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4/4/2012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8064896" cy="1224136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Έμποροι και Αγρότες.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l-GR" b="1" dirty="0" smtClean="0">
                <a:solidFill>
                  <a:schemeClr val="tx1"/>
                </a:solidFill>
              </a:rPr>
              <a:t>Οι </a:t>
            </a:r>
            <a:r>
              <a:rPr lang="el-GR" b="1" dirty="0" smtClean="0">
                <a:solidFill>
                  <a:schemeClr val="tx1"/>
                </a:solidFill>
              </a:rPr>
              <a:t>διακριτοί κόσμοι του ελληνικού κόσμου</a:t>
            </a:r>
          </a:p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3605722" cy="261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2276872"/>
            <a:ext cx="3627798" cy="262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p\Pictures\Οι σαρώσεις μου\2012-04 (Απρ)\σάρωση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851" y="0"/>
            <a:ext cx="47562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p\Pictures\Οι σαρώσεις μου\2012-04 (Απρ)\σάρωση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13168"/>
            <a:ext cx="4885705" cy="3258003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32656"/>
            <a:ext cx="480053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57275"/>
            <a:ext cx="76200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3888432" cy="603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662379" cy="343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25922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1770</a:t>
            </a:r>
            <a:r>
              <a:rPr lang="el-GR" dirty="0" smtClean="0"/>
              <a:t>: Μία τομή στον ιστορικό χρόνο</a:t>
            </a:r>
          </a:p>
          <a:p>
            <a:pPr algn="ctr"/>
            <a:r>
              <a:rPr lang="el-GR" dirty="0" smtClean="0"/>
              <a:t>Κρίση και Μετασχηματισμοί</a:t>
            </a:r>
          </a:p>
          <a:p>
            <a:pPr algn="ctr"/>
            <a:r>
              <a:rPr lang="el-GR" dirty="0" smtClean="0"/>
              <a:t>Βιομηχανική Επανάσταση και Εμπόριο</a:t>
            </a:r>
          </a:p>
          <a:p>
            <a:pPr algn="ctr"/>
            <a:r>
              <a:rPr lang="el-GR" dirty="0" smtClean="0"/>
              <a:t>Αγροτικός Κόσμος και Νέες Πραγματικότητες</a:t>
            </a:r>
          </a:p>
          <a:p>
            <a:pPr algn="ctr"/>
            <a:r>
              <a:rPr lang="el-GR" dirty="0" smtClean="0"/>
              <a:t>Το αίτημα της Κοινωνικής Ιστορίας</a:t>
            </a:r>
            <a:endParaRPr lang="el-GR" dirty="0"/>
          </a:p>
        </p:txBody>
      </p:sp>
      <p:pic>
        <p:nvPicPr>
          <p:cNvPr id="7" name="Picture 3" descr="C:\Users\cp\Documents\WORK IN PROGRESS\Kalamata\Yliko powerpoint\Efimeris_179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7958591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6632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p\Pictures\Οι σαρώσεις μου\2012-04 (Απρ)\σάρωση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344816" cy="5746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762311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63566"/>
            <a:ext cx="3882008" cy="288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60648"/>
            <a:ext cx="2574032" cy="193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64" y="116632"/>
            <a:ext cx="9110236" cy="64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0124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08664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4644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484958" cy="32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52936"/>
            <a:ext cx="4788024" cy="353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5897" y="620688"/>
            <a:ext cx="514733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cp\Pictures\Οι σαρώσεις μου\2012-04 (Απρ)\σάρωση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509347" cy="4176464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861048"/>
            <a:ext cx="2619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34</Words>
  <Application>Microsoft Office PowerPoint</Application>
  <PresentationFormat>Προβολή στην οθόνη (4:3)</PresentationFormat>
  <Paragraphs>7</Paragraphs>
  <Slides>13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4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cp</dc:creator>
  <cp:lastModifiedBy>cp</cp:lastModifiedBy>
  <cp:revision>11</cp:revision>
  <dcterms:created xsi:type="dcterms:W3CDTF">2012-04-04T16:06:18Z</dcterms:created>
  <dcterms:modified xsi:type="dcterms:W3CDTF">2012-04-04T17:19:57Z</dcterms:modified>
</cp:coreProperties>
</file>