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90" r:id="rId3"/>
    <p:sldId id="280" r:id="rId4"/>
    <p:sldId id="291" r:id="rId5"/>
    <p:sldId id="292" r:id="rId6"/>
    <p:sldId id="276" r:id="rId7"/>
    <p:sldId id="277" r:id="rId8"/>
    <p:sldId id="274" r:id="rId9"/>
    <p:sldId id="275" r:id="rId10"/>
    <p:sldId id="294" r:id="rId11"/>
    <p:sldId id="295" r:id="rId12"/>
    <p:sldId id="284" r:id="rId13"/>
    <p:sldId id="285" r:id="rId14"/>
    <p:sldId id="283" r:id="rId15"/>
    <p:sldId id="282" r:id="rId16"/>
    <p:sldId id="287" r:id="rId17"/>
    <p:sldId id="286" r:id="rId18"/>
    <p:sldId id="256" r:id="rId19"/>
    <p:sldId id="257" r:id="rId20"/>
    <p:sldId id="273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22/4/2012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79"/>
          </a:xfrm>
        </p:spPr>
        <p:txBody>
          <a:bodyPr>
            <a:normAutofit/>
          </a:bodyPr>
          <a:lstStyle/>
          <a:p>
            <a:r>
              <a:rPr lang="el-GR" dirty="0" smtClean="0"/>
              <a:t>Χρήσιμα στοιχεία Ανατομίας για το μάθημα της Βασικής Νοσηλευτικής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ΒΑΣΙΚΗ ΝΟΣΗΛΕΥΤΙΚΗ Ι</a:t>
            </a:r>
          </a:p>
          <a:p>
            <a:r>
              <a:rPr lang="el-GR" dirty="0" smtClean="0"/>
              <a:t>2012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Οστά της κεφαλής- Εγκεφαλικό κρανίο</a:t>
            </a:r>
            <a:endParaRPr lang="el-G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772817"/>
            <a:ext cx="4191000" cy="37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Οστά της κεφαλής- Σπλαχνικό κρανίο</a:t>
            </a:r>
            <a:endParaRPr lang="el-G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044700"/>
            <a:ext cx="4191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Σπονδυλική Στήλη</a:t>
            </a:r>
            <a:endParaRPr lang="el-G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49425"/>
            <a:ext cx="4191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Σπόνδυλοι </a:t>
            </a:r>
            <a:endParaRPr lang="el-G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39900"/>
            <a:ext cx="4191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του άνω άκρου</a:t>
            </a:r>
            <a:endParaRPr lang="el-G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930400"/>
            <a:ext cx="4191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του κάτω άκρου</a:t>
            </a:r>
            <a:endParaRPr lang="el-G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620837"/>
            <a:ext cx="4191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του θώρακα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1"/>
            <a:ext cx="43997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Οστά της πυέλου</a:t>
            </a:r>
            <a:endParaRPr lang="el-G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687788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Χρήσιμα στοιχεία Ανατομίας</a:t>
            </a:r>
            <a:br>
              <a:rPr lang="el-GR" dirty="0" smtClean="0"/>
            </a:br>
            <a:r>
              <a:rPr lang="el-GR" dirty="0" smtClean="0"/>
              <a:t>Αρτηρίες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7150" y="1219200"/>
            <a:ext cx="39497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Χρήσιμα στοιχεία Ανατομίας</a:t>
            </a:r>
            <a:br>
              <a:rPr lang="el-GR" dirty="0" smtClean="0"/>
            </a:br>
            <a:r>
              <a:rPr lang="el-GR" dirty="0" smtClean="0"/>
              <a:t>Φλέβες 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89942" y="1219200"/>
            <a:ext cx="396411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της κεφαλής και του προσώπου</a:t>
            </a: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935162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Εγκέφαλος 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263775"/>
            <a:ext cx="4191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Περιφερικό Νευρικό Σύστημα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7150" y="1219200"/>
            <a:ext cx="39497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Όργανα του θώρακα και της κοιλίας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99756" cy="38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Όργανα του θώρακα και της κοιλίας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992312"/>
            <a:ext cx="4191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Αναπνευστικό Σύστημα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139950"/>
            <a:ext cx="4191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Κυκλοφορικό Σύστημα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3553" y="1219200"/>
            <a:ext cx="395689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Καρδία 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040560" cy="36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Καρδία 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824536" cy="3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Ουροποιητικό Σύστημα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235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Νεφρός 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1844824"/>
            <a:ext cx="4095750" cy="33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του τραχήλου</a:t>
            </a:r>
            <a:endParaRPr lang="el-G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192337"/>
            <a:ext cx="4191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Εξωτερικά γεννητικά όργανα γυναίκας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206625"/>
            <a:ext cx="4191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Γεννητικά όργανα γυναίκας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Γεννητικά όργανα άνδρα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060848"/>
            <a:ext cx="4191000" cy="31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της ράχης</a:t>
            </a:r>
            <a:endParaRPr lang="el-G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484784"/>
            <a:ext cx="4191000" cy="40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του κορμού</a:t>
            </a:r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72817"/>
            <a:ext cx="4191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</a:t>
            </a:r>
            <a:r>
              <a:rPr lang="el-GR" dirty="0" smtClean="0"/>
              <a:t>άνω </a:t>
            </a:r>
            <a:r>
              <a:rPr lang="el-GR" dirty="0" smtClean="0"/>
              <a:t>άκρου: </a:t>
            </a:r>
            <a:r>
              <a:rPr lang="el-GR" dirty="0" smtClean="0"/>
              <a:t>πρόσθια </a:t>
            </a:r>
            <a:r>
              <a:rPr lang="el-GR" dirty="0" smtClean="0"/>
              <a:t>επιφάνεια</a:t>
            </a:r>
            <a:endParaRPr lang="el-G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2557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άνω άκρου: οπίσθια επιφάνεια</a:t>
            </a:r>
            <a:endParaRPr lang="el-G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628800"/>
            <a:ext cx="4191000" cy="391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κάτω άκρου: πρόσθια επιφάνεια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25612"/>
            <a:ext cx="4191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κάτω άκρου: οπίσθια επιφάνεια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20850"/>
            <a:ext cx="4191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</TotalTime>
  <Words>124</Words>
  <Application>Microsoft Office PowerPoint</Application>
  <PresentationFormat>Προβολή στην οθόνη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Ρίζες</vt:lpstr>
      <vt:lpstr>Χρήσιμα στοιχεία Ανατομίας για το μάθημα της Βασικής Νοσηλευτικής</vt:lpstr>
      <vt:lpstr>Μύες της κεφαλής και του προσώπου</vt:lpstr>
      <vt:lpstr>Μύες του τραχήλου</vt:lpstr>
      <vt:lpstr>Μύες της ράχης</vt:lpstr>
      <vt:lpstr>Μύες του κορμού</vt:lpstr>
      <vt:lpstr>Μύες του άνω άκρου: πρόσθια επιφάνεια</vt:lpstr>
      <vt:lpstr>Μύες του άνω άκρου: οπίσθια επιφάνεια</vt:lpstr>
      <vt:lpstr>Μύες του κάτω άκρου: πρόσθια επιφάνεια</vt:lpstr>
      <vt:lpstr>Μύες του κάτω άκρου: οπίσθια επιφάνεια</vt:lpstr>
      <vt:lpstr>Οστά της κεφαλής- Εγκεφαλικό κρανίο</vt:lpstr>
      <vt:lpstr>Οστά της κεφαλής- Σπλαχνικό κρανίο</vt:lpstr>
      <vt:lpstr>Σπονδυλική Στήλη</vt:lpstr>
      <vt:lpstr>Σπόνδυλοι </vt:lpstr>
      <vt:lpstr>Οστά του άνω άκρου</vt:lpstr>
      <vt:lpstr>Οστά του κάτω άκρου</vt:lpstr>
      <vt:lpstr>Οστά του θώρακα</vt:lpstr>
      <vt:lpstr>Οστά της πυέλου</vt:lpstr>
      <vt:lpstr>Χρήσιμα στοιχεία Ανατομίας Αρτηρίες </vt:lpstr>
      <vt:lpstr>Χρήσιμα στοιχεία Ανατομίας Φλέβες </vt:lpstr>
      <vt:lpstr>Εγκέφαλος </vt:lpstr>
      <vt:lpstr>Περιφερικό Νευρικό Σύστημα</vt:lpstr>
      <vt:lpstr>Όργανα του θώρακα και της κοιλίας</vt:lpstr>
      <vt:lpstr>Όργανα του θώρακα και της κοιλίας</vt:lpstr>
      <vt:lpstr>Αναπνευστικό Σύστημα</vt:lpstr>
      <vt:lpstr>Κυκλοφορικό Σύστημα</vt:lpstr>
      <vt:lpstr>Καρδία </vt:lpstr>
      <vt:lpstr>Καρδία </vt:lpstr>
      <vt:lpstr>Ουροποιητικό Σύστημα</vt:lpstr>
      <vt:lpstr>Νεφρός </vt:lpstr>
      <vt:lpstr>Εξωτερικά γεννητικά όργανα γυναίκας</vt:lpstr>
      <vt:lpstr>Γεννητικά όργανα γυναίκας</vt:lpstr>
      <vt:lpstr>Γεννητικά όργανα άνδρα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Χρήσιμα στοιχεία Ανατομίας Αρτηρίες </dc:title>
  <dc:creator>Sofia</dc:creator>
  <cp:lastModifiedBy>Sofia Zyga</cp:lastModifiedBy>
  <cp:revision>7</cp:revision>
  <dcterms:created xsi:type="dcterms:W3CDTF">2012-04-22T12:48:24Z</dcterms:created>
  <dcterms:modified xsi:type="dcterms:W3CDTF">2012-04-22T13:26:23Z</dcterms:modified>
</cp:coreProperties>
</file>