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7"/>
  </p:notesMasterIdLst>
  <p:sldIdLst>
    <p:sldId id="256" r:id="rId2"/>
    <p:sldId id="288" r:id="rId3"/>
    <p:sldId id="289" r:id="rId4"/>
    <p:sldId id="290" r:id="rId5"/>
    <p:sldId id="291" r:id="rId6"/>
    <p:sldId id="292" r:id="rId7"/>
    <p:sldId id="293" r:id="rId8"/>
    <p:sldId id="294" r:id="rId9"/>
    <p:sldId id="295" r:id="rId10"/>
    <p:sldId id="296" r:id="rId11"/>
    <p:sldId id="297" r:id="rId12"/>
    <p:sldId id="298" r:id="rId13"/>
    <p:sldId id="299" r:id="rId14"/>
    <p:sldId id="300" r:id="rId15"/>
    <p:sldId id="301" r:id="rId16"/>
    <p:sldId id="302" r:id="rId17"/>
    <p:sldId id="303" r:id="rId18"/>
    <p:sldId id="257" r:id="rId19"/>
    <p:sldId id="282"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 id="308" r:id="rId37"/>
    <p:sldId id="310" r:id="rId38"/>
    <p:sldId id="309" r:id="rId39"/>
    <p:sldId id="311" r:id="rId40"/>
    <p:sldId id="274" r:id="rId41"/>
    <p:sldId id="275" r:id="rId42"/>
    <p:sldId id="276" r:id="rId43"/>
    <p:sldId id="277" r:id="rId44"/>
    <p:sldId id="278" r:id="rId45"/>
    <p:sldId id="279" r:id="rId46"/>
    <p:sldId id="280" r:id="rId47"/>
    <p:sldId id="281" r:id="rId48"/>
    <p:sldId id="283" r:id="rId49"/>
    <p:sldId id="286" r:id="rId50"/>
    <p:sldId id="285" r:id="rId51"/>
    <p:sldId id="304" r:id="rId52"/>
    <p:sldId id="305" r:id="rId53"/>
    <p:sldId id="306" r:id="rId54"/>
    <p:sldId id="307" r:id="rId55"/>
    <p:sldId id="284" r:id="rId56"/>
  </p:sldIdLst>
  <p:sldSz cx="11701463" cy="7200900"/>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540045" algn="l" rtl="0" fontAlgn="base">
      <a:spcBef>
        <a:spcPct val="0"/>
      </a:spcBef>
      <a:spcAft>
        <a:spcPct val="0"/>
      </a:spcAft>
      <a:defRPr kern="1200">
        <a:solidFill>
          <a:schemeClr val="tx1"/>
        </a:solidFill>
        <a:latin typeface="Arial" charset="0"/>
        <a:ea typeface="+mn-ea"/>
        <a:cs typeface="Arial" charset="0"/>
      </a:defRPr>
    </a:lvl2pPr>
    <a:lvl3pPr marL="1080089" algn="l" rtl="0" fontAlgn="base">
      <a:spcBef>
        <a:spcPct val="0"/>
      </a:spcBef>
      <a:spcAft>
        <a:spcPct val="0"/>
      </a:spcAft>
      <a:defRPr kern="1200">
        <a:solidFill>
          <a:schemeClr val="tx1"/>
        </a:solidFill>
        <a:latin typeface="Arial" charset="0"/>
        <a:ea typeface="+mn-ea"/>
        <a:cs typeface="Arial" charset="0"/>
      </a:defRPr>
    </a:lvl3pPr>
    <a:lvl4pPr marL="1620134" algn="l" rtl="0" fontAlgn="base">
      <a:spcBef>
        <a:spcPct val="0"/>
      </a:spcBef>
      <a:spcAft>
        <a:spcPct val="0"/>
      </a:spcAft>
      <a:defRPr kern="1200">
        <a:solidFill>
          <a:schemeClr val="tx1"/>
        </a:solidFill>
        <a:latin typeface="Arial" charset="0"/>
        <a:ea typeface="+mn-ea"/>
        <a:cs typeface="Arial" charset="0"/>
      </a:defRPr>
    </a:lvl4pPr>
    <a:lvl5pPr marL="2160179" algn="l" rtl="0" fontAlgn="base">
      <a:spcBef>
        <a:spcPct val="0"/>
      </a:spcBef>
      <a:spcAft>
        <a:spcPct val="0"/>
      </a:spcAft>
      <a:defRPr kern="1200">
        <a:solidFill>
          <a:schemeClr val="tx1"/>
        </a:solidFill>
        <a:latin typeface="Arial" charset="0"/>
        <a:ea typeface="+mn-ea"/>
        <a:cs typeface="Arial" charset="0"/>
      </a:defRPr>
    </a:lvl5pPr>
    <a:lvl6pPr marL="2700223" algn="l" defTabSz="1080089" rtl="0" eaLnBrk="1" latinLnBrk="0" hangingPunct="1">
      <a:defRPr kern="1200">
        <a:solidFill>
          <a:schemeClr val="tx1"/>
        </a:solidFill>
        <a:latin typeface="Arial" charset="0"/>
        <a:ea typeface="+mn-ea"/>
        <a:cs typeface="Arial" charset="0"/>
      </a:defRPr>
    </a:lvl6pPr>
    <a:lvl7pPr marL="3240268" algn="l" defTabSz="1080089" rtl="0" eaLnBrk="1" latinLnBrk="0" hangingPunct="1">
      <a:defRPr kern="1200">
        <a:solidFill>
          <a:schemeClr val="tx1"/>
        </a:solidFill>
        <a:latin typeface="Arial" charset="0"/>
        <a:ea typeface="+mn-ea"/>
        <a:cs typeface="Arial" charset="0"/>
      </a:defRPr>
    </a:lvl7pPr>
    <a:lvl8pPr marL="3780312" algn="l" defTabSz="1080089" rtl="0" eaLnBrk="1" latinLnBrk="0" hangingPunct="1">
      <a:defRPr kern="1200">
        <a:solidFill>
          <a:schemeClr val="tx1"/>
        </a:solidFill>
        <a:latin typeface="Arial" charset="0"/>
        <a:ea typeface="+mn-ea"/>
        <a:cs typeface="Arial" charset="0"/>
      </a:defRPr>
    </a:lvl8pPr>
    <a:lvl9pPr marL="4320357" algn="l" defTabSz="1080089"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268">
          <p15:clr>
            <a:srgbClr val="A4A3A4"/>
          </p15:clr>
        </p15:guide>
        <p15:guide id="2" pos="368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Στυλ με θέμα 1 - Έμφαση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Στυλ με θέμα 1 - Έμφαση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418" autoAdjust="0"/>
  </p:normalViewPr>
  <p:slideViewPr>
    <p:cSldViewPr>
      <p:cViewPr varScale="1">
        <p:scale>
          <a:sx n="66" d="100"/>
          <a:sy n="66" d="100"/>
        </p:scale>
        <p:origin x="1158" y="66"/>
      </p:cViewPr>
      <p:guideLst>
        <p:guide orient="horz" pos="2268"/>
        <p:guide pos="368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59.jpeg"/><Relationship Id="rId2" Type="http://schemas.openxmlformats.org/officeDocument/2006/relationships/image" Target="../media/image37.jpeg"/><Relationship Id="rId1" Type="http://schemas.openxmlformats.org/officeDocument/2006/relationships/image" Target="../media/image33.jpeg"/><Relationship Id="rId6" Type="http://schemas.openxmlformats.org/officeDocument/2006/relationships/image" Target="../media/image53.jpeg"/><Relationship Id="rId5" Type="http://schemas.openxmlformats.org/officeDocument/2006/relationships/image" Target="../media/image49.jpeg"/><Relationship Id="rId4" Type="http://schemas.openxmlformats.org/officeDocument/2006/relationships/image" Target="../media/image4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10E561-C0FF-4F54-ABFA-622DBE03A067}"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l-GR"/>
        </a:p>
      </dgm:t>
    </dgm:pt>
    <dgm:pt modelId="{D873CE23-C205-4145-84E6-1FBBE39C56BA}">
      <dgm:prSet phldrT="[Κείμενο]" custT="1"/>
      <dgm:spPr/>
      <dgm:t>
        <a:bodyPr/>
        <a:lstStyle/>
        <a:p>
          <a:r>
            <a:rPr lang="el-GR" sz="2800" dirty="0" smtClean="0"/>
            <a:t> </a:t>
          </a:r>
          <a:r>
            <a:rPr lang="el-GR" sz="2200" dirty="0" err="1" smtClean="0"/>
            <a:t>ΜΕΘ</a:t>
          </a:r>
          <a:r>
            <a:rPr lang="el-GR" sz="2200" dirty="0" smtClean="0"/>
            <a:t> 67</a:t>
          </a:r>
          <a:endParaRPr lang="el-GR" sz="2200" dirty="0"/>
        </a:p>
      </dgm:t>
    </dgm:pt>
    <dgm:pt modelId="{53E9C201-7B50-466D-BDA3-6261E402E7E4}" type="parTrans" cxnId="{921C3D22-0452-4E25-9E51-FB827A9DC9CC}">
      <dgm:prSet/>
      <dgm:spPr/>
      <dgm:t>
        <a:bodyPr/>
        <a:lstStyle/>
        <a:p>
          <a:endParaRPr lang="el-GR"/>
        </a:p>
      </dgm:t>
    </dgm:pt>
    <dgm:pt modelId="{746C9512-4E18-43E5-994C-04678E8803ED}" type="sibTrans" cxnId="{921C3D22-0452-4E25-9E51-FB827A9DC9CC}">
      <dgm:prSet/>
      <dgm:spPr/>
      <dgm:t>
        <a:bodyPr/>
        <a:lstStyle/>
        <a:p>
          <a:endParaRPr lang="el-GR"/>
        </a:p>
      </dgm:t>
    </dgm:pt>
    <dgm:pt modelId="{C175AC12-3E48-45D1-918D-BA420B3D6ED7}">
      <dgm:prSet phldrT="[Κείμενο]"/>
      <dgm:spPr/>
      <dgm:t>
        <a:bodyPr/>
        <a:lstStyle/>
        <a:p>
          <a:r>
            <a:rPr lang="el-GR" dirty="0" smtClean="0"/>
            <a:t>1</a:t>
          </a:r>
          <a:r>
            <a:rPr lang="el-GR" baseline="30000" dirty="0" smtClean="0"/>
            <a:t>η</a:t>
          </a:r>
          <a:r>
            <a:rPr lang="el-GR" dirty="0" smtClean="0"/>
            <a:t> ΥΠΕ  15</a:t>
          </a:r>
          <a:endParaRPr lang="el-GR" dirty="0"/>
        </a:p>
      </dgm:t>
    </dgm:pt>
    <dgm:pt modelId="{26823EF5-6448-4E82-A150-25EBEC99CB12}" type="parTrans" cxnId="{93AE3890-9E55-47B0-A415-1E4BABA7E7DB}">
      <dgm:prSet/>
      <dgm:spPr/>
      <dgm:t>
        <a:bodyPr/>
        <a:lstStyle/>
        <a:p>
          <a:endParaRPr lang="el-GR"/>
        </a:p>
      </dgm:t>
    </dgm:pt>
    <dgm:pt modelId="{D84D7476-C655-4210-AE43-466C9837058B}" type="sibTrans" cxnId="{93AE3890-9E55-47B0-A415-1E4BABA7E7DB}">
      <dgm:prSet/>
      <dgm:spPr/>
      <dgm:t>
        <a:bodyPr/>
        <a:lstStyle/>
        <a:p>
          <a:endParaRPr lang="el-GR"/>
        </a:p>
      </dgm:t>
    </dgm:pt>
    <dgm:pt modelId="{34C63A10-86D1-4696-9810-C9A41CF00CAA}">
      <dgm:prSet phldrT="[Κείμενο]"/>
      <dgm:spPr/>
      <dgm:t>
        <a:bodyPr/>
        <a:lstStyle/>
        <a:p>
          <a:r>
            <a:rPr lang="el-GR" dirty="0" smtClean="0"/>
            <a:t>2</a:t>
          </a:r>
          <a:r>
            <a:rPr lang="el-GR" baseline="30000" dirty="0" smtClean="0"/>
            <a:t>η</a:t>
          </a:r>
          <a:r>
            <a:rPr lang="el-GR" dirty="0" smtClean="0"/>
            <a:t> ΥΠΕ    </a:t>
          </a:r>
        </a:p>
        <a:p>
          <a:r>
            <a:rPr lang="el-GR" dirty="0" smtClean="0"/>
            <a:t>9</a:t>
          </a:r>
        </a:p>
      </dgm:t>
    </dgm:pt>
    <dgm:pt modelId="{3463E663-4566-4693-A858-06CA8AAFB90E}" type="parTrans" cxnId="{99F9C8EA-440C-4D5F-AA8A-0DC3AE53B3BB}">
      <dgm:prSet/>
      <dgm:spPr/>
      <dgm:t>
        <a:bodyPr/>
        <a:lstStyle/>
        <a:p>
          <a:endParaRPr lang="el-GR"/>
        </a:p>
      </dgm:t>
    </dgm:pt>
    <dgm:pt modelId="{7ED460A5-2E7C-4173-B088-6A153C852C6F}" type="sibTrans" cxnId="{99F9C8EA-440C-4D5F-AA8A-0DC3AE53B3BB}">
      <dgm:prSet/>
      <dgm:spPr/>
      <dgm:t>
        <a:bodyPr/>
        <a:lstStyle/>
        <a:p>
          <a:endParaRPr lang="el-GR"/>
        </a:p>
      </dgm:t>
    </dgm:pt>
    <dgm:pt modelId="{0C849418-1165-415D-84BC-A2B8E7344243}">
      <dgm:prSet phldrT="[Κείμενο]"/>
      <dgm:spPr/>
      <dgm:t>
        <a:bodyPr/>
        <a:lstStyle/>
        <a:p>
          <a:r>
            <a:rPr lang="el-GR" dirty="0" smtClean="0"/>
            <a:t>                    3</a:t>
          </a:r>
          <a:r>
            <a:rPr lang="el-GR" baseline="30000" dirty="0" smtClean="0"/>
            <a:t>η</a:t>
          </a:r>
          <a:r>
            <a:rPr lang="el-GR" dirty="0" smtClean="0"/>
            <a:t>    ΥΠΕ    9</a:t>
          </a:r>
        </a:p>
        <a:p>
          <a:endParaRPr lang="el-GR" dirty="0"/>
        </a:p>
      </dgm:t>
    </dgm:pt>
    <dgm:pt modelId="{A55F28E9-6D8B-44ED-9008-890FC87E1584}" type="parTrans" cxnId="{E9FB93CA-1F5F-45D0-AF27-4479A6D7221E}">
      <dgm:prSet/>
      <dgm:spPr/>
      <dgm:t>
        <a:bodyPr/>
        <a:lstStyle/>
        <a:p>
          <a:endParaRPr lang="el-GR"/>
        </a:p>
      </dgm:t>
    </dgm:pt>
    <dgm:pt modelId="{7E0C35BD-FB11-4648-91E7-47FB150AC57D}" type="sibTrans" cxnId="{E9FB93CA-1F5F-45D0-AF27-4479A6D7221E}">
      <dgm:prSet/>
      <dgm:spPr/>
      <dgm:t>
        <a:bodyPr/>
        <a:lstStyle/>
        <a:p>
          <a:endParaRPr lang="el-GR"/>
        </a:p>
      </dgm:t>
    </dgm:pt>
    <dgm:pt modelId="{7C511D9A-0F9E-4E9E-AC30-28B7514B26EF}">
      <dgm:prSet phldrT="[Κείμενο]"/>
      <dgm:spPr/>
      <dgm:t>
        <a:bodyPr/>
        <a:lstStyle/>
        <a:p>
          <a:r>
            <a:rPr lang="el-GR" dirty="0" smtClean="0"/>
            <a:t>4</a:t>
          </a:r>
          <a:r>
            <a:rPr lang="el-GR" baseline="30000" dirty="0" smtClean="0"/>
            <a:t>η</a:t>
          </a:r>
          <a:r>
            <a:rPr lang="el-GR" dirty="0" smtClean="0"/>
            <a:t>  ΥΠΕ  11</a:t>
          </a:r>
          <a:endParaRPr lang="el-GR" dirty="0"/>
        </a:p>
      </dgm:t>
    </dgm:pt>
    <dgm:pt modelId="{BEA333A8-4C60-49E4-9C63-E870593E9571}" type="parTrans" cxnId="{5D01F1BA-5337-49C7-8278-309453C38609}">
      <dgm:prSet/>
      <dgm:spPr/>
      <dgm:t>
        <a:bodyPr/>
        <a:lstStyle/>
        <a:p>
          <a:endParaRPr lang="el-GR"/>
        </a:p>
      </dgm:t>
    </dgm:pt>
    <dgm:pt modelId="{1693F6E7-1D66-4446-AA12-856FDE2F7361}" type="sibTrans" cxnId="{5D01F1BA-5337-49C7-8278-309453C38609}">
      <dgm:prSet/>
      <dgm:spPr/>
      <dgm:t>
        <a:bodyPr/>
        <a:lstStyle/>
        <a:p>
          <a:endParaRPr lang="el-GR"/>
        </a:p>
      </dgm:t>
    </dgm:pt>
    <dgm:pt modelId="{8930FA16-8C7E-414C-A473-E89D8FAB03EE}">
      <dgm:prSet phldrT="[Κείμενο]"/>
      <dgm:spPr/>
      <dgm:t>
        <a:bodyPr/>
        <a:lstStyle/>
        <a:p>
          <a:r>
            <a:rPr lang="el-GR" dirty="0" smtClean="0"/>
            <a:t>7</a:t>
          </a:r>
          <a:r>
            <a:rPr lang="el-GR" baseline="30000" dirty="0" smtClean="0"/>
            <a:t>η</a:t>
          </a:r>
          <a:r>
            <a:rPr lang="el-GR" dirty="0" smtClean="0"/>
            <a:t> ΥΠΕ </a:t>
          </a:r>
        </a:p>
        <a:p>
          <a:r>
            <a:rPr lang="el-GR" dirty="0" smtClean="0"/>
            <a:t>5</a:t>
          </a:r>
          <a:endParaRPr lang="el-GR" dirty="0"/>
        </a:p>
      </dgm:t>
    </dgm:pt>
    <dgm:pt modelId="{198F30F2-F342-484F-89D9-49D2BD10D3BA}" type="parTrans" cxnId="{C68C21DC-2689-4FBD-B335-70D60783653C}">
      <dgm:prSet/>
      <dgm:spPr/>
      <dgm:t>
        <a:bodyPr/>
        <a:lstStyle/>
        <a:p>
          <a:endParaRPr lang="el-GR"/>
        </a:p>
      </dgm:t>
    </dgm:pt>
    <dgm:pt modelId="{28D05C85-0072-4957-931F-0E1A91E7F15B}" type="sibTrans" cxnId="{C68C21DC-2689-4FBD-B335-70D60783653C}">
      <dgm:prSet/>
      <dgm:spPr/>
      <dgm:t>
        <a:bodyPr/>
        <a:lstStyle/>
        <a:p>
          <a:endParaRPr lang="el-GR"/>
        </a:p>
      </dgm:t>
    </dgm:pt>
    <dgm:pt modelId="{3E4B1509-EAE6-4087-9DEC-5E70665180C4}">
      <dgm:prSet phldrT="[Κείμενο]"/>
      <dgm:spPr/>
      <dgm:t>
        <a:bodyPr/>
        <a:lstStyle/>
        <a:p>
          <a:r>
            <a:rPr lang="el-GR" dirty="0" smtClean="0"/>
            <a:t>5</a:t>
          </a:r>
          <a:r>
            <a:rPr lang="el-GR" baseline="30000" dirty="0" smtClean="0"/>
            <a:t>η</a:t>
          </a:r>
          <a:r>
            <a:rPr lang="el-GR" dirty="0" smtClean="0"/>
            <a:t>  ΥΠΕ </a:t>
          </a:r>
        </a:p>
        <a:p>
          <a:r>
            <a:rPr lang="el-GR" dirty="0" smtClean="0"/>
            <a:t> 6</a:t>
          </a:r>
        </a:p>
      </dgm:t>
    </dgm:pt>
    <dgm:pt modelId="{DEBF605F-9162-4B5F-B71D-749F149EB8FD}" type="parTrans" cxnId="{642FD292-B5F7-433D-A148-0BCA72743377}">
      <dgm:prSet/>
      <dgm:spPr/>
      <dgm:t>
        <a:bodyPr/>
        <a:lstStyle/>
        <a:p>
          <a:endParaRPr lang="el-GR"/>
        </a:p>
      </dgm:t>
    </dgm:pt>
    <dgm:pt modelId="{73706C02-7F37-477D-9F68-3B61539447FD}" type="sibTrans" cxnId="{642FD292-B5F7-433D-A148-0BCA72743377}">
      <dgm:prSet/>
      <dgm:spPr/>
      <dgm:t>
        <a:bodyPr/>
        <a:lstStyle/>
        <a:p>
          <a:endParaRPr lang="el-GR"/>
        </a:p>
      </dgm:t>
    </dgm:pt>
    <dgm:pt modelId="{66562173-8532-4880-AB7F-6781C86587A4}">
      <dgm:prSet phldrT="[Κείμενο]"/>
      <dgm:spPr/>
      <dgm:t>
        <a:bodyPr/>
        <a:lstStyle/>
        <a:p>
          <a:r>
            <a:rPr lang="el-GR" dirty="0" smtClean="0"/>
            <a:t>6</a:t>
          </a:r>
          <a:r>
            <a:rPr lang="el-GR" baseline="30000" dirty="0" smtClean="0"/>
            <a:t>η</a:t>
          </a:r>
          <a:r>
            <a:rPr lang="el-GR" dirty="0" smtClean="0"/>
            <a:t> ΥΠΕ </a:t>
          </a:r>
        </a:p>
        <a:p>
          <a:r>
            <a:rPr lang="el-GR" dirty="0" smtClean="0"/>
            <a:t>12</a:t>
          </a:r>
          <a:endParaRPr lang="el-GR" dirty="0"/>
        </a:p>
      </dgm:t>
    </dgm:pt>
    <dgm:pt modelId="{E7313ADA-E666-42E0-BA28-309CC07FAA9C}" type="parTrans" cxnId="{A5123FB9-85E5-49CB-909E-491911B4DAB7}">
      <dgm:prSet/>
      <dgm:spPr/>
      <dgm:t>
        <a:bodyPr/>
        <a:lstStyle/>
        <a:p>
          <a:endParaRPr lang="el-GR"/>
        </a:p>
      </dgm:t>
    </dgm:pt>
    <dgm:pt modelId="{5EC9983F-B282-44FE-B379-72FAB5670E23}" type="sibTrans" cxnId="{A5123FB9-85E5-49CB-909E-491911B4DAB7}">
      <dgm:prSet/>
      <dgm:spPr/>
      <dgm:t>
        <a:bodyPr/>
        <a:lstStyle/>
        <a:p>
          <a:endParaRPr lang="el-GR"/>
        </a:p>
      </dgm:t>
    </dgm:pt>
    <dgm:pt modelId="{AFFD4FD8-24B9-46EC-9BA2-FDE99749D64F}" type="pres">
      <dgm:prSet presAssocID="{4010E561-C0FF-4F54-ABFA-622DBE03A067}" presName="cycle" presStyleCnt="0">
        <dgm:presLayoutVars>
          <dgm:chMax val="1"/>
          <dgm:dir/>
          <dgm:animLvl val="ctr"/>
          <dgm:resizeHandles val="exact"/>
        </dgm:presLayoutVars>
      </dgm:prSet>
      <dgm:spPr/>
      <dgm:t>
        <a:bodyPr/>
        <a:lstStyle/>
        <a:p>
          <a:endParaRPr lang="el-GR"/>
        </a:p>
      </dgm:t>
    </dgm:pt>
    <dgm:pt modelId="{21E82A09-7B47-4F7B-A9B7-212B934F9A6C}" type="pres">
      <dgm:prSet presAssocID="{D873CE23-C205-4145-84E6-1FBBE39C56BA}" presName="centerShape" presStyleLbl="node0" presStyleIdx="0" presStyleCnt="1" custLinFactNeighborX="-563" custLinFactNeighborY="1907"/>
      <dgm:spPr/>
      <dgm:t>
        <a:bodyPr/>
        <a:lstStyle/>
        <a:p>
          <a:endParaRPr lang="el-GR"/>
        </a:p>
      </dgm:t>
    </dgm:pt>
    <dgm:pt modelId="{97372B25-EAED-4C84-804B-6926DAC33AC2}" type="pres">
      <dgm:prSet presAssocID="{26823EF5-6448-4E82-A150-25EBEC99CB12}" presName="Name9" presStyleLbl="parChTrans1D2" presStyleIdx="0" presStyleCnt="7"/>
      <dgm:spPr/>
      <dgm:t>
        <a:bodyPr/>
        <a:lstStyle/>
        <a:p>
          <a:endParaRPr lang="el-GR"/>
        </a:p>
      </dgm:t>
    </dgm:pt>
    <dgm:pt modelId="{E9FD7A6E-F99A-43FC-885E-9566FEB34540}" type="pres">
      <dgm:prSet presAssocID="{26823EF5-6448-4E82-A150-25EBEC99CB12}" presName="connTx" presStyleLbl="parChTrans1D2" presStyleIdx="0" presStyleCnt="7"/>
      <dgm:spPr/>
      <dgm:t>
        <a:bodyPr/>
        <a:lstStyle/>
        <a:p>
          <a:endParaRPr lang="el-GR"/>
        </a:p>
      </dgm:t>
    </dgm:pt>
    <dgm:pt modelId="{85EC8774-255D-4E2E-ABC7-F8F4CCEF45EF}" type="pres">
      <dgm:prSet presAssocID="{C175AC12-3E48-45D1-918D-BA420B3D6ED7}" presName="node" presStyleLbl="node1" presStyleIdx="0" presStyleCnt="7">
        <dgm:presLayoutVars>
          <dgm:bulletEnabled val="1"/>
        </dgm:presLayoutVars>
      </dgm:prSet>
      <dgm:spPr/>
      <dgm:t>
        <a:bodyPr/>
        <a:lstStyle/>
        <a:p>
          <a:endParaRPr lang="el-GR"/>
        </a:p>
      </dgm:t>
    </dgm:pt>
    <dgm:pt modelId="{E790B07D-9DBA-4C0A-9726-4561F4B07B34}" type="pres">
      <dgm:prSet presAssocID="{3463E663-4566-4693-A858-06CA8AAFB90E}" presName="Name9" presStyleLbl="parChTrans1D2" presStyleIdx="1" presStyleCnt="7"/>
      <dgm:spPr/>
      <dgm:t>
        <a:bodyPr/>
        <a:lstStyle/>
        <a:p>
          <a:endParaRPr lang="el-GR"/>
        </a:p>
      </dgm:t>
    </dgm:pt>
    <dgm:pt modelId="{E56AA6A3-AABB-4FF1-830E-FE51BBD1FD3D}" type="pres">
      <dgm:prSet presAssocID="{3463E663-4566-4693-A858-06CA8AAFB90E}" presName="connTx" presStyleLbl="parChTrans1D2" presStyleIdx="1" presStyleCnt="7"/>
      <dgm:spPr/>
      <dgm:t>
        <a:bodyPr/>
        <a:lstStyle/>
        <a:p>
          <a:endParaRPr lang="el-GR"/>
        </a:p>
      </dgm:t>
    </dgm:pt>
    <dgm:pt modelId="{53D6F8E4-D6D4-43A6-8B31-5C2A719B7901}" type="pres">
      <dgm:prSet presAssocID="{34C63A10-86D1-4696-9810-C9A41CF00CAA}" presName="node" presStyleLbl="node1" presStyleIdx="1" presStyleCnt="7">
        <dgm:presLayoutVars>
          <dgm:bulletEnabled val="1"/>
        </dgm:presLayoutVars>
      </dgm:prSet>
      <dgm:spPr/>
      <dgm:t>
        <a:bodyPr/>
        <a:lstStyle/>
        <a:p>
          <a:endParaRPr lang="el-GR"/>
        </a:p>
      </dgm:t>
    </dgm:pt>
    <dgm:pt modelId="{3ACDE800-0F7B-4E43-AC8D-47E895734AD9}" type="pres">
      <dgm:prSet presAssocID="{A55F28E9-6D8B-44ED-9008-890FC87E1584}" presName="Name9" presStyleLbl="parChTrans1D2" presStyleIdx="2" presStyleCnt="7"/>
      <dgm:spPr/>
      <dgm:t>
        <a:bodyPr/>
        <a:lstStyle/>
        <a:p>
          <a:endParaRPr lang="el-GR"/>
        </a:p>
      </dgm:t>
    </dgm:pt>
    <dgm:pt modelId="{7AC66B13-7A96-496D-93CC-D5027FF3E1E4}" type="pres">
      <dgm:prSet presAssocID="{A55F28E9-6D8B-44ED-9008-890FC87E1584}" presName="connTx" presStyleLbl="parChTrans1D2" presStyleIdx="2" presStyleCnt="7"/>
      <dgm:spPr/>
      <dgm:t>
        <a:bodyPr/>
        <a:lstStyle/>
        <a:p>
          <a:endParaRPr lang="el-GR"/>
        </a:p>
      </dgm:t>
    </dgm:pt>
    <dgm:pt modelId="{9F574E76-92E2-4515-ABAA-289CC08E7E93}" type="pres">
      <dgm:prSet presAssocID="{0C849418-1165-415D-84BC-A2B8E7344243}" presName="node" presStyleLbl="node1" presStyleIdx="2" presStyleCnt="7" custRadScaleRad="101333" custRadScaleInc="11542">
        <dgm:presLayoutVars>
          <dgm:bulletEnabled val="1"/>
        </dgm:presLayoutVars>
      </dgm:prSet>
      <dgm:spPr/>
      <dgm:t>
        <a:bodyPr/>
        <a:lstStyle/>
        <a:p>
          <a:endParaRPr lang="el-GR"/>
        </a:p>
      </dgm:t>
    </dgm:pt>
    <dgm:pt modelId="{13B2E476-E846-4642-9559-AB7CF4C8E80A}" type="pres">
      <dgm:prSet presAssocID="{BEA333A8-4C60-49E4-9C63-E870593E9571}" presName="Name9" presStyleLbl="parChTrans1D2" presStyleIdx="3" presStyleCnt="7"/>
      <dgm:spPr/>
      <dgm:t>
        <a:bodyPr/>
        <a:lstStyle/>
        <a:p>
          <a:endParaRPr lang="el-GR"/>
        </a:p>
      </dgm:t>
    </dgm:pt>
    <dgm:pt modelId="{53CD8685-FD20-49B3-A57F-85FF93993154}" type="pres">
      <dgm:prSet presAssocID="{BEA333A8-4C60-49E4-9C63-E870593E9571}" presName="connTx" presStyleLbl="parChTrans1D2" presStyleIdx="3" presStyleCnt="7"/>
      <dgm:spPr/>
      <dgm:t>
        <a:bodyPr/>
        <a:lstStyle/>
        <a:p>
          <a:endParaRPr lang="el-GR"/>
        </a:p>
      </dgm:t>
    </dgm:pt>
    <dgm:pt modelId="{1C62DC14-3448-4FAE-8FDF-20CBE6511215}" type="pres">
      <dgm:prSet presAssocID="{7C511D9A-0F9E-4E9E-AC30-28B7514B26EF}" presName="node" presStyleLbl="node1" presStyleIdx="3" presStyleCnt="7">
        <dgm:presLayoutVars>
          <dgm:bulletEnabled val="1"/>
        </dgm:presLayoutVars>
      </dgm:prSet>
      <dgm:spPr/>
      <dgm:t>
        <a:bodyPr/>
        <a:lstStyle/>
        <a:p>
          <a:endParaRPr lang="el-GR"/>
        </a:p>
      </dgm:t>
    </dgm:pt>
    <dgm:pt modelId="{1D11DFBE-8838-479E-92E2-C38185B692CC}" type="pres">
      <dgm:prSet presAssocID="{DEBF605F-9162-4B5F-B71D-749F149EB8FD}" presName="Name9" presStyleLbl="parChTrans1D2" presStyleIdx="4" presStyleCnt="7"/>
      <dgm:spPr/>
      <dgm:t>
        <a:bodyPr/>
        <a:lstStyle/>
        <a:p>
          <a:endParaRPr lang="el-GR"/>
        </a:p>
      </dgm:t>
    </dgm:pt>
    <dgm:pt modelId="{4F73ACED-3577-4B44-B315-D71BC5CC5360}" type="pres">
      <dgm:prSet presAssocID="{DEBF605F-9162-4B5F-B71D-749F149EB8FD}" presName="connTx" presStyleLbl="parChTrans1D2" presStyleIdx="4" presStyleCnt="7"/>
      <dgm:spPr/>
      <dgm:t>
        <a:bodyPr/>
        <a:lstStyle/>
        <a:p>
          <a:endParaRPr lang="el-GR"/>
        </a:p>
      </dgm:t>
    </dgm:pt>
    <dgm:pt modelId="{4EE31B5B-3C55-46C6-B8DD-9573D14D8B62}" type="pres">
      <dgm:prSet presAssocID="{3E4B1509-EAE6-4087-9DEC-5E70665180C4}" presName="node" presStyleLbl="node1" presStyleIdx="4" presStyleCnt="7">
        <dgm:presLayoutVars>
          <dgm:bulletEnabled val="1"/>
        </dgm:presLayoutVars>
      </dgm:prSet>
      <dgm:spPr/>
      <dgm:t>
        <a:bodyPr/>
        <a:lstStyle/>
        <a:p>
          <a:endParaRPr lang="el-GR"/>
        </a:p>
      </dgm:t>
    </dgm:pt>
    <dgm:pt modelId="{94192FAB-A70F-4CDC-A61B-FAA2FEAD437C}" type="pres">
      <dgm:prSet presAssocID="{E7313ADA-E666-42E0-BA28-309CC07FAA9C}" presName="Name9" presStyleLbl="parChTrans1D2" presStyleIdx="5" presStyleCnt="7"/>
      <dgm:spPr/>
      <dgm:t>
        <a:bodyPr/>
        <a:lstStyle/>
        <a:p>
          <a:endParaRPr lang="el-GR"/>
        </a:p>
      </dgm:t>
    </dgm:pt>
    <dgm:pt modelId="{642AD38C-EE8F-41E3-948D-2775B749342B}" type="pres">
      <dgm:prSet presAssocID="{E7313ADA-E666-42E0-BA28-309CC07FAA9C}" presName="connTx" presStyleLbl="parChTrans1D2" presStyleIdx="5" presStyleCnt="7"/>
      <dgm:spPr/>
      <dgm:t>
        <a:bodyPr/>
        <a:lstStyle/>
        <a:p>
          <a:endParaRPr lang="el-GR"/>
        </a:p>
      </dgm:t>
    </dgm:pt>
    <dgm:pt modelId="{DF9DD919-16F2-4E80-9C15-93FE0895C994}" type="pres">
      <dgm:prSet presAssocID="{66562173-8532-4880-AB7F-6781C86587A4}" presName="node" presStyleLbl="node1" presStyleIdx="5" presStyleCnt="7">
        <dgm:presLayoutVars>
          <dgm:bulletEnabled val="1"/>
        </dgm:presLayoutVars>
      </dgm:prSet>
      <dgm:spPr/>
      <dgm:t>
        <a:bodyPr/>
        <a:lstStyle/>
        <a:p>
          <a:endParaRPr lang="el-GR"/>
        </a:p>
      </dgm:t>
    </dgm:pt>
    <dgm:pt modelId="{3E0F1B62-9568-48AD-A3C5-CA7057ECA321}" type="pres">
      <dgm:prSet presAssocID="{198F30F2-F342-484F-89D9-49D2BD10D3BA}" presName="Name9" presStyleLbl="parChTrans1D2" presStyleIdx="6" presStyleCnt="7"/>
      <dgm:spPr/>
      <dgm:t>
        <a:bodyPr/>
        <a:lstStyle/>
        <a:p>
          <a:endParaRPr lang="el-GR"/>
        </a:p>
      </dgm:t>
    </dgm:pt>
    <dgm:pt modelId="{607CC3A3-BC08-47B3-9CD8-D9574A8ADBED}" type="pres">
      <dgm:prSet presAssocID="{198F30F2-F342-484F-89D9-49D2BD10D3BA}" presName="connTx" presStyleLbl="parChTrans1D2" presStyleIdx="6" presStyleCnt="7"/>
      <dgm:spPr/>
      <dgm:t>
        <a:bodyPr/>
        <a:lstStyle/>
        <a:p>
          <a:endParaRPr lang="el-GR"/>
        </a:p>
      </dgm:t>
    </dgm:pt>
    <dgm:pt modelId="{CD3A17DC-F23F-470E-AFE2-EBB8B60DD36B}" type="pres">
      <dgm:prSet presAssocID="{8930FA16-8C7E-414C-A473-E89D8FAB03EE}" presName="node" presStyleLbl="node1" presStyleIdx="6" presStyleCnt="7">
        <dgm:presLayoutVars>
          <dgm:bulletEnabled val="1"/>
        </dgm:presLayoutVars>
      </dgm:prSet>
      <dgm:spPr/>
      <dgm:t>
        <a:bodyPr/>
        <a:lstStyle/>
        <a:p>
          <a:endParaRPr lang="el-GR"/>
        </a:p>
      </dgm:t>
    </dgm:pt>
  </dgm:ptLst>
  <dgm:cxnLst>
    <dgm:cxn modelId="{F481F03E-5E94-431B-83F0-73556C770859}" type="presOf" srcId="{DEBF605F-9162-4B5F-B71D-749F149EB8FD}" destId="{4F73ACED-3577-4B44-B315-D71BC5CC5360}" srcOrd="1" destOrd="0" presId="urn:microsoft.com/office/officeart/2005/8/layout/radial1"/>
    <dgm:cxn modelId="{8AA558D6-1A47-4520-B930-ACE46EC204C0}" type="presOf" srcId="{66562173-8532-4880-AB7F-6781C86587A4}" destId="{DF9DD919-16F2-4E80-9C15-93FE0895C994}" srcOrd="0" destOrd="0" presId="urn:microsoft.com/office/officeart/2005/8/layout/radial1"/>
    <dgm:cxn modelId="{88E74F5E-E6A9-4004-8FFB-CE01C54DC812}" type="presOf" srcId="{7C511D9A-0F9E-4E9E-AC30-28B7514B26EF}" destId="{1C62DC14-3448-4FAE-8FDF-20CBE6511215}" srcOrd="0" destOrd="0" presId="urn:microsoft.com/office/officeart/2005/8/layout/radial1"/>
    <dgm:cxn modelId="{E3DCFC78-497E-43FE-BC5C-6DAE09617C01}" type="presOf" srcId="{DEBF605F-9162-4B5F-B71D-749F149EB8FD}" destId="{1D11DFBE-8838-479E-92E2-C38185B692CC}" srcOrd="0" destOrd="0" presId="urn:microsoft.com/office/officeart/2005/8/layout/radial1"/>
    <dgm:cxn modelId="{47276175-CDBC-4324-8503-63CF18271AF6}" type="presOf" srcId="{8930FA16-8C7E-414C-A473-E89D8FAB03EE}" destId="{CD3A17DC-F23F-470E-AFE2-EBB8B60DD36B}" srcOrd="0" destOrd="0" presId="urn:microsoft.com/office/officeart/2005/8/layout/radial1"/>
    <dgm:cxn modelId="{CD9AF22C-0945-4BA3-98A5-9C1907105594}" type="presOf" srcId="{3463E663-4566-4693-A858-06CA8AAFB90E}" destId="{E790B07D-9DBA-4C0A-9726-4561F4B07B34}" srcOrd="0" destOrd="0" presId="urn:microsoft.com/office/officeart/2005/8/layout/radial1"/>
    <dgm:cxn modelId="{0BA64828-4419-4104-900F-D6EA9768B5DA}" type="presOf" srcId="{26823EF5-6448-4E82-A150-25EBEC99CB12}" destId="{97372B25-EAED-4C84-804B-6926DAC33AC2}" srcOrd="0" destOrd="0" presId="urn:microsoft.com/office/officeart/2005/8/layout/radial1"/>
    <dgm:cxn modelId="{EAF46145-AD9A-4471-86CF-74812234CFE3}" type="presOf" srcId="{C175AC12-3E48-45D1-918D-BA420B3D6ED7}" destId="{85EC8774-255D-4E2E-ABC7-F8F4CCEF45EF}" srcOrd="0" destOrd="0" presId="urn:microsoft.com/office/officeart/2005/8/layout/radial1"/>
    <dgm:cxn modelId="{999B5702-5034-4D6E-82BB-8B9B9339CA1A}" type="presOf" srcId="{A55F28E9-6D8B-44ED-9008-890FC87E1584}" destId="{3ACDE800-0F7B-4E43-AC8D-47E895734AD9}" srcOrd="0" destOrd="0" presId="urn:microsoft.com/office/officeart/2005/8/layout/radial1"/>
    <dgm:cxn modelId="{E62F01C8-11D1-4932-AD94-C8FEBCB1115A}" type="presOf" srcId="{3E4B1509-EAE6-4087-9DEC-5E70665180C4}" destId="{4EE31B5B-3C55-46C6-B8DD-9573D14D8B62}" srcOrd="0" destOrd="0" presId="urn:microsoft.com/office/officeart/2005/8/layout/radial1"/>
    <dgm:cxn modelId="{A5123FB9-85E5-49CB-909E-491911B4DAB7}" srcId="{D873CE23-C205-4145-84E6-1FBBE39C56BA}" destId="{66562173-8532-4880-AB7F-6781C86587A4}" srcOrd="5" destOrd="0" parTransId="{E7313ADA-E666-42E0-BA28-309CC07FAA9C}" sibTransId="{5EC9983F-B282-44FE-B379-72FAB5670E23}"/>
    <dgm:cxn modelId="{A146A350-AB12-4D8F-8FE8-84111EAEC12C}" type="presOf" srcId="{34C63A10-86D1-4696-9810-C9A41CF00CAA}" destId="{53D6F8E4-D6D4-43A6-8B31-5C2A719B7901}" srcOrd="0" destOrd="0" presId="urn:microsoft.com/office/officeart/2005/8/layout/radial1"/>
    <dgm:cxn modelId="{93AE3890-9E55-47B0-A415-1E4BABA7E7DB}" srcId="{D873CE23-C205-4145-84E6-1FBBE39C56BA}" destId="{C175AC12-3E48-45D1-918D-BA420B3D6ED7}" srcOrd="0" destOrd="0" parTransId="{26823EF5-6448-4E82-A150-25EBEC99CB12}" sibTransId="{D84D7476-C655-4210-AE43-466C9837058B}"/>
    <dgm:cxn modelId="{75C7D642-F5C1-429C-BD51-B1EDBB3807D6}" type="presOf" srcId="{26823EF5-6448-4E82-A150-25EBEC99CB12}" destId="{E9FD7A6E-F99A-43FC-885E-9566FEB34540}" srcOrd="1" destOrd="0" presId="urn:microsoft.com/office/officeart/2005/8/layout/radial1"/>
    <dgm:cxn modelId="{F268CB25-F777-4727-8F8E-4717DB6921BA}" type="presOf" srcId="{A55F28E9-6D8B-44ED-9008-890FC87E1584}" destId="{7AC66B13-7A96-496D-93CC-D5027FF3E1E4}" srcOrd="1" destOrd="0" presId="urn:microsoft.com/office/officeart/2005/8/layout/radial1"/>
    <dgm:cxn modelId="{6327ECDE-30DE-4CBC-9928-60411E024E5D}" type="presOf" srcId="{0C849418-1165-415D-84BC-A2B8E7344243}" destId="{9F574E76-92E2-4515-ABAA-289CC08E7E93}" srcOrd="0" destOrd="0" presId="urn:microsoft.com/office/officeart/2005/8/layout/radial1"/>
    <dgm:cxn modelId="{5D01F1BA-5337-49C7-8278-309453C38609}" srcId="{D873CE23-C205-4145-84E6-1FBBE39C56BA}" destId="{7C511D9A-0F9E-4E9E-AC30-28B7514B26EF}" srcOrd="3" destOrd="0" parTransId="{BEA333A8-4C60-49E4-9C63-E870593E9571}" sibTransId="{1693F6E7-1D66-4446-AA12-856FDE2F7361}"/>
    <dgm:cxn modelId="{24D49C7D-73C4-4621-A056-32CE722C8BEB}" type="presOf" srcId="{BEA333A8-4C60-49E4-9C63-E870593E9571}" destId="{53CD8685-FD20-49B3-A57F-85FF93993154}" srcOrd="1" destOrd="0" presId="urn:microsoft.com/office/officeart/2005/8/layout/radial1"/>
    <dgm:cxn modelId="{388694B7-5560-4D95-9773-B894847C77F9}" type="presOf" srcId="{E7313ADA-E666-42E0-BA28-309CC07FAA9C}" destId="{642AD38C-EE8F-41E3-948D-2775B749342B}" srcOrd="1" destOrd="0" presId="urn:microsoft.com/office/officeart/2005/8/layout/radial1"/>
    <dgm:cxn modelId="{00374219-3F75-4136-A22A-EDCF2ECC5785}" type="presOf" srcId="{D873CE23-C205-4145-84E6-1FBBE39C56BA}" destId="{21E82A09-7B47-4F7B-A9B7-212B934F9A6C}" srcOrd="0" destOrd="0" presId="urn:microsoft.com/office/officeart/2005/8/layout/radial1"/>
    <dgm:cxn modelId="{BAAFC6AB-F58C-4B1E-8CC5-5F12CA2B4DB4}" type="presOf" srcId="{198F30F2-F342-484F-89D9-49D2BD10D3BA}" destId="{3E0F1B62-9568-48AD-A3C5-CA7057ECA321}" srcOrd="0" destOrd="0" presId="urn:microsoft.com/office/officeart/2005/8/layout/radial1"/>
    <dgm:cxn modelId="{A0C9B965-E67E-40A8-954B-A5C445D65B46}" type="presOf" srcId="{4010E561-C0FF-4F54-ABFA-622DBE03A067}" destId="{AFFD4FD8-24B9-46EC-9BA2-FDE99749D64F}" srcOrd="0" destOrd="0" presId="urn:microsoft.com/office/officeart/2005/8/layout/radial1"/>
    <dgm:cxn modelId="{89A8719D-7FB6-43A1-8DF7-6F5B041639B3}" type="presOf" srcId="{198F30F2-F342-484F-89D9-49D2BD10D3BA}" destId="{607CC3A3-BC08-47B3-9CD8-D9574A8ADBED}" srcOrd="1" destOrd="0" presId="urn:microsoft.com/office/officeart/2005/8/layout/radial1"/>
    <dgm:cxn modelId="{C68C21DC-2689-4FBD-B335-70D60783653C}" srcId="{D873CE23-C205-4145-84E6-1FBBE39C56BA}" destId="{8930FA16-8C7E-414C-A473-E89D8FAB03EE}" srcOrd="6" destOrd="0" parTransId="{198F30F2-F342-484F-89D9-49D2BD10D3BA}" sibTransId="{28D05C85-0072-4957-931F-0E1A91E7F15B}"/>
    <dgm:cxn modelId="{29944E7E-BED2-4C51-A0F6-00B200DC49AF}" type="presOf" srcId="{3463E663-4566-4693-A858-06CA8AAFB90E}" destId="{E56AA6A3-AABB-4FF1-830E-FE51BBD1FD3D}" srcOrd="1" destOrd="0" presId="urn:microsoft.com/office/officeart/2005/8/layout/radial1"/>
    <dgm:cxn modelId="{E9FB93CA-1F5F-45D0-AF27-4479A6D7221E}" srcId="{D873CE23-C205-4145-84E6-1FBBE39C56BA}" destId="{0C849418-1165-415D-84BC-A2B8E7344243}" srcOrd="2" destOrd="0" parTransId="{A55F28E9-6D8B-44ED-9008-890FC87E1584}" sibTransId="{7E0C35BD-FB11-4648-91E7-47FB150AC57D}"/>
    <dgm:cxn modelId="{95FF96B2-DACA-4777-B324-A4C437FF0BE4}" type="presOf" srcId="{E7313ADA-E666-42E0-BA28-309CC07FAA9C}" destId="{94192FAB-A70F-4CDC-A61B-FAA2FEAD437C}" srcOrd="0" destOrd="0" presId="urn:microsoft.com/office/officeart/2005/8/layout/radial1"/>
    <dgm:cxn modelId="{921C3D22-0452-4E25-9E51-FB827A9DC9CC}" srcId="{4010E561-C0FF-4F54-ABFA-622DBE03A067}" destId="{D873CE23-C205-4145-84E6-1FBBE39C56BA}" srcOrd="0" destOrd="0" parTransId="{53E9C201-7B50-466D-BDA3-6261E402E7E4}" sibTransId="{746C9512-4E18-43E5-994C-04678E8803ED}"/>
    <dgm:cxn modelId="{7DF670B5-1576-47E5-B166-28F9A6628D29}" type="presOf" srcId="{BEA333A8-4C60-49E4-9C63-E870593E9571}" destId="{13B2E476-E846-4642-9559-AB7CF4C8E80A}" srcOrd="0" destOrd="0" presId="urn:microsoft.com/office/officeart/2005/8/layout/radial1"/>
    <dgm:cxn modelId="{642FD292-B5F7-433D-A148-0BCA72743377}" srcId="{D873CE23-C205-4145-84E6-1FBBE39C56BA}" destId="{3E4B1509-EAE6-4087-9DEC-5E70665180C4}" srcOrd="4" destOrd="0" parTransId="{DEBF605F-9162-4B5F-B71D-749F149EB8FD}" sibTransId="{73706C02-7F37-477D-9F68-3B61539447FD}"/>
    <dgm:cxn modelId="{99F9C8EA-440C-4D5F-AA8A-0DC3AE53B3BB}" srcId="{D873CE23-C205-4145-84E6-1FBBE39C56BA}" destId="{34C63A10-86D1-4696-9810-C9A41CF00CAA}" srcOrd="1" destOrd="0" parTransId="{3463E663-4566-4693-A858-06CA8AAFB90E}" sibTransId="{7ED460A5-2E7C-4173-B088-6A153C852C6F}"/>
    <dgm:cxn modelId="{1731816D-060F-4C40-90A4-80D813B00E1F}" type="presParOf" srcId="{AFFD4FD8-24B9-46EC-9BA2-FDE99749D64F}" destId="{21E82A09-7B47-4F7B-A9B7-212B934F9A6C}" srcOrd="0" destOrd="0" presId="urn:microsoft.com/office/officeart/2005/8/layout/radial1"/>
    <dgm:cxn modelId="{79DAE421-4E00-4044-8EBE-9A8748444C8C}" type="presParOf" srcId="{AFFD4FD8-24B9-46EC-9BA2-FDE99749D64F}" destId="{97372B25-EAED-4C84-804B-6926DAC33AC2}" srcOrd="1" destOrd="0" presId="urn:microsoft.com/office/officeart/2005/8/layout/radial1"/>
    <dgm:cxn modelId="{22BB10D8-58EE-4BF1-B819-94C86418CD16}" type="presParOf" srcId="{97372B25-EAED-4C84-804B-6926DAC33AC2}" destId="{E9FD7A6E-F99A-43FC-885E-9566FEB34540}" srcOrd="0" destOrd="0" presId="urn:microsoft.com/office/officeart/2005/8/layout/radial1"/>
    <dgm:cxn modelId="{00FF9656-1C3F-4A24-8D5C-22B869DD9285}" type="presParOf" srcId="{AFFD4FD8-24B9-46EC-9BA2-FDE99749D64F}" destId="{85EC8774-255D-4E2E-ABC7-F8F4CCEF45EF}" srcOrd="2" destOrd="0" presId="urn:microsoft.com/office/officeart/2005/8/layout/radial1"/>
    <dgm:cxn modelId="{708E929E-0EDE-4BF0-B3F0-C44D36793DE8}" type="presParOf" srcId="{AFFD4FD8-24B9-46EC-9BA2-FDE99749D64F}" destId="{E790B07D-9DBA-4C0A-9726-4561F4B07B34}" srcOrd="3" destOrd="0" presId="urn:microsoft.com/office/officeart/2005/8/layout/radial1"/>
    <dgm:cxn modelId="{231850B1-9B5A-4D92-889F-F1BAC5F2BAB1}" type="presParOf" srcId="{E790B07D-9DBA-4C0A-9726-4561F4B07B34}" destId="{E56AA6A3-AABB-4FF1-830E-FE51BBD1FD3D}" srcOrd="0" destOrd="0" presId="urn:microsoft.com/office/officeart/2005/8/layout/radial1"/>
    <dgm:cxn modelId="{369C0AA1-0463-4139-85B7-57C6B734C598}" type="presParOf" srcId="{AFFD4FD8-24B9-46EC-9BA2-FDE99749D64F}" destId="{53D6F8E4-D6D4-43A6-8B31-5C2A719B7901}" srcOrd="4" destOrd="0" presId="urn:microsoft.com/office/officeart/2005/8/layout/radial1"/>
    <dgm:cxn modelId="{EEE6ACA8-B71D-49B1-807C-6FFE94C41F75}" type="presParOf" srcId="{AFFD4FD8-24B9-46EC-9BA2-FDE99749D64F}" destId="{3ACDE800-0F7B-4E43-AC8D-47E895734AD9}" srcOrd="5" destOrd="0" presId="urn:microsoft.com/office/officeart/2005/8/layout/radial1"/>
    <dgm:cxn modelId="{A00137ED-1EE9-4856-980C-D1323BB9BF7E}" type="presParOf" srcId="{3ACDE800-0F7B-4E43-AC8D-47E895734AD9}" destId="{7AC66B13-7A96-496D-93CC-D5027FF3E1E4}" srcOrd="0" destOrd="0" presId="urn:microsoft.com/office/officeart/2005/8/layout/radial1"/>
    <dgm:cxn modelId="{0CC70755-CAB9-474E-93A4-EB84ACF22D5E}" type="presParOf" srcId="{AFFD4FD8-24B9-46EC-9BA2-FDE99749D64F}" destId="{9F574E76-92E2-4515-ABAA-289CC08E7E93}" srcOrd="6" destOrd="0" presId="urn:microsoft.com/office/officeart/2005/8/layout/radial1"/>
    <dgm:cxn modelId="{5B0B41B0-4608-46C1-ACD7-8946E0FAF4EF}" type="presParOf" srcId="{AFFD4FD8-24B9-46EC-9BA2-FDE99749D64F}" destId="{13B2E476-E846-4642-9559-AB7CF4C8E80A}" srcOrd="7" destOrd="0" presId="urn:microsoft.com/office/officeart/2005/8/layout/radial1"/>
    <dgm:cxn modelId="{73487ED1-E0B8-4A0D-8FB8-295EABB1AC3A}" type="presParOf" srcId="{13B2E476-E846-4642-9559-AB7CF4C8E80A}" destId="{53CD8685-FD20-49B3-A57F-85FF93993154}" srcOrd="0" destOrd="0" presId="urn:microsoft.com/office/officeart/2005/8/layout/radial1"/>
    <dgm:cxn modelId="{EED67B57-D3BE-4062-BB6A-5C5D7159AC0B}" type="presParOf" srcId="{AFFD4FD8-24B9-46EC-9BA2-FDE99749D64F}" destId="{1C62DC14-3448-4FAE-8FDF-20CBE6511215}" srcOrd="8" destOrd="0" presId="urn:microsoft.com/office/officeart/2005/8/layout/radial1"/>
    <dgm:cxn modelId="{55139009-3D76-4A08-A870-9E55649A64B9}" type="presParOf" srcId="{AFFD4FD8-24B9-46EC-9BA2-FDE99749D64F}" destId="{1D11DFBE-8838-479E-92E2-C38185B692CC}" srcOrd="9" destOrd="0" presId="urn:microsoft.com/office/officeart/2005/8/layout/radial1"/>
    <dgm:cxn modelId="{B47D7526-5E58-41DA-B348-B997F5BF25DC}" type="presParOf" srcId="{1D11DFBE-8838-479E-92E2-C38185B692CC}" destId="{4F73ACED-3577-4B44-B315-D71BC5CC5360}" srcOrd="0" destOrd="0" presId="urn:microsoft.com/office/officeart/2005/8/layout/radial1"/>
    <dgm:cxn modelId="{2AB23D16-E5A0-4FAD-A5C3-52DC1E9D712B}" type="presParOf" srcId="{AFFD4FD8-24B9-46EC-9BA2-FDE99749D64F}" destId="{4EE31B5B-3C55-46C6-B8DD-9573D14D8B62}" srcOrd="10" destOrd="0" presId="urn:microsoft.com/office/officeart/2005/8/layout/radial1"/>
    <dgm:cxn modelId="{27EF2061-2CBD-4F08-84BE-2416B762D3EE}" type="presParOf" srcId="{AFFD4FD8-24B9-46EC-9BA2-FDE99749D64F}" destId="{94192FAB-A70F-4CDC-A61B-FAA2FEAD437C}" srcOrd="11" destOrd="0" presId="urn:microsoft.com/office/officeart/2005/8/layout/radial1"/>
    <dgm:cxn modelId="{A3088FA3-4AE5-4AFF-8D26-4B2883B3F3CC}" type="presParOf" srcId="{94192FAB-A70F-4CDC-A61B-FAA2FEAD437C}" destId="{642AD38C-EE8F-41E3-948D-2775B749342B}" srcOrd="0" destOrd="0" presId="urn:microsoft.com/office/officeart/2005/8/layout/radial1"/>
    <dgm:cxn modelId="{C4F11722-1282-420E-8FB8-FA00C272F74C}" type="presParOf" srcId="{AFFD4FD8-24B9-46EC-9BA2-FDE99749D64F}" destId="{DF9DD919-16F2-4E80-9C15-93FE0895C994}" srcOrd="12" destOrd="0" presId="urn:microsoft.com/office/officeart/2005/8/layout/radial1"/>
    <dgm:cxn modelId="{F369287A-DCC4-43B9-A5C8-7C79B79D89AD}" type="presParOf" srcId="{AFFD4FD8-24B9-46EC-9BA2-FDE99749D64F}" destId="{3E0F1B62-9568-48AD-A3C5-CA7057ECA321}" srcOrd="13" destOrd="0" presId="urn:microsoft.com/office/officeart/2005/8/layout/radial1"/>
    <dgm:cxn modelId="{5504839C-C1B3-4C53-9316-9C0EACCB27CA}" type="presParOf" srcId="{3E0F1B62-9568-48AD-A3C5-CA7057ECA321}" destId="{607CC3A3-BC08-47B3-9CD8-D9574A8ADBED}" srcOrd="0" destOrd="0" presId="urn:microsoft.com/office/officeart/2005/8/layout/radial1"/>
    <dgm:cxn modelId="{B2793FDE-939B-4995-A17B-75642BBE9768}" type="presParOf" srcId="{AFFD4FD8-24B9-46EC-9BA2-FDE99749D64F}" destId="{CD3A17DC-F23F-470E-AFE2-EBB8B60DD36B}"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A615BFF-BC00-44F5-AD5B-C63354607B9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EE136BFA-18EF-471D-8805-67ACEF93F6D2}">
      <dgm:prSet phldrT="[Κείμενο]"/>
      <dgm:spPr/>
      <dgm:t>
        <a:bodyPr/>
        <a:lstStyle/>
        <a:p>
          <a:r>
            <a:rPr lang="el-GR" dirty="0" smtClean="0"/>
            <a:t>128 Νοσοκομεία του ΕΣΥ </a:t>
          </a:r>
          <a:endParaRPr lang="el-GR" dirty="0"/>
        </a:p>
      </dgm:t>
    </dgm:pt>
    <dgm:pt modelId="{AD467E16-83AA-46C4-9451-A360215C22DE}" type="parTrans" cxnId="{7661501F-F401-4265-B0C6-34464A6F8171}">
      <dgm:prSet/>
      <dgm:spPr/>
      <dgm:t>
        <a:bodyPr/>
        <a:lstStyle/>
        <a:p>
          <a:endParaRPr lang="el-GR"/>
        </a:p>
      </dgm:t>
    </dgm:pt>
    <dgm:pt modelId="{9983F88E-927B-4843-B9CC-7684806C857C}" type="sibTrans" cxnId="{7661501F-F401-4265-B0C6-34464A6F8171}">
      <dgm:prSet/>
      <dgm:spPr/>
      <dgm:t>
        <a:bodyPr/>
        <a:lstStyle/>
        <a:p>
          <a:endParaRPr lang="el-GR"/>
        </a:p>
      </dgm:t>
    </dgm:pt>
    <dgm:pt modelId="{97329AF3-7359-4B82-A319-406CB103CB8F}">
      <dgm:prSet phldrT="[Κείμενο]"/>
      <dgm:spPr/>
      <dgm:t>
        <a:bodyPr/>
        <a:lstStyle/>
        <a:p>
          <a:r>
            <a:rPr lang="el-GR" dirty="0" smtClean="0"/>
            <a:t>67 </a:t>
          </a:r>
          <a:r>
            <a:rPr lang="el-GR" dirty="0" err="1" smtClean="0"/>
            <a:t>ΜΕΘ</a:t>
          </a:r>
          <a:endParaRPr lang="el-GR" dirty="0" smtClean="0"/>
        </a:p>
        <a:p>
          <a:r>
            <a:rPr lang="el-GR" dirty="0" err="1" smtClean="0"/>
            <a:t>Μ.Ο</a:t>
          </a:r>
          <a:r>
            <a:rPr lang="el-GR" dirty="0" smtClean="0"/>
            <a:t>. 52,34</a:t>
          </a:r>
          <a:endParaRPr lang="el-GR" dirty="0"/>
        </a:p>
      </dgm:t>
    </dgm:pt>
    <dgm:pt modelId="{5B957706-1026-4F7D-8331-9B46F99D5918}" type="parTrans" cxnId="{24BA7269-3AFE-475F-9B91-0291702CEA32}">
      <dgm:prSet/>
      <dgm:spPr/>
      <dgm:t>
        <a:bodyPr/>
        <a:lstStyle/>
        <a:p>
          <a:endParaRPr lang="el-GR"/>
        </a:p>
      </dgm:t>
    </dgm:pt>
    <dgm:pt modelId="{4A4CF4F7-573E-4476-934A-B90AD4F548D8}" type="sibTrans" cxnId="{24BA7269-3AFE-475F-9B91-0291702CEA32}">
      <dgm:prSet/>
      <dgm:spPr/>
      <dgm:t>
        <a:bodyPr/>
        <a:lstStyle/>
        <a:p>
          <a:endParaRPr lang="el-GR"/>
        </a:p>
      </dgm:t>
    </dgm:pt>
    <dgm:pt modelId="{F24FFCDF-6F5A-41F3-A047-CEA5FE2DB151}">
      <dgm:prSet phldrT="[Κείμενο]"/>
      <dgm:spPr/>
      <dgm:t>
        <a:bodyPr/>
        <a:lstStyle/>
        <a:p>
          <a:r>
            <a:rPr lang="el-GR" dirty="0" smtClean="0"/>
            <a:t>523 κλίνες ενηλίκων</a:t>
          </a:r>
          <a:endParaRPr lang="el-GR" dirty="0"/>
        </a:p>
      </dgm:t>
    </dgm:pt>
    <dgm:pt modelId="{6639BC68-8113-4131-A26A-07CB3C8DA5FE}" type="parTrans" cxnId="{02EE4095-CD24-471F-A5F6-C007E3FDB3DA}">
      <dgm:prSet/>
      <dgm:spPr/>
      <dgm:t>
        <a:bodyPr/>
        <a:lstStyle/>
        <a:p>
          <a:endParaRPr lang="el-GR"/>
        </a:p>
      </dgm:t>
    </dgm:pt>
    <dgm:pt modelId="{33E7D229-927B-40D3-9E90-5618B56EE7E8}" type="sibTrans" cxnId="{02EE4095-CD24-471F-A5F6-C007E3FDB3DA}">
      <dgm:prSet/>
      <dgm:spPr/>
      <dgm:t>
        <a:bodyPr/>
        <a:lstStyle/>
        <a:p>
          <a:endParaRPr lang="el-GR"/>
        </a:p>
      </dgm:t>
    </dgm:pt>
    <dgm:pt modelId="{F64AEABE-E5D4-4067-822A-77611C641F38}">
      <dgm:prSet phldrT="[Κείμενο]"/>
      <dgm:spPr/>
      <dgm:t>
        <a:bodyPr/>
        <a:lstStyle/>
        <a:p>
          <a:r>
            <a:rPr lang="el-GR" dirty="0" smtClean="0"/>
            <a:t>31 κλίνες παίδων</a:t>
          </a:r>
          <a:endParaRPr lang="el-GR" dirty="0"/>
        </a:p>
      </dgm:t>
    </dgm:pt>
    <dgm:pt modelId="{1CE608B7-85BD-4A13-B2AA-B329858EE37E}" type="parTrans" cxnId="{1371D418-D832-4C5C-9F9C-20933A0449A0}">
      <dgm:prSet/>
      <dgm:spPr/>
      <dgm:t>
        <a:bodyPr/>
        <a:lstStyle/>
        <a:p>
          <a:endParaRPr lang="el-GR"/>
        </a:p>
      </dgm:t>
    </dgm:pt>
    <dgm:pt modelId="{73A9E49D-3CD3-4052-B986-973955DA8B56}" type="sibTrans" cxnId="{1371D418-D832-4C5C-9F9C-20933A0449A0}">
      <dgm:prSet/>
      <dgm:spPr/>
      <dgm:t>
        <a:bodyPr/>
        <a:lstStyle/>
        <a:p>
          <a:endParaRPr lang="el-GR"/>
        </a:p>
      </dgm:t>
    </dgm:pt>
    <dgm:pt modelId="{1116E1E6-FCE0-47EC-848C-28B03EF07196}">
      <dgm:prSet phldrT="[Κείμενο]"/>
      <dgm:spPr/>
      <dgm:t>
        <a:bodyPr/>
        <a:lstStyle/>
        <a:p>
          <a:r>
            <a:rPr lang="el-GR" dirty="0" smtClean="0"/>
            <a:t>61 Χωρίς </a:t>
          </a:r>
          <a:r>
            <a:rPr lang="el-GR" dirty="0" err="1" smtClean="0"/>
            <a:t>ΜΕΘ</a:t>
          </a:r>
          <a:endParaRPr lang="el-GR" dirty="0"/>
        </a:p>
      </dgm:t>
    </dgm:pt>
    <dgm:pt modelId="{985C4002-05A7-4F28-A179-C4B073B71DFD}" type="parTrans" cxnId="{CDD89388-955A-490A-BFCF-CC7E760246FD}">
      <dgm:prSet/>
      <dgm:spPr/>
      <dgm:t>
        <a:bodyPr/>
        <a:lstStyle/>
        <a:p>
          <a:endParaRPr lang="el-GR"/>
        </a:p>
      </dgm:t>
    </dgm:pt>
    <dgm:pt modelId="{2C4CDCFD-B6F4-47DA-B987-7F93C6E8D699}" type="sibTrans" cxnId="{CDD89388-955A-490A-BFCF-CC7E760246FD}">
      <dgm:prSet/>
      <dgm:spPr/>
      <dgm:t>
        <a:bodyPr/>
        <a:lstStyle/>
        <a:p>
          <a:endParaRPr lang="el-GR"/>
        </a:p>
      </dgm:t>
    </dgm:pt>
    <dgm:pt modelId="{A073C03F-029C-43E7-8825-8CE8C855D8C5}" type="pres">
      <dgm:prSet presAssocID="{0A615BFF-BC00-44F5-AD5B-C63354607B9C}" presName="hierChild1" presStyleCnt="0">
        <dgm:presLayoutVars>
          <dgm:chPref val="1"/>
          <dgm:dir/>
          <dgm:animOne val="branch"/>
          <dgm:animLvl val="lvl"/>
          <dgm:resizeHandles/>
        </dgm:presLayoutVars>
      </dgm:prSet>
      <dgm:spPr/>
      <dgm:t>
        <a:bodyPr/>
        <a:lstStyle/>
        <a:p>
          <a:endParaRPr lang="el-GR"/>
        </a:p>
      </dgm:t>
    </dgm:pt>
    <dgm:pt modelId="{7B587B6C-253F-4BD5-808F-9C70F7256BB7}" type="pres">
      <dgm:prSet presAssocID="{EE136BFA-18EF-471D-8805-67ACEF93F6D2}" presName="hierRoot1" presStyleCnt="0"/>
      <dgm:spPr/>
    </dgm:pt>
    <dgm:pt modelId="{2BF7383F-E4B6-4505-9ED8-7B22267AE0BC}" type="pres">
      <dgm:prSet presAssocID="{EE136BFA-18EF-471D-8805-67ACEF93F6D2}" presName="composite" presStyleCnt="0"/>
      <dgm:spPr/>
    </dgm:pt>
    <dgm:pt modelId="{92459EFA-E14F-47AA-9607-5CD5D2579459}" type="pres">
      <dgm:prSet presAssocID="{EE136BFA-18EF-471D-8805-67ACEF93F6D2}" presName="background" presStyleLbl="node0" presStyleIdx="0" presStyleCnt="1"/>
      <dgm:spPr/>
    </dgm:pt>
    <dgm:pt modelId="{F629785E-67F1-481D-80E7-6BAE17D113E6}" type="pres">
      <dgm:prSet presAssocID="{EE136BFA-18EF-471D-8805-67ACEF93F6D2}" presName="text" presStyleLbl="fgAcc0" presStyleIdx="0" presStyleCnt="1">
        <dgm:presLayoutVars>
          <dgm:chPref val="3"/>
        </dgm:presLayoutVars>
      </dgm:prSet>
      <dgm:spPr/>
      <dgm:t>
        <a:bodyPr/>
        <a:lstStyle/>
        <a:p>
          <a:endParaRPr lang="el-GR"/>
        </a:p>
      </dgm:t>
    </dgm:pt>
    <dgm:pt modelId="{CDC6BC59-642B-4524-A960-6236EC610AA3}" type="pres">
      <dgm:prSet presAssocID="{EE136BFA-18EF-471D-8805-67ACEF93F6D2}" presName="hierChild2" presStyleCnt="0"/>
      <dgm:spPr/>
    </dgm:pt>
    <dgm:pt modelId="{546BE703-1CA8-491E-8803-164D506B39AD}" type="pres">
      <dgm:prSet presAssocID="{5B957706-1026-4F7D-8331-9B46F99D5918}" presName="Name10" presStyleLbl="parChTrans1D2" presStyleIdx="0" presStyleCnt="2"/>
      <dgm:spPr/>
      <dgm:t>
        <a:bodyPr/>
        <a:lstStyle/>
        <a:p>
          <a:endParaRPr lang="el-GR"/>
        </a:p>
      </dgm:t>
    </dgm:pt>
    <dgm:pt modelId="{9DDDE4F8-30C1-42FB-9742-BE859C86444F}" type="pres">
      <dgm:prSet presAssocID="{97329AF3-7359-4B82-A319-406CB103CB8F}" presName="hierRoot2" presStyleCnt="0"/>
      <dgm:spPr/>
    </dgm:pt>
    <dgm:pt modelId="{7EE2AE1A-DE45-4D8E-B213-B01421D0DBB7}" type="pres">
      <dgm:prSet presAssocID="{97329AF3-7359-4B82-A319-406CB103CB8F}" presName="composite2" presStyleCnt="0"/>
      <dgm:spPr/>
    </dgm:pt>
    <dgm:pt modelId="{AC036587-BC75-4951-B080-59FAD0AE692A}" type="pres">
      <dgm:prSet presAssocID="{97329AF3-7359-4B82-A319-406CB103CB8F}" presName="background2" presStyleLbl="node2" presStyleIdx="0" presStyleCnt="2"/>
      <dgm:spPr/>
    </dgm:pt>
    <dgm:pt modelId="{FDDE6C6F-9172-4953-9832-1AC85E0F7455}" type="pres">
      <dgm:prSet presAssocID="{97329AF3-7359-4B82-A319-406CB103CB8F}" presName="text2" presStyleLbl="fgAcc2" presStyleIdx="0" presStyleCnt="2">
        <dgm:presLayoutVars>
          <dgm:chPref val="3"/>
        </dgm:presLayoutVars>
      </dgm:prSet>
      <dgm:spPr/>
      <dgm:t>
        <a:bodyPr/>
        <a:lstStyle/>
        <a:p>
          <a:endParaRPr lang="el-GR"/>
        </a:p>
      </dgm:t>
    </dgm:pt>
    <dgm:pt modelId="{0A462230-2C0A-4719-9A06-51FA0E65A65E}" type="pres">
      <dgm:prSet presAssocID="{97329AF3-7359-4B82-A319-406CB103CB8F}" presName="hierChild3" presStyleCnt="0"/>
      <dgm:spPr/>
    </dgm:pt>
    <dgm:pt modelId="{28D3FCB3-A04F-49B5-B814-D58ABE415CAE}" type="pres">
      <dgm:prSet presAssocID="{6639BC68-8113-4131-A26A-07CB3C8DA5FE}" presName="Name17" presStyleLbl="parChTrans1D3" presStyleIdx="0" presStyleCnt="2"/>
      <dgm:spPr/>
      <dgm:t>
        <a:bodyPr/>
        <a:lstStyle/>
        <a:p>
          <a:endParaRPr lang="el-GR"/>
        </a:p>
      </dgm:t>
    </dgm:pt>
    <dgm:pt modelId="{338B6A9D-38DB-4292-A5EE-E056CE334451}" type="pres">
      <dgm:prSet presAssocID="{F24FFCDF-6F5A-41F3-A047-CEA5FE2DB151}" presName="hierRoot3" presStyleCnt="0"/>
      <dgm:spPr/>
    </dgm:pt>
    <dgm:pt modelId="{A5E19235-2C87-40E1-868D-FDB5B8A60078}" type="pres">
      <dgm:prSet presAssocID="{F24FFCDF-6F5A-41F3-A047-CEA5FE2DB151}" presName="composite3" presStyleCnt="0"/>
      <dgm:spPr/>
    </dgm:pt>
    <dgm:pt modelId="{F88E0230-1739-4DC6-9179-665F89813874}" type="pres">
      <dgm:prSet presAssocID="{F24FFCDF-6F5A-41F3-A047-CEA5FE2DB151}" presName="background3" presStyleLbl="node3" presStyleIdx="0" presStyleCnt="2"/>
      <dgm:spPr/>
    </dgm:pt>
    <dgm:pt modelId="{37E8516D-AA3F-40AF-A865-188D9EFA03D0}" type="pres">
      <dgm:prSet presAssocID="{F24FFCDF-6F5A-41F3-A047-CEA5FE2DB151}" presName="text3" presStyleLbl="fgAcc3" presStyleIdx="0" presStyleCnt="2">
        <dgm:presLayoutVars>
          <dgm:chPref val="3"/>
        </dgm:presLayoutVars>
      </dgm:prSet>
      <dgm:spPr/>
      <dgm:t>
        <a:bodyPr/>
        <a:lstStyle/>
        <a:p>
          <a:endParaRPr lang="el-GR"/>
        </a:p>
      </dgm:t>
    </dgm:pt>
    <dgm:pt modelId="{E836717C-3F00-46FF-BB64-31819A397599}" type="pres">
      <dgm:prSet presAssocID="{F24FFCDF-6F5A-41F3-A047-CEA5FE2DB151}" presName="hierChild4" presStyleCnt="0"/>
      <dgm:spPr/>
    </dgm:pt>
    <dgm:pt modelId="{63DCFD18-EB61-4802-B206-318EA1EFB462}" type="pres">
      <dgm:prSet presAssocID="{1CE608B7-85BD-4A13-B2AA-B329858EE37E}" presName="Name17" presStyleLbl="parChTrans1D3" presStyleIdx="1" presStyleCnt="2"/>
      <dgm:spPr/>
      <dgm:t>
        <a:bodyPr/>
        <a:lstStyle/>
        <a:p>
          <a:endParaRPr lang="el-GR"/>
        </a:p>
      </dgm:t>
    </dgm:pt>
    <dgm:pt modelId="{2E04AC0D-A644-44F2-9A35-D79FF5ACA678}" type="pres">
      <dgm:prSet presAssocID="{F64AEABE-E5D4-4067-822A-77611C641F38}" presName="hierRoot3" presStyleCnt="0"/>
      <dgm:spPr/>
    </dgm:pt>
    <dgm:pt modelId="{2E2FF089-1D65-45E3-BAC5-617EA9AECE39}" type="pres">
      <dgm:prSet presAssocID="{F64AEABE-E5D4-4067-822A-77611C641F38}" presName="composite3" presStyleCnt="0"/>
      <dgm:spPr/>
    </dgm:pt>
    <dgm:pt modelId="{CDEE305D-C8B4-4329-B69C-1747178E1851}" type="pres">
      <dgm:prSet presAssocID="{F64AEABE-E5D4-4067-822A-77611C641F38}" presName="background3" presStyleLbl="node3" presStyleIdx="1" presStyleCnt="2"/>
      <dgm:spPr/>
    </dgm:pt>
    <dgm:pt modelId="{9ED3B64A-C553-4B0B-BBB2-EAF3FF87CAC9}" type="pres">
      <dgm:prSet presAssocID="{F64AEABE-E5D4-4067-822A-77611C641F38}" presName="text3" presStyleLbl="fgAcc3" presStyleIdx="1" presStyleCnt="2">
        <dgm:presLayoutVars>
          <dgm:chPref val="3"/>
        </dgm:presLayoutVars>
      </dgm:prSet>
      <dgm:spPr/>
      <dgm:t>
        <a:bodyPr/>
        <a:lstStyle/>
        <a:p>
          <a:endParaRPr lang="el-GR"/>
        </a:p>
      </dgm:t>
    </dgm:pt>
    <dgm:pt modelId="{BC58E553-05F5-460C-AC8E-F19B29BC7475}" type="pres">
      <dgm:prSet presAssocID="{F64AEABE-E5D4-4067-822A-77611C641F38}" presName="hierChild4" presStyleCnt="0"/>
      <dgm:spPr/>
    </dgm:pt>
    <dgm:pt modelId="{F6AA1197-B5B5-4B53-AA32-5DDE0A363958}" type="pres">
      <dgm:prSet presAssocID="{985C4002-05A7-4F28-A179-C4B073B71DFD}" presName="Name10" presStyleLbl="parChTrans1D2" presStyleIdx="1" presStyleCnt="2"/>
      <dgm:spPr/>
      <dgm:t>
        <a:bodyPr/>
        <a:lstStyle/>
        <a:p>
          <a:endParaRPr lang="el-GR"/>
        </a:p>
      </dgm:t>
    </dgm:pt>
    <dgm:pt modelId="{0617B9B0-C77F-4D71-80F1-B095EB353816}" type="pres">
      <dgm:prSet presAssocID="{1116E1E6-FCE0-47EC-848C-28B03EF07196}" presName="hierRoot2" presStyleCnt="0"/>
      <dgm:spPr/>
    </dgm:pt>
    <dgm:pt modelId="{19D83037-EC91-4254-8717-F1F33EE501EF}" type="pres">
      <dgm:prSet presAssocID="{1116E1E6-FCE0-47EC-848C-28B03EF07196}" presName="composite2" presStyleCnt="0"/>
      <dgm:spPr/>
    </dgm:pt>
    <dgm:pt modelId="{DF87CD64-6AAC-47D8-90D7-A105D73D80F5}" type="pres">
      <dgm:prSet presAssocID="{1116E1E6-FCE0-47EC-848C-28B03EF07196}" presName="background2" presStyleLbl="node2" presStyleIdx="1" presStyleCnt="2"/>
      <dgm:spPr/>
    </dgm:pt>
    <dgm:pt modelId="{C0542F3D-A93E-45CE-BB94-D1E2966AFE50}" type="pres">
      <dgm:prSet presAssocID="{1116E1E6-FCE0-47EC-848C-28B03EF07196}" presName="text2" presStyleLbl="fgAcc2" presStyleIdx="1" presStyleCnt="2">
        <dgm:presLayoutVars>
          <dgm:chPref val="3"/>
        </dgm:presLayoutVars>
      </dgm:prSet>
      <dgm:spPr/>
      <dgm:t>
        <a:bodyPr/>
        <a:lstStyle/>
        <a:p>
          <a:endParaRPr lang="el-GR"/>
        </a:p>
      </dgm:t>
    </dgm:pt>
    <dgm:pt modelId="{92E96960-5971-4959-9088-03ACE33C3967}" type="pres">
      <dgm:prSet presAssocID="{1116E1E6-FCE0-47EC-848C-28B03EF07196}" presName="hierChild3" presStyleCnt="0"/>
      <dgm:spPr/>
    </dgm:pt>
  </dgm:ptLst>
  <dgm:cxnLst>
    <dgm:cxn modelId="{1371D418-D832-4C5C-9F9C-20933A0449A0}" srcId="{97329AF3-7359-4B82-A319-406CB103CB8F}" destId="{F64AEABE-E5D4-4067-822A-77611C641F38}" srcOrd="1" destOrd="0" parTransId="{1CE608B7-85BD-4A13-B2AA-B329858EE37E}" sibTransId="{73A9E49D-3CD3-4052-B986-973955DA8B56}"/>
    <dgm:cxn modelId="{1F21DD23-5CEF-405F-8043-E2BB0D1E7222}" type="presOf" srcId="{1CE608B7-85BD-4A13-B2AA-B329858EE37E}" destId="{63DCFD18-EB61-4802-B206-318EA1EFB462}" srcOrd="0" destOrd="0" presId="urn:microsoft.com/office/officeart/2005/8/layout/hierarchy1"/>
    <dgm:cxn modelId="{6927FD25-C64D-43A5-8C01-05C0A1C5A44E}" type="presOf" srcId="{EE136BFA-18EF-471D-8805-67ACEF93F6D2}" destId="{F629785E-67F1-481D-80E7-6BAE17D113E6}" srcOrd="0" destOrd="0" presId="urn:microsoft.com/office/officeart/2005/8/layout/hierarchy1"/>
    <dgm:cxn modelId="{EA9ED29A-FEBE-4741-A1B0-BB6DCAF8B135}" type="presOf" srcId="{97329AF3-7359-4B82-A319-406CB103CB8F}" destId="{FDDE6C6F-9172-4953-9832-1AC85E0F7455}" srcOrd="0" destOrd="0" presId="urn:microsoft.com/office/officeart/2005/8/layout/hierarchy1"/>
    <dgm:cxn modelId="{2FCF10F8-B523-4140-AC9E-C289C02BA185}" type="presOf" srcId="{F64AEABE-E5D4-4067-822A-77611C641F38}" destId="{9ED3B64A-C553-4B0B-BBB2-EAF3FF87CAC9}" srcOrd="0" destOrd="0" presId="urn:microsoft.com/office/officeart/2005/8/layout/hierarchy1"/>
    <dgm:cxn modelId="{8553238E-56A8-4999-978C-3BF76E25F97D}" type="presOf" srcId="{985C4002-05A7-4F28-A179-C4B073B71DFD}" destId="{F6AA1197-B5B5-4B53-AA32-5DDE0A363958}" srcOrd="0" destOrd="0" presId="urn:microsoft.com/office/officeart/2005/8/layout/hierarchy1"/>
    <dgm:cxn modelId="{7661501F-F401-4265-B0C6-34464A6F8171}" srcId="{0A615BFF-BC00-44F5-AD5B-C63354607B9C}" destId="{EE136BFA-18EF-471D-8805-67ACEF93F6D2}" srcOrd="0" destOrd="0" parTransId="{AD467E16-83AA-46C4-9451-A360215C22DE}" sibTransId="{9983F88E-927B-4843-B9CC-7684806C857C}"/>
    <dgm:cxn modelId="{6C6BDEE3-B514-4FF9-944A-143FC587D6CC}" type="presOf" srcId="{6639BC68-8113-4131-A26A-07CB3C8DA5FE}" destId="{28D3FCB3-A04F-49B5-B814-D58ABE415CAE}" srcOrd="0" destOrd="0" presId="urn:microsoft.com/office/officeart/2005/8/layout/hierarchy1"/>
    <dgm:cxn modelId="{CDD89388-955A-490A-BFCF-CC7E760246FD}" srcId="{EE136BFA-18EF-471D-8805-67ACEF93F6D2}" destId="{1116E1E6-FCE0-47EC-848C-28B03EF07196}" srcOrd="1" destOrd="0" parTransId="{985C4002-05A7-4F28-A179-C4B073B71DFD}" sibTransId="{2C4CDCFD-B6F4-47DA-B987-7F93C6E8D699}"/>
    <dgm:cxn modelId="{02EE4095-CD24-471F-A5F6-C007E3FDB3DA}" srcId="{97329AF3-7359-4B82-A319-406CB103CB8F}" destId="{F24FFCDF-6F5A-41F3-A047-CEA5FE2DB151}" srcOrd="0" destOrd="0" parTransId="{6639BC68-8113-4131-A26A-07CB3C8DA5FE}" sibTransId="{33E7D229-927B-40D3-9E90-5618B56EE7E8}"/>
    <dgm:cxn modelId="{43D33B0F-5338-4DC8-BD98-59309C770BDF}" type="presOf" srcId="{5B957706-1026-4F7D-8331-9B46F99D5918}" destId="{546BE703-1CA8-491E-8803-164D506B39AD}" srcOrd="0" destOrd="0" presId="urn:microsoft.com/office/officeart/2005/8/layout/hierarchy1"/>
    <dgm:cxn modelId="{4CA1A3D7-7D74-4B86-907B-BCE40A072030}" type="presOf" srcId="{0A615BFF-BC00-44F5-AD5B-C63354607B9C}" destId="{A073C03F-029C-43E7-8825-8CE8C855D8C5}" srcOrd="0" destOrd="0" presId="urn:microsoft.com/office/officeart/2005/8/layout/hierarchy1"/>
    <dgm:cxn modelId="{A5EFB6FD-B7B8-41B0-873E-7A4A61E62BB2}" type="presOf" srcId="{1116E1E6-FCE0-47EC-848C-28B03EF07196}" destId="{C0542F3D-A93E-45CE-BB94-D1E2966AFE50}" srcOrd="0" destOrd="0" presId="urn:microsoft.com/office/officeart/2005/8/layout/hierarchy1"/>
    <dgm:cxn modelId="{24BA7269-3AFE-475F-9B91-0291702CEA32}" srcId="{EE136BFA-18EF-471D-8805-67ACEF93F6D2}" destId="{97329AF3-7359-4B82-A319-406CB103CB8F}" srcOrd="0" destOrd="0" parTransId="{5B957706-1026-4F7D-8331-9B46F99D5918}" sibTransId="{4A4CF4F7-573E-4476-934A-B90AD4F548D8}"/>
    <dgm:cxn modelId="{64022A7D-1571-46D1-9699-767FBDC1FD5A}" type="presOf" srcId="{F24FFCDF-6F5A-41F3-A047-CEA5FE2DB151}" destId="{37E8516D-AA3F-40AF-A865-188D9EFA03D0}" srcOrd="0" destOrd="0" presId="urn:microsoft.com/office/officeart/2005/8/layout/hierarchy1"/>
    <dgm:cxn modelId="{38A0B759-1806-472B-83D0-BBBB455D4C38}" type="presParOf" srcId="{A073C03F-029C-43E7-8825-8CE8C855D8C5}" destId="{7B587B6C-253F-4BD5-808F-9C70F7256BB7}" srcOrd="0" destOrd="0" presId="urn:microsoft.com/office/officeart/2005/8/layout/hierarchy1"/>
    <dgm:cxn modelId="{797C13D3-F0A3-4A33-8633-FA18608CF708}" type="presParOf" srcId="{7B587B6C-253F-4BD5-808F-9C70F7256BB7}" destId="{2BF7383F-E4B6-4505-9ED8-7B22267AE0BC}" srcOrd="0" destOrd="0" presId="urn:microsoft.com/office/officeart/2005/8/layout/hierarchy1"/>
    <dgm:cxn modelId="{D382F6CB-8299-4DE8-AD3A-F7730A18856D}" type="presParOf" srcId="{2BF7383F-E4B6-4505-9ED8-7B22267AE0BC}" destId="{92459EFA-E14F-47AA-9607-5CD5D2579459}" srcOrd="0" destOrd="0" presId="urn:microsoft.com/office/officeart/2005/8/layout/hierarchy1"/>
    <dgm:cxn modelId="{166D3F43-E13D-44E7-83F9-E6DDC0DDFD0B}" type="presParOf" srcId="{2BF7383F-E4B6-4505-9ED8-7B22267AE0BC}" destId="{F629785E-67F1-481D-80E7-6BAE17D113E6}" srcOrd="1" destOrd="0" presId="urn:microsoft.com/office/officeart/2005/8/layout/hierarchy1"/>
    <dgm:cxn modelId="{7B479BB5-7C8F-4DCB-9399-EBBDF5A32B4E}" type="presParOf" srcId="{7B587B6C-253F-4BD5-808F-9C70F7256BB7}" destId="{CDC6BC59-642B-4524-A960-6236EC610AA3}" srcOrd="1" destOrd="0" presId="urn:microsoft.com/office/officeart/2005/8/layout/hierarchy1"/>
    <dgm:cxn modelId="{06B7A331-9693-43AE-B83C-5C4AFFF57561}" type="presParOf" srcId="{CDC6BC59-642B-4524-A960-6236EC610AA3}" destId="{546BE703-1CA8-491E-8803-164D506B39AD}" srcOrd="0" destOrd="0" presId="urn:microsoft.com/office/officeart/2005/8/layout/hierarchy1"/>
    <dgm:cxn modelId="{A9841DEB-5697-4488-9A65-84A0555592A4}" type="presParOf" srcId="{CDC6BC59-642B-4524-A960-6236EC610AA3}" destId="{9DDDE4F8-30C1-42FB-9742-BE859C86444F}" srcOrd="1" destOrd="0" presId="urn:microsoft.com/office/officeart/2005/8/layout/hierarchy1"/>
    <dgm:cxn modelId="{A27DC794-CB1D-4652-AD80-86C22A5975EB}" type="presParOf" srcId="{9DDDE4F8-30C1-42FB-9742-BE859C86444F}" destId="{7EE2AE1A-DE45-4D8E-B213-B01421D0DBB7}" srcOrd="0" destOrd="0" presId="urn:microsoft.com/office/officeart/2005/8/layout/hierarchy1"/>
    <dgm:cxn modelId="{2D743436-E4C5-4687-8509-1036DC100F66}" type="presParOf" srcId="{7EE2AE1A-DE45-4D8E-B213-B01421D0DBB7}" destId="{AC036587-BC75-4951-B080-59FAD0AE692A}" srcOrd="0" destOrd="0" presId="urn:microsoft.com/office/officeart/2005/8/layout/hierarchy1"/>
    <dgm:cxn modelId="{B4BC0274-8309-4FC9-8DF9-BD090CB54EFE}" type="presParOf" srcId="{7EE2AE1A-DE45-4D8E-B213-B01421D0DBB7}" destId="{FDDE6C6F-9172-4953-9832-1AC85E0F7455}" srcOrd="1" destOrd="0" presId="urn:microsoft.com/office/officeart/2005/8/layout/hierarchy1"/>
    <dgm:cxn modelId="{7483F559-797A-4D31-9F5E-F8C0CF53DD2D}" type="presParOf" srcId="{9DDDE4F8-30C1-42FB-9742-BE859C86444F}" destId="{0A462230-2C0A-4719-9A06-51FA0E65A65E}" srcOrd="1" destOrd="0" presId="urn:microsoft.com/office/officeart/2005/8/layout/hierarchy1"/>
    <dgm:cxn modelId="{A36E68FA-5E55-471F-AF63-E2583B3F13DC}" type="presParOf" srcId="{0A462230-2C0A-4719-9A06-51FA0E65A65E}" destId="{28D3FCB3-A04F-49B5-B814-D58ABE415CAE}" srcOrd="0" destOrd="0" presId="urn:microsoft.com/office/officeart/2005/8/layout/hierarchy1"/>
    <dgm:cxn modelId="{8766DDEB-DB26-4A7B-9CDF-A8BCF93CD6D1}" type="presParOf" srcId="{0A462230-2C0A-4719-9A06-51FA0E65A65E}" destId="{338B6A9D-38DB-4292-A5EE-E056CE334451}" srcOrd="1" destOrd="0" presId="urn:microsoft.com/office/officeart/2005/8/layout/hierarchy1"/>
    <dgm:cxn modelId="{706B3546-698D-44AC-9CB6-22D4BA0118F5}" type="presParOf" srcId="{338B6A9D-38DB-4292-A5EE-E056CE334451}" destId="{A5E19235-2C87-40E1-868D-FDB5B8A60078}" srcOrd="0" destOrd="0" presId="urn:microsoft.com/office/officeart/2005/8/layout/hierarchy1"/>
    <dgm:cxn modelId="{99436014-BA29-4F40-B689-F79CA8F86338}" type="presParOf" srcId="{A5E19235-2C87-40E1-868D-FDB5B8A60078}" destId="{F88E0230-1739-4DC6-9179-665F89813874}" srcOrd="0" destOrd="0" presId="urn:microsoft.com/office/officeart/2005/8/layout/hierarchy1"/>
    <dgm:cxn modelId="{528F451B-31B1-4B8D-91B1-02376E24F7B8}" type="presParOf" srcId="{A5E19235-2C87-40E1-868D-FDB5B8A60078}" destId="{37E8516D-AA3F-40AF-A865-188D9EFA03D0}" srcOrd="1" destOrd="0" presId="urn:microsoft.com/office/officeart/2005/8/layout/hierarchy1"/>
    <dgm:cxn modelId="{3138702C-B27E-42A4-984E-5899575E0216}" type="presParOf" srcId="{338B6A9D-38DB-4292-A5EE-E056CE334451}" destId="{E836717C-3F00-46FF-BB64-31819A397599}" srcOrd="1" destOrd="0" presId="urn:microsoft.com/office/officeart/2005/8/layout/hierarchy1"/>
    <dgm:cxn modelId="{1E98FF9D-5661-4233-9E33-19E249649861}" type="presParOf" srcId="{0A462230-2C0A-4719-9A06-51FA0E65A65E}" destId="{63DCFD18-EB61-4802-B206-318EA1EFB462}" srcOrd="2" destOrd="0" presId="urn:microsoft.com/office/officeart/2005/8/layout/hierarchy1"/>
    <dgm:cxn modelId="{373CB169-2308-4347-A805-AF14A282A2D5}" type="presParOf" srcId="{0A462230-2C0A-4719-9A06-51FA0E65A65E}" destId="{2E04AC0D-A644-44F2-9A35-D79FF5ACA678}" srcOrd="3" destOrd="0" presId="urn:microsoft.com/office/officeart/2005/8/layout/hierarchy1"/>
    <dgm:cxn modelId="{9DA91DFD-75E9-499F-BC57-316010F80725}" type="presParOf" srcId="{2E04AC0D-A644-44F2-9A35-D79FF5ACA678}" destId="{2E2FF089-1D65-45E3-BAC5-617EA9AECE39}" srcOrd="0" destOrd="0" presId="urn:microsoft.com/office/officeart/2005/8/layout/hierarchy1"/>
    <dgm:cxn modelId="{EDAB724B-F370-4110-A36A-B1DAE2BB74F9}" type="presParOf" srcId="{2E2FF089-1D65-45E3-BAC5-617EA9AECE39}" destId="{CDEE305D-C8B4-4329-B69C-1747178E1851}" srcOrd="0" destOrd="0" presId="urn:microsoft.com/office/officeart/2005/8/layout/hierarchy1"/>
    <dgm:cxn modelId="{29B04B10-978B-42AD-BEE1-5E395B0148DF}" type="presParOf" srcId="{2E2FF089-1D65-45E3-BAC5-617EA9AECE39}" destId="{9ED3B64A-C553-4B0B-BBB2-EAF3FF87CAC9}" srcOrd="1" destOrd="0" presId="urn:microsoft.com/office/officeart/2005/8/layout/hierarchy1"/>
    <dgm:cxn modelId="{12F0CA12-2C42-4C74-919D-A2761B21BCDB}" type="presParOf" srcId="{2E04AC0D-A644-44F2-9A35-D79FF5ACA678}" destId="{BC58E553-05F5-460C-AC8E-F19B29BC7475}" srcOrd="1" destOrd="0" presId="urn:microsoft.com/office/officeart/2005/8/layout/hierarchy1"/>
    <dgm:cxn modelId="{D99841B3-8B79-4618-84BC-142667AF4411}" type="presParOf" srcId="{CDC6BC59-642B-4524-A960-6236EC610AA3}" destId="{F6AA1197-B5B5-4B53-AA32-5DDE0A363958}" srcOrd="2" destOrd="0" presId="urn:microsoft.com/office/officeart/2005/8/layout/hierarchy1"/>
    <dgm:cxn modelId="{FCACD2D1-159B-4F4A-870D-308B14750F2D}" type="presParOf" srcId="{CDC6BC59-642B-4524-A960-6236EC610AA3}" destId="{0617B9B0-C77F-4D71-80F1-B095EB353816}" srcOrd="3" destOrd="0" presId="urn:microsoft.com/office/officeart/2005/8/layout/hierarchy1"/>
    <dgm:cxn modelId="{F2438AA2-EDFF-4DF7-B4E2-BF787846E069}" type="presParOf" srcId="{0617B9B0-C77F-4D71-80F1-B095EB353816}" destId="{19D83037-EC91-4254-8717-F1F33EE501EF}" srcOrd="0" destOrd="0" presId="urn:microsoft.com/office/officeart/2005/8/layout/hierarchy1"/>
    <dgm:cxn modelId="{B6153E9F-5A32-45A4-B08B-45554894B15D}" type="presParOf" srcId="{19D83037-EC91-4254-8717-F1F33EE501EF}" destId="{DF87CD64-6AAC-47D8-90D7-A105D73D80F5}" srcOrd="0" destOrd="0" presId="urn:microsoft.com/office/officeart/2005/8/layout/hierarchy1"/>
    <dgm:cxn modelId="{B1AA58D7-9969-4116-AE6B-6240FCEF5BC3}" type="presParOf" srcId="{19D83037-EC91-4254-8717-F1F33EE501EF}" destId="{C0542F3D-A93E-45CE-BB94-D1E2966AFE50}" srcOrd="1" destOrd="0" presId="urn:microsoft.com/office/officeart/2005/8/layout/hierarchy1"/>
    <dgm:cxn modelId="{B05B500D-42C8-4CAF-A8A3-6FF9EE0AEC3F}" type="presParOf" srcId="{0617B9B0-C77F-4D71-80F1-B095EB353816}" destId="{92E96960-5971-4959-9088-03ACE33C396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D6E9059-41C2-4A2F-8290-4F461283C9B7}"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l-GR"/>
        </a:p>
      </dgm:t>
    </dgm:pt>
    <dgm:pt modelId="{E3295A69-3CE4-41EC-9C2E-50C3E2EAD641}">
      <dgm:prSet phldrT="[Κείμενο]"/>
      <dgm:spPr/>
      <dgm:t>
        <a:bodyPr/>
        <a:lstStyle/>
        <a:p>
          <a:r>
            <a:rPr lang="el-GR" dirty="0" smtClean="0"/>
            <a:t>7 ΥΠΕ</a:t>
          </a:r>
          <a:endParaRPr lang="el-GR" dirty="0"/>
        </a:p>
      </dgm:t>
    </dgm:pt>
    <dgm:pt modelId="{B05F39DA-8D91-49EB-BD21-7459CF217330}" type="parTrans" cxnId="{D9746A1F-FE4A-4DD8-9958-1AC11BEE56A3}">
      <dgm:prSet/>
      <dgm:spPr/>
      <dgm:t>
        <a:bodyPr/>
        <a:lstStyle/>
        <a:p>
          <a:endParaRPr lang="el-GR"/>
        </a:p>
      </dgm:t>
    </dgm:pt>
    <dgm:pt modelId="{023BCBCA-F1C0-4E02-B21F-5FF7039B44AF}" type="sibTrans" cxnId="{D9746A1F-FE4A-4DD8-9958-1AC11BEE56A3}">
      <dgm:prSet/>
      <dgm:spPr/>
      <dgm:t>
        <a:bodyPr/>
        <a:lstStyle/>
        <a:p>
          <a:endParaRPr lang="el-GR"/>
        </a:p>
      </dgm:t>
    </dgm:pt>
    <dgm:pt modelId="{139B5503-5DAF-4ED5-A1FD-3A0B793F4B18}">
      <dgm:prSet phldrT="[Κείμενο]"/>
      <dgm:spPr/>
      <dgm:t>
        <a:bodyPr/>
        <a:lstStyle/>
        <a:p>
          <a:r>
            <a:rPr lang="el-GR" dirty="0" smtClean="0"/>
            <a:t>34.175 κλίνες</a:t>
          </a:r>
          <a:endParaRPr lang="el-GR" dirty="0"/>
        </a:p>
      </dgm:t>
    </dgm:pt>
    <dgm:pt modelId="{5821C746-1E2B-455A-83FD-C7CDF7184868}" type="parTrans" cxnId="{0E37CC9C-D1CA-4E77-A105-E532E6E5E8C3}">
      <dgm:prSet/>
      <dgm:spPr/>
      <dgm:t>
        <a:bodyPr/>
        <a:lstStyle/>
        <a:p>
          <a:endParaRPr lang="el-GR"/>
        </a:p>
      </dgm:t>
    </dgm:pt>
    <dgm:pt modelId="{41F2C975-0BA5-412E-99D1-71AD5B7D6346}" type="sibTrans" cxnId="{0E37CC9C-D1CA-4E77-A105-E532E6E5E8C3}">
      <dgm:prSet/>
      <dgm:spPr/>
      <dgm:t>
        <a:bodyPr/>
        <a:lstStyle/>
        <a:p>
          <a:endParaRPr lang="el-GR"/>
        </a:p>
      </dgm:t>
    </dgm:pt>
    <dgm:pt modelId="{16352B37-B05E-4DAF-BFD9-3473C691B47B}" type="pres">
      <dgm:prSet presAssocID="{9D6E9059-41C2-4A2F-8290-4F461283C9B7}" presName="compositeShape" presStyleCnt="0">
        <dgm:presLayoutVars>
          <dgm:chMax val="2"/>
          <dgm:dir/>
          <dgm:resizeHandles val="exact"/>
        </dgm:presLayoutVars>
      </dgm:prSet>
      <dgm:spPr/>
      <dgm:t>
        <a:bodyPr/>
        <a:lstStyle/>
        <a:p>
          <a:endParaRPr lang="el-GR"/>
        </a:p>
      </dgm:t>
    </dgm:pt>
    <dgm:pt modelId="{670B4069-BCC4-41CF-BD0E-19BEED9133D7}" type="pres">
      <dgm:prSet presAssocID="{9D6E9059-41C2-4A2F-8290-4F461283C9B7}" presName="ribbon" presStyleLbl="node1" presStyleIdx="0" presStyleCnt="1"/>
      <dgm:spPr/>
    </dgm:pt>
    <dgm:pt modelId="{ADC76BE7-8F8F-4728-B0DB-4AC64563E794}" type="pres">
      <dgm:prSet presAssocID="{9D6E9059-41C2-4A2F-8290-4F461283C9B7}" presName="leftArrowText" presStyleLbl="node1" presStyleIdx="0" presStyleCnt="1">
        <dgm:presLayoutVars>
          <dgm:chMax val="0"/>
          <dgm:bulletEnabled val="1"/>
        </dgm:presLayoutVars>
      </dgm:prSet>
      <dgm:spPr/>
      <dgm:t>
        <a:bodyPr/>
        <a:lstStyle/>
        <a:p>
          <a:endParaRPr lang="el-GR"/>
        </a:p>
      </dgm:t>
    </dgm:pt>
    <dgm:pt modelId="{95DFF1DC-47E9-42DB-8671-5251BCDF1E3D}" type="pres">
      <dgm:prSet presAssocID="{9D6E9059-41C2-4A2F-8290-4F461283C9B7}" presName="rightArrowText" presStyleLbl="node1" presStyleIdx="0" presStyleCnt="1">
        <dgm:presLayoutVars>
          <dgm:chMax val="0"/>
          <dgm:bulletEnabled val="1"/>
        </dgm:presLayoutVars>
      </dgm:prSet>
      <dgm:spPr/>
      <dgm:t>
        <a:bodyPr/>
        <a:lstStyle/>
        <a:p>
          <a:endParaRPr lang="el-GR"/>
        </a:p>
      </dgm:t>
    </dgm:pt>
  </dgm:ptLst>
  <dgm:cxnLst>
    <dgm:cxn modelId="{D9746A1F-FE4A-4DD8-9958-1AC11BEE56A3}" srcId="{9D6E9059-41C2-4A2F-8290-4F461283C9B7}" destId="{E3295A69-3CE4-41EC-9C2E-50C3E2EAD641}" srcOrd="0" destOrd="0" parTransId="{B05F39DA-8D91-49EB-BD21-7459CF217330}" sibTransId="{023BCBCA-F1C0-4E02-B21F-5FF7039B44AF}"/>
    <dgm:cxn modelId="{CCF294FF-020E-46ED-83EE-FE81B959B324}" type="presOf" srcId="{E3295A69-3CE4-41EC-9C2E-50C3E2EAD641}" destId="{ADC76BE7-8F8F-4728-B0DB-4AC64563E794}" srcOrd="0" destOrd="0" presId="urn:microsoft.com/office/officeart/2005/8/layout/arrow6"/>
    <dgm:cxn modelId="{0217A4CA-9489-4F67-9A1D-2236DF00B0E3}" type="presOf" srcId="{9D6E9059-41C2-4A2F-8290-4F461283C9B7}" destId="{16352B37-B05E-4DAF-BFD9-3473C691B47B}" srcOrd="0" destOrd="0" presId="urn:microsoft.com/office/officeart/2005/8/layout/arrow6"/>
    <dgm:cxn modelId="{0E37CC9C-D1CA-4E77-A105-E532E6E5E8C3}" srcId="{9D6E9059-41C2-4A2F-8290-4F461283C9B7}" destId="{139B5503-5DAF-4ED5-A1FD-3A0B793F4B18}" srcOrd="1" destOrd="0" parTransId="{5821C746-1E2B-455A-83FD-C7CDF7184868}" sibTransId="{41F2C975-0BA5-412E-99D1-71AD5B7D6346}"/>
    <dgm:cxn modelId="{FD63E8D1-A5F9-49C0-BF85-056E328DCB45}" type="presOf" srcId="{139B5503-5DAF-4ED5-A1FD-3A0B793F4B18}" destId="{95DFF1DC-47E9-42DB-8671-5251BCDF1E3D}" srcOrd="0" destOrd="0" presId="urn:microsoft.com/office/officeart/2005/8/layout/arrow6"/>
    <dgm:cxn modelId="{84F383A8-4540-4CEA-8CE2-E4BDDC4F94E0}" type="presParOf" srcId="{16352B37-B05E-4DAF-BFD9-3473C691B47B}" destId="{670B4069-BCC4-41CF-BD0E-19BEED9133D7}" srcOrd="0" destOrd="0" presId="urn:microsoft.com/office/officeart/2005/8/layout/arrow6"/>
    <dgm:cxn modelId="{10D31619-6E39-4A4C-AD3A-590C3836D10E}" type="presParOf" srcId="{16352B37-B05E-4DAF-BFD9-3473C691B47B}" destId="{ADC76BE7-8F8F-4728-B0DB-4AC64563E794}" srcOrd="1" destOrd="0" presId="urn:microsoft.com/office/officeart/2005/8/layout/arrow6"/>
    <dgm:cxn modelId="{56AEA7CD-F931-4442-92B0-18CEAFD1A90A}" type="presParOf" srcId="{16352B37-B05E-4DAF-BFD9-3473C691B47B}" destId="{95DFF1DC-47E9-42DB-8671-5251BCDF1E3D}" srcOrd="2" destOrd="0" presId="urn:microsoft.com/office/officeart/2005/8/layout/arrow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845C8E4-7693-4EE4-928A-2B2E335CB4F3}" type="doc">
      <dgm:prSet loTypeId="urn:microsoft.com/office/officeart/2005/8/layout/arrow4" loCatId="relationship" qsTypeId="urn:microsoft.com/office/officeart/2005/8/quickstyle/simple1" qsCatId="simple" csTypeId="urn:microsoft.com/office/officeart/2005/8/colors/accent3_2" csCatId="accent3" phldr="1"/>
      <dgm:spPr/>
      <dgm:t>
        <a:bodyPr/>
        <a:lstStyle/>
        <a:p>
          <a:endParaRPr lang="el-GR"/>
        </a:p>
      </dgm:t>
    </dgm:pt>
    <dgm:pt modelId="{6B127D64-EC47-4077-BAA2-F1B7B318D916}">
      <dgm:prSet phldrT="[Κείμενο]"/>
      <dgm:spPr/>
      <dgm:t>
        <a:bodyPr/>
        <a:lstStyle/>
        <a:p>
          <a:r>
            <a:rPr lang="el-GR" dirty="0" smtClean="0"/>
            <a:t>4</a:t>
          </a:r>
          <a:r>
            <a:rPr lang="el-GR" baseline="30000" dirty="0" smtClean="0"/>
            <a:t>η</a:t>
          </a:r>
          <a:r>
            <a:rPr lang="el-GR" dirty="0" smtClean="0"/>
            <a:t>  ΥΠΕ</a:t>
          </a:r>
        </a:p>
        <a:p>
          <a:r>
            <a:rPr lang="el-GR" dirty="0" smtClean="0"/>
            <a:t>73,33</a:t>
          </a:r>
          <a:endParaRPr lang="el-GR" dirty="0"/>
        </a:p>
      </dgm:t>
    </dgm:pt>
    <dgm:pt modelId="{14404B48-E967-45C9-90E7-11C12248F0D8}" type="parTrans" cxnId="{EB27069B-25F7-489D-9EA1-391327CBDBC9}">
      <dgm:prSet/>
      <dgm:spPr/>
      <dgm:t>
        <a:bodyPr/>
        <a:lstStyle/>
        <a:p>
          <a:endParaRPr lang="el-GR"/>
        </a:p>
      </dgm:t>
    </dgm:pt>
    <dgm:pt modelId="{61126827-70B6-44D1-90D3-D95AF4ABE54B}" type="sibTrans" cxnId="{EB27069B-25F7-489D-9EA1-391327CBDBC9}">
      <dgm:prSet/>
      <dgm:spPr/>
      <dgm:t>
        <a:bodyPr/>
        <a:lstStyle/>
        <a:p>
          <a:endParaRPr lang="el-GR"/>
        </a:p>
      </dgm:t>
    </dgm:pt>
    <dgm:pt modelId="{B6AE9C06-FE75-429D-8A5B-75C1F559A475}">
      <dgm:prSet phldrT="[Κείμενο]"/>
      <dgm:spPr/>
      <dgm:t>
        <a:bodyPr/>
        <a:lstStyle/>
        <a:p>
          <a:r>
            <a:rPr lang="el-GR" dirty="0" smtClean="0"/>
            <a:t>6</a:t>
          </a:r>
          <a:r>
            <a:rPr lang="el-GR" baseline="30000" dirty="0" smtClean="0"/>
            <a:t>η</a:t>
          </a:r>
          <a:r>
            <a:rPr lang="el-GR" dirty="0" smtClean="0"/>
            <a:t>  ΥΠΕ</a:t>
          </a:r>
        </a:p>
        <a:p>
          <a:r>
            <a:rPr lang="el-GR" dirty="0" smtClean="0"/>
            <a:t>38,71</a:t>
          </a:r>
          <a:endParaRPr lang="el-GR" dirty="0"/>
        </a:p>
      </dgm:t>
    </dgm:pt>
    <dgm:pt modelId="{986E703B-680E-4904-BB67-5B64799044D3}" type="parTrans" cxnId="{F34E2ACE-8F1A-4D2A-99A3-6EA7F618ED62}">
      <dgm:prSet/>
      <dgm:spPr/>
      <dgm:t>
        <a:bodyPr/>
        <a:lstStyle/>
        <a:p>
          <a:endParaRPr lang="el-GR"/>
        </a:p>
      </dgm:t>
    </dgm:pt>
    <dgm:pt modelId="{3C09E12D-4E79-4E94-B35F-CD6311A4BE2A}" type="sibTrans" cxnId="{F34E2ACE-8F1A-4D2A-99A3-6EA7F618ED62}">
      <dgm:prSet/>
      <dgm:spPr/>
      <dgm:t>
        <a:bodyPr/>
        <a:lstStyle/>
        <a:p>
          <a:endParaRPr lang="el-GR"/>
        </a:p>
      </dgm:t>
    </dgm:pt>
    <dgm:pt modelId="{A8992148-E0C7-479C-8E5F-B3F47AC2AE38}" type="pres">
      <dgm:prSet presAssocID="{6845C8E4-7693-4EE4-928A-2B2E335CB4F3}" presName="compositeShape" presStyleCnt="0">
        <dgm:presLayoutVars>
          <dgm:chMax val="2"/>
          <dgm:dir/>
          <dgm:resizeHandles val="exact"/>
        </dgm:presLayoutVars>
      </dgm:prSet>
      <dgm:spPr/>
      <dgm:t>
        <a:bodyPr/>
        <a:lstStyle/>
        <a:p>
          <a:endParaRPr lang="el-GR"/>
        </a:p>
      </dgm:t>
    </dgm:pt>
    <dgm:pt modelId="{695BBA58-05F6-4633-897B-9EE193FA7893}" type="pres">
      <dgm:prSet presAssocID="{6B127D64-EC47-4077-BAA2-F1B7B318D916}" presName="upArrow" presStyleLbl="node1" presStyleIdx="0" presStyleCnt="2"/>
      <dgm:spPr>
        <a:solidFill>
          <a:srgbClr val="92D050"/>
        </a:solidFill>
      </dgm:spPr>
    </dgm:pt>
    <dgm:pt modelId="{C134860E-2083-4346-A851-DCDBFA92D4E1}" type="pres">
      <dgm:prSet presAssocID="{6B127D64-EC47-4077-BAA2-F1B7B318D916}" presName="upArrowText" presStyleLbl="revTx" presStyleIdx="0" presStyleCnt="2">
        <dgm:presLayoutVars>
          <dgm:chMax val="0"/>
          <dgm:bulletEnabled val="1"/>
        </dgm:presLayoutVars>
      </dgm:prSet>
      <dgm:spPr/>
      <dgm:t>
        <a:bodyPr/>
        <a:lstStyle/>
        <a:p>
          <a:endParaRPr lang="el-GR"/>
        </a:p>
      </dgm:t>
    </dgm:pt>
    <dgm:pt modelId="{455C9998-ED11-42AE-873B-2385516FD5B0}" type="pres">
      <dgm:prSet presAssocID="{B6AE9C06-FE75-429D-8A5B-75C1F559A475}" presName="downArrow" presStyleLbl="node1" presStyleIdx="1" presStyleCnt="2"/>
      <dgm:spPr>
        <a:solidFill>
          <a:srgbClr val="FF0000"/>
        </a:solidFill>
      </dgm:spPr>
    </dgm:pt>
    <dgm:pt modelId="{6557AE87-6345-4FE4-80B0-A9718C49EE77}" type="pres">
      <dgm:prSet presAssocID="{B6AE9C06-FE75-429D-8A5B-75C1F559A475}" presName="downArrowText" presStyleLbl="revTx" presStyleIdx="1" presStyleCnt="2">
        <dgm:presLayoutVars>
          <dgm:chMax val="0"/>
          <dgm:bulletEnabled val="1"/>
        </dgm:presLayoutVars>
      </dgm:prSet>
      <dgm:spPr/>
      <dgm:t>
        <a:bodyPr/>
        <a:lstStyle/>
        <a:p>
          <a:endParaRPr lang="el-GR"/>
        </a:p>
      </dgm:t>
    </dgm:pt>
  </dgm:ptLst>
  <dgm:cxnLst>
    <dgm:cxn modelId="{EB27069B-25F7-489D-9EA1-391327CBDBC9}" srcId="{6845C8E4-7693-4EE4-928A-2B2E335CB4F3}" destId="{6B127D64-EC47-4077-BAA2-F1B7B318D916}" srcOrd="0" destOrd="0" parTransId="{14404B48-E967-45C9-90E7-11C12248F0D8}" sibTransId="{61126827-70B6-44D1-90D3-D95AF4ABE54B}"/>
    <dgm:cxn modelId="{F34E2ACE-8F1A-4D2A-99A3-6EA7F618ED62}" srcId="{6845C8E4-7693-4EE4-928A-2B2E335CB4F3}" destId="{B6AE9C06-FE75-429D-8A5B-75C1F559A475}" srcOrd="1" destOrd="0" parTransId="{986E703B-680E-4904-BB67-5B64799044D3}" sibTransId="{3C09E12D-4E79-4E94-B35F-CD6311A4BE2A}"/>
    <dgm:cxn modelId="{32C38B80-135C-4C8E-A7BA-43E1BEB65452}" type="presOf" srcId="{B6AE9C06-FE75-429D-8A5B-75C1F559A475}" destId="{6557AE87-6345-4FE4-80B0-A9718C49EE77}" srcOrd="0" destOrd="0" presId="urn:microsoft.com/office/officeart/2005/8/layout/arrow4"/>
    <dgm:cxn modelId="{E8C509D2-CC43-49E4-AB17-7907F9193DEB}" type="presOf" srcId="{6845C8E4-7693-4EE4-928A-2B2E335CB4F3}" destId="{A8992148-E0C7-479C-8E5F-B3F47AC2AE38}" srcOrd="0" destOrd="0" presId="urn:microsoft.com/office/officeart/2005/8/layout/arrow4"/>
    <dgm:cxn modelId="{BF881C59-2B14-45C7-9818-6AB769DCA592}" type="presOf" srcId="{6B127D64-EC47-4077-BAA2-F1B7B318D916}" destId="{C134860E-2083-4346-A851-DCDBFA92D4E1}" srcOrd="0" destOrd="0" presId="urn:microsoft.com/office/officeart/2005/8/layout/arrow4"/>
    <dgm:cxn modelId="{87B31BD6-F075-4311-BB41-72D73D41DAA3}" type="presParOf" srcId="{A8992148-E0C7-479C-8E5F-B3F47AC2AE38}" destId="{695BBA58-05F6-4633-897B-9EE193FA7893}" srcOrd="0" destOrd="0" presId="urn:microsoft.com/office/officeart/2005/8/layout/arrow4"/>
    <dgm:cxn modelId="{847701FC-C2A5-4A25-A6F6-C34961B642A0}" type="presParOf" srcId="{A8992148-E0C7-479C-8E5F-B3F47AC2AE38}" destId="{C134860E-2083-4346-A851-DCDBFA92D4E1}" srcOrd="1" destOrd="0" presId="urn:microsoft.com/office/officeart/2005/8/layout/arrow4"/>
    <dgm:cxn modelId="{A1FE7C98-2F5A-4B83-A7DD-F6EA60C74D15}" type="presParOf" srcId="{A8992148-E0C7-479C-8E5F-B3F47AC2AE38}" destId="{455C9998-ED11-42AE-873B-2385516FD5B0}" srcOrd="2" destOrd="0" presId="urn:microsoft.com/office/officeart/2005/8/layout/arrow4"/>
    <dgm:cxn modelId="{172B61F8-7058-46C2-AA4A-3926F3347D89}" type="presParOf" srcId="{A8992148-E0C7-479C-8E5F-B3F47AC2AE38}" destId="{6557AE87-6345-4FE4-80B0-A9718C49EE77}" srcOrd="3" destOrd="0" presId="urn:microsoft.com/office/officeart/2005/8/layout/arrow4"/>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9E3B8A-B294-4607-AB38-5843CA526D09}" type="doc">
      <dgm:prSet loTypeId="urn:microsoft.com/office/officeart/2005/8/layout/arrow3" loCatId="relationship" qsTypeId="urn:microsoft.com/office/officeart/2005/8/quickstyle/simple1" qsCatId="simple" csTypeId="urn:microsoft.com/office/officeart/2005/8/colors/accent2_2" csCatId="accent2" phldr="1"/>
      <dgm:spPr/>
      <dgm:t>
        <a:bodyPr/>
        <a:lstStyle/>
        <a:p>
          <a:endParaRPr lang="el-GR"/>
        </a:p>
      </dgm:t>
    </dgm:pt>
    <dgm:pt modelId="{A13A3833-6C28-4B7E-9885-B552C4040436}">
      <dgm:prSet phldrT="[Κείμενο]"/>
      <dgm:spPr/>
      <dgm:t>
        <a:bodyPr/>
        <a:lstStyle/>
        <a:p>
          <a:r>
            <a:rPr lang="el-GR" dirty="0" smtClean="0"/>
            <a:t>62,50</a:t>
          </a:r>
          <a:endParaRPr lang="el-GR" dirty="0"/>
        </a:p>
      </dgm:t>
    </dgm:pt>
    <dgm:pt modelId="{F56FE762-6BFD-4ACF-83F1-E9A69FFB9555}" type="parTrans" cxnId="{D87FCDB2-104D-47D4-9897-11DEF5DFE473}">
      <dgm:prSet/>
      <dgm:spPr/>
      <dgm:t>
        <a:bodyPr/>
        <a:lstStyle/>
        <a:p>
          <a:endParaRPr lang="el-GR"/>
        </a:p>
      </dgm:t>
    </dgm:pt>
    <dgm:pt modelId="{57792992-0A0A-4ACF-80D0-98C3F60634E1}" type="sibTrans" cxnId="{D87FCDB2-104D-47D4-9897-11DEF5DFE473}">
      <dgm:prSet/>
      <dgm:spPr/>
      <dgm:t>
        <a:bodyPr/>
        <a:lstStyle/>
        <a:p>
          <a:endParaRPr lang="el-GR"/>
        </a:p>
      </dgm:t>
    </dgm:pt>
    <dgm:pt modelId="{496CFD17-A8A0-4964-8F04-B66C160D1E62}">
      <dgm:prSet phldrT="[Κείμενο]"/>
      <dgm:spPr/>
      <dgm:t>
        <a:bodyPr/>
        <a:lstStyle/>
        <a:p>
          <a:r>
            <a:rPr lang="el-GR" dirty="0" err="1" smtClean="0"/>
            <a:t>Μ.Ο</a:t>
          </a:r>
          <a:r>
            <a:rPr lang="el-GR" dirty="0" smtClean="0"/>
            <a:t>. 52,34</a:t>
          </a:r>
          <a:endParaRPr lang="el-GR" dirty="0"/>
        </a:p>
      </dgm:t>
    </dgm:pt>
    <dgm:pt modelId="{C60C23FC-A997-488E-9494-87ED1F47BDF2}" type="parTrans" cxnId="{C2AC2071-E9E6-4C3F-82ED-27625D47E7D3}">
      <dgm:prSet/>
      <dgm:spPr/>
      <dgm:t>
        <a:bodyPr/>
        <a:lstStyle/>
        <a:p>
          <a:endParaRPr lang="el-GR"/>
        </a:p>
      </dgm:t>
    </dgm:pt>
    <dgm:pt modelId="{9EE3BCE3-9EC7-4A3E-B553-A738BCFC5586}" type="sibTrans" cxnId="{C2AC2071-E9E6-4C3F-82ED-27625D47E7D3}">
      <dgm:prSet/>
      <dgm:spPr/>
      <dgm:t>
        <a:bodyPr/>
        <a:lstStyle/>
        <a:p>
          <a:endParaRPr lang="el-GR"/>
        </a:p>
      </dgm:t>
    </dgm:pt>
    <dgm:pt modelId="{64E374A2-E069-4249-9ACA-B9762492F1AE}" type="pres">
      <dgm:prSet presAssocID="{559E3B8A-B294-4607-AB38-5843CA526D09}" presName="compositeShape" presStyleCnt="0">
        <dgm:presLayoutVars>
          <dgm:chMax val="2"/>
          <dgm:dir/>
          <dgm:resizeHandles val="exact"/>
        </dgm:presLayoutVars>
      </dgm:prSet>
      <dgm:spPr/>
      <dgm:t>
        <a:bodyPr/>
        <a:lstStyle/>
        <a:p>
          <a:endParaRPr lang="el-GR"/>
        </a:p>
      </dgm:t>
    </dgm:pt>
    <dgm:pt modelId="{86A6A8C3-23AF-44AE-B568-843F8BC3C62E}" type="pres">
      <dgm:prSet presAssocID="{559E3B8A-B294-4607-AB38-5843CA526D09}" presName="divider" presStyleLbl="fgShp" presStyleIdx="0" presStyleCnt="1" custLinFactNeighborY="5008"/>
      <dgm:spPr/>
    </dgm:pt>
    <dgm:pt modelId="{49CD33C1-EBD2-40C5-8110-4ACF29BCDC5B}" type="pres">
      <dgm:prSet presAssocID="{A13A3833-6C28-4B7E-9885-B552C4040436}" presName="downArrow" presStyleLbl="node1" presStyleIdx="0" presStyleCnt="2"/>
      <dgm:spPr/>
    </dgm:pt>
    <dgm:pt modelId="{37C4F811-6353-4056-85D4-079EF536A14F}" type="pres">
      <dgm:prSet presAssocID="{A13A3833-6C28-4B7E-9885-B552C4040436}" presName="downArrowText" presStyleLbl="revTx" presStyleIdx="0" presStyleCnt="2">
        <dgm:presLayoutVars>
          <dgm:bulletEnabled val="1"/>
        </dgm:presLayoutVars>
      </dgm:prSet>
      <dgm:spPr/>
      <dgm:t>
        <a:bodyPr/>
        <a:lstStyle/>
        <a:p>
          <a:endParaRPr lang="el-GR"/>
        </a:p>
      </dgm:t>
    </dgm:pt>
    <dgm:pt modelId="{42BF64DA-6586-4492-BB88-43C31BD8C31B}" type="pres">
      <dgm:prSet presAssocID="{496CFD17-A8A0-4964-8F04-B66C160D1E62}" presName="upArrow" presStyleLbl="node1" presStyleIdx="1" presStyleCnt="2"/>
      <dgm:spPr/>
    </dgm:pt>
    <dgm:pt modelId="{6DE8D374-A22D-4081-96A9-4DA684315AA0}" type="pres">
      <dgm:prSet presAssocID="{496CFD17-A8A0-4964-8F04-B66C160D1E62}" presName="upArrowText" presStyleLbl="revTx" presStyleIdx="1" presStyleCnt="2">
        <dgm:presLayoutVars>
          <dgm:bulletEnabled val="1"/>
        </dgm:presLayoutVars>
      </dgm:prSet>
      <dgm:spPr/>
      <dgm:t>
        <a:bodyPr/>
        <a:lstStyle/>
        <a:p>
          <a:endParaRPr lang="el-GR"/>
        </a:p>
      </dgm:t>
    </dgm:pt>
  </dgm:ptLst>
  <dgm:cxnLst>
    <dgm:cxn modelId="{C2AC2071-E9E6-4C3F-82ED-27625D47E7D3}" srcId="{559E3B8A-B294-4607-AB38-5843CA526D09}" destId="{496CFD17-A8A0-4964-8F04-B66C160D1E62}" srcOrd="1" destOrd="0" parTransId="{C60C23FC-A997-488E-9494-87ED1F47BDF2}" sibTransId="{9EE3BCE3-9EC7-4A3E-B553-A738BCFC5586}"/>
    <dgm:cxn modelId="{0FE0C77A-A40A-4377-9509-F7D207003B4C}" type="presOf" srcId="{A13A3833-6C28-4B7E-9885-B552C4040436}" destId="{37C4F811-6353-4056-85D4-079EF536A14F}" srcOrd="0" destOrd="0" presId="urn:microsoft.com/office/officeart/2005/8/layout/arrow3"/>
    <dgm:cxn modelId="{EBD554F5-B9C0-4125-BD3D-6C39A7F0A733}" type="presOf" srcId="{559E3B8A-B294-4607-AB38-5843CA526D09}" destId="{64E374A2-E069-4249-9ACA-B9762492F1AE}" srcOrd="0" destOrd="0" presId="urn:microsoft.com/office/officeart/2005/8/layout/arrow3"/>
    <dgm:cxn modelId="{D87FCDB2-104D-47D4-9897-11DEF5DFE473}" srcId="{559E3B8A-B294-4607-AB38-5843CA526D09}" destId="{A13A3833-6C28-4B7E-9885-B552C4040436}" srcOrd="0" destOrd="0" parTransId="{F56FE762-6BFD-4ACF-83F1-E9A69FFB9555}" sibTransId="{57792992-0A0A-4ACF-80D0-98C3F60634E1}"/>
    <dgm:cxn modelId="{D8094523-D22E-4243-A232-0227D674D283}" type="presOf" srcId="{496CFD17-A8A0-4964-8F04-B66C160D1E62}" destId="{6DE8D374-A22D-4081-96A9-4DA684315AA0}" srcOrd="0" destOrd="0" presId="urn:microsoft.com/office/officeart/2005/8/layout/arrow3"/>
    <dgm:cxn modelId="{9865649F-69CF-4F85-AB64-37646A4C451D}" type="presParOf" srcId="{64E374A2-E069-4249-9ACA-B9762492F1AE}" destId="{86A6A8C3-23AF-44AE-B568-843F8BC3C62E}" srcOrd="0" destOrd="0" presId="urn:microsoft.com/office/officeart/2005/8/layout/arrow3"/>
    <dgm:cxn modelId="{37F10E5F-68DC-4553-ADDA-44CF912C1EDC}" type="presParOf" srcId="{64E374A2-E069-4249-9ACA-B9762492F1AE}" destId="{49CD33C1-EBD2-40C5-8110-4ACF29BCDC5B}" srcOrd="1" destOrd="0" presId="urn:microsoft.com/office/officeart/2005/8/layout/arrow3"/>
    <dgm:cxn modelId="{F03E3D47-B5D8-4881-9D2C-A09480C76C50}" type="presParOf" srcId="{64E374A2-E069-4249-9ACA-B9762492F1AE}" destId="{37C4F811-6353-4056-85D4-079EF536A14F}" srcOrd="2" destOrd="0" presId="urn:microsoft.com/office/officeart/2005/8/layout/arrow3"/>
    <dgm:cxn modelId="{08F4BE1E-8551-46C3-8AD5-CE78A4BE01C1}" type="presParOf" srcId="{64E374A2-E069-4249-9ACA-B9762492F1AE}" destId="{42BF64DA-6586-4492-BB88-43C31BD8C31B}" srcOrd="3" destOrd="0" presId="urn:microsoft.com/office/officeart/2005/8/layout/arrow3"/>
    <dgm:cxn modelId="{452256D8-9062-472C-BFD7-F59C27011A9F}" type="presParOf" srcId="{64E374A2-E069-4249-9ACA-B9762492F1AE}" destId="{6DE8D374-A22D-4081-96A9-4DA684315AA0}"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9E3B8A-B294-4607-AB38-5843CA526D09}" type="doc">
      <dgm:prSet loTypeId="urn:microsoft.com/office/officeart/2005/8/layout/arrow3" loCatId="relationship" qsTypeId="urn:microsoft.com/office/officeart/2005/8/quickstyle/simple1" qsCatId="simple" csTypeId="urn:microsoft.com/office/officeart/2005/8/colors/accent2_2" csCatId="accent2" phldr="1"/>
      <dgm:spPr/>
      <dgm:t>
        <a:bodyPr/>
        <a:lstStyle/>
        <a:p>
          <a:endParaRPr lang="el-GR"/>
        </a:p>
      </dgm:t>
    </dgm:pt>
    <dgm:pt modelId="{A13A3833-6C28-4B7E-9885-B552C4040436}">
      <dgm:prSet phldrT="[Κείμενο]"/>
      <dgm:spPr/>
      <dgm:t>
        <a:bodyPr/>
        <a:lstStyle/>
        <a:p>
          <a:r>
            <a:rPr lang="el-GR" dirty="0" err="1" smtClean="0"/>
            <a:t>Μ.Ο</a:t>
          </a:r>
          <a:r>
            <a:rPr lang="el-GR" dirty="0" smtClean="0"/>
            <a:t>. 52,34</a:t>
          </a:r>
          <a:endParaRPr lang="el-GR" dirty="0"/>
        </a:p>
      </dgm:t>
    </dgm:pt>
    <dgm:pt modelId="{F56FE762-6BFD-4ACF-83F1-E9A69FFB9555}" type="parTrans" cxnId="{D87FCDB2-104D-47D4-9897-11DEF5DFE473}">
      <dgm:prSet/>
      <dgm:spPr/>
      <dgm:t>
        <a:bodyPr/>
        <a:lstStyle/>
        <a:p>
          <a:endParaRPr lang="el-GR"/>
        </a:p>
      </dgm:t>
    </dgm:pt>
    <dgm:pt modelId="{57792992-0A0A-4ACF-80D0-98C3F60634E1}" type="sibTrans" cxnId="{D87FCDB2-104D-47D4-9897-11DEF5DFE473}">
      <dgm:prSet/>
      <dgm:spPr/>
      <dgm:t>
        <a:bodyPr/>
        <a:lstStyle/>
        <a:p>
          <a:endParaRPr lang="el-GR"/>
        </a:p>
      </dgm:t>
    </dgm:pt>
    <dgm:pt modelId="{496CFD17-A8A0-4964-8F04-B66C160D1E62}">
      <dgm:prSet phldrT="[Κείμενο]"/>
      <dgm:spPr/>
      <dgm:t>
        <a:bodyPr/>
        <a:lstStyle/>
        <a:p>
          <a:r>
            <a:rPr lang="el-GR" dirty="0" smtClean="0"/>
            <a:t>42,86</a:t>
          </a:r>
        </a:p>
        <a:p>
          <a:endParaRPr lang="el-GR" dirty="0"/>
        </a:p>
      </dgm:t>
    </dgm:pt>
    <dgm:pt modelId="{C60C23FC-A997-488E-9494-87ED1F47BDF2}" type="parTrans" cxnId="{C2AC2071-E9E6-4C3F-82ED-27625D47E7D3}">
      <dgm:prSet/>
      <dgm:spPr/>
      <dgm:t>
        <a:bodyPr/>
        <a:lstStyle/>
        <a:p>
          <a:endParaRPr lang="el-GR"/>
        </a:p>
      </dgm:t>
    </dgm:pt>
    <dgm:pt modelId="{9EE3BCE3-9EC7-4A3E-B553-A738BCFC5586}" type="sibTrans" cxnId="{C2AC2071-E9E6-4C3F-82ED-27625D47E7D3}">
      <dgm:prSet/>
      <dgm:spPr/>
      <dgm:t>
        <a:bodyPr/>
        <a:lstStyle/>
        <a:p>
          <a:endParaRPr lang="el-GR"/>
        </a:p>
      </dgm:t>
    </dgm:pt>
    <dgm:pt modelId="{64E374A2-E069-4249-9ACA-B9762492F1AE}" type="pres">
      <dgm:prSet presAssocID="{559E3B8A-B294-4607-AB38-5843CA526D09}" presName="compositeShape" presStyleCnt="0">
        <dgm:presLayoutVars>
          <dgm:chMax val="2"/>
          <dgm:dir/>
          <dgm:resizeHandles val="exact"/>
        </dgm:presLayoutVars>
      </dgm:prSet>
      <dgm:spPr/>
      <dgm:t>
        <a:bodyPr/>
        <a:lstStyle/>
        <a:p>
          <a:endParaRPr lang="el-GR"/>
        </a:p>
      </dgm:t>
    </dgm:pt>
    <dgm:pt modelId="{86A6A8C3-23AF-44AE-B568-843F8BC3C62E}" type="pres">
      <dgm:prSet presAssocID="{559E3B8A-B294-4607-AB38-5843CA526D09}" presName="divider" presStyleLbl="fgShp" presStyleIdx="0" presStyleCnt="1" custLinFactNeighborY="5008"/>
      <dgm:spPr/>
    </dgm:pt>
    <dgm:pt modelId="{49CD33C1-EBD2-40C5-8110-4ACF29BCDC5B}" type="pres">
      <dgm:prSet presAssocID="{A13A3833-6C28-4B7E-9885-B552C4040436}" presName="downArrow" presStyleLbl="node1" presStyleIdx="0" presStyleCnt="2"/>
      <dgm:spPr/>
    </dgm:pt>
    <dgm:pt modelId="{37C4F811-6353-4056-85D4-079EF536A14F}" type="pres">
      <dgm:prSet presAssocID="{A13A3833-6C28-4B7E-9885-B552C4040436}" presName="downArrowText" presStyleLbl="revTx" presStyleIdx="0" presStyleCnt="2">
        <dgm:presLayoutVars>
          <dgm:bulletEnabled val="1"/>
        </dgm:presLayoutVars>
      </dgm:prSet>
      <dgm:spPr/>
      <dgm:t>
        <a:bodyPr/>
        <a:lstStyle/>
        <a:p>
          <a:endParaRPr lang="el-GR"/>
        </a:p>
      </dgm:t>
    </dgm:pt>
    <dgm:pt modelId="{42BF64DA-6586-4492-BB88-43C31BD8C31B}" type="pres">
      <dgm:prSet presAssocID="{496CFD17-A8A0-4964-8F04-B66C160D1E62}" presName="upArrow" presStyleLbl="node1" presStyleIdx="1" presStyleCnt="2"/>
      <dgm:spPr/>
    </dgm:pt>
    <dgm:pt modelId="{6DE8D374-A22D-4081-96A9-4DA684315AA0}" type="pres">
      <dgm:prSet presAssocID="{496CFD17-A8A0-4964-8F04-B66C160D1E62}" presName="upArrowText" presStyleLbl="revTx" presStyleIdx="1" presStyleCnt="2">
        <dgm:presLayoutVars>
          <dgm:bulletEnabled val="1"/>
        </dgm:presLayoutVars>
      </dgm:prSet>
      <dgm:spPr/>
      <dgm:t>
        <a:bodyPr/>
        <a:lstStyle/>
        <a:p>
          <a:endParaRPr lang="el-GR"/>
        </a:p>
      </dgm:t>
    </dgm:pt>
  </dgm:ptLst>
  <dgm:cxnLst>
    <dgm:cxn modelId="{C2AC2071-E9E6-4C3F-82ED-27625D47E7D3}" srcId="{559E3B8A-B294-4607-AB38-5843CA526D09}" destId="{496CFD17-A8A0-4964-8F04-B66C160D1E62}" srcOrd="1" destOrd="0" parTransId="{C60C23FC-A997-488E-9494-87ED1F47BDF2}" sibTransId="{9EE3BCE3-9EC7-4A3E-B553-A738BCFC5586}"/>
    <dgm:cxn modelId="{6F11FD15-15DA-44ED-BC96-34CD1B980E4B}" type="presOf" srcId="{559E3B8A-B294-4607-AB38-5843CA526D09}" destId="{64E374A2-E069-4249-9ACA-B9762492F1AE}" srcOrd="0" destOrd="0" presId="urn:microsoft.com/office/officeart/2005/8/layout/arrow3"/>
    <dgm:cxn modelId="{28375615-AA58-4ABA-8C91-8C4A3D6C00C6}" type="presOf" srcId="{496CFD17-A8A0-4964-8F04-B66C160D1E62}" destId="{6DE8D374-A22D-4081-96A9-4DA684315AA0}" srcOrd="0" destOrd="0" presId="urn:microsoft.com/office/officeart/2005/8/layout/arrow3"/>
    <dgm:cxn modelId="{D87FCDB2-104D-47D4-9897-11DEF5DFE473}" srcId="{559E3B8A-B294-4607-AB38-5843CA526D09}" destId="{A13A3833-6C28-4B7E-9885-B552C4040436}" srcOrd="0" destOrd="0" parTransId="{F56FE762-6BFD-4ACF-83F1-E9A69FFB9555}" sibTransId="{57792992-0A0A-4ACF-80D0-98C3F60634E1}"/>
    <dgm:cxn modelId="{D5E2FD25-6D09-4311-AA58-A8A1462842AA}" type="presOf" srcId="{A13A3833-6C28-4B7E-9885-B552C4040436}" destId="{37C4F811-6353-4056-85D4-079EF536A14F}" srcOrd="0" destOrd="0" presId="urn:microsoft.com/office/officeart/2005/8/layout/arrow3"/>
    <dgm:cxn modelId="{4C8D43FD-F5CD-4D4E-B0A7-48776049DFE9}" type="presParOf" srcId="{64E374A2-E069-4249-9ACA-B9762492F1AE}" destId="{86A6A8C3-23AF-44AE-B568-843F8BC3C62E}" srcOrd="0" destOrd="0" presId="urn:microsoft.com/office/officeart/2005/8/layout/arrow3"/>
    <dgm:cxn modelId="{7DADE9AB-99B6-4A9D-95F8-8194E6CB7DD2}" type="presParOf" srcId="{64E374A2-E069-4249-9ACA-B9762492F1AE}" destId="{49CD33C1-EBD2-40C5-8110-4ACF29BCDC5B}" srcOrd="1" destOrd="0" presId="urn:microsoft.com/office/officeart/2005/8/layout/arrow3"/>
    <dgm:cxn modelId="{327C6337-A92E-458A-8694-5168D07533AF}" type="presParOf" srcId="{64E374A2-E069-4249-9ACA-B9762492F1AE}" destId="{37C4F811-6353-4056-85D4-079EF536A14F}" srcOrd="2" destOrd="0" presId="urn:microsoft.com/office/officeart/2005/8/layout/arrow3"/>
    <dgm:cxn modelId="{DFD974E5-3951-43FA-87BE-D4B365BDD981}" type="presParOf" srcId="{64E374A2-E069-4249-9ACA-B9762492F1AE}" destId="{42BF64DA-6586-4492-BB88-43C31BD8C31B}" srcOrd="3" destOrd="0" presId="urn:microsoft.com/office/officeart/2005/8/layout/arrow3"/>
    <dgm:cxn modelId="{655B6D65-B96F-4A2D-98E5-A2ECA73ADD57}" type="presParOf" srcId="{64E374A2-E069-4249-9ACA-B9762492F1AE}" destId="{6DE8D374-A22D-4081-96A9-4DA684315AA0}"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9E3B8A-B294-4607-AB38-5843CA526D09}" type="doc">
      <dgm:prSet loTypeId="urn:microsoft.com/office/officeart/2005/8/layout/arrow3" loCatId="relationship" qsTypeId="urn:microsoft.com/office/officeart/2005/8/quickstyle/simple1" qsCatId="simple" csTypeId="urn:microsoft.com/office/officeart/2005/8/colors/accent2_2" csCatId="accent2" phldr="1"/>
      <dgm:spPr/>
      <dgm:t>
        <a:bodyPr/>
        <a:lstStyle/>
        <a:p>
          <a:endParaRPr lang="el-GR"/>
        </a:p>
      </dgm:t>
    </dgm:pt>
    <dgm:pt modelId="{A13A3833-6C28-4B7E-9885-B552C4040436}">
      <dgm:prSet phldrT="[Κείμενο]"/>
      <dgm:spPr/>
      <dgm:t>
        <a:bodyPr/>
        <a:lstStyle/>
        <a:p>
          <a:r>
            <a:rPr lang="el-GR" dirty="0" smtClean="0"/>
            <a:t>56,25</a:t>
          </a:r>
          <a:endParaRPr lang="el-GR" dirty="0"/>
        </a:p>
      </dgm:t>
    </dgm:pt>
    <dgm:pt modelId="{F56FE762-6BFD-4ACF-83F1-E9A69FFB9555}" type="parTrans" cxnId="{D87FCDB2-104D-47D4-9897-11DEF5DFE473}">
      <dgm:prSet/>
      <dgm:spPr/>
      <dgm:t>
        <a:bodyPr/>
        <a:lstStyle/>
        <a:p>
          <a:endParaRPr lang="el-GR"/>
        </a:p>
      </dgm:t>
    </dgm:pt>
    <dgm:pt modelId="{57792992-0A0A-4ACF-80D0-98C3F60634E1}" type="sibTrans" cxnId="{D87FCDB2-104D-47D4-9897-11DEF5DFE473}">
      <dgm:prSet/>
      <dgm:spPr/>
      <dgm:t>
        <a:bodyPr/>
        <a:lstStyle/>
        <a:p>
          <a:endParaRPr lang="el-GR"/>
        </a:p>
      </dgm:t>
    </dgm:pt>
    <dgm:pt modelId="{496CFD17-A8A0-4964-8F04-B66C160D1E62}">
      <dgm:prSet phldrT="[Κείμενο]"/>
      <dgm:spPr/>
      <dgm:t>
        <a:bodyPr/>
        <a:lstStyle/>
        <a:p>
          <a:r>
            <a:rPr lang="el-GR" dirty="0" err="1" smtClean="0"/>
            <a:t>Μ.Ο</a:t>
          </a:r>
          <a:r>
            <a:rPr lang="el-GR" dirty="0" smtClean="0"/>
            <a:t>. 52,34</a:t>
          </a:r>
          <a:endParaRPr lang="el-GR" dirty="0"/>
        </a:p>
      </dgm:t>
    </dgm:pt>
    <dgm:pt modelId="{C60C23FC-A997-488E-9494-87ED1F47BDF2}" type="parTrans" cxnId="{C2AC2071-E9E6-4C3F-82ED-27625D47E7D3}">
      <dgm:prSet/>
      <dgm:spPr/>
      <dgm:t>
        <a:bodyPr/>
        <a:lstStyle/>
        <a:p>
          <a:endParaRPr lang="el-GR"/>
        </a:p>
      </dgm:t>
    </dgm:pt>
    <dgm:pt modelId="{9EE3BCE3-9EC7-4A3E-B553-A738BCFC5586}" type="sibTrans" cxnId="{C2AC2071-E9E6-4C3F-82ED-27625D47E7D3}">
      <dgm:prSet/>
      <dgm:spPr/>
      <dgm:t>
        <a:bodyPr/>
        <a:lstStyle/>
        <a:p>
          <a:endParaRPr lang="el-GR"/>
        </a:p>
      </dgm:t>
    </dgm:pt>
    <dgm:pt modelId="{64E374A2-E069-4249-9ACA-B9762492F1AE}" type="pres">
      <dgm:prSet presAssocID="{559E3B8A-B294-4607-AB38-5843CA526D09}" presName="compositeShape" presStyleCnt="0">
        <dgm:presLayoutVars>
          <dgm:chMax val="2"/>
          <dgm:dir/>
          <dgm:resizeHandles val="exact"/>
        </dgm:presLayoutVars>
      </dgm:prSet>
      <dgm:spPr/>
      <dgm:t>
        <a:bodyPr/>
        <a:lstStyle/>
        <a:p>
          <a:endParaRPr lang="el-GR"/>
        </a:p>
      </dgm:t>
    </dgm:pt>
    <dgm:pt modelId="{86A6A8C3-23AF-44AE-B568-843F8BC3C62E}" type="pres">
      <dgm:prSet presAssocID="{559E3B8A-B294-4607-AB38-5843CA526D09}" presName="divider" presStyleLbl="fgShp" presStyleIdx="0" presStyleCnt="1" custLinFactNeighborY="5008"/>
      <dgm:spPr/>
    </dgm:pt>
    <dgm:pt modelId="{49CD33C1-EBD2-40C5-8110-4ACF29BCDC5B}" type="pres">
      <dgm:prSet presAssocID="{A13A3833-6C28-4B7E-9885-B552C4040436}" presName="downArrow" presStyleLbl="node1" presStyleIdx="0" presStyleCnt="2"/>
      <dgm:spPr/>
    </dgm:pt>
    <dgm:pt modelId="{37C4F811-6353-4056-85D4-079EF536A14F}" type="pres">
      <dgm:prSet presAssocID="{A13A3833-6C28-4B7E-9885-B552C4040436}" presName="downArrowText" presStyleLbl="revTx" presStyleIdx="0" presStyleCnt="2">
        <dgm:presLayoutVars>
          <dgm:bulletEnabled val="1"/>
        </dgm:presLayoutVars>
      </dgm:prSet>
      <dgm:spPr/>
      <dgm:t>
        <a:bodyPr/>
        <a:lstStyle/>
        <a:p>
          <a:endParaRPr lang="el-GR"/>
        </a:p>
      </dgm:t>
    </dgm:pt>
    <dgm:pt modelId="{42BF64DA-6586-4492-BB88-43C31BD8C31B}" type="pres">
      <dgm:prSet presAssocID="{496CFD17-A8A0-4964-8F04-B66C160D1E62}" presName="upArrow" presStyleLbl="node1" presStyleIdx="1" presStyleCnt="2"/>
      <dgm:spPr/>
    </dgm:pt>
    <dgm:pt modelId="{6DE8D374-A22D-4081-96A9-4DA684315AA0}" type="pres">
      <dgm:prSet presAssocID="{496CFD17-A8A0-4964-8F04-B66C160D1E62}" presName="upArrowText" presStyleLbl="revTx" presStyleIdx="1" presStyleCnt="2">
        <dgm:presLayoutVars>
          <dgm:bulletEnabled val="1"/>
        </dgm:presLayoutVars>
      </dgm:prSet>
      <dgm:spPr/>
      <dgm:t>
        <a:bodyPr/>
        <a:lstStyle/>
        <a:p>
          <a:endParaRPr lang="el-GR"/>
        </a:p>
      </dgm:t>
    </dgm:pt>
  </dgm:ptLst>
  <dgm:cxnLst>
    <dgm:cxn modelId="{43B647D5-2169-458B-98B1-CE724BB07EF1}" type="presOf" srcId="{496CFD17-A8A0-4964-8F04-B66C160D1E62}" destId="{6DE8D374-A22D-4081-96A9-4DA684315AA0}" srcOrd="0" destOrd="0" presId="urn:microsoft.com/office/officeart/2005/8/layout/arrow3"/>
    <dgm:cxn modelId="{D87FCDB2-104D-47D4-9897-11DEF5DFE473}" srcId="{559E3B8A-B294-4607-AB38-5843CA526D09}" destId="{A13A3833-6C28-4B7E-9885-B552C4040436}" srcOrd="0" destOrd="0" parTransId="{F56FE762-6BFD-4ACF-83F1-E9A69FFB9555}" sibTransId="{57792992-0A0A-4ACF-80D0-98C3F60634E1}"/>
    <dgm:cxn modelId="{C2AC2071-E9E6-4C3F-82ED-27625D47E7D3}" srcId="{559E3B8A-B294-4607-AB38-5843CA526D09}" destId="{496CFD17-A8A0-4964-8F04-B66C160D1E62}" srcOrd="1" destOrd="0" parTransId="{C60C23FC-A997-488E-9494-87ED1F47BDF2}" sibTransId="{9EE3BCE3-9EC7-4A3E-B553-A738BCFC5586}"/>
    <dgm:cxn modelId="{43EAB94C-2536-45C3-B59C-780C03CEB744}" type="presOf" srcId="{A13A3833-6C28-4B7E-9885-B552C4040436}" destId="{37C4F811-6353-4056-85D4-079EF536A14F}" srcOrd="0" destOrd="0" presId="urn:microsoft.com/office/officeart/2005/8/layout/arrow3"/>
    <dgm:cxn modelId="{3F12C695-2FFF-494C-B61C-7616C88B6665}" type="presOf" srcId="{559E3B8A-B294-4607-AB38-5843CA526D09}" destId="{64E374A2-E069-4249-9ACA-B9762492F1AE}" srcOrd="0" destOrd="0" presId="urn:microsoft.com/office/officeart/2005/8/layout/arrow3"/>
    <dgm:cxn modelId="{431E971E-E1DC-4631-95E6-432385BC289D}" type="presParOf" srcId="{64E374A2-E069-4249-9ACA-B9762492F1AE}" destId="{86A6A8C3-23AF-44AE-B568-843F8BC3C62E}" srcOrd="0" destOrd="0" presId="urn:microsoft.com/office/officeart/2005/8/layout/arrow3"/>
    <dgm:cxn modelId="{36DCC8C3-4B72-44EF-B421-42EB26E38913}" type="presParOf" srcId="{64E374A2-E069-4249-9ACA-B9762492F1AE}" destId="{49CD33C1-EBD2-40C5-8110-4ACF29BCDC5B}" srcOrd="1" destOrd="0" presId="urn:microsoft.com/office/officeart/2005/8/layout/arrow3"/>
    <dgm:cxn modelId="{FAF87785-5972-48CF-89EA-3FC6C9255802}" type="presParOf" srcId="{64E374A2-E069-4249-9ACA-B9762492F1AE}" destId="{37C4F811-6353-4056-85D4-079EF536A14F}" srcOrd="2" destOrd="0" presId="urn:microsoft.com/office/officeart/2005/8/layout/arrow3"/>
    <dgm:cxn modelId="{B2F0CD34-FB3D-456B-A0C3-6A6E0744695E}" type="presParOf" srcId="{64E374A2-E069-4249-9ACA-B9762492F1AE}" destId="{42BF64DA-6586-4492-BB88-43C31BD8C31B}" srcOrd="3" destOrd="0" presId="urn:microsoft.com/office/officeart/2005/8/layout/arrow3"/>
    <dgm:cxn modelId="{519A041F-639D-4B09-8D3A-96027270009E}" type="presParOf" srcId="{64E374A2-E069-4249-9ACA-B9762492F1AE}" destId="{6DE8D374-A22D-4081-96A9-4DA684315AA0}"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9E3B8A-B294-4607-AB38-5843CA526D09}" type="doc">
      <dgm:prSet loTypeId="urn:microsoft.com/office/officeart/2005/8/layout/arrow3" loCatId="relationship" qsTypeId="urn:microsoft.com/office/officeart/2005/8/quickstyle/simple1" qsCatId="simple" csTypeId="urn:microsoft.com/office/officeart/2005/8/colors/accent2_2" csCatId="accent2" phldr="1"/>
      <dgm:spPr/>
      <dgm:t>
        <a:bodyPr/>
        <a:lstStyle/>
        <a:p>
          <a:endParaRPr lang="el-GR"/>
        </a:p>
      </dgm:t>
    </dgm:pt>
    <dgm:pt modelId="{A13A3833-6C28-4B7E-9885-B552C4040436}">
      <dgm:prSet phldrT="[Κείμενο]"/>
      <dgm:spPr/>
      <dgm:t>
        <a:bodyPr/>
        <a:lstStyle/>
        <a:p>
          <a:r>
            <a:rPr lang="el-GR" dirty="0" smtClean="0"/>
            <a:t>73,33</a:t>
          </a:r>
          <a:endParaRPr lang="el-GR" dirty="0"/>
        </a:p>
      </dgm:t>
    </dgm:pt>
    <dgm:pt modelId="{F56FE762-6BFD-4ACF-83F1-E9A69FFB9555}" type="parTrans" cxnId="{D87FCDB2-104D-47D4-9897-11DEF5DFE473}">
      <dgm:prSet/>
      <dgm:spPr/>
      <dgm:t>
        <a:bodyPr/>
        <a:lstStyle/>
        <a:p>
          <a:endParaRPr lang="el-GR"/>
        </a:p>
      </dgm:t>
    </dgm:pt>
    <dgm:pt modelId="{57792992-0A0A-4ACF-80D0-98C3F60634E1}" type="sibTrans" cxnId="{D87FCDB2-104D-47D4-9897-11DEF5DFE473}">
      <dgm:prSet/>
      <dgm:spPr/>
      <dgm:t>
        <a:bodyPr/>
        <a:lstStyle/>
        <a:p>
          <a:endParaRPr lang="el-GR"/>
        </a:p>
      </dgm:t>
    </dgm:pt>
    <dgm:pt modelId="{496CFD17-A8A0-4964-8F04-B66C160D1E62}">
      <dgm:prSet phldrT="[Κείμενο]"/>
      <dgm:spPr/>
      <dgm:t>
        <a:bodyPr/>
        <a:lstStyle/>
        <a:p>
          <a:r>
            <a:rPr lang="el-GR" dirty="0" err="1" smtClean="0"/>
            <a:t>Μ.Ο</a:t>
          </a:r>
          <a:r>
            <a:rPr lang="el-GR" dirty="0" smtClean="0"/>
            <a:t>. 52,34</a:t>
          </a:r>
          <a:endParaRPr lang="el-GR" dirty="0"/>
        </a:p>
      </dgm:t>
    </dgm:pt>
    <dgm:pt modelId="{C60C23FC-A997-488E-9494-87ED1F47BDF2}" type="parTrans" cxnId="{C2AC2071-E9E6-4C3F-82ED-27625D47E7D3}">
      <dgm:prSet/>
      <dgm:spPr/>
      <dgm:t>
        <a:bodyPr/>
        <a:lstStyle/>
        <a:p>
          <a:endParaRPr lang="el-GR"/>
        </a:p>
      </dgm:t>
    </dgm:pt>
    <dgm:pt modelId="{9EE3BCE3-9EC7-4A3E-B553-A738BCFC5586}" type="sibTrans" cxnId="{C2AC2071-E9E6-4C3F-82ED-27625D47E7D3}">
      <dgm:prSet/>
      <dgm:spPr/>
      <dgm:t>
        <a:bodyPr/>
        <a:lstStyle/>
        <a:p>
          <a:endParaRPr lang="el-GR"/>
        </a:p>
      </dgm:t>
    </dgm:pt>
    <dgm:pt modelId="{64E374A2-E069-4249-9ACA-B9762492F1AE}" type="pres">
      <dgm:prSet presAssocID="{559E3B8A-B294-4607-AB38-5843CA526D09}" presName="compositeShape" presStyleCnt="0">
        <dgm:presLayoutVars>
          <dgm:chMax val="2"/>
          <dgm:dir/>
          <dgm:resizeHandles val="exact"/>
        </dgm:presLayoutVars>
      </dgm:prSet>
      <dgm:spPr/>
      <dgm:t>
        <a:bodyPr/>
        <a:lstStyle/>
        <a:p>
          <a:endParaRPr lang="el-GR"/>
        </a:p>
      </dgm:t>
    </dgm:pt>
    <dgm:pt modelId="{86A6A8C3-23AF-44AE-B568-843F8BC3C62E}" type="pres">
      <dgm:prSet presAssocID="{559E3B8A-B294-4607-AB38-5843CA526D09}" presName="divider" presStyleLbl="fgShp" presStyleIdx="0" presStyleCnt="1" custLinFactNeighborY="5008"/>
      <dgm:spPr/>
    </dgm:pt>
    <dgm:pt modelId="{49CD33C1-EBD2-40C5-8110-4ACF29BCDC5B}" type="pres">
      <dgm:prSet presAssocID="{A13A3833-6C28-4B7E-9885-B552C4040436}" presName="downArrow" presStyleLbl="node1" presStyleIdx="0" presStyleCnt="2"/>
      <dgm:spPr/>
    </dgm:pt>
    <dgm:pt modelId="{37C4F811-6353-4056-85D4-079EF536A14F}" type="pres">
      <dgm:prSet presAssocID="{A13A3833-6C28-4B7E-9885-B552C4040436}" presName="downArrowText" presStyleLbl="revTx" presStyleIdx="0" presStyleCnt="2">
        <dgm:presLayoutVars>
          <dgm:bulletEnabled val="1"/>
        </dgm:presLayoutVars>
      </dgm:prSet>
      <dgm:spPr/>
      <dgm:t>
        <a:bodyPr/>
        <a:lstStyle/>
        <a:p>
          <a:endParaRPr lang="el-GR"/>
        </a:p>
      </dgm:t>
    </dgm:pt>
    <dgm:pt modelId="{42BF64DA-6586-4492-BB88-43C31BD8C31B}" type="pres">
      <dgm:prSet presAssocID="{496CFD17-A8A0-4964-8F04-B66C160D1E62}" presName="upArrow" presStyleLbl="node1" presStyleIdx="1" presStyleCnt="2"/>
      <dgm:spPr/>
    </dgm:pt>
    <dgm:pt modelId="{6DE8D374-A22D-4081-96A9-4DA684315AA0}" type="pres">
      <dgm:prSet presAssocID="{496CFD17-A8A0-4964-8F04-B66C160D1E62}" presName="upArrowText" presStyleLbl="revTx" presStyleIdx="1" presStyleCnt="2">
        <dgm:presLayoutVars>
          <dgm:bulletEnabled val="1"/>
        </dgm:presLayoutVars>
      </dgm:prSet>
      <dgm:spPr/>
      <dgm:t>
        <a:bodyPr/>
        <a:lstStyle/>
        <a:p>
          <a:endParaRPr lang="el-GR"/>
        </a:p>
      </dgm:t>
    </dgm:pt>
  </dgm:ptLst>
  <dgm:cxnLst>
    <dgm:cxn modelId="{20D979F9-6FE0-41C5-B7C2-430C8688A337}" type="presOf" srcId="{496CFD17-A8A0-4964-8F04-B66C160D1E62}" destId="{6DE8D374-A22D-4081-96A9-4DA684315AA0}" srcOrd="0" destOrd="0" presId="urn:microsoft.com/office/officeart/2005/8/layout/arrow3"/>
    <dgm:cxn modelId="{68952089-AB62-48AF-B180-A64991ADD352}" type="presOf" srcId="{559E3B8A-B294-4607-AB38-5843CA526D09}" destId="{64E374A2-E069-4249-9ACA-B9762492F1AE}" srcOrd="0" destOrd="0" presId="urn:microsoft.com/office/officeart/2005/8/layout/arrow3"/>
    <dgm:cxn modelId="{C2AC2071-E9E6-4C3F-82ED-27625D47E7D3}" srcId="{559E3B8A-B294-4607-AB38-5843CA526D09}" destId="{496CFD17-A8A0-4964-8F04-B66C160D1E62}" srcOrd="1" destOrd="0" parTransId="{C60C23FC-A997-488E-9494-87ED1F47BDF2}" sibTransId="{9EE3BCE3-9EC7-4A3E-B553-A738BCFC5586}"/>
    <dgm:cxn modelId="{33C5DE0E-D7B0-4C9E-BDDC-D121F664276E}" type="presOf" srcId="{A13A3833-6C28-4B7E-9885-B552C4040436}" destId="{37C4F811-6353-4056-85D4-079EF536A14F}" srcOrd="0" destOrd="0" presId="urn:microsoft.com/office/officeart/2005/8/layout/arrow3"/>
    <dgm:cxn modelId="{D87FCDB2-104D-47D4-9897-11DEF5DFE473}" srcId="{559E3B8A-B294-4607-AB38-5843CA526D09}" destId="{A13A3833-6C28-4B7E-9885-B552C4040436}" srcOrd="0" destOrd="0" parTransId="{F56FE762-6BFD-4ACF-83F1-E9A69FFB9555}" sibTransId="{57792992-0A0A-4ACF-80D0-98C3F60634E1}"/>
    <dgm:cxn modelId="{174221A5-B710-4234-BE19-E73699886888}" type="presParOf" srcId="{64E374A2-E069-4249-9ACA-B9762492F1AE}" destId="{86A6A8C3-23AF-44AE-B568-843F8BC3C62E}" srcOrd="0" destOrd="0" presId="urn:microsoft.com/office/officeart/2005/8/layout/arrow3"/>
    <dgm:cxn modelId="{C3B468E2-3A4C-46AE-8D89-3ABA3D2D0C38}" type="presParOf" srcId="{64E374A2-E069-4249-9ACA-B9762492F1AE}" destId="{49CD33C1-EBD2-40C5-8110-4ACF29BCDC5B}" srcOrd="1" destOrd="0" presId="urn:microsoft.com/office/officeart/2005/8/layout/arrow3"/>
    <dgm:cxn modelId="{FC220FFC-02A9-476E-A133-634F4FD53553}" type="presParOf" srcId="{64E374A2-E069-4249-9ACA-B9762492F1AE}" destId="{37C4F811-6353-4056-85D4-079EF536A14F}" srcOrd="2" destOrd="0" presId="urn:microsoft.com/office/officeart/2005/8/layout/arrow3"/>
    <dgm:cxn modelId="{FB5C0A73-E03C-4DBA-B6BF-5CAB75C804E5}" type="presParOf" srcId="{64E374A2-E069-4249-9ACA-B9762492F1AE}" destId="{42BF64DA-6586-4492-BB88-43C31BD8C31B}" srcOrd="3" destOrd="0" presId="urn:microsoft.com/office/officeart/2005/8/layout/arrow3"/>
    <dgm:cxn modelId="{9F28A6F9-57D0-4647-9BB8-3BD594984B78}" type="presParOf" srcId="{64E374A2-E069-4249-9ACA-B9762492F1AE}" destId="{6DE8D374-A22D-4081-96A9-4DA684315AA0}"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9E3B8A-B294-4607-AB38-5843CA526D09}" type="doc">
      <dgm:prSet loTypeId="urn:microsoft.com/office/officeart/2005/8/layout/arrow3" loCatId="relationship" qsTypeId="urn:microsoft.com/office/officeart/2005/8/quickstyle/simple1" qsCatId="simple" csTypeId="urn:microsoft.com/office/officeart/2005/8/colors/accent2_2" csCatId="accent2" phldr="1"/>
      <dgm:spPr/>
      <dgm:t>
        <a:bodyPr/>
        <a:lstStyle/>
        <a:p>
          <a:endParaRPr lang="el-GR"/>
        </a:p>
      </dgm:t>
    </dgm:pt>
    <dgm:pt modelId="{A13A3833-6C28-4B7E-9885-B552C4040436}">
      <dgm:prSet phldrT="[Κείμενο]"/>
      <dgm:spPr/>
      <dgm:t>
        <a:bodyPr/>
        <a:lstStyle/>
        <a:p>
          <a:r>
            <a:rPr lang="el-GR" dirty="0" err="1" smtClean="0"/>
            <a:t>Μ.Ο</a:t>
          </a:r>
          <a:r>
            <a:rPr lang="el-GR" dirty="0" smtClean="0"/>
            <a:t>. 52,34</a:t>
          </a:r>
          <a:endParaRPr lang="el-GR" dirty="0"/>
        </a:p>
      </dgm:t>
    </dgm:pt>
    <dgm:pt modelId="{F56FE762-6BFD-4ACF-83F1-E9A69FFB9555}" type="parTrans" cxnId="{D87FCDB2-104D-47D4-9897-11DEF5DFE473}">
      <dgm:prSet/>
      <dgm:spPr/>
      <dgm:t>
        <a:bodyPr/>
        <a:lstStyle/>
        <a:p>
          <a:endParaRPr lang="el-GR"/>
        </a:p>
      </dgm:t>
    </dgm:pt>
    <dgm:pt modelId="{57792992-0A0A-4ACF-80D0-98C3F60634E1}" type="sibTrans" cxnId="{D87FCDB2-104D-47D4-9897-11DEF5DFE473}">
      <dgm:prSet/>
      <dgm:spPr/>
      <dgm:t>
        <a:bodyPr/>
        <a:lstStyle/>
        <a:p>
          <a:endParaRPr lang="el-GR"/>
        </a:p>
      </dgm:t>
    </dgm:pt>
    <dgm:pt modelId="{496CFD17-A8A0-4964-8F04-B66C160D1E62}">
      <dgm:prSet phldrT="[Κείμενο]"/>
      <dgm:spPr/>
      <dgm:t>
        <a:bodyPr/>
        <a:lstStyle/>
        <a:p>
          <a:r>
            <a:rPr lang="el-GR" dirty="0" smtClean="0"/>
            <a:t>46,15</a:t>
          </a:r>
        </a:p>
        <a:p>
          <a:endParaRPr lang="el-GR" dirty="0"/>
        </a:p>
      </dgm:t>
    </dgm:pt>
    <dgm:pt modelId="{C60C23FC-A997-488E-9494-87ED1F47BDF2}" type="parTrans" cxnId="{C2AC2071-E9E6-4C3F-82ED-27625D47E7D3}">
      <dgm:prSet/>
      <dgm:spPr/>
      <dgm:t>
        <a:bodyPr/>
        <a:lstStyle/>
        <a:p>
          <a:endParaRPr lang="el-GR"/>
        </a:p>
      </dgm:t>
    </dgm:pt>
    <dgm:pt modelId="{9EE3BCE3-9EC7-4A3E-B553-A738BCFC5586}" type="sibTrans" cxnId="{C2AC2071-E9E6-4C3F-82ED-27625D47E7D3}">
      <dgm:prSet/>
      <dgm:spPr/>
      <dgm:t>
        <a:bodyPr/>
        <a:lstStyle/>
        <a:p>
          <a:endParaRPr lang="el-GR"/>
        </a:p>
      </dgm:t>
    </dgm:pt>
    <dgm:pt modelId="{64E374A2-E069-4249-9ACA-B9762492F1AE}" type="pres">
      <dgm:prSet presAssocID="{559E3B8A-B294-4607-AB38-5843CA526D09}" presName="compositeShape" presStyleCnt="0">
        <dgm:presLayoutVars>
          <dgm:chMax val="2"/>
          <dgm:dir/>
          <dgm:resizeHandles val="exact"/>
        </dgm:presLayoutVars>
      </dgm:prSet>
      <dgm:spPr/>
      <dgm:t>
        <a:bodyPr/>
        <a:lstStyle/>
        <a:p>
          <a:endParaRPr lang="el-GR"/>
        </a:p>
      </dgm:t>
    </dgm:pt>
    <dgm:pt modelId="{86A6A8C3-23AF-44AE-B568-843F8BC3C62E}" type="pres">
      <dgm:prSet presAssocID="{559E3B8A-B294-4607-AB38-5843CA526D09}" presName="divider" presStyleLbl="fgShp" presStyleIdx="0" presStyleCnt="1" custLinFactNeighborY="5008"/>
      <dgm:spPr/>
    </dgm:pt>
    <dgm:pt modelId="{49CD33C1-EBD2-40C5-8110-4ACF29BCDC5B}" type="pres">
      <dgm:prSet presAssocID="{A13A3833-6C28-4B7E-9885-B552C4040436}" presName="downArrow" presStyleLbl="node1" presStyleIdx="0" presStyleCnt="2"/>
      <dgm:spPr/>
    </dgm:pt>
    <dgm:pt modelId="{37C4F811-6353-4056-85D4-079EF536A14F}" type="pres">
      <dgm:prSet presAssocID="{A13A3833-6C28-4B7E-9885-B552C4040436}" presName="downArrowText" presStyleLbl="revTx" presStyleIdx="0" presStyleCnt="2">
        <dgm:presLayoutVars>
          <dgm:bulletEnabled val="1"/>
        </dgm:presLayoutVars>
      </dgm:prSet>
      <dgm:spPr/>
      <dgm:t>
        <a:bodyPr/>
        <a:lstStyle/>
        <a:p>
          <a:endParaRPr lang="el-GR"/>
        </a:p>
      </dgm:t>
    </dgm:pt>
    <dgm:pt modelId="{42BF64DA-6586-4492-BB88-43C31BD8C31B}" type="pres">
      <dgm:prSet presAssocID="{496CFD17-A8A0-4964-8F04-B66C160D1E62}" presName="upArrow" presStyleLbl="node1" presStyleIdx="1" presStyleCnt="2"/>
      <dgm:spPr/>
    </dgm:pt>
    <dgm:pt modelId="{6DE8D374-A22D-4081-96A9-4DA684315AA0}" type="pres">
      <dgm:prSet presAssocID="{496CFD17-A8A0-4964-8F04-B66C160D1E62}" presName="upArrowText" presStyleLbl="revTx" presStyleIdx="1" presStyleCnt="2">
        <dgm:presLayoutVars>
          <dgm:bulletEnabled val="1"/>
        </dgm:presLayoutVars>
      </dgm:prSet>
      <dgm:spPr/>
      <dgm:t>
        <a:bodyPr/>
        <a:lstStyle/>
        <a:p>
          <a:endParaRPr lang="el-GR"/>
        </a:p>
      </dgm:t>
    </dgm:pt>
  </dgm:ptLst>
  <dgm:cxnLst>
    <dgm:cxn modelId="{7B6C80FF-D2E7-4F04-B478-19A895CBCB73}" type="presOf" srcId="{A13A3833-6C28-4B7E-9885-B552C4040436}" destId="{37C4F811-6353-4056-85D4-079EF536A14F}" srcOrd="0" destOrd="0" presId="urn:microsoft.com/office/officeart/2005/8/layout/arrow3"/>
    <dgm:cxn modelId="{56AF45BF-F918-415C-A747-CB080F6D37E3}" type="presOf" srcId="{559E3B8A-B294-4607-AB38-5843CA526D09}" destId="{64E374A2-E069-4249-9ACA-B9762492F1AE}" srcOrd="0" destOrd="0" presId="urn:microsoft.com/office/officeart/2005/8/layout/arrow3"/>
    <dgm:cxn modelId="{71E72A31-ABAC-44E1-8628-FE2B962404B3}" type="presOf" srcId="{496CFD17-A8A0-4964-8F04-B66C160D1E62}" destId="{6DE8D374-A22D-4081-96A9-4DA684315AA0}" srcOrd="0" destOrd="0" presId="urn:microsoft.com/office/officeart/2005/8/layout/arrow3"/>
    <dgm:cxn modelId="{C2AC2071-E9E6-4C3F-82ED-27625D47E7D3}" srcId="{559E3B8A-B294-4607-AB38-5843CA526D09}" destId="{496CFD17-A8A0-4964-8F04-B66C160D1E62}" srcOrd="1" destOrd="0" parTransId="{C60C23FC-A997-488E-9494-87ED1F47BDF2}" sibTransId="{9EE3BCE3-9EC7-4A3E-B553-A738BCFC5586}"/>
    <dgm:cxn modelId="{D87FCDB2-104D-47D4-9897-11DEF5DFE473}" srcId="{559E3B8A-B294-4607-AB38-5843CA526D09}" destId="{A13A3833-6C28-4B7E-9885-B552C4040436}" srcOrd="0" destOrd="0" parTransId="{F56FE762-6BFD-4ACF-83F1-E9A69FFB9555}" sibTransId="{57792992-0A0A-4ACF-80D0-98C3F60634E1}"/>
    <dgm:cxn modelId="{FE816C45-1D0D-4F6E-8812-2D65D4935890}" type="presParOf" srcId="{64E374A2-E069-4249-9ACA-B9762492F1AE}" destId="{86A6A8C3-23AF-44AE-B568-843F8BC3C62E}" srcOrd="0" destOrd="0" presId="urn:microsoft.com/office/officeart/2005/8/layout/arrow3"/>
    <dgm:cxn modelId="{DEF16297-C2C7-4A45-BC06-7EDFD588C9A4}" type="presParOf" srcId="{64E374A2-E069-4249-9ACA-B9762492F1AE}" destId="{49CD33C1-EBD2-40C5-8110-4ACF29BCDC5B}" srcOrd="1" destOrd="0" presId="urn:microsoft.com/office/officeart/2005/8/layout/arrow3"/>
    <dgm:cxn modelId="{E9D903C8-580A-431D-B2E5-28FD31F1D4A4}" type="presParOf" srcId="{64E374A2-E069-4249-9ACA-B9762492F1AE}" destId="{37C4F811-6353-4056-85D4-079EF536A14F}" srcOrd="2" destOrd="0" presId="urn:microsoft.com/office/officeart/2005/8/layout/arrow3"/>
    <dgm:cxn modelId="{472D9050-7307-4224-BFF1-07EE14AC751C}" type="presParOf" srcId="{64E374A2-E069-4249-9ACA-B9762492F1AE}" destId="{42BF64DA-6586-4492-BB88-43C31BD8C31B}" srcOrd="3" destOrd="0" presId="urn:microsoft.com/office/officeart/2005/8/layout/arrow3"/>
    <dgm:cxn modelId="{96068E73-C503-4730-B098-EEA38B2F9257}" type="presParOf" srcId="{64E374A2-E069-4249-9ACA-B9762492F1AE}" destId="{6DE8D374-A22D-4081-96A9-4DA684315AA0}"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9E3B8A-B294-4607-AB38-5843CA526D09}" type="doc">
      <dgm:prSet loTypeId="urn:microsoft.com/office/officeart/2005/8/layout/arrow3" loCatId="relationship" qsTypeId="urn:microsoft.com/office/officeart/2005/8/quickstyle/simple1" qsCatId="simple" csTypeId="urn:microsoft.com/office/officeart/2005/8/colors/accent2_2" csCatId="accent2" phldr="1"/>
      <dgm:spPr/>
      <dgm:t>
        <a:bodyPr/>
        <a:lstStyle/>
        <a:p>
          <a:endParaRPr lang="el-GR"/>
        </a:p>
      </dgm:t>
    </dgm:pt>
    <dgm:pt modelId="{A13A3833-6C28-4B7E-9885-B552C4040436}">
      <dgm:prSet phldrT="[Κείμενο]"/>
      <dgm:spPr/>
      <dgm:t>
        <a:bodyPr/>
        <a:lstStyle/>
        <a:p>
          <a:r>
            <a:rPr lang="el-GR" dirty="0" err="1" smtClean="0"/>
            <a:t>Μ.Ο</a:t>
          </a:r>
          <a:r>
            <a:rPr lang="el-GR" dirty="0" smtClean="0"/>
            <a:t>. 52,34</a:t>
          </a:r>
          <a:endParaRPr lang="el-GR" dirty="0"/>
        </a:p>
      </dgm:t>
    </dgm:pt>
    <dgm:pt modelId="{F56FE762-6BFD-4ACF-83F1-E9A69FFB9555}" type="parTrans" cxnId="{D87FCDB2-104D-47D4-9897-11DEF5DFE473}">
      <dgm:prSet/>
      <dgm:spPr/>
      <dgm:t>
        <a:bodyPr/>
        <a:lstStyle/>
        <a:p>
          <a:endParaRPr lang="el-GR"/>
        </a:p>
      </dgm:t>
    </dgm:pt>
    <dgm:pt modelId="{57792992-0A0A-4ACF-80D0-98C3F60634E1}" type="sibTrans" cxnId="{D87FCDB2-104D-47D4-9897-11DEF5DFE473}">
      <dgm:prSet/>
      <dgm:spPr/>
      <dgm:t>
        <a:bodyPr/>
        <a:lstStyle/>
        <a:p>
          <a:endParaRPr lang="el-GR"/>
        </a:p>
      </dgm:t>
    </dgm:pt>
    <dgm:pt modelId="{496CFD17-A8A0-4964-8F04-B66C160D1E62}">
      <dgm:prSet phldrT="[Κείμενο]"/>
      <dgm:spPr/>
      <dgm:t>
        <a:bodyPr/>
        <a:lstStyle/>
        <a:p>
          <a:r>
            <a:rPr lang="el-GR" dirty="0" smtClean="0"/>
            <a:t>38,71</a:t>
          </a:r>
        </a:p>
        <a:p>
          <a:endParaRPr lang="el-GR" dirty="0"/>
        </a:p>
      </dgm:t>
    </dgm:pt>
    <dgm:pt modelId="{C60C23FC-A997-488E-9494-87ED1F47BDF2}" type="parTrans" cxnId="{C2AC2071-E9E6-4C3F-82ED-27625D47E7D3}">
      <dgm:prSet/>
      <dgm:spPr/>
      <dgm:t>
        <a:bodyPr/>
        <a:lstStyle/>
        <a:p>
          <a:endParaRPr lang="el-GR"/>
        </a:p>
      </dgm:t>
    </dgm:pt>
    <dgm:pt modelId="{9EE3BCE3-9EC7-4A3E-B553-A738BCFC5586}" type="sibTrans" cxnId="{C2AC2071-E9E6-4C3F-82ED-27625D47E7D3}">
      <dgm:prSet/>
      <dgm:spPr/>
      <dgm:t>
        <a:bodyPr/>
        <a:lstStyle/>
        <a:p>
          <a:endParaRPr lang="el-GR"/>
        </a:p>
      </dgm:t>
    </dgm:pt>
    <dgm:pt modelId="{64E374A2-E069-4249-9ACA-B9762492F1AE}" type="pres">
      <dgm:prSet presAssocID="{559E3B8A-B294-4607-AB38-5843CA526D09}" presName="compositeShape" presStyleCnt="0">
        <dgm:presLayoutVars>
          <dgm:chMax val="2"/>
          <dgm:dir/>
          <dgm:resizeHandles val="exact"/>
        </dgm:presLayoutVars>
      </dgm:prSet>
      <dgm:spPr/>
      <dgm:t>
        <a:bodyPr/>
        <a:lstStyle/>
        <a:p>
          <a:endParaRPr lang="el-GR"/>
        </a:p>
      </dgm:t>
    </dgm:pt>
    <dgm:pt modelId="{86A6A8C3-23AF-44AE-B568-843F8BC3C62E}" type="pres">
      <dgm:prSet presAssocID="{559E3B8A-B294-4607-AB38-5843CA526D09}" presName="divider" presStyleLbl="fgShp" presStyleIdx="0" presStyleCnt="1" custLinFactNeighborY="5008"/>
      <dgm:spPr/>
    </dgm:pt>
    <dgm:pt modelId="{49CD33C1-EBD2-40C5-8110-4ACF29BCDC5B}" type="pres">
      <dgm:prSet presAssocID="{A13A3833-6C28-4B7E-9885-B552C4040436}" presName="downArrow" presStyleLbl="node1" presStyleIdx="0" presStyleCnt="2"/>
      <dgm:spPr/>
    </dgm:pt>
    <dgm:pt modelId="{37C4F811-6353-4056-85D4-079EF536A14F}" type="pres">
      <dgm:prSet presAssocID="{A13A3833-6C28-4B7E-9885-B552C4040436}" presName="downArrowText" presStyleLbl="revTx" presStyleIdx="0" presStyleCnt="2">
        <dgm:presLayoutVars>
          <dgm:bulletEnabled val="1"/>
        </dgm:presLayoutVars>
      </dgm:prSet>
      <dgm:spPr/>
      <dgm:t>
        <a:bodyPr/>
        <a:lstStyle/>
        <a:p>
          <a:endParaRPr lang="el-GR"/>
        </a:p>
      </dgm:t>
    </dgm:pt>
    <dgm:pt modelId="{42BF64DA-6586-4492-BB88-43C31BD8C31B}" type="pres">
      <dgm:prSet presAssocID="{496CFD17-A8A0-4964-8F04-B66C160D1E62}" presName="upArrow" presStyleLbl="node1" presStyleIdx="1" presStyleCnt="2"/>
      <dgm:spPr/>
    </dgm:pt>
    <dgm:pt modelId="{6DE8D374-A22D-4081-96A9-4DA684315AA0}" type="pres">
      <dgm:prSet presAssocID="{496CFD17-A8A0-4964-8F04-B66C160D1E62}" presName="upArrowText" presStyleLbl="revTx" presStyleIdx="1" presStyleCnt="2">
        <dgm:presLayoutVars>
          <dgm:bulletEnabled val="1"/>
        </dgm:presLayoutVars>
      </dgm:prSet>
      <dgm:spPr/>
      <dgm:t>
        <a:bodyPr/>
        <a:lstStyle/>
        <a:p>
          <a:endParaRPr lang="el-GR"/>
        </a:p>
      </dgm:t>
    </dgm:pt>
  </dgm:ptLst>
  <dgm:cxnLst>
    <dgm:cxn modelId="{C2AC2071-E9E6-4C3F-82ED-27625D47E7D3}" srcId="{559E3B8A-B294-4607-AB38-5843CA526D09}" destId="{496CFD17-A8A0-4964-8F04-B66C160D1E62}" srcOrd="1" destOrd="0" parTransId="{C60C23FC-A997-488E-9494-87ED1F47BDF2}" sibTransId="{9EE3BCE3-9EC7-4A3E-B553-A738BCFC5586}"/>
    <dgm:cxn modelId="{863C234D-DABD-4069-BDB2-BE4B080CFDB7}" type="presOf" srcId="{496CFD17-A8A0-4964-8F04-B66C160D1E62}" destId="{6DE8D374-A22D-4081-96A9-4DA684315AA0}" srcOrd="0" destOrd="0" presId="urn:microsoft.com/office/officeart/2005/8/layout/arrow3"/>
    <dgm:cxn modelId="{ACBF2E1C-3263-4766-90B1-BC3593998455}" type="presOf" srcId="{559E3B8A-B294-4607-AB38-5843CA526D09}" destId="{64E374A2-E069-4249-9ACA-B9762492F1AE}" srcOrd="0" destOrd="0" presId="urn:microsoft.com/office/officeart/2005/8/layout/arrow3"/>
    <dgm:cxn modelId="{D87FCDB2-104D-47D4-9897-11DEF5DFE473}" srcId="{559E3B8A-B294-4607-AB38-5843CA526D09}" destId="{A13A3833-6C28-4B7E-9885-B552C4040436}" srcOrd="0" destOrd="0" parTransId="{F56FE762-6BFD-4ACF-83F1-E9A69FFB9555}" sibTransId="{57792992-0A0A-4ACF-80D0-98C3F60634E1}"/>
    <dgm:cxn modelId="{B5090676-F7DE-43F7-B60F-08F738495450}" type="presOf" srcId="{A13A3833-6C28-4B7E-9885-B552C4040436}" destId="{37C4F811-6353-4056-85D4-079EF536A14F}" srcOrd="0" destOrd="0" presId="urn:microsoft.com/office/officeart/2005/8/layout/arrow3"/>
    <dgm:cxn modelId="{36E53599-2B7D-4FCF-AC51-9563E0DED39A}" type="presParOf" srcId="{64E374A2-E069-4249-9ACA-B9762492F1AE}" destId="{86A6A8C3-23AF-44AE-B568-843F8BC3C62E}" srcOrd="0" destOrd="0" presId="urn:microsoft.com/office/officeart/2005/8/layout/arrow3"/>
    <dgm:cxn modelId="{88289E21-27CE-48F1-81EE-73971CA25844}" type="presParOf" srcId="{64E374A2-E069-4249-9ACA-B9762492F1AE}" destId="{49CD33C1-EBD2-40C5-8110-4ACF29BCDC5B}" srcOrd="1" destOrd="0" presId="urn:microsoft.com/office/officeart/2005/8/layout/arrow3"/>
    <dgm:cxn modelId="{579D7064-2A07-4231-9DC0-50A7A62BDA1A}" type="presParOf" srcId="{64E374A2-E069-4249-9ACA-B9762492F1AE}" destId="{37C4F811-6353-4056-85D4-079EF536A14F}" srcOrd="2" destOrd="0" presId="urn:microsoft.com/office/officeart/2005/8/layout/arrow3"/>
    <dgm:cxn modelId="{BD63292F-8647-4158-A03C-36046825B653}" type="presParOf" srcId="{64E374A2-E069-4249-9ACA-B9762492F1AE}" destId="{42BF64DA-6586-4492-BB88-43C31BD8C31B}" srcOrd="3" destOrd="0" presId="urn:microsoft.com/office/officeart/2005/8/layout/arrow3"/>
    <dgm:cxn modelId="{D4AC3BEE-94CC-4838-9E65-88A11EFD5514}" type="presParOf" srcId="{64E374A2-E069-4249-9ACA-B9762492F1AE}" destId="{6DE8D374-A22D-4081-96A9-4DA684315AA0}" srcOrd="4" destOrd="0" presId="urn:microsoft.com/office/officeart/2005/8/layout/arrow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59E3B8A-B294-4607-AB38-5843CA526D09}" type="doc">
      <dgm:prSet loTypeId="urn:microsoft.com/office/officeart/2005/8/layout/arrow3" loCatId="relationship" qsTypeId="urn:microsoft.com/office/officeart/2005/8/quickstyle/simple1" qsCatId="simple" csTypeId="urn:microsoft.com/office/officeart/2005/8/colors/accent2_2" csCatId="accent2" phldr="1"/>
      <dgm:spPr/>
      <dgm:t>
        <a:bodyPr/>
        <a:lstStyle/>
        <a:p>
          <a:endParaRPr lang="el-GR"/>
        </a:p>
      </dgm:t>
    </dgm:pt>
    <dgm:pt modelId="{A13A3833-6C28-4B7E-9885-B552C4040436}">
      <dgm:prSet phldrT="[Κείμενο]"/>
      <dgm:spPr/>
      <dgm:t>
        <a:bodyPr/>
        <a:lstStyle/>
        <a:p>
          <a:r>
            <a:rPr lang="el-GR" dirty="0" smtClean="0"/>
            <a:t>62,50</a:t>
          </a:r>
          <a:endParaRPr lang="el-GR" dirty="0"/>
        </a:p>
      </dgm:t>
    </dgm:pt>
    <dgm:pt modelId="{F56FE762-6BFD-4ACF-83F1-E9A69FFB9555}" type="parTrans" cxnId="{D87FCDB2-104D-47D4-9897-11DEF5DFE473}">
      <dgm:prSet/>
      <dgm:spPr/>
      <dgm:t>
        <a:bodyPr/>
        <a:lstStyle/>
        <a:p>
          <a:endParaRPr lang="el-GR"/>
        </a:p>
      </dgm:t>
    </dgm:pt>
    <dgm:pt modelId="{57792992-0A0A-4ACF-80D0-98C3F60634E1}" type="sibTrans" cxnId="{D87FCDB2-104D-47D4-9897-11DEF5DFE473}">
      <dgm:prSet/>
      <dgm:spPr/>
      <dgm:t>
        <a:bodyPr/>
        <a:lstStyle/>
        <a:p>
          <a:endParaRPr lang="el-GR"/>
        </a:p>
      </dgm:t>
    </dgm:pt>
    <dgm:pt modelId="{496CFD17-A8A0-4964-8F04-B66C160D1E62}">
      <dgm:prSet phldrT="[Κείμενο]"/>
      <dgm:spPr/>
      <dgm:t>
        <a:bodyPr/>
        <a:lstStyle/>
        <a:p>
          <a:r>
            <a:rPr lang="el-GR" dirty="0" err="1" smtClean="0"/>
            <a:t>Μ.Ο</a:t>
          </a:r>
          <a:r>
            <a:rPr lang="el-GR" dirty="0" smtClean="0"/>
            <a:t>. 52,34</a:t>
          </a:r>
          <a:endParaRPr lang="el-GR" dirty="0"/>
        </a:p>
      </dgm:t>
    </dgm:pt>
    <dgm:pt modelId="{C60C23FC-A997-488E-9494-87ED1F47BDF2}" type="parTrans" cxnId="{C2AC2071-E9E6-4C3F-82ED-27625D47E7D3}">
      <dgm:prSet/>
      <dgm:spPr/>
      <dgm:t>
        <a:bodyPr/>
        <a:lstStyle/>
        <a:p>
          <a:endParaRPr lang="el-GR"/>
        </a:p>
      </dgm:t>
    </dgm:pt>
    <dgm:pt modelId="{9EE3BCE3-9EC7-4A3E-B553-A738BCFC5586}" type="sibTrans" cxnId="{C2AC2071-E9E6-4C3F-82ED-27625D47E7D3}">
      <dgm:prSet/>
      <dgm:spPr/>
      <dgm:t>
        <a:bodyPr/>
        <a:lstStyle/>
        <a:p>
          <a:endParaRPr lang="el-GR"/>
        </a:p>
      </dgm:t>
    </dgm:pt>
    <dgm:pt modelId="{64E374A2-E069-4249-9ACA-B9762492F1AE}" type="pres">
      <dgm:prSet presAssocID="{559E3B8A-B294-4607-AB38-5843CA526D09}" presName="compositeShape" presStyleCnt="0">
        <dgm:presLayoutVars>
          <dgm:chMax val="2"/>
          <dgm:dir/>
          <dgm:resizeHandles val="exact"/>
        </dgm:presLayoutVars>
      </dgm:prSet>
      <dgm:spPr/>
      <dgm:t>
        <a:bodyPr/>
        <a:lstStyle/>
        <a:p>
          <a:endParaRPr lang="el-GR"/>
        </a:p>
      </dgm:t>
    </dgm:pt>
    <dgm:pt modelId="{86A6A8C3-23AF-44AE-B568-843F8BC3C62E}" type="pres">
      <dgm:prSet presAssocID="{559E3B8A-B294-4607-AB38-5843CA526D09}" presName="divider" presStyleLbl="fgShp" presStyleIdx="0" presStyleCnt="1" custLinFactNeighborY="5008"/>
      <dgm:spPr/>
    </dgm:pt>
    <dgm:pt modelId="{49CD33C1-EBD2-40C5-8110-4ACF29BCDC5B}" type="pres">
      <dgm:prSet presAssocID="{A13A3833-6C28-4B7E-9885-B552C4040436}" presName="downArrow" presStyleLbl="node1" presStyleIdx="0" presStyleCnt="2"/>
      <dgm:spPr/>
    </dgm:pt>
    <dgm:pt modelId="{37C4F811-6353-4056-85D4-079EF536A14F}" type="pres">
      <dgm:prSet presAssocID="{A13A3833-6C28-4B7E-9885-B552C4040436}" presName="downArrowText" presStyleLbl="revTx" presStyleIdx="0" presStyleCnt="2">
        <dgm:presLayoutVars>
          <dgm:bulletEnabled val="1"/>
        </dgm:presLayoutVars>
      </dgm:prSet>
      <dgm:spPr/>
      <dgm:t>
        <a:bodyPr/>
        <a:lstStyle/>
        <a:p>
          <a:endParaRPr lang="el-GR"/>
        </a:p>
      </dgm:t>
    </dgm:pt>
    <dgm:pt modelId="{42BF64DA-6586-4492-BB88-43C31BD8C31B}" type="pres">
      <dgm:prSet presAssocID="{496CFD17-A8A0-4964-8F04-B66C160D1E62}" presName="upArrow" presStyleLbl="node1" presStyleIdx="1" presStyleCnt="2"/>
      <dgm:spPr/>
    </dgm:pt>
    <dgm:pt modelId="{6DE8D374-A22D-4081-96A9-4DA684315AA0}" type="pres">
      <dgm:prSet presAssocID="{496CFD17-A8A0-4964-8F04-B66C160D1E62}" presName="upArrowText" presStyleLbl="revTx" presStyleIdx="1" presStyleCnt="2">
        <dgm:presLayoutVars>
          <dgm:bulletEnabled val="1"/>
        </dgm:presLayoutVars>
      </dgm:prSet>
      <dgm:spPr/>
      <dgm:t>
        <a:bodyPr/>
        <a:lstStyle/>
        <a:p>
          <a:endParaRPr lang="el-GR"/>
        </a:p>
      </dgm:t>
    </dgm:pt>
  </dgm:ptLst>
  <dgm:cxnLst>
    <dgm:cxn modelId="{12FA0342-66DC-4F23-B9BE-E2BDBF0DAE84}" type="presOf" srcId="{A13A3833-6C28-4B7E-9885-B552C4040436}" destId="{37C4F811-6353-4056-85D4-079EF536A14F}" srcOrd="0" destOrd="0" presId="urn:microsoft.com/office/officeart/2005/8/layout/arrow3"/>
    <dgm:cxn modelId="{C2AC2071-E9E6-4C3F-82ED-27625D47E7D3}" srcId="{559E3B8A-B294-4607-AB38-5843CA526D09}" destId="{496CFD17-A8A0-4964-8F04-B66C160D1E62}" srcOrd="1" destOrd="0" parTransId="{C60C23FC-A997-488E-9494-87ED1F47BDF2}" sibTransId="{9EE3BCE3-9EC7-4A3E-B553-A738BCFC5586}"/>
    <dgm:cxn modelId="{099463B8-660E-40A4-A6E3-1AF5830E1EDE}" type="presOf" srcId="{496CFD17-A8A0-4964-8F04-B66C160D1E62}" destId="{6DE8D374-A22D-4081-96A9-4DA684315AA0}" srcOrd="0" destOrd="0" presId="urn:microsoft.com/office/officeart/2005/8/layout/arrow3"/>
    <dgm:cxn modelId="{4956CC6A-92AF-4DBA-BD24-09501D165BFA}" type="presOf" srcId="{559E3B8A-B294-4607-AB38-5843CA526D09}" destId="{64E374A2-E069-4249-9ACA-B9762492F1AE}" srcOrd="0" destOrd="0" presId="urn:microsoft.com/office/officeart/2005/8/layout/arrow3"/>
    <dgm:cxn modelId="{D87FCDB2-104D-47D4-9897-11DEF5DFE473}" srcId="{559E3B8A-B294-4607-AB38-5843CA526D09}" destId="{A13A3833-6C28-4B7E-9885-B552C4040436}" srcOrd="0" destOrd="0" parTransId="{F56FE762-6BFD-4ACF-83F1-E9A69FFB9555}" sibTransId="{57792992-0A0A-4ACF-80D0-98C3F60634E1}"/>
    <dgm:cxn modelId="{1501F4AE-81D1-4BC0-960B-8B6F588B4544}" type="presParOf" srcId="{64E374A2-E069-4249-9ACA-B9762492F1AE}" destId="{86A6A8C3-23AF-44AE-B568-843F8BC3C62E}" srcOrd="0" destOrd="0" presId="urn:microsoft.com/office/officeart/2005/8/layout/arrow3"/>
    <dgm:cxn modelId="{439AFF16-9869-45CE-BF87-DCBD57EF6AAA}" type="presParOf" srcId="{64E374A2-E069-4249-9ACA-B9762492F1AE}" destId="{49CD33C1-EBD2-40C5-8110-4ACF29BCDC5B}" srcOrd="1" destOrd="0" presId="urn:microsoft.com/office/officeart/2005/8/layout/arrow3"/>
    <dgm:cxn modelId="{6EAFBD4D-716F-4651-BE15-4A0A7057BD76}" type="presParOf" srcId="{64E374A2-E069-4249-9ACA-B9762492F1AE}" destId="{37C4F811-6353-4056-85D4-079EF536A14F}" srcOrd="2" destOrd="0" presId="urn:microsoft.com/office/officeart/2005/8/layout/arrow3"/>
    <dgm:cxn modelId="{4B829741-EF25-4597-B2CB-D11C0D26D1B2}" type="presParOf" srcId="{64E374A2-E069-4249-9ACA-B9762492F1AE}" destId="{42BF64DA-6586-4492-BB88-43C31BD8C31B}" srcOrd="3" destOrd="0" presId="urn:microsoft.com/office/officeart/2005/8/layout/arrow3"/>
    <dgm:cxn modelId="{F69EEEFC-ADAD-4BE1-9AC4-656FADA4D87C}" type="presParOf" srcId="{64E374A2-E069-4249-9ACA-B9762492F1AE}" destId="{6DE8D374-A22D-4081-96A9-4DA684315AA0}"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79371F5-ECB2-43C1-8721-96BDF0808F6A}"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l-GR"/>
        </a:p>
      </dgm:t>
    </dgm:pt>
    <dgm:pt modelId="{627C5293-AF39-4E85-8672-C85CCBF26E17}">
      <dgm:prSet phldrT="[Κείμενο]" custT="1"/>
      <dgm:spPr/>
      <dgm:t>
        <a:bodyPr/>
        <a:lstStyle/>
        <a:p>
          <a:r>
            <a:rPr lang="el-GR" sz="1300" dirty="0" smtClean="0"/>
            <a:t>1</a:t>
          </a:r>
          <a:r>
            <a:rPr lang="el-GR" sz="1300" baseline="30000" dirty="0" smtClean="0"/>
            <a:t>η</a:t>
          </a:r>
          <a:r>
            <a:rPr lang="el-GR" sz="1300" dirty="0" smtClean="0"/>
            <a:t>  ΥΠΕ</a:t>
          </a:r>
          <a:endParaRPr lang="el-GR" sz="1300" dirty="0"/>
        </a:p>
      </dgm:t>
    </dgm:pt>
    <dgm:pt modelId="{1F0FE338-A30F-432C-9999-DD8D714A4F82}" type="parTrans" cxnId="{CE232607-DA08-4121-BE81-F33CC752F7BB}">
      <dgm:prSet/>
      <dgm:spPr/>
      <dgm:t>
        <a:bodyPr/>
        <a:lstStyle/>
        <a:p>
          <a:endParaRPr lang="el-GR"/>
        </a:p>
      </dgm:t>
    </dgm:pt>
    <dgm:pt modelId="{AAB476FC-E133-4B66-B6FA-6B2FD3EC3A62}" type="sibTrans" cxnId="{CE232607-DA08-4121-BE81-F33CC752F7BB}">
      <dgm:prSet/>
      <dgm:spPr/>
      <dgm:t>
        <a:bodyPr/>
        <a:lstStyle/>
        <a:p>
          <a:endParaRPr lang="el-GR"/>
        </a:p>
      </dgm:t>
    </dgm:pt>
    <dgm:pt modelId="{FB3AB0B2-D94A-4AAE-860D-0903D10EA994}">
      <dgm:prSet phldrT="[Κείμενο]" custT="1"/>
      <dgm:spPr/>
      <dgm:t>
        <a:bodyPr/>
        <a:lstStyle/>
        <a:p>
          <a:r>
            <a:rPr lang="el-GR" sz="1200" dirty="0" smtClean="0"/>
            <a:t> Νοσοκομεία : 24 </a:t>
          </a:r>
          <a:endParaRPr lang="el-GR" sz="1200" dirty="0"/>
        </a:p>
      </dgm:t>
    </dgm:pt>
    <dgm:pt modelId="{1DD02C67-57DC-4DBB-A9BB-3806B9670942}" type="parTrans" cxnId="{CA172E89-0AB9-4120-B4DA-5FFC23A12862}">
      <dgm:prSet/>
      <dgm:spPr/>
      <dgm:t>
        <a:bodyPr/>
        <a:lstStyle/>
        <a:p>
          <a:endParaRPr lang="el-GR"/>
        </a:p>
      </dgm:t>
    </dgm:pt>
    <dgm:pt modelId="{2979931C-6A9B-4354-B0E0-237ECDC928B1}" type="sibTrans" cxnId="{CA172E89-0AB9-4120-B4DA-5FFC23A12862}">
      <dgm:prSet/>
      <dgm:spPr/>
      <dgm:t>
        <a:bodyPr/>
        <a:lstStyle/>
        <a:p>
          <a:endParaRPr lang="el-GR"/>
        </a:p>
      </dgm:t>
    </dgm:pt>
    <dgm:pt modelId="{AD1ACEBA-B3F3-47A1-B55A-A290442E19F6}">
      <dgm:prSet phldrT="[Κείμενο]" custT="1"/>
      <dgm:spPr/>
      <dgm:t>
        <a:bodyPr/>
        <a:lstStyle/>
        <a:p>
          <a:r>
            <a:rPr lang="el-GR" sz="1200" dirty="0" smtClean="0"/>
            <a:t> Νοσοκομεία </a:t>
          </a:r>
          <a:r>
            <a:rPr lang="el-GR" sz="1200" dirty="0" err="1" smtClean="0"/>
            <a:t>ΜΕΘ</a:t>
          </a:r>
          <a:r>
            <a:rPr lang="el-GR" sz="1200" dirty="0" smtClean="0"/>
            <a:t> :15 / Κλίνες : 143 </a:t>
          </a:r>
          <a:r>
            <a:rPr lang="el-GR" sz="1200" dirty="0" err="1" smtClean="0"/>
            <a:t>Ενηλ</a:t>
          </a:r>
          <a:r>
            <a:rPr lang="el-GR" sz="1200" dirty="0" smtClean="0"/>
            <a:t>. &amp;  21 Παιδ.</a:t>
          </a:r>
          <a:endParaRPr lang="el-GR" sz="1200" dirty="0"/>
        </a:p>
      </dgm:t>
    </dgm:pt>
    <dgm:pt modelId="{105151C8-F484-40A5-ABF0-AF6434A33B9F}" type="parTrans" cxnId="{62F8F6D5-E587-42E2-8F1C-556A84C6BDDC}">
      <dgm:prSet/>
      <dgm:spPr/>
      <dgm:t>
        <a:bodyPr/>
        <a:lstStyle/>
        <a:p>
          <a:endParaRPr lang="el-GR"/>
        </a:p>
      </dgm:t>
    </dgm:pt>
    <dgm:pt modelId="{9C2B74B2-B993-4455-929C-19C8D34462BD}" type="sibTrans" cxnId="{62F8F6D5-E587-42E2-8F1C-556A84C6BDDC}">
      <dgm:prSet/>
      <dgm:spPr/>
      <dgm:t>
        <a:bodyPr/>
        <a:lstStyle/>
        <a:p>
          <a:endParaRPr lang="el-GR"/>
        </a:p>
      </dgm:t>
    </dgm:pt>
    <dgm:pt modelId="{D8A0BE6E-9763-41C4-A924-5785ED893527}">
      <dgm:prSet/>
      <dgm:spPr/>
      <dgm:t>
        <a:bodyPr/>
        <a:lstStyle/>
        <a:p>
          <a:r>
            <a:rPr lang="el-GR" sz="1300" dirty="0" smtClean="0"/>
            <a:t>3</a:t>
          </a:r>
          <a:r>
            <a:rPr lang="el-GR" sz="1300" baseline="30000" dirty="0" smtClean="0"/>
            <a:t>η</a:t>
          </a:r>
          <a:r>
            <a:rPr lang="el-GR" sz="1300" dirty="0" smtClean="0"/>
            <a:t>  ΥΠΕ</a:t>
          </a:r>
          <a:endParaRPr lang="el-GR" sz="1300" dirty="0"/>
        </a:p>
      </dgm:t>
    </dgm:pt>
    <dgm:pt modelId="{3CEAA97B-3EBC-4E41-8EFC-70C7C3840B98}" type="parTrans" cxnId="{4DB74344-D24A-4467-AD01-E7CCD5DED910}">
      <dgm:prSet/>
      <dgm:spPr/>
      <dgm:t>
        <a:bodyPr/>
        <a:lstStyle/>
        <a:p>
          <a:endParaRPr lang="el-GR"/>
        </a:p>
      </dgm:t>
    </dgm:pt>
    <dgm:pt modelId="{94F1ACA6-2E68-4405-9797-FDFAEB5DF499}" type="sibTrans" cxnId="{4DB74344-D24A-4467-AD01-E7CCD5DED910}">
      <dgm:prSet/>
      <dgm:spPr/>
      <dgm:t>
        <a:bodyPr/>
        <a:lstStyle/>
        <a:p>
          <a:endParaRPr lang="el-GR"/>
        </a:p>
      </dgm:t>
    </dgm:pt>
    <dgm:pt modelId="{C77319FC-4CBD-4971-B688-7E40E9D6B1CC}">
      <dgm:prSet custT="1"/>
      <dgm:spPr/>
      <dgm:t>
        <a:bodyPr/>
        <a:lstStyle/>
        <a:p>
          <a:r>
            <a:rPr lang="el-GR" sz="1200" dirty="0" smtClean="0"/>
            <a:t>Νοσοκομεία : 16</a:t>
          </a:r>
          <a:endParaRPr lang="el-GR" sz="1200" dirty="0"/>
        </a:p>
      </dgm:t>
    </dgm:pt>
    <dgm:pt modelId="{05B1A141-8089-4DC7-8DEB-D8B4FC50A0B5}" type="parTrans" cxnId="{E8684566-45A4-4DEF-B628-0700C7D4DC5D}">
      <dgm:prSet/>
      <dgm:spPr/>
      <dgm:t>
        <a:bodyPr/>
        <a:lstStyle/>
        <a:p>
          <a:endParaRPr lang="el-GR"/>
        </a:p>
      </dgm:t>
    </dgm:pt>
    <dgm:pt modelId="{4F2D8018-47B3-4683-9C9A-91550E71F994}" type="sibTrans" cxnId="{E8684566-45A4-4DEF-B628-0700C7D4DC5D}">
      <dgm:prSet/>
      <dgm:spPr/>
      <dgm:t>
        <a:bodyPr/>
        <a:lstStyle/>
        <a:p>
          <a:endParaRPr lang="el-GR"/>
        </a:p>
      </dgm:t>
    </dgm:pt>
    <dgm:pt modelId="{97F6D9DC-F98C-4012-880D-734782B76134}">
      <dgm:prSet custT="1"/>
      <dgm:spPr/>
      <dgm:t>
        <a:bodyPr/>
        <a:lstStyle/>
        <a:p>
          <a:r>
            <a:rPr lang="el-GR" sz="1200" dirty="0" smtClean="0"/>
            <a:t>Νοσοκομεία  </a:t>
          </a:r>
          <a:r>
            <a:rPr lang="el-GR" sz="1200" dirty="0" err="1" smtClean="0"/>
            <a:t>ΜΕΘ</a:t>
          </a:r>
          <a:r>
            <a:rPr lang="el-GR" sz="1200" dirty="0" smtClean="0"/>
            <a:t> :  9 / Κλίνες :  68  </a:t>
          </a:r>
          <a:r>
            <a:rPr lang="el-GR" sz="1200" dirty="0" err="1" smtClean="0"/>
            <a:t>Ενηλ</a:t>
          </a:r>
          <a:r>
            <a:rPr lang="el-GR" sz="1200" dirty="0" smtClean="0"/>
            <a:t>. </a:t>
          </a:r>
          <a:endParaRPr lang="el-GR" sz="1200" dirty="0"/>
        </a:p>
      </dgm:t>
    </dgm:pt>
    <dgm:pt modelId="{1B2E1BF2-7C3D-4D3D-BACB-830F5A7B5569}" type="parTrans" cxnId="{C39613D3-83A7-4EB2-8A52-E0F7C78207B6}">
      <dgm:prSet/>
      <dgm:spPr/>
      <dgm:t>
        <a:bodyPr/>
        <a:lstStyle/>
        <a:p>
          <a:endParaRPr lang="el-GR"/>
        </a:p>
      </dgm:t>
    </dgm:pt>
    <dgm:pt modelId="{6746CA3F-541D-48FB-95AC-6529C24532BF}" type="sibTrans" cxnId="{C39613D3-83A7-4EB2-8A52-E0F7C78207B6}">
      <dgm:prSet/>
      <dgm:spPr/>
      <dgm:t>
        <a:bodyPr/>
        <a:lstStyle/>
        <a:p>
          <a:endParaRPr lang="el-GR"/>
        </a:p>
      </dgm:t>
    </dgm:pt>
    <dgm:pt modelId="{0ABAD9A5-CF67-4CC2-A6B2-BA2F7305AEA4}">
      <dgm:prSet custT="1"/>
      <dgm:spPr/>
      <dgm:t>
        <a:bodyPr/>
        <a:lstStyle/>
        <a:p>
          <a:r>
            <a:rPr lang="el-GR" sz="1300" dirty="0" smtClean="0"/>
            <a:t>2</a:t>
          </a:r>
          <a:r>
            <a:rPr lang="el-GR" sz="1300" baseline="30000" dirty="0" smtClean="0"/>
            <a:t>η</a:t>
          </a:r>
          <a:r>
            <a:rPr lang="el-GR" sz="1300" dirty="0" smtClean="0"/>
            <a:t>  ΥΠΕ</a:t>
          </a:r>
          <a:endParaRPr lang="el-GR" sz="1300" dirty="0"/>
        </a:p>
      </dgm:t>
    </dgm:pt>
    <dgm:pt modelId="{1ABAB09C-033E-4664-B982-87B5FFA7266A}" type="parTrans" cxnId="{9113FF7B-8C70-4E7A-A85D-6924F29F44BE}">
      <dgm:prSet/>
      <dgm:spPr/>
      <dgm:t>
        <a:bodyPr/>
        <a:lstStyle/>
        <a:p>
          <a:endParaRPr lang="el-GR"/>
        </a:p>
      </dgm:t>
    </dgm:pt>
    <dgm:pt modelId="{27E8AD61-B0A4-4F86-AB76-8E5C59AA982B}" type="sibTrans" cxnId="{9113FF7B-8C70-4E7A-A85D-6924F29F44BE}">
      <dgm:prSet/>
      <dgm:spPr/>
      <dgm:t>
        <a:bodyPr/>
        <a:lstStyle/>
        <a:p>
          <a:endParaRPr lang="el-GR"/>
        </a:p>
      </dgm:t>
    </dgm:pt>
    <dgm:pt modelId="{1ED396A9-76D8-4823-A954-3ECD774BC2E9}">
      <dgm:prSet custT="1"/>
      <dgm:spPr/>
      <dgm:t>
        <a:bodyPr/>
        <a:lstStyle/>
        <a:p>
          <a:r>
            <a:rPr lang="el-GR" sz="1200" dirty="0" smtClean="0"/>
            <a:t>Νοσοκομεία : 21 </a:t>
          </a:r>
          <a:endParaRPr lang="el-GR" sz="1200" dirty="0"/>
        </a:p>
      </dgm:t>
    </dgm:pt>
    <dgm:pt modelId="{4F4F23FB-716B-457B-B12B-CEF9805A5811}" type="parTrans" cxnId="{3167C2A3-3A50-404A-9152-86AE6ED1C7B7}">
      <dgm:prSet/>
      <dgm:spPr/>
      <dgm:t>
        <a:bodyPr/>
        <a:lstStyle/>
        <a:p>
          <a:endParaRPr lang="el-GR"/>
        </a:p>
      </dgm:t>
    </dgm:pt>
    <dgm:pt modelId="{B3C6022A-0D10-4207-81F3-E245C2F43DBC}" type="sibTrans" cxnId="{3167C2A3-3A50-404A-9152-86AE6ED1C7B7}">
      <dgm:prSet/>
      <dgm:spPr/>
      <dgm:t>
        <a:bodyPr/>
        <a:lstStyle/>
        <a:p>
          <a:endParaRPr lang="el-GR"/>
        </a:p>
      </dgm:t>
    </dgm:pt>
    <dgm:pt modelId="{D9FE9947-A935-4FEB-A8DE-E80AAC7B53CF}">
      <dgm:prSet custT="1"/>
      <dgm:spPr/>
      <dgm:t>
        <a:bodyPr/>
        <a:lstStyle/>
        <a:p>
          <a:r>
            <a:rPr lang="el-GR" sz="1200" dirty="0" smtClean="0"/>
            <a:t>Νοσοκομεία  </a:t>
          </a:r>
          <a:r>
            <a:rPr lang="el-GR" sz="1200" dirty="0" err="1" smtClean="0"/>
            <a:t>ΜΕΘ</a:t>
          </a:r>
          <a:r>
            <a:rPr lang="el-GR" sz="1200" dirty="0" smtClean="0"/>
            <a:t> : 9/ Κλίνες :  86  </a:t>
          </a:r>
          <a:r>
            <a:rPr lang="el-GR" sz="1200" dirty="0" err="1" smtClean="0"/>
            <a:t>Ενηλ</a:t>
          </a:r>
          <a:r>
            <a:rPr lang="el-GR" sz="1200" dirty="0" smtClean="0"/>
            <a:t>. </a:t>
          </a:r>
          <a:endParaRPr lang="el-GR" sz="1200" dirty="0"/>
        </a:p>
      </dgm:t>
    </dgm:pt>
    <dgm:pt modelId="{BD6DED6B-CA35-4BFD-8203-7D018212DF43}" type="parTrans" cxnId="{E44AC6CF-3965-4614-B28F-80E224477369}">
      <dgm:prSet/>
      <dgm:spPr/>
      <dgm:t>
        <a:bodyPr/>
        <a:lstStyle/>
        <a:p>
          <a:endParaRPr lang="el-GR"/>
        </a:p>
      </dgm:t>
    </dgm:pt>
    <dgm:pt modelId="{B12B3384-D5B8-45B9-8870-26CA97452FC4}" type="sibTrans" cxnId="{E44AC6CF-3965-4614-B28F-80E224477369}">
      <dgm:prSet/>
      <dgm:spPr/>
      <dgm:t>
        <a:bodyPr/>
        <a:lstStyle/>
        <a:p>
          <a:endParaRPr lang="el-GR"/>
        </a:p>
      </dgm:t>
    </dgm:pt>
    <dgm:pt modelId="{5154CF5E-D234-4689-877A-B4DFA2B39A45}">
      <dgm:prSet/>
      <dgm:spPr/>
      <dgm:t>
        <a:bodyPr/>
        <a:lstStyle/>
        <a:p>
          <a:r>
            <a:rPr lang="el-GR" sz="1300" dirty="0" smtClean="0"/>
            <a:t>4</a:t>
          </a:r>
          <a:r>
            <a:rPr lang="el-GR" sz="1300" baseline="30000" dirty="0" smtClean="0"/>
            <a:t>η</a:t>
          </a:r>
          <a:r>
            <a:rPr lang="el-GR" sz="1300" dirty="0" smtClean="0"/>
            <a:t>  ΥΠΕ</a:t>
          </a:r>
          <a:endParaRPr lang="el-GR" sz="1300" dirty="0"/>
        </a:p>
      </dgm:t>
    </dgm:pt>
    <dgm:pt modelId="{2D236837-34A8-41B4-AB1C-DDA02F834D4D}" type="parTrans" cxnId="{051E69E3-A06C-4017-88C1-168863C6A5F3}">
      <dgm:prSet/>
      <dgm:spPr/>
      <dgm:t>
        <a:bodyPr/>
        <a:lstStyle/>
        <a:p>
          <a:endParaRPr lang="el-GR"/>
        </a:p>
      </dgm:t>
    </dgm:pt>
    <dgm:pt modelId="{559BB296-4918-40BB-ACCF-528EBAC936F2}" type="sibTrans" cxnId="{051E69E3-A06C-4017-88C1-168863C6A5F3}">
      <dgm:prSet/>
      <dgm:spPr/>
      <dgm:t>
        <a:bodyPr/>
        <a:lstStyle/>
        <a:p>
          <a:endParaRPr lang="el-GR"/>
        </a:p>
      </dgm:t>
    </dgm:pt>
    <dgm:pt modelId="{A522D482-4A21-4A47-9BAF-2FDD6A08B709}">
      <dgm:prSet custT="1"/>
      <dgm:spPr/>
      <dgm:t>
        <a:bodyPr/>
        <a:lstStyle/>
        <a:p>
          <a:r>
            <a:rPr lang="el-GR" sz="1200" dirty="0" smtClean="0"/>
            <a:t>Νοσοκομεία : 15</a:t>
          </a:r>
          <a:endParaRPr lang="el-GR" sz="1200" dirty="0"/>
        </a:p>
      </dgm:t>
    </dgm:pt>
    <dgm:pt modelId="{11D7E3CB-1709-4DC0-B7F5-899F6508CCDF}" type="parTrans" cxnId="{C43F6EE7-9F4C-449E-87FE-2544D0A26756}">
      <dgm:prSet/>
      <dgm:spPr/>
      <dgm:t>
        <a:bodyPr/>
        <a:lstStyle/>
        <a:p>
          <a:endParaRPr lang="el-GR"/>
        </a:p>
      </dgm:t>
    </dgm:pt>
    <dgm:pt modelId="{0549CE2F-B836-495B-83EE-5A1CCE687CFE}" type="sibTrans" cxnId="{C43F6EE7-9F4C-449E-87FE-2544D0A26756}">
      <dgm:prSet/>
      <dgm:spPr/>
      <dgm:t>
        <a:bodyPr/>
        <a:lstStyle/>
        <a:p>
          <a:endParaRPr lang="el-GR"/>
        </a:p>
      </dgm:t>
    </dgm:pt>
    <dgm:pt modelId="{07F827F8-3557-46D1-95A8-A4A75486675B}">
      <dgm:prSet custT="1"/>
      <dgm:spPr/>
      <dgm:t>
        <a:bodyPr/>
        <a:lstStyle/>
        <a:p>
          <a:r>
            <a:rPr lang="el-GR" sz="1200" dirty="0" smtClean="0"/>
            <a:t>Νοσοκομεία  </a:t>
          </a:r>
          <a:r>
            <a:rPr lang="el-GR" sz="1200" dirty="0" err="1" smtClean="0"/>
            <a:t>ΜΕΘ</a:t>
          </a:r>
          <a:r>
            <a:rPr lang="el-GR" sz="1200" dirty="0" smtClean="0"/>
            <a:t> :  11 / Κλίνες :  60 Ε </a:t>
          </a:r>
          <a:r>
            <a:rPr lang="el-GR" sz="1200" dirty="0" err="1" smtClean="0"/>
            <a:t>νηλ</a:t>
          </a:r>
          <a:r>
            <a:rPr lang="el-GR" sz="1200" dirty="0" smtClean="0"/>
            <a:t>. </a:t>
          </a:r>
          <a:endParaRPr lang="el-GR" sz="1200" dirty="0"/>
        </a:p>
      </dgm:t>
    </dgm:pt>
    <dgm:pt modelId="{2858AAC9-BF71-475F-9135-CEFABECCEA5B}" type="parTrans" cxnId="{053E4A8E-6396-454E-B014-0C550B3FA227}">
      <dgm:prSet/>
      <dgm:spPr/>
      <dgm:t>
        <a:bodyPr/>
        <a:lstStyle/>
        <a:p>
          <a:endParaRPr lang="el-GR"/>
        </a:p>
      </dgm:t>
    </dgm:pt>
    <dgm:pt modelId="{2DE7280A-89B6-4067-B900-195AFFD8D30F}" type="sibTrans" cxnId="{053E4A8E-6396-454E-B014-0C550B3FA227}">
      <dgm:prSet/>
      <dgm:spPr/>
      <dgm:t>
        <a:bodyPr/>
        <a:lstStyle/>
        <a:p>
          <a:endParaRPr lang="el-GR"/>
        </a:p>
      </dgm:t>
    </dgm:pt>
    <dgm:pt modelId="{CE13FF13-B8BE-4449-B260-97DF59D1CB8A}">
      <dgm:prSet/>
      <dgm:spPr/>
      <dgm:t>
        <a:bodyPr/>
        <a:lstStyle/>
        <a:p>
          <a:r>
            <a:rPr lang="el-GR" sz="1300" baseline="0" dirty="0" smtClean="0"/>
            <a:t>5</a:t>
          </a:r>
          <a:r>
            <a:rPr lang="el-GR" sz="1300" baseline="30000" dirty="0" smtClean="0"/>
            <a:t>η</a:t>
          </a:r>
          <a:r>
            <a:rPr lang="el-GR" sz="1300" dirty="0" smtClean="0"/>
            <a:t>  ΥΠΕ</a:t>
          </a:r>
          <a:endParaRPr lang="el-GR" sz="1300" dirty="0"/>
        </a:p>
      </dgm:t>
    </dgm:pt>
    <dgm:pt modelId="{AA188E8D-3DE2-494D-93BF-C48F73CC1FFD}" type="parTrans" cxnId="{5708B1AD-7F54-4CEF-AFBA-DF9EBAC3C654}">
      <dgm:prSet/>
      <dgm:spPr/>
      <dgm:t>
        <a:bodyPr/>
        <a:lstStyle/>
        <a:p>
          <a:endParaRPr lang="el-GR"/>
        </a:p>
      </dgm:t>
    </dgm:pt>
    <dgm:pt modelId="{C969F879-74DB-4F59-BBC8-6F241FD8B4BE}" type="sibTrans" cxnId="{5708B1AD-7F54-4CEF-AFBA-DF9EBAC3C654}">
      <dgm:prSet/>
      <dgm:spPr/>
      <dgm:t>
        <a:bodyPr/>
        <a:lstStyle/>
        <a:p>
          <a:endParaRPr lang="el-GR"/>
        </a:p>
      </dgm:t>
    </dgm:pt>
    <dgm:pt modelId="{8300FC1A-D89C-464E-B828-A6F7B3D4DE05}">
      <dgm:prSet custT="1"/>
      <dgm:spPr/>
      <dgm:t>
        <a:bodyPr/>
        <a:lstStyle/>
        <a:p>
          <a:r>
            <a:rPr lang="el-GR" sz="1200" dirty="0" smtClean="0"/>
            <a:t>Νοσοκομεία :  13</a:t>
          </a:r>
          <a:endParaRPr lang="el-GR" sz="1200" dirty="0"/>
        </a:p>
      </dgm:t>
    </dgm:pt>
    <dgm:pt modelId="{D93389A2-7CB1-4DFA-BDDC-37B8C8B5D925}" type="parTrans" cxnId="{86A27754-0959-4D13-A5BD-824ED9886898}">
      <dgm:prSet/>
      <dgm:spPr/>
      <dgm:t>
        <a:bodyPr/>
        <a:lstStyle/>
        <a:p>
          <a:endParaRPr lang="el-GR"/>
        </a:p>
      </dgm:t>
    </dgm:pt>
    <dgm:pt modelId="{0A6982C3-DE2E-4622-8C42-2E9F3A558494}" type="sibTrans" cxnId="{86A27754-0959-4D13-A5BD-824ED9886898}">
      <dgm:prSet/>
      <dgm:spPr/>
      <dgm:t>
        <a:bodyPr/>
        <a:lstStyle/>
        <a:p>
          <a:endParaRPr lang="el-GR"/>
        </a:p>
      </dgm:t>
    </dgm:pt>
    <dgm:pt modelId="{1C134BAD-E8CC-4978-A2C4-B0D878D28BE8}">
      <dgm:prSet custT="1"/>
      <dgm:spPr/>
      <dgm:t>
        <a:bodyPr/>
        <a:lstStyle/>
        <a:p>
          <a:r>
            <a:rPr lang="el-GR" sz="1200" dirty="0" smtClean="0"/>
            <a:t>Νοσοκομεία  </a:t>
          </a:r>
          <a:r>
            <a:rPr lang="el-GR" sz="1200" dirty="0" err="1" smtClean="0"/>
            <a:t>ΜΕΘ</a:t>
          </a:r>
          <a:r>
            <a:rPr lang="el-GR" sz="1200" dirty="0" smtClean="0"/>
            <a:t> :  6  / Κλίνες :  49  </a:t>
          </a:r>
          <a:r>
            <a:rPr lang="el-GR" sz="1200" dirty="0" err="1" smtClean="0"/>
            <a:t>Ενηλ</a:t>
          </a:r>
          <a:r>
            <a:rPr lang="el-GR" sz="1200" dirty="0" smtClean="0"/>
            <a:t>. </a:t>
          </a:r>
          <a:endParaRPr lang="el-GR" sz="1200" dirty="0"/>
        </a:p>
      </dgm:t>
    </dgm:pt>
    <dgm:pt modelId="{A3C097D5-D8A5-497B-BAF8-5F1FBAE0E0F0}" type="parTrans" cxnId="{A07A7A66-F824-4BA7-A0DB-919E4278F230}">
      <dgm:prSet/>
      <dgm:spPr/>
      <dgm:t>
        <a:bodyPr/>
        <a:lstStyle/>
        <a:p>
          <a:endParaRPr lang="el-GR"/>
        </a:p>
      </dgm:t>
    </dgm:pt>
    <dgm:pt modelId="{9A8BBC5A-C095-401A-82B1-F9AC563C601C}" type="sibTrans" cxnId="{A07A7A66-F824-4BA7-A0DB-919E4278F230}">
      <dgm:prSet/>
      <dgm:spPr/>
      <dgm:t>
        <a:bodyPr/>
        <a:lstStyle/>
        <a:p>
          <a:endParaRPr lang="el-GR"/>
        </a:p>
      </dgm:t>
    </dgm:pt>
    <dgm:pt modelId="{AD83C149-6B67-4991-BB39-CDE377CA2414}">
      <dgm:prSet/>
      <dgm:spPr/>
      <dgm:t>
        <a:bodyPr/>
        <a:lstStyle/>
        <a:p>
          <a:r>
            <a:rPr lang="el-GR" sz="1300" baseline="0" dirty="0" smtClean="0"/>
            <a:t>6</a:t>
          </a:r>
          <a:r>
            <a:rPr lang="el-GR" sz="1300" baseline="30000" dirty="0" smtClean="0"/>
            <a:t>η</a:t>
          </a:r>
          <a:r>
            <a:rPr lang="el-GR" sz="1300" dirty="0" smtClean="0"/>
            <a:t>  ΥΠΕ</a:t>
          </a:r>
          <a:endParaRPr lang="el-GR" sz="1300" dirty="0"/>
        </a:p>
      </dgm:t>
    </dgm:pt>
    <dgm:pt modelId="{E2F431ED-9824-4840-9D54-3177A0EDED35}" type="parTrans" cxnId="{09F24E07-F2D5-4412-B5BE-2023E08E2636}">
      <dgm:prSet/>
      <dgm:spPr/>
      <dgm:t>
        <a:bodyPr/>
        <a:lstStyle/>
        <a:p>
          <a:endParaRPr lang="el-GR"/>
        </a:p>
      </dgm:t>
    </dgm:pt>
    <dgm:pt modelId="{EFFD7772-6099-4F36-ADBD-FC9365A272CA}" type="sibTrans" cxnId="{09F24E07-F2D5-4412-B5BE-2023E08E2636}">
      <dgm:prSet/>
      <dgm:spPr/>
      <dgm:t>
        <a:bodyPr/>
        <a:lstStyle/>
        <a:p>
          <a:endParaRPr lang="el-GR"/>
        </a:p>
      </dgm:t>
    </dgm:pt>
    <dgm:pt modelId="{755B66A2-91C4-4557-8E15-C526684A39C2}">
      <dgm:prSet custT="1"/>
      <dgm:spPr/>
      <dgm:t>
        <a:bodyPr/>
        <a:lstStyle/>
        <a:p>
          <a:r>
            <a:rPr lang="el-GR" sz="1200" dirty="0" smtClean="0"/>
            <a:t>Νοσοκομεία :  31</a:t>
          </a:r>
          <a:endParaRPr lang="el-GR" sz="1200" dirty="0"/>
        </a:p>
      </dgm:t>
    </dgm:pt>
    <dgm:pt modelId="{A7843FAD-3F5D-49E5-88F4-D4C5569FDF03}" type="parTrans" cxnId="{E25F02D9-3738-4323-BC68-CE9C34D935B5}">
      <dgm:prSet/>
      <dgm:spPr/>
      <dgm:t>
        <a:bodyPr/>
        <a:lstStyle/>
        <a:p>
          <a:endParaRPr lang="el-GR"/>
        </a:p>
      </dgm:t>
    </dgm:pt>
    <dgm:pt modelId="{82D559EC-7F37-417A-98E5-AE5885FF3001}" type="sibTrans" cxnId="{E25F02D9-3738-4323-BC68-CE9C34D935B5}">
      <dgm:prSet/>
      <dgm:spPr/>
      <dgm:t>
        <a:bodyPr/>
        <a:lstStyle/>
        <a:p>
          <a:endParaRPr lang="el-GR"/>
        </a:p>
      </dgm:t>
    </dgm:pt>
    <dgm:pt modelId="{8A1F9584-DB2C-4C2A-9EF6-F4C38EF3A2D9}">
      <dgm:prSet custT="1"/>
      <dgm:spPr/>
      <dgm:t>
        <a:bodyPr/>
        <a:lstStyle/>
        <a:p>
          <a:r>
            <a:rPr lang="el-GR" sz="1200" dirty="0" smtClean="0"/>
            <a:t>Νοσοκομεία  </a:t>
          </a:r>
          <a:r>
            <a:rPr lang="el-GR" sz="1200" dirty="0" err="1" smtClean="0"/>
            <a:t>ΜΕΘ</a:t>
          </a:r>
          <a:r>
            <a:rPr lang="el-GR" sz="1200" dirty="0" smtClean="0"/>
            <a:t> :  12  / Κλίνες :  47 </a:t>
          </a:r>
          <a:r>
            <a:rPr lang="el-GR" sz="1200" dirty="0" err="1" smtClean="0"/>
            <a:t>Ενηλ</a:t>
          </a:r>
          <a:r>
            <a:rPr lang="el-GR" sz="1200" dirty="0" smtClean="0"/>
            <a:t>. &amp; 6 Παιδ. </a:t>
          </a:r>
          <a:endParaRPr lang="el-GR" sz="1200" dirty="0"/>
        </a:p>
      </dgm:t>
    </dgm:pt>
    <dgm:pt modelId="{C6BEF5AD-3C6A-4EB0-9F2B-A73F88344A04}" type="parTrans" cxnId="{13A75E74-2DCB-429A-95BE-91BCD5C1EBD5}">
      <dgm:prSet/>
      <dgm:spPr/>
      <dgm:t>
        <a:bodyPr/>
        <a:lstStyle/>
        <a:p>
          <a:endParaRPr lang="el-GR"/>
        </a:p>
      </dgm:t>
    </dgm:pt>
    <dgm:pt modelId="{B09513EB-7AB8-4C7E-A3F5-5E84862576B6}" type="sibTrans" cxnId="{13A75E74-2DCB-429A-95BE-91BCD5C1EBD5}">
      <dgm:prSet/>
      <dgm:spPr/>
      <dgm:t>
        <a:bodyPr/>
        <a:lstStyle/>
        <a:p>
          <a:endParaRPr lang="el-GR"/>
        </a:p>
      </dgm:t>
    </dgm:pt>
    <dgm:pt modelId="{0466F141-AC44-4469-BFDB-23822BAA7435}">
      <dgm:prSet/>
      <dgm:spPr/>
      <dgm:t>
        <a:bodyPr/>
        <a:lstStyle/>
        <a:p>
          <a:r>
            <a:rPr lang="el-GR" sz="1300" baseline="0" dirty="0" smtClean="0"/>
            <a:t>7</a:t>
          </a:r>
          <a:r>
            <a:rPr lang="el-GR" sz="1300" baseline="30000" dirty="0" smtClean="0"/>
            <a:t>η</a:t>
          </a:r>
          <a:r>
            <a:rPr lang="el-GR" sz="1300" dirty="0" smtClean="0"/>
            <a:t>  ΥΠΕ</a:t>
          </a:r>
          <a:endParaRPr lang="el-GR" sz="1300" dirty="0"/>
        </a:p>
      </dgm:t>
    </dgm:pt>
    <dgm:pt modelId="{CCD209D3-FB23-4B4E-9BE4-BC7B53F824DA}" type="parTrans" cxnId="{CE49A944-3BBF-4764-9A67-3674B8AD942D}">
      <dgm:prSet/>
      <dgm:spPr/>
      <dgm:t>
        <a:bodyPr/>
        <a:lstStyle/>
        <a:p>
          <a:endParaRPr lang="el-GR"/>
        </a:p>
      </dgm:t>
    </dgm:pt>
    <dgm:pt modelId="{9E0B99F4-F36C-4A00-AE52-07885E08FECC}" type="sibTrans" cxnId="{CE49A944-3BBF-4764-9A67-3674B8AD942D}">
      <dgm:prSet/>
      <dgm:spPr/>
      <dgm:t>
        <a:bodyPr/>
        <a:lstStyle/>
        <a:p>
          <a:endParaRPr lang="el-GR"/>
        </a:p>
      </dgm:t>
    </dgm:pt>
    <dgm:pt modelId="{858E00A8-99A3-447D-9CB7-0A9C5AA24F8E}">
      <dgm:prSet custT="1"/>
      <dgm:spPr/>
      <dgm:t>
        <a:bodyPr/>
        <a:lstStyle/>
        <a:p>
          <a:r>
            <a:rPr lang="el-GR" sz="1200" dirty="0" smtClean="0"/>
            <a:t>Νοσοκομεία :  8</a:t>
          </a:r>
          <a:endParaRPr lang="el-GR" sz="1200" dirty="0"/>
        </a:p>
      </dgm:t>
    </dgm:pt>
    <dgm:pt modelId="{DE863130-A604-48E7-9A7E-09EA76102196}" type="parTrans" cxnId="{0B5B99F1-EF3A-4085-AEB5-2A80BFE73CDA}">
      <dgm:prSet/>
      <dgm:spPr/>
      <dgm:t>
        <a:bodyPr/>
        <a:lstStyle/>
        <a:p>
          <a:endParaRPr lang="el-GR"/>
        </a:p>
      </dgm:t>
    </dgm:pt>
    <dgm:pt modelId="{0C095A4E-DF43-400C-8FC0-007A8947BC8F}" type="sibTrans" cxnId="{0B5B99F1-EF3A-4085-AEB5-2A80BFE73CDA}">
      <dgm:prSet/>
      <dgm:spPr/>
      <dgm:t>
        <a:bodyPr/>
        <a:lstStyle/>
        <a:p>
          <a:endParaRPr lang="el-GR"/>
        </a:p>
      </dgm:t>
    </dgm:pt>
    <dgm:pt modelId="{D1FA7BAD-8C9B-4BF4-89F6-383737478C23}">
      <dgm:prSet custT="1"/>
      <dgm:spPr/>
      <dgm:t>
        <a:bodyPr/>
        <a:lstStyle/>
        <a:p>
          <a:r>
            <a:rPr lang="el-GR" sz="1200" dirty="0" smtClean="0"/>
            <a:t>Νοσοκομεία  </a:t>
          </a:r>
          <a:r>
            <a:rPr lang="el-GR" sz="1200" dirty="0" err="1" smtClean="0"/>
            <a:t>ΜΕΘ</a:t>
          </a:r>
          <a:r>
            <a:rPr lang="el-GR" sz="1200" dirty="0" smtClean="0"/>
            <a:t> :  5  / Κλίνες :  43  </a:t>
          </a:r>
          <a:r>
            <a:rPr lang="el-GR" sz="1200" dirty="0" err="1" smtClean="0"/>
            <a:t>Ενηλ</a:t>
          </a:r>
          <a:r>
            <a:rPr lang="el-GR" sz="1200" dirty="0" smtClean="0"/>
            <a:t>. &amp; 4 Παιδ. </a:t>
          </a:r>
          <a:endParaRPr lang="el-GR" sz="1200" dirty="0"/>
        </a:p>
      </dgm:t>
    </dgm:pt>
    <dgm:pt modelId="{E4CB84BB-65C9-45FC-B49E-5C825629F40A}" type="parTrans" cxnId="{5C449A85-BCE8-4E1A-873B-16C02E1FF2EC}">
      <dgm:prSet/>
      <dgm:spPr/>
      <dgm:t>
        <a:bodyPr/>
        <a:lstStyle/>
        <a:p>
          <a:endParaRPr lang="el-GR"/>
        </a:p>
      </dgm:t>
    </dgm:pt>
    <dgm:pt modelId="{8C264546-4470-41F8-A2F7-D913E30E114C}" type="sibTrans" cxnId="{5C449A85-BCE8-4E1A-873B-16C02E1FF2EC}">
      <dgm:prSet/>
      <dgm:spPr/>
      <dgm:t>
        <a:bodyPr/>
        <a:lstStyle/>
        <a:p>
          <a:endParaRPr lang="el-GR"/>
        </a:p>
      </dgm:t>
    </dgm:pt>
    <dgm:pt modelId="{973B3AD8-2DCA-4FB2-9121-AE8B0DED1382}" type="pres">
      <dgm:prSet presAssocID="{E79371F5-ECB2-43C1-8721-96BDF0808F6A}" presName="linear" presStyleCnt="0">
        <dgm:presLayoutVars>
          <dgm:dir/>
          <dgm:resizeHandles val="exact"/>
        </dgm:presLayoutVars>
      </dgm:prSet>
      <dgm:spPr/>
      <dgm:t>
        <a:bodyPr/>
        <a:lstStyle/>
        <a:p>
          <a:endParaRPr lang="el-GR"/>
        </a:p>
      </dgm:t>
    </dgm:pt>
    <dgm:pt modelId="{0DCFB449-FCF5-494C-BD15-A2BDE01CEE3C}" type="pres">
      <dgm:prSet presAssocID="{627C5293-AF39-4E85-8672-C85CCBF26E17}" presName="comp" presStyleCnt="0"/>
      <dgm:spPr/>
    </dgm:pt>
    <dgm:pt modelId="{55B6E326-97A7-49B1-B98E-B9796E18C00D}" type="pres">
      <dgm:prSet presAssocID="{627C5293-AF39-4E85-8672-C85CCBF26E17}" presName="box" presStyleLbl="node1" presStyleIdx="0" presStyleCnt="7"/>
      <dgm:spPr/>
      <dgm:t>
        <a:bodyPr/>
        <a:lstStyle/>
        <a:p>
          <a:endParaRPr lang="el-GR"/>
        </a:p>
      </dgm:t>
    </dgm:pt>
    <dgm:pt modelId="{AF8B49A1-46AF-4628-84B0-1115ABF40CE0}" type="pres">
      <dgm:prSet presAssocID="{627C5293-AF39-4E85-8672-C85CCBF26E17}" presName="img" presStyleLbl="fgImgPlace1" presStyleIdx="0" presStyleCnt="7"/>
      <dgm:spPr>
        <a:blipFill rotWithShape="0">
          <a:blip xmlns:r="http://schemas.openxmlformats.org/officeDocument/2006/relationships" r:embed="rId1"/>
          <a:stretch>
            <a:fillRect/>
          </a:stretch>
        </a:blipFill>
      </dgm:spPr>
    </dgm:pt>
    <dgm:pt modelId="{D708085C-B63B-441B-9B61-FC423DAAAA69}" type="pres">
      <dgm:prSet presAssocID="{627C5293-AF39-4E85-8672-C85CCBF26E17}" presName="text" presStyleLbl="node1" presStyleIdx="0" presStyleCnt="7">
        <dgm:presLayoutVars>
          <dgm:bulletEnabled val="1"/>
        </dgm:presLayoutVars>
      </dgm:prSet>
      <dgm:spPr/>
      <dgm:t>
        <a:bodyPr/>
        <a:lstStyle/>
        <a:p>
          <a:endParaRPr lang="el-GR"/>
        </a:p>
      </dgm:t>
    </dgm:pt>
    <dgm:pt modelId="{9DE992B6-242D-48E8-886E-78DB8C103004}" type="pres">
      <dgm:prSet presAssocID="{AAB476FC-E133-4B66-B6FA-6B2FD3EC3A62}" presName="spacer" presStyleCnt="0"/>
      <dgm:spPr/>
    </dgm:pt>
    <dgm:pt modelId="{60F5A04B-3A09-46CA-961F-416A764F6B0A}" type="pres">
      <dgm:prSet presAssocID="{0ABAD9A5-CF67-4CC2-A6B2-BA2F7305AEA4}" presName="comp" presStyleCnt="0"/>
      <dgm:spPr/>
    </dgm:pt>
    <dgm:pt modelId="{0C4A7896-8A0B-4AE2-918C-0BE2EA06502D}" type="pres">
      <dgm:prSet presAssocID="{0ABAD9A5-CF67-4CC2-A6B2-BA2F7305AEA4}" presName="box" presStyleLbl="node1" presStyleIdx="1" presStyleCnt="7"/>
      <dgm:spPr/>
      <dgm:t>
        <a:bodyPr/>
        <a:lstStyle/>
        <a:p>
          <a:endParaRPr lang="el-GR"/>
        </a:p>
      </dgm:t>
    </dgm:pt>
    <dgm:pt modelId="{50349826-32EF-4A15-9094-73C77C7FFFC4}" type="pres">
      <dgm:prSet presAssocID="{0ABAD9A5-CF67-4CC2-A6B2-BA2F7305AEA4}" presName="img" presStyleLbl="fgImgPlace1" presStyleIdx="1" presStyleCnt="7"/>
      <dgm:spPr>
        <a:blipFill rotWithShape="0">
          <a:blip xmlns:r="http://schemas.openxmlformats.org/officeDocument/2006/relationships" r:embed="rId2"/>
          <a:stretch>
            <a:fillRect/>
          </a:stretch>
        </a:blipFill>
      </dgm:spPr>
    </dgm:pt>
    <dgm:pt modelId="{B5739CA8-B1A5-44BD-950F-278A85947191}" type="pres">
      <dgm:prSet presAssocID="{0ABAD9A5-CF67-4CC2-A6B2-BA2F7305AEA4}" presName="text" presStyleLbl="node1" presStyleIdx="1" presStyleCnt="7">
        <dgm:presLayoutVars>
          <dgm:bulletEnabled val="1"/>
        </dgm:presLayoutVars>
      </dgm:prSet>
      <dgm:spPr/>
      <dgm:t>
        <a:bodyPr/>
        <a:lstStyle/>
        <a:p>
          <a:endParaRPr lang="el-GR"/>
        </a:p>
      </dgm:t>
    </dgm:pt>
    <dgm:pt modelId="{11808DD9-116F-426F-862B-6EB48CB3D484}" type="pres">
      <dgm:prSet presAssocID="{27E8AD61-B0A4-4F86-AB76-8E5C59AA982B}" presName="spacer" presStyleCnt="0"/>
      <dgm:spPr/>
    </dgm:pt>
    <dgm:pt modelId="{063B8061-5F36-4856-AA88-AF46E86F4889}" type="pres">
      <dgm:prSet presAssocID="{D8A0BE6E-9763-41C4-A924-5785ED893527}" presName="comp" presStyleCnt="0"/>
      <dgm:spPr/>
    </dgm:pt>
    <dgm:pt modelId="{05ADF48A-9E8D-4BD9-BE5B-32B463827B3D}" type="pres">
      <dgm:prSet presAssocID="{D8A0BE6E-9763-41C4-A924-5785ED893527}" presName="box" presStyleLbl="node1" presStyleIdx="2" presStyleCnt="7"/>
      <dgm:spPr/>
      <dgm:t>
        <a:bodyPr/>
        <a:lstStyle/>
        <a:p>
          <a:endParaRPr lang="el-GR"/>
        </a:p>
      </dgm:t>
    </dgm:pt>
    <dgm:pt modelId="{069C5598-4643-4BF7-8588-54D2B6285C93}" type="pres">
      <dgm:prSet presAssocID="{D8A0BE6E-9763-41C4-A924-5785ED893527}" presName="img" presStyleLbl="fgImgPlace1" presStyleIdx="2" presStyleCnt="7"/>
      <dgm:spPr>
        <a:blipFill rotWithShape="0">
          <a:blip xmlns:r="http://schemas.openxmlformats.org/officeDocument/2006/relationships" r:embed="rId3"/>
          <a:stretch>
            <a:fillRect/>
          </a:stretch>
        </a:blipFill>
      </dgm:spPr>
    </dgm:pt>
    <dgm:pt modelId="{3E4F2D97-6B7D-4428-A7E6-A422BE81A456}" type="pres">
      <dgm:prSet presAssocID="{D8A0BE6E-9763-41C4-A924-5785ED893527}" presName="text" presStyleLbl="node1" presStyleIdx="2" presStyleCnt="7">
        <dgm:presLayoutVars>
          <dgm:bulletEnabled val="1"/>
        </dgm:presLayoutVars>
      </dgm:prSet>
      <dgm:spPr/>
      <dgm:t>
        <a:bodyPr/>
        <a:lstStyle/>
        <a:p>
          <a:endParaRPr lang="el-GR"/>
        </a:p>
      </dgm:t>
    </dgm:pt>
    <dgm:pt modelId="{AB0F06C9-4A40-45EA-9BDA-17CBDD8F35D6}" type="pres">
      <dgm:prSet presAssocID="{94F1ACA6-2E68-4405-9797-FDFAEB5DF499}" presName="spacer" presStyleCnt="0"/>
      <dgm:spPr/>
    </dgm:pt>
    <dgm:pt modelId="{AB720CF2-F1B0-49F3-AE81-EEE721E796DF}" type="pres">
      <dgm:prSet presAssocID="{5154CF5E-D234-4689-877A-B4DFA2B39A45}" presName="comp" presStyleCnt="0"/>
      <dgm:spPr/>
    </dgm:pt>
    <dgm:pt modelId="{0A7A26D1-E7E6-4117-A0FD-B3BFB3643F96}" type="pres">
      <dgm:prSet presAssocID="{5154CF5E-D234-4689-877A-B4DFA2B39A45}" presName="box" presStyleLbl="node1" presStyleIdx="3" presStyleCnt="7"/>
      <dgm:spPr/>
      <dgm:t>
        <a:bodyPr/>
        <a:lstStyle/>
        <a:p>
          <a:endParaRPr lang="el-GR"/>
        </a:p>
      </dgm:t>
    </dgm:pt>
    <dgm:pt modelId="{AA53F262-6EC5-42AE-BC33-B178C0961A0D}" type="pres">
      <dgm:prSet presAssocID="{5154CF5E-D234-4689-877A-B4DFA2B39A45}" presName="img" presStyleLbl="fgImgPlace1" presStyleIdx="3" presStyleCnt="7"/>
      <dgm:spPr>
        <a:blipFill rotWithShape="0">
          <a:blip xmlns:r="http://schemas.openxmlformats.org/officeDocument/2006/relationships" r:embed="rId4"/>
          <a:stretch>
            <a:fillRect/>
          </a:stretch>
        </a:blipFill>
      </dgm:spPr>
    </dgm:pt>
    <dgm:pt modelId="{38DDAF69-9B43-4D9D-8D97-924448A7C607}" type="pres">
      <dgm:prSet presAssocID="{5154CF5E-D234-4689-877A-B4DFA2B39A45}" presName="text" presStyleLbl="node1" presStyleIdx="3" presStyleCnt="7">
        <dgm:presLayoutVars>
          <dgm:bulletEnabled val="1"/>
        </dgm:presLayoutVars>
      </dgm:prSet>
      <dgm:spPr/>
      <dgm:t>
        <a:bodyPr/>
        <a:lstStyle/>
        <a:p>
          <a:endParaRPr lang="el-GR"/>
        </a:p>
      </dgm:t>
    </dgm:pt>
    <dgm:pt modelId="{D661F55D-3B2A-424F-8466-28AF7A12C9F4}" type="pres">
      <dgm:prSet presAssocID="{559BB296-4918-40BB-ACCF-528EBAC936F2}" presName="spacer" presStyleCnt="0"/>
      <dgm:spPr/>
    </dgm:pt>
    <dgm:pt modelId="{09C5BFFA-DF4D-4FD2-8ECB-416CC31A1C8B}" type="pres">
      <dgm:prSet presAssocID="{CE13FF13-B8BE-4449-B260-97DF59D1CB8A}" presName="comp" presStyleCnt="0"/>
      <dgm:spPr/>
    </dgm:pt>
    <dgm:pt modelId="{456675FF-F441-4BC0-844B-0EE8A2BBDA6F}" type="pres">
      <dgm:prSet presAssocID="{CE13FF13-B8BE-4449-B260-97DF59D1CB8A}" presName="box" presStyleLbl="node1" presStyleIdx="4" presStyleCnt="7"/>
      <dgm:spPr/>
      <dgm:t>
        <a:bodyPr/>
        <a:lstStyle/>
        <a:p>
          <a:endParaRPr lang="el-GR"/>
        </a:p>
      </dgm:t>
    </dgm:pt>
    <dgm:pt modelId="{BA845E2E-8CC3-4AB0-B87D-8DAFFEB7ECF6}" type="pres">
      <dgm:prSet presAssocID="{CE13FF13-B8BE-4449-B260-97DF59D1CB8A}" presName="img" presStyleLbl="fgImgPlace1" presStyleIdx="4" presStyleCnt="7"/>
      <dgm:spPr>
        <a:blipFill rotWithShape="0">
          <a:blip xmlns:r="http://schemas.openxmlformats.org/officeDocument/2006/relationships" r:embed="rId5"/>
          <a:stretch>
            <a:fillRect/>
          </a:stretch>
        </a:blipFill>
      </dgm:spPr>
    </dgm:pt>
    <dgm:pt modelId="{75B5A050-B470-4069-B819-30E9A4C10086}" type="pres">
      <dgm:prSet presAssocID="{CE13FF13-B8BE-4449-B260-97DF59D1CB8A}" presName="text" presStyleLbl="node1" presStyleIdx="4" presStyleCnt="7">
        <dgm:presLayoutVars>
          <dgm:bulletEnabled val="1"/>
        </dgm:presLayoutVars>
      </dgm:prSet>
      <dgm:spPr/>
      <dgm:t>
        <a:bodyPr/>
        <a:lstStyle/>
        <a:p>
          <a:endParaRPr lang="el-GR"/>
        </a:p>
      </dgm:t>
    </dgm:pt>
    <dgm:pt modelId="{56EBAC92-0AE4-47EA-AE5F-D693C4785F02}" type="pres">
      <dgm:prSet presAssocID="{C969F879-74DB-4F59-BBC8-6F241FD8B4BE}" presName="spacer" presStyleCnt="0"/>
      <dgm:spPr/>
    </dgm:pt>
    <dgm:pt modelId="{B21EDD6E-90E5-42BB-841A-7DD6BC590E0C}" type="pres">
      <dgm:prSet presAssocID="{AD83C149-6B67-4991-BB39-CDE377CA2414}" presName="comp" presStyleCnt="0"/>
      <dgm:spPr/>
    </dgm:pt>
    <dgm:pt modelId="{39C2BA05-AA32-4D2D-A21A-A5E23F2575E1}" type="pres">
      <dgm:prSet presAssocID="{AD83C149-6B67-4991-BB39-CDE377CA2414}" presName="box" presStyleLbl="node1" presStyleIdx="5" presStyleCnt="7"/>
      <dgm:spPr/>
      <dgm:t>
        <a:bodyPr/>
        <a:lstStyle/>
        <a:p>
          <a:endParaRPr lang="el-GR"/>
        </a:p>
      </dgm:t>
    </dgm:pt>
    <dgm:pt modelId="{120F848C-C698-40AC-9A57-4CCE6573D0A7}" type="pres">
      <dgm:prSet presAssocID="{AD83C149-6B67-4991-BB39-CDE377CA2414}" presName="img" presStyleLbl="fgImgPlace1" presStyleIdx="5" presStyleCnt="7"/>
      <dgm:spPr>
        <a:blipFill rotWithShape="0">
          <a:blip xmlns:r="http://schemas.openxmlformats.org/officeDocument/2006/relationships" r:embed="rId6"/>
          <a:stretch>
            <a:fillRect/>
          </a:stretch>
        </a:blipFill>
      </dgm:spPr>
    </dgm:pt>
    <dgm:pt modelId="{054E02DA-83A2-4C27-844D-8B2251D86E16}" type="pres">
      <dgm:prSet presAssocID="{AD83C149-6B67-4991-BB39-CDE377CA2414}" presName="text" presStyleLbl="node1" presStyleIdx="5" presStyleCnt="7">
        <dgm:presLayoutVars>
          <dgm:bulletEnabled val="1"/>
        </dgm:presLayoutVars>
      </dgm:prSet>
      <dgm:spPr/>
      <dgm:t>
        <a:bodyPr/>
        <a:lstStyle/>
        <a:p>
          <a:endParaRPr lang="el-GR"/>
        </a:p>
      </dgm:t>
    </dgm:pt>
    <dgm:pt modelId="{ED88F858-DB0A-4ED1-915B-24F7FB915257}" type="pres">
      <dgm:prSet presAssocID="{EFFD7772-6099-4F36-ADBD-FC9365A272CA}" presName="spacer" presStyleCnt="0"/>
      <dgm:spPr/>
    </dgm:pt>
    <dgm:pt modelId="{297500E1-14FB-49D3-A66E-2A90234384F4}" type="pres">
      <dgm:prSet presAssocID="{0466F141-AC44-4469-BFDB-23822BAA7435}" presName="comp" presStyleCnt="0"/>
      <dgm:spPr/>
    </dgm:pt>
    <dgm:pt modelId="{32FC8CE8-A46C-4714-B95E-5E574570AE1B}" type="pres">
      <dgm:prSet presAssocID="{0466F141-AC44-4469-BFDB-23822BAA7435}" presName="box" presStyleLbl="node1" presStyleIdx="6" presStyleCnt="7"/>
      <dgm:spPr/>
      <dgm:t>
        <a:bodyPr/>
        <a:lstStyle/>
        <a:p>
          <a:endParaRPr lang="el-GR"/>
        </a:p>
      </dgm:t>
    </dgm:pt>
    <dgm:pt modelId="{95D8E478-D692-4AC5-AE02-4D3B87EA6874}" type="pres">
      <dgm:prSet presAssocID="{0466F141-AC44-4469-BFDB-23822BAA7435}" presName="img" presStyleLbl="fgImgPlace1" presStyleIdx="6" presStyleCnt="7"/>
      <dgm:spPr>
        <a:blipFill rotWithShape="0">
          <a:blip xmlns:r="http://schemas.openxmlformats.org/officeDocument/2006/relationships" r:embed="rId7"/>
          <a:stretch>
            <a:fillRect/>
          </a:stretch>
        </a:blipFill>
      </dgm:spPr>
    </dgm:pt>
    <dgm:pt modelId="{B8D2349A-40C6-4336-A749-6D4C52CDD004}" type="pres">
      <dgm:prSet presAssocID="{0466F141-AC44-4469-BFDB-23822BAA7435}" presName="text" presStyleLbl="node1" presStyleIdx="6" presStyleCnt="7">
        <dgm:presLayoutVars>
          <dgm:bulletEnabled val="1"/>
        </dgm:presLayoutVars>
      </dgm:prSet>
      <dgm:spPr/>
      <dgm:t>
        <a:bodyPr/>
        <a:lstStyle/>
        <a:p>
          <a:endParaRPr lang="el-GR"/>
        </a:p>
      </dgm:t>
    </dgm:pt>
  </dgm:ptLst>
  <dgm:cxnLst>
    <dgm:cxn modelId="{102F3380-96A2-454E-80A2-8FCB1C44284E}" type="presOf" srcId="{5154CF5E-D234-4689-877A-B4DFA2B39A45}" destId="{0A7A26D1-E7E6-4117-A0FD-B3BFB3643F96}" srcOrd="0" destOrd="0" presId="urn:microsoft.com/office/officeart/2005/8/layout/vList4#1"/>
    <dgm:cxn modelId="{B5940BB2-DD70-4D3D-80EB-EC0358239998}" type="presOf" srcId="{CE13FF13-B8BE-4449-B260-97DF59D1CB8A}" destId="{456675FF-F441-4BC0-844B-0EE8A2BBDA6F}" srcOrd="0" destOrd="0" presId="urn:microsoft.com/office/officeart/2005/8/layout/vList4#1"/>
    <dgm:cxn modelId="{A07A7A66-F824-4BA7-A0DB-919E4278F230}" srcId="{CE13FF13-B8BE-4449-B260-97DF59D1CB8A}" destId="{1C134BAD-E8CC-4978-A2C4-B0D878D28BE8}" srcOrd="1" destOrd="0" parTransId="{A3C097D5-D8A5-497B-BAF8-5F1FBAE0E0F0}" sibTransId="{9A8BBC5A-C095-401A-82B1-F9AC563C601C}"/>
    <dgm:cxn modelId="{393E6B9C-D0F8-48F1-AB89-48F2AC8050CB}" type="presOf" srcId="{A522D482-4A21-4A47-9BAF-2FDD6A08B709}" destId="{0A7A26D1-E7E6-4117-A0FD-B3BFB3643F96}" srcOrd="0" destOrd="1" presId="urn:microsoft.com/office/officeart/2005/8/layout/vList4#1"/>
    <dgm:cxn modelId="{92496C03-80C8-429E-905C-50CC6F0294BD}" type="presOf" srcId="{1ED396A9-76D8-4823-A954-3ECD774BC2E9}" destId="{0C4A7896-8A0B-4AE2-918C-0BE2EA06502D}" srcOrd="0" destOrd="1" presId="urn:microsoft.com/office/officeart/2005/8/layout/vList4#1"/>
    <dgm:cxn modelId="{E25F02D9-3738-4323-BC68-CE9C34D935B5}" srcId="{AD83C149-6B67-4991-BB39-CDE377CA2414}" destId="{755B66A2-91C4-4557-8E15-C526684A39C2}" srcOrd="0" destOrd="0" parTransId="{A7843FAD-3F5D-49E5-88F4-D4C5569FDF03}" sibTransId="{82D559EC-7F37-417A-98E5-AE5885FF3001}"/>
    <dgm:cxn modelId="{CA172E89-0AB9-4120-B4DA-5FFC23A12862}" srcId="{627C5293-AF39-4E85-8672-C85CCBF26E17}" destId="{FB3AB0B2-D94A-4AAE-860D-0903D10EA994}" srcOrd="0" destOrd="0" parTransId="{1DD02C67-57DC-4DBB-A9BB-3806B9670942}" sibTransId="{2979931C-6A9B-4354-B0E0-237ECDC928B1}"/>
    <dgm:cxn modelId="{225DBA0F-BF82-4086-BA51-F4666008D51A}" type="presOf" srcId="{07F827F8-3557-46D1-95A8-A4A75486675B}" destId="{0A7A26D1-E7E6-4117-A0FD-B3BFB3643F96}" srcOrd="0" destOrd="2" presId="urn:microsoft.com/office/officeart/2005/8/layout/vList4#1"/>
    <dgm:cxn modelId="{CE49A944-3BBF-4764-9A67-3674B8AD942D}" srcId="{E79371F5-ECB2-43C1-8721-96BDF0808F6A}" destId="{0466F141-AC44-4469-BFDB-23822BAA7435}" srcOrd="6" destOrd="0" parTransId="{CCD209D3-FB23-4B4E-9BE4-BC7B53F824DA}" sibTransId="{9E0B99F4-F36C-4A00-AE52-07885E08FECC}"/>
    <dgm:cxn modelId="{9113FF7B-8C70-4E7A-A85D-6924F29F44BE}" srcId="{E79371F5-ECB2-43C1-8721-96BDF0808F6A}" destId="{0ABAD9A5-CF67-4CC2-A6B2-BA2F7305AEA4}" srcOrd="1" destOrd="0" parTransId="{1ABAB09C-033E-4664-B982-87B5FFA7266A}" sibTransId="{27E8AD61-B0A4-4F86-AB76-8E5C59AA982B}"/>
    <dgm:cxn modelId="{4DB74344-D24A-4467-AD01-E7CCD5DED910}" srcId="{E79371F5-ECB2-43C1-8721-96BDF0808F6A}" destId="{D8A0BE6E-9763-41C4-A924-5785ED893527}" srcOrd="2" destOrd="0" parTransId="{3CEAA97B-3EBC-4E41-8EFC-70C7C3840B98}" sibTransId="{94F1ACA6-2E68-4405-9797-FDFAEB5DF499}"/>
    <dgm:cxn modelId="{CE232607-DA08-4121-BE81-F33CC752F7BB}" srcId="{E79371F5-ECB2-43C1-8721-96BDF0808F6A}" destId="{627C5293-AF39-4E85-8672-C85CCBF26E17}" srcOrd="0" destOrd="0" parTransId="{1F0FE338-A30F-432C-9999-DD8D714A4F82}" sibTransId="{AAB476FC-E133-4B66-B6FA-6B2FD3EC3A62}"/>
    <dgm:cxn modelId="{C5DC8793-5306-4909-B9BF-C209B211CB91}" type="presOf" srcId="{D8A0BE6E-9763-41C4-A924-5785ED893527}" destId="{05ADF48A-9E8D-4BD9-BE5B-32B463827B3D}" srcOrd="0" destOrd="0" presId="urn:microsoft.com/office/officeart/2005/8/layout/vList4#1"/>
    <dgm:cxn modelId="{E8684566-45A4-4DEF-B628-0700C7D4DC5D}" srcId="{D8A0BE6E-9763-41C4-A924-5785ED893527}" destId="{C77319FC-4CBD-4971-B688-7E40E9D6B1CC}" srcOrd="0" destOrd="0" parTransId="{05B1A141-8089-4DC7-8DEB-D8B4FC50A0B5}" sibTransId="{4F2D8018-47B3-4683-9C9A-91550E71F994}"/>
    <dgm:cxn modelId="{75285047-E9C6-4721-8F67-B849BC108C23}" type="presOf" srcId="{FB3AB0B2-D94A-4AAE-860D-0903D10EA994}" destId="{D708085C-B63B-441B-9B61-FC423DAAAA69}" srcOrd="1" destOrd="1" presId="urn:microsoft.com/office/officeart/2005/8/layout/vList4#1"/>
    <dgm:cxn modelId="{7858ECF2-EA7C-4885-A38E-891D02288556}" type="presOf" srcId="{858E00A8-99A3-447D-9CB7-0A9C5AA24F8E}" destId="{32FC8CE8-A46C-4714-B95E-5E574570AE1B}" srcOrd="0" destOrd="1" presId="urn:microsoft.com/office/officeart/2005/8/layout/vList4#1"/>
    <dgm:cxn modelId="{D2AB3986-6C59-491C-97D5-4B444990F77D}" type="presOf" srcId="{AD83C149-6B67-4991-BB39-CDE377CA2414}" destId="{054E02DA-83A2-4C27-844D-8B2251D86E16}" srcOrd="1" destOrd="0" presId="urn:microsoft.com/office/officeart/2005/8/layout/vList4#1"/>
    <dgm:cxn modelId="{3167C2A3-3A50-404A-9152-86AE6ED1C7B7}" srcId="{0ABAD9A5-CF67-4CC2-A6B2-BA2F7305AEA4}" destId="{1ED396A9-76D8-4823-A954-3ECD774BC2E9}" srcOrd="0" destOrd="0" parTransId="{4F4F23FB-716B-457B-B12B-CEF9805A5811}" sibTransId="{B3C6022A-0D10-4207-81F3-E245C2F43DBC}"/>
    <dgm:cxn modelId="{F07D5C10-C651-430B-B5CF-B0ED3B644B1C}" type="presOf" srcId="{AD1ACEBA-B3F3-47A1-B55A-A290442E19F6}" destId="{55B6E326-97A7-49B1-B98E-B9796E18C00D}" srcOrd="0" destOrd="2" presId="urn:microsoft.com/office/officeart/2005/8/layout/vList4#1"/>
    <dgm:cxn modelId="{43123CF1-B07A-43B1-856E-CDDC9FD07ABD}" type="presOf" srcId="{755B66A2-91C4-4557-8E15-C526684A39C2}" destId="{39C2BA05-AA32-4D2D-A21A-A5E23F2575E1}" srcOrd="0" destOrd="1" presId="urn:microsoft.com/office/officeart/2005/8/layout/vList4#1"/>
    <dgm:cxn modelId="{86A27754-0959-4D13-A5BD-824ED9886898}" srcId="{CE13FF13-B8BE-4449-B260-97DF59D1CB8A}" destId="{8300FC1A-D89C-464E-B828-A6F7B3D4DE05}" srcOrd="0" destOrd="0" parTransId="{D93389A2-7CB1-4DFA-BDDC-37B8C8B5D925}" sibTransId="{0A6982C3-DE2E-4622-8C42-2E9F3A558494}"/>
    <dgm:cxn modelId="{D9F11B0E-D533-46C3-81F9-2936E59BA668}" type="presOf" srcId="{858E00A8-99A3-447D-9CB7-0A9C5AA24F8E}" destId="{B8D2349A-40C6-4336-A749-6D4C52CDD004}" srcOrd="1" destOrd="1" presId="urn:microsoft.com/office/officeart/2005/8/layout/vList4#1"/>
    <dgm:cxn modelId="{042EB512-8A39-427B-AEBD-18DAEDD8AA6C}" type="presOf" srcId="{0ABAD9A5-CF67-4CC2-A6B2-BA2F7305AEA4}" destId="{0C4A7896-8A0B-4AE2-918C-0BE2EA06502D}" srcOrd="0" destOrd="0" presId="urn:microsoft.com/office/officeart/2005/8/layout/vList4#1"/>
    <dgm:cxn modelId="{62F8F6D5-E587-42E2-8F1C-556A84C6BDDC}" srcId="{627C5293-AF39-4E85-8672-C85CCBF26E17}" destId="{AD1ACEBA-B3F3-47A1-B55A-A290442E19F6}" srcOrd="1" destOrd="0" parTransId="{105151C8-F484-40A5-ABF0-AF6434A33B9F}" sibTransId="{9C2B74B2-B993-4455-929C-19C8D34462BD}"/>
    <dgm:cxn modelId="{7A7B7C99-6679-427F-8A1F-513182680264}" type="presOf" srcId="{D1FA7BAD-8C9B-4BF4-89F6-383737478C23}" destId="{32FC8CE8-A46C-4714-B95E-5E574570AE1B}" srcOrd="0" destOrd="2" presId="urn:microsoft.com/office/officeart/2005/8/layout/vList4#1"/>
    <dgm:cxn modelId="{053E4A8E-6396-454E-B014-0C550B3FA227}" srcId="{5154CF5E-D234-4689-877A-B4DFA2B39A45}" destId="{07F827F8-3557-46D1-95A8-A4A75486675B}" srcOrd="1" destOrd="0" parTransId="{2858AAC9-BF71-475F-9135-CEFABECCEA5B}" sibTransId="{2DE7280A-89B6-4067-B900-195AFFD8D30F}"/>
    <dgm:cxn modelId="{D8B0054F-3CE4-4770-B8D6-A54DDBEF9CDA}" type="presOf" srcId="{755B66A2-91C4-4557-8E15-C526684A39C2}" destId="{054E02DA-83A2-4C27-844D-8B2251D86E16}" srcOrd="1" destOrd="1" presId="urn:microsoft.com/office/officeart/2005/8/layout/vList4#1"/>
    <dgm:cxn modelId="{BD1A65FC-9CBB-4F89-89BE-76D1934EDB9E}" type="presOf" srcId="{FB3AB0B2-D94A-4AAE-860D-0903D10EA994}" destId="{55B6E326-97A7-49B1-B98E-B9796E18C00D}" srcOrd="0" destOrd="1" presId="urn:microsoft.com/office/officeart/2005/8/layout/vList4#1"/>
    <dgm:cxn modelId="{572C82D1-C518-4143-8F10-174C73C1D93D}" type="presOf" srcId="{627C5293-AF39-4E85-8672-C85CCBF26E17}" destId="{55B6E326-97A7-49B1-B98E-B9796E18C00D}" srcOrd="0" destOrd="0" presId="urn:microsoft.com/office/officeart/2005/8/layout/vList4#1"/>
    <dgm:cxn modelId="{E92D56B6-AB61-4CB1-8747-170646EE3CE1}" type="presOf" srcId="{627C5293-AF39-4E85-8672-C85CCBF26E17}" destId="{D708085C-B63B-441B-9B61-FC423DAAAA69}" srcOrd="1" destOrd="0" presId="urn:microsoft.com/office/officeart/2005/8/layout/vList4#1"/>
    <dgm:cxn modelId="{97CD9AF4-F8CD-49E9-BFD6-2B3E256C2E92}" type="presOf" srcId="{0ABAD9A5-CF67-4CC2-A6B2-BA2F7305AEA4}" destId="{B5739CA8-B1A5-44BD-950F-278A85947191}" srcOrd="1" destOrd="0" presId="urn:microsoft.com/office/officeart/2005/8/layout/vList4#1"/>
    <dgm:cxn modelId="{81DBE610-FA9F-48CC-9E3B-E6285C8DB978}" type="presOf" srcId="{D1FA7BAD-8C9B-4BF4-89F6-383737478C23}" destId="{B8D2349A-40C6-4336-A749-6D4C52CDD004}" srcOrd="1" destOrd="2" presId="urn:microsoft.com/office/officeart/2005/8/layout/vList4#1"/>
    <dgm:cxn modelId="{DA324E03-7389-4C53-ACC7-6F69789D40B4}" type="presOf" srcId="{D8A0BE6E-9763-41C4-A924-5785ED893527}" destId="{3E4F2D97-6B7D-4428-A7E6-A422BE81A456}" srcOrd="1" destOrd="0" presId="urn:microsoft.com/office/officeart/2005/8/layout/vList4#1"/>
    <dgm:cxn modelId="{BB5E78AD-5644-4CE8-ABE3-187CEEA5FD8A}" type="presOf" srcId="{97F6D9DC-F98C-4012-880D-734782B76134}" destId="{3E4F2D97-6B7D-4428-A7E6-A422BE81A456}" srcOrd="1" destOrd="2" presId="urn:microsoft.com/office/officeart/2005/8/layout/vList4#1"/>
    <dgm:cxn modelId="{051E69E3-A06C-4017-88C1-168863C6A5F3}" srcId="{E79371F5-ECB2-43C1-8721-96BDF0808F6A}" destId="{5154CF5E-D234-4689-877A-B4DFA2B39A45}" srcOrd="3" destOrd="0" parTransId="{2D236837-34A8-41B4-AB1C-DDA02F834D4D}" sibTransId="{559BB296-4918-40BB-ACCF-528EBAC936F2}"/>
    <dgm:cxn modelId="{C39613D3-83A7-4EB2-8A52-E0F7C78207B6}" srcId="{D8A0BE6E-9763-41C4-A924-5785ED893527}" destId="{97F6D9DC-F98C-4012-880D-734782B76134}" srcOrd="1" destOrd="0" parTransId="{1B2E1BF2-7C3D-4D3D-BACB-830F5A7B5569}" sibTransId="{6746CA3F-541D-48FB-95AC-6529C24532BF}"/>
    <dgm:cxn modelId="{311B8914-B8F9-441F-8081-AA8AEE2218DA}" type="presOf" srcId="{A522D482-4A21-4A47-9BAF-2FDD6A08B709}" destId="{38DDAF69-9B43-4D9D-8D97-924448A7C607}" srcOrd="1" destOrd="1" presId="urn:microsoft.com/office/officeart/2005/8/layout/vList4#1"/>
    <dgm:cxn modelId="{C0AA269C-91F9-4C0E-B1A3-401F0BA0B2CD}" type="presOf" srcId="{97F6D9DC-F98C-4012-880D-734782B76134}" destId="{05ADF48A-9E8D-4BD9-BE5B-32B463827B3D}" srcOrd="0" destOrd="2" presId="urn:microsoft.com/office/officeart/2005/8/layout/vList4#1"/>
    <dgm:cxn modelId="{50F66AEE-2FBA-4825-8830-B73FD538A6AA}" type="presOf" srcId="{8A1F9584-DB2C-4C2A-9EF6-F4C38EF3A2D9}" destId="{054E02DA-83A2-4C27-844D-8B2251D86E16}" srcOrd="1" destOrd="2" presId="urn:microsoft.com/office/officeart/2005/8/layout/vList4#1"/>
    <dgm:cxn modelId="{06CACFF4-95F3-4BCA-AD3F-6D1B307B440E}" type="presOf" srcId="{AD1ACEBA-B3F3-47A1-B55A-A290442E19F6}" destId="{D708085C-B63B-441B-9B61-FC423DAAAA69}" srcOrd="1" destOrd="2" presId="urn:microsoft.com/office/officeart/2005/8/layout/vList4#1"/>
    <dgm:cxn modelId="{4779FD82-5305-4FB9-A236-B95E756C95DE}" type="presOf" srcId="{5154CF5E-D234-4689-877A-B4DFA2B39A45}" destId="{38DDAF69-9B43-4D9D-8D97-924448A7C607}" srcOrd="1" destOrd="0" presId="urn:microsoft.com/office/officeart/2005/8/layout/vList4#1"/>
    <dgm:cxn modelId="{09F24E07-F2D5-4412-B5BE-2023E08E2636}" srcId="{E79371F5-ECB2-43C1-8721-96BDF0808F6A}" destId="{AD83C149-6B67-4991-BB39-CDE377CA2414}" srcOrd="5" destOrd="0" parTransId="{E2F431ED-9824-4840-9D54-3177A0EDED35}" sibTransId="{EFFD7772-6099-4F36-ADBD-FC9365A272CA}"/>
    <dgm:cxn modelId="{E44AC6CF-3965-4614-B28F-80E224477369}" srcId="{0ABAD9A5-CF67-4CC2-A6B2-BA2F7305AEA4}" destId="{D9FE9947-A935-4FEB-A8DE-E80AAC7B53CF}" srcOrd="1" destOrd="0" parTransId="{BD6DED6B-CA35-4BFD-8203-7D018212DF43}" sibTransId="{B12B3384-D5B8-45B9-8870-26CA97452FC4}"/>
    <dgm:cxn modelId="{DF9CB8F4-C3C8-473E-8FE3-591FEED828AC}" type="presOf" srcId="{1C134BAD-E8CC-4978-A2C4-B0D878D28BE8}" destId="{456675FF-F441-4BC0-844B-0EE8A2BBDA6F}" srcOrd="0" destOrd="2" presId="urn:microsoft.com/office/officeart/2005/8/layout/vList4#1"/>
    <dgm:cxn modelId="{EB54AD91-481F-4FBE-8564-BB77BD02B8F6}" type="presOf" srcId="{AD83C149-6B67-4991-BB39-CDE377CA2414}" destId="{39C2BA05-AA32-4D2D-A21A-A5E23F2575E1}" srcOrd="0" destOrd="0" presId="urn:microsoft.com/office/officeart/2005/8/layout/vList4#1"/>
    <dgm:cxn modelId="{8C500C02-4CE1-436B-9CBD-276CB36C0754}" type="presOf" srcId="{CE13FF13-B8BE-4449-B260-97DF59D1CB8A}" destId="{75B5A050-B470-4069-B819-30E9A4C10086}" srcOrd="1" destOrd="0" presId="urn:microsoft.com/office/officeart/2005/8/layout/vList4#1"/>
    <dgm:cxn modelId="{E851BEAA-0B58-4E48-B8C2-BC96D82C7DD8}" type="presOf" srcId="{8300FC1A-D89C-464E-B828-A6F7B3D4DE05}" destId="{456675FF-F441-4BC0-844B-0EE8A2BBDA6F}" srcOrd="0" destOrd="1" presId="urn:microsoft.com/office/officeart/2005/8/layout/vList4#1"/>
    <dgm:cxn modelId="{1FEF2520-1AEA-4021-8183-418F6508333B}" type="presOf" srcId="{E79371F5-ECB2-43C1-8721-96BDF0808F6A}" destId="{973B3AD8-2DCA-4FB2-9121-AE8B0DED1382}" srcOrd="0" destOrd="0" presId="urn:microsoft.com/office/officeart/2005/8/layout/vList4#1"/>
    <dgm:cxn modelId="{DC3A1C6F-041E-49D9-AC26-0346A21B3EDB}" type="presOf" srcId="{0466F141-AC44-4469-BFDB-23822BAA7435}" destId="{B8D2349A-40C6-4336-A749-6D4C52CDD004}" srcOrd="1" destOrd="0" presId="urn:microsoft.com/office/officeart/2005/8/layout/vList4#1"/>
    <dgm:cxn modelId="{FD85AE69-2CEC-4B6D-A4F5-E2130A6ADEF6}" type="presOf" srcId="{8A1F9584-DB2C-4C2A-9EF6-F4C38EF3A2D9}" destId="{39C2BA05-AA32-4D2D-A21A-A5E23F2575E1}" srcOrd="0" destOrd="2" presId="urn:microsoft.com/office/officeart/2005/8/layout/vList4#1"/>
    <dgm:cxn modelId="{A1FA4E65-B122-4E52-BDE5-FF251830B64F}" type="presOf" srcId="{1C134BAD-E8CC-4978-A2C4-B0D878D28BE8}" destId="{75B5A050-B470-4069-B819-30E9A4C10086}" srcOrd="1" destOrd="2" presId="urn:microsoft.com/office/officeart/2005/8/layout/vList4#1"/>
    <dgm:cxn modelId="{7E45C71A-2F30-4F29-8E46-7919CCBDF32D}" type="presOf" srcId="{C77319FC-4CBD-4971-B688-7E40E9D6B1CC}" destId="{3E4F2D97-6B7D-4428-A7E6-A422BE81A456}" srcOrd="1" destOrd="1" presId="urn:microsoft.com/office/officeart/2005/8/layout/vList4#1"/>
    <dgm:cxn modelId="{4265A945-E7A9-455F-AB76-45A711A850B2}" type="presOf" srcId="{07F827F8-3557-46D1-95A8-A4A75486675B}" destId="{38DDAF69-9B43-4D9D-8D97-924448A7C607}" srcOrd="1" destOrd="2" presId="urn:microsoft.com/office/officeart/2005/8/layout/vList4#1"/>
    <dgm:cxn modelId="{0B5B99F1-EF3A-4085-AEB5-2A80BFE73CDA}" srcId="{0466F141-AC44-4469-BFDB-23822BAA7435}" destId="{858E00A8-99A3-447D-9CB7-0A9C5AA24F8E}" srcOrd="0" destOrd="0" parTransId="{DE863130-A604-48E7-9A7E-09EA76102196}" sibTransId="{0C095A4E-DF43-400C-8FC0-007A8947BC8F}"/>
    <dgm:cxn modelId="{5708B1AD-7F54-4CEF-AFBA-DF9EBAC3C654}" srcId="{E79371F5-ECB2-43C1-8721-96BDF0808F6A}" destId="{CE13FF13-B8BE-4449-B260-97DF59D1CB8A}" srcOrd="4" destOrd="0" parTransId="{AA188E8D-3DE2-494D-93BF-C48F73CC1FFD}" sibTransId="{C969F879-74DB-4F59-BBC8-6F241FD8B4BE}"/>
    <dgm:cxn modelId="{C43F6EE7-9F4C-449E-87FE-2544D0A26756}" srcId="{5154CF5E-D234-4689-877A-B4DFA2B39A45}" destId="{A522D482-4A21-4A47-9BAF-2FDD6A08B709}" srcOrd="0" destOrd="0" parTransId="{11D7E3CB-1709-4DC0-B7F5-899F6508CCDF}" sibTransId="{0549CE2F-B836-495B-83EE-5A1CCE687CFE}"/>
    <dgm:cxn modelId="{13A75E74-2DCB-429A-95BE-91BCD5C1EBD5}" srcId="{AD83C149-6B67-4991-BB39-CDE377CA2414}" destId="{8A1F9584-DB2C-4C2A-9EF6-F4C38EF3A2D9}" srcOrd="1" destOrd="0" parTransId="{C6BEF5AD-3C6A-4EB0-9F2B-A73F88344A04}" sibTransId="{B09513EB-7AB8-4C7E-A3F5-5E84862576B6}"/>
    <dgm:cxn modelId="{867D79AC-A5FF-45CD-AD3B-621CC455BDBA}" type="presOf" srcId="{D9FE9947-A935-4FEB-A8DE-E80AAC7B53CF}" destId="{B5739CA8-B1A5-44BD-950F-278A85947191}" srcOrd="1" destOrd="2" presId="urn:microsoft.com/office/officeart/2005/8/layout/vList4#1"/>
    <dgm:cxn modelId="{729AC035-EFFA-4AF9-89B8-8A2E7AB7ED8A}" type="presOf" srcId="{D9FE9947-A935-4FEB-A8DE-E80AAC7B53CF}" destId="{0C4A7896-8A0B-4AE2-918C-0BE2EA06502D}" srcOrd="0" destOrd="2" presId="urn:microsoft.com/office/officeart/2005/8/layout/vList4#1"/>
    <dgm:cxn modelId="{5C449A85-BCE8-4E1A-873B-16C02E1FF2EC}" srcId="{0466F141-AC44-4469-BFDB-23822BAA7435}" destId="{D1FA7BAD-8C9B-4BF4-89F6-383737478C23}" srcOrd="1" destOrd="0" parTransId="{E4CB84BB-65C9-45FC-B49E-5C825629F40A}" sibTransId="{8C264546-4470-41F8-A2F7-D913E30E114C}"/>
    <dgm:cxn modelId="{45DF7C89-B8CE-4BF9-9B65-558F0AA619F7}" type="presOf" srcId="{8300FC1A-D89C-464E-B828-A6F7B3D4DE05}" destId="{75B5A050-B470-4069-B819-30E9A4C10086}" srcOrd="1" destOrd="1" presId="urn:microsoft.com/office/officeart/2005/8/layout/vList4#1"/>
    <dgm:cxn modelId="{A987ABCD-2F0C-4624-B8F0-D198353ECAF8}" type="presOf" srcId="{C77319FC-4CBD-4971-B688-7E40E9D6B1CC}" destId="{05ADF48A-9E8D-4BD9-BE5B-32B463827B3D}" srcOrd="0" destOrd="1" presId="urn:microsoft.com/office/officeart/2005/8/layout/vList4#1"/>
    <dgm:cxn modelId="{5653A36C-0F14-4BCC-902B-4391C4D796A0}" type="presOf" srcId="{0466F141-AC44-4469-BFDB-23822BAA7435}" destId="{32FC8CE8-A46C-4714-B95E-5E574570AE1B}" srcOrd="0" destOrd="0" presId="urn:microsoft.com/office/officeart/2005/8/layout/vList4#1"/>
    <dgm:cxn modelId="{282BBAB3-3BCE-44F2-967F-31879B355E9B}" type="presOf" srcId="{1ED396A9-76D8-4823-A954-3ECD774BC2E9}" destId="{B5739CA8-B1A5-44BD-950F-278A85947191}" srcOrd="1" destOrd="1" presId="urn:microsoft.com/office/officeart/2005/8/layout/vList4#1"/>
    <dgm:cxn modelId="{897CB0EE-85A9-4F46-936C-4659C78A43C7}" type="presParOf" srcId="{973B3AD8-2DCA-4FB2-9121-AE8B0DED1382}" destId="{0DCFB449-FCF5-494C-BD15-A2BDE01CEE3C}" srcOrd="0" destOrd="0" presId="urn:microsoft.com/office/officeart/2005/8/layout/vList4#1"/>
    <dgm:cxn modelId="{233EC79E-E865-476B-B8BA-2B83867A62CF}" type="presParOf" srcId="{0DCFB449-FCF5-494C-BD15-A2BDE01CEE3C}" destId="{55B6E326-97A7-49B1-B98E-B9796E18C00D}" srcOrd="0" destOrd="0" presId="urn:microsoft.com/office/officeart/2005/8/layout/vList4#1"/>
    <dgm:cxn modelId="{76D87648-26C2-4526-8AA8-0C427C3F1577}" type="presParOf" srcId="{0DCFB449-FCF5-494C-BD15-A2BDE01CEE3C}" destId="{AF8B49A1-46AF-4628-84B0-1115ABF40CE0}" srcOrd="1" destOrd="0" presId="urn:microsoft.com/office/officeart/2005/8/layout/vList4#1"/>
    <dgm:cxn modelId="{E04072D3-DB62-47F1-9ECD-F8407CA154C8}" type="presParOf" srcId="{0DCFB449-FCF5-494C-BD15-A2BDE01CEE3C}" destId="{D708085C-B63B-441B-9B61-FC423DAAAA69}" srcOrd="2" destOrd="0" presId="urn:microsoft.com/office/officeart/2005/8/layout/vList4#1"/>
    <dgm:cxn modelId="{80B06008-2033-4F25-A0DD-12F0BD2A5776}" type="presParOf" srcId="{973B3AD8-2DCA-4FB2-9121-AE8B0DED1382}" destId="{9DE992B6-242D-48E8-886E-78DB8C103004}" srcOrd="1" destOrd="0" presId="urn:microsoft.com/office/officeart/2005/8/layout/vList4#1"/>
    <dgm:cxn modelId="{CEF2E809-2DE4-4A19-968B-FEF505E5D597}" type="presParOf" srcId="{973B3AD8-2DCA-4FB2-9121-AE8B0DED1382}" destId="{60F5A04B-3A09-46CA-961F-416A764F6B0A}" srcOrd="2" destOrd="0" presId="urn:microsoft.com/office/officeart/2005/8/layout/vList4#1"/>
    <dgm:cxn modelId="{A872D9E5-D3FD-406E-B57E-5F497958E6D5}" type="presParOf" srcId="{60F5A04B-3A09-46CA-961F-416A764F6B0A}" destId="{0C4A7896-8A0B-4AE2-918C-0BE2EA06502D}" srcOrd="0" destOrd="0" presId="urn:microsoft.com/office/officeart/2005/8/layout/vList4#1"/>
    <dgm:cxn modelId="{C1BA10C4-4A37-44C2-895B-CF5B22347AF9}" type="presParOf" srcId="{60F5A04B-3A09-46CA-961F-416A764F6B0A}" destId="{50349826-32EF-4A15-9094-73C77C7FFFC4}" srcOrd="1" destOrd="0" presId="urn:microsoft.com/office/officeart/2005/8/layout/vList4#1"/>
    <dgm:cxn modelId="{DA747675-7BF2-4F0D-8990-3B97A1D1A013}" type="presParOf" srcId="{60F5A04B-3A09-46CA-961F-416A764F6B0A}" destId="{B5739CA8-B1A5-44BD-950F-278A85947191}" srcOrd="2" destOrd="0" presId="urn:microsoft.com/office/officeart/2005/8/layout/vList4#1"/>
    <dgm:cxn modelId="{FC29ED5E-C054-40AD-AE42-CEA3F91B576D}" type="presParOf" srcId="{973B3AD8-2DCA-4FB2-9121-AE8B0DED1382}" destId="{11808DD9-116F-426F-862B-6EB48CB3D484}" srcOrd="3" destOrd="0" presId="urn:microsoft.com/office/officeart/2005/8/layout/vList4#1"/>
    <dgm:cxn modelId="{94CDC563-417D-4F28-A4C9-C10C8E6BA099}" type="presParOf" srcId="{973B3AD8-2DCA-4FB2-9121-AE8B0DED1382}" destId="{063B8061-5F36-4856-AA88-AF46E86F4889}" srcOrd="4" destOrd="0" presId="urn:microsoft.com/office/officeart/2005/8/layout/vList4#1"/>
    <dgm:cxn modelId="{80A1C0BE-B3BB-4F25-B787-A1908FFBC754}" type="presParOf" srcId="{063B8061-5F36-4856-AA88-AF46E86F4889}" destId="{05ADF48A-9E8D-4BD9-BE5B-32B463827B3D}" srcOrd="0" destOrd="0" presId="urn:microsoft.com/office/officeart/2005/8/layout/vList4#1"/>
    <dgm:cxn modelId="{D41D49AB-8DDE-4B21-935B-BCD9B1583433}" type="presParOf" srcId="{063B8061-5F36-4856-AA88-AF46E86F4889}" destId="{069C5598-4643-4BF7-8588-54D2B6285C93}" srcOrd="1" destOrd="0" presId="urn:microsoft.com/office/officeart/2005/8/layout/vList4#1"/>
    <dgm:cxn modelId="{9B33DE3C-15ED-4EF3-BC67-B20AFBFB7C6C}" type="presParOf" srcId="{063B8061-5F36-4856-AA88-AF46E86F4889}" destId="{3E4F2D97-6B7D-4428-A7E6-A422BE81A456}" srcOrd="2" destOrd="0" presId="urn:microsoft.com/office/officeart/2005/8/layout/vList4#1"/>
    <dgm:cxn modelId="{09915338-1695-4B4A-AF4A-6BDBAF31F1CD}" type="presParOf" srcId="{973B3AD8-2DCA-4FB2-9121-AE8B0DED1382}" destId="{AB0F06C9-4A40-45EA-9BDA-17CBDD8F35D6}" srcOrd="5" destOrd="0" presId="urn:microsoft.com/office/officeart/2005/8/layout/vList4#1"/>
    <dgm:cxn modelId="{20EA57F8-1645-498B-BA80-B70FD924CA63}" type="presParOf" srcId="{973B3AD8-2DCA-4FB2-9121-AE8B0DED1382}" destId="{AB720CF2-F1B0-49F3-AE81-EEE721E796DF}" srcOrd="6" destOrd="0" presId="urn:microsoft.com/office/officeart/2005/8/layout/vList4#1"/>
    <dgm:cxn modelId="{303CDEBC-0741-4CC1-8A93-3B09234E7C58}" type="presParOf" srcId="{AB720CF2-F1B0-49F3-AE81-EEE721E796DF}" destId="{0A7A26D1-E7E6-4117-A0FD-B3BFB3643F96}" srcOrd="0" destOrd="0" presId="urn:microsoft.com/office/officeart/2005/8/layout/vList4#1"/>
    <dgm:cxn modelId="{9DB9FFB7-5B61-4F62-B530-878CB1523889}" type="presParOf" srcId="{AB720CF2-F1B0-49F3-AE81-EEE721E796DF}" destId="{AA53F262-6EC5-42AE-BC33-B178C0961A0D}" srcOrd="1" destOrd="0" presId="urn:microsoft.com/office/officeart/2005/8/layout/vList4#1"/>
    <dgm:cxn modelId="{38E133D8-3A52-4832-BA34-3121F90ECC34}" type="presParOf" srcId="{AB720CF2-F1B0-49F3-AE81-EEE721E796DF}" destId="{38DDAF69-9B43-4D9D-8D97-924448A7C607}" srcOrd="2" destOrd="0" presId="urn:microsoft.com/office/officeart/2005/8/layout/vList4#1"/>
    <dgm:cxn modelId="{9A2DE659-916F-446A-B6E5-A3B03F8D70D1}" type="presParOf" srcId="{973B3AD8-2DCA-4FB2-9121-AE8B0DED1382}" destId="{D661F55D-3B2A-424F-8466-28AF7A12C9F4}" srcOrd="7" destOrd="0" presId="urn:microsoft.com/office/officeart/2005/8/layout/vList4#1"/>
    <dgm:cxn modelId="{0C7A9135-A7C2-4B5D-A6E9-864518C1E69F}" type="presParOf" srcId="{973B3AD8-2DCA-4FB2-9121-AE8B0DED1382}" destId="{09C5BFFA-DF4D-4FD2-8ECB-416CC31A1C8B}" srcOrd="8" destOrd="0" presId="urn:microsoft.com/office/officeart/2005/8/layout/vList4#1"/>
    <dgm:cxn modelId="{415995E3-B1E7-441E-A33C-A70FCE0F900A}" type="presParOf" srcId="{09C5BFFA-DF4D-4FD2-8ECB-416CC31A1C8B}" destId="{456675FF-F441-4BC0-844B-0EE8A2BBDA6F}" srcOrd="0" destOrd="0" presId="urn:microsoft.com/office/officeart/2005/8/layout/vList4#1"/>
    <dgm:cxn modelId="{532F901B-C2E1-44F1-992C-3C945A768666}" type="presParOf" srcId="{09C5BFFA-DF4D-4FD2-8ECB-416CC31A1C8B}" destId="{BA845E2E-8CC3-4AB0-B87D-8DAFFEB7ECF6}" srcOrd="1" destOrd="0" presId="urn:microsoft.com/office/officeart/2005/8/layout/vList4#1"/>
    <dgm:cxn modelId="{AA0E1F3F-7625-418C-A9D0-F674F9D8B7DD}" type="presParOf" srcId="{09C5BFFA-DF4D-4FD2-8ECB-416CC31A1C8B}" destId="{75B5A050-B470-4069-B819-30E9A4C10086}" srcOrd="2" destOrd="0" presId="urn:microsoft.com/office/officeart/2005/8/layout/vList4#1"/>
    <dgm:cxn modelId="{2C644E9C-001E-44CC-8332-C98B4D925DA1}" type="presParOf" srcId="{973B3AD8-2DCA-4FB2-9121-AE8B0DED1382}" destId="{56EBAC92-0AE4-47EA-AE5F-D693C4785F02}" srcOrd="9" destOrd="0" presId="urn:microsoft.com/office/officeart/2005/8/layout/vList4#1"/>
    <dgm:cxn modelId="{1264248D-76C4-494B-8042-A5223899BB69}" type="presParOf" srcId="{973B3AD8-2DCA-4FB2-9121-AE8B0DED1382}" destId="{B21EDD6E-90E5-42BB-841A-7DD6BC590E0C}" srcOrd="10" destOrd="0" presId="urn:microsoft.com/office/officeart/2005/8/layout/vList4#1"/>
    <dgm:cxn modelId="{6ED18796-18F3-45F1-9201-09F499145AC4}" type="presParOf" srcId="{B21EDD6E-90E5-42BB-841A-7DD6BC590E0C}" destId="{39C2BA05-AA32-4D2D-A21A-A5E23F2575E1}" srcOrd="0" destOrd="0" presId="urn:microsoft.com/office/officeart/2005/8/layout/vList4#1"/>
    <dgm:cxn modelId="{13D84782-0050-437B-985D-16C9C6412AC1}" type="presParOf" srcId="{B21EDD6E-90E5-42BB-841A-7DD6BC590E0C}" destId="{120F848C-C698-40AC-9A57-4CCE6573D0A7}" srcOrd="1" destOrd="0" presId="urn:microsoft.com/office/officeart/2005/8/layout/vList4#1"/>
    <dgm:cxn modelId="{1654D107-7AF1-46F5-A52B-CAB7821D38FB}" type="presParOf" srcId="{B21EDD6E-90E5-42BB-841A-7DD6BC590E0C}" destId="{054E02DA-83A2-4C27-844D-8B2251D86E16}" srcOrd="2" destOrd="0" presId="urn:microsoft.com/office/officeart/2005/8/layout/vList4#1"/>
    <dgm:cxn modelId="{61440F2C-527E-4512-B639-27D9D0B2AAAE}" type="presParOf" srcId="{973B3AD8-2DCA-4FB2-9121-AE8B0DED1382}" destId="{ED88F858-DB0A-4ED1-915B-24F7FB915257}" srcOrd="11" destOrd="0" presId="urn:microsoft.com/office/officeart/2005/8/layout/vList4#1"/>
    <dgm:cxn modelId="{4185284C-1CC3-4A24-B13D-E45FEF0FCD3A}" type="presParOf" srcId="{973B3AD8-2DCA-4FB2-9121-AE8B0DED1382}" destId="{297500E1-14FB-49D3-A66E-2A90234384F4}" srcOrd="12" destOrd="0" presId="urn:microsoft.com/office/officeart/2005/8/layout/vList4#1"/>
    <dgm:cxn modelId="{1CC40BBB-42EF-4191-8ADD-EE1F9F0A35E7}" type="presParOf" srcId="{297500E1-14FB-49D3-A66E-2A90234384F4}" destId="{32FC8CE8-A46C-4714-B95E-5E574570AE1B}" srcOrd="0" destOrd="0" presId="urn:microsoft.com/office/officeart/2005/8/layout/vList4#1"/>
    <dgm:cxn modelId="{9BC21E6B-A4C0-44B5-B94B-5982C3B9C30F}" type="presParOf" srcId="{297500E1-14FB-49D3-A66E-2A90234384F4}" destId="{95D8E478-D692-4AC5-AE02-4D3B87EA6874}" srcOrd="1" destOrd="0" presId="urn:microsoft.com/office/officeart/2005/8/layout/vList4#1"/>
    <dgm:cxn modelId="{1FD0B0E7-4BAB-4662-8AA5-4D0C122FEF7C}" type="presParOf" srcId="{297500E1-14FB-49D3-A66E-2A90234384F4}" destId="{B8D2349A-40C6-4336-A749-6D4C52CDD004}"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98C1AB-EF15-4466-A47C-180F747D42C7}" type="datetimeFigureOut">
              <a:rPr lang="el-GR" smtClean="0"/>
              <a:pPr/>
              <a:t>5/12/2017</a:t>
            </a:fld>
            <a:endParaRPr lang="el-GR"/>
          </a:p>
        </p:txBody>
      </p:sp>
      <p:sp>
        <p:nvSpPr>
          <p:cNvPr id="4" name="3 - Θέση εικόνας διαφάνειας"/>
          <p:cNvSpPr>
            <a:spLocks noGrp="1" noRot="1" noChangeAspect="1"/>
          </p:cNvSpPr>
          <p:nvPr>
            <p:ph type="sldImg" idx="2"/>
          </p:nvPr>
        </p:nvSpPr>
        <p:spPr>
          <a:xfrm>
            <a:off x="642938" y="685800"/>
            <a:ext cx="5572125"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691DB6-C3B5-48B4-813E-5AA51ECEF982}" type="slidenum">
              <a:rPr lang="el-GR" smtClean="0"/>
              <a:pPr/>
              <a:t>‹#›</a:t>
            </a:fld>
            <a:endParaRPr lang="el-GR"/>
          </a:p>
        </p:txBody>
      </p:sp>
    </p:spTree>
    <p:extLst>
      <p:ext uri="{BB962C8B-B14F-4D97-AF65-F5344CB8AC3E}">
        <p14:creationId xmlns:p14="http://schemas.microsoft.com/office/powerpoint/2010/main" val="2836144205"/>
      </p:ext>
    </p:extLst>
  </p:cSld>
  <p:clrMap bg1="lt1" tx1="dk1" bg2="lt2" tx2="dk2" accent1="accent1" accent2="accent2" accent3="accent3" accent4="accent4" accent5="accent5" accent6="accent6" hlink="hlink" folHlink="folHlink"/>
  <p:notesStyle>
    <a:lvl1pPr marL="0" algn="l" defTabSz="1080089" rtl="0" eaLnBrk="1" latinLnBrk="0" hangingPunct="1">
      <a:defRPr sz="1400" kern="1200">
        <a:solidFill>
          <a:schemeClr val="tx1"/>
        </a:solidFill>
        <a:latin typeface="+mn-lt"/>
        <a:ea typeface="+mn-ea"/>
        <a:cs typeface="+mn-cs"/>
      </a:defRPr>
    </a:lvl1pPr>
    <a:lvl2pPr marL="540045" algn="l" defTabSz="1080089" rtl="0" eaLnBrk="1" latinLnBrk="0" hangingPunct="1">
      <a:defRPr sz="1400" kern="1200">
        <a:solidFill>
          <a:schemeClr val="tx1"/>
        </a:solidFill>
        <a:latin typeface="+mn-lt"/>
        <a:ea typeface="+mn-ea"/>
        <a:cs typeface="+mn-cs"/>
      </a:defRPr>
    </a:lvl2pPr>
    <a:lvl3pPr marL="1080089" algn="l" defTabSz="1080089" rtl="0" eaLnBrk="1" latinLnBrk="0" hangingPunct="1">
      <a:defRPr sz="1400" kern="1200">
        <a:solidFill>
          <a:schemeClr val="tx1"/>
        </a:solidFill>
        <a:latin typeface="+mn-lt"/>
        <a:ea typeface="+mn-ea"/>
        <a:cs typeface="+mn-cs"/>
      </a:defRPr>
    </a:lvl3pPr>
    <a:lvl4pPr marL="1620134" algn="l" defTabSz="1080089" rtl="0" eaLnBrk="1" latinLnBrk="0" hangingPunct="1">
      <a:defRPr sz="1400" kern="1200">
        <a:solidFill>
          <a:schemeClr val="tx1"/>
        </a:solidFill>
        <a:latin typeface="+mn-lt"/>
        <a:ea typeface="+mn-ea"/>
        <a:cs typeface="+mn-cs"/>
      </a:defRPr>
    </a:lvl4pPr>
    <a:lvl5pPr marL="2160179" algn="l" defTabSz="1080089" rtl="0" eaLnBrk="1" latinLnBrk="0" hangingPunct="1">
      <a:defRPr sz="1400" kern="1200">
        <a:solidFill>
          <a:schemeClr val="tx1"/>
        </a:solidFill>
        <a:latin typeface="+mn-lt"/>
        <a:ea typeface="+mn-ea"/>
        <a:cs typeface="+mn-cs"/>
      </a:defRPr>
    </a:lvl5pPr>
    <a:lvl6pPr marL="2700223" algn="l" defTabSz="1080089" rtl="0" eaLnBrk="1" latinLnBrk="0" hangingPunct="1">
      <a:defRPr sz="1400" kern="1200">
        <a:solidFill>
          <a:schemeClr val="tx1"/>
        </a:solidFill>
        <a:latin typeface="+mn-lt"/>
        <a:ea typeface="+mn-ea"/>
        <a:cs typeface="+mn-cs"/>
      </a:defRPr>
    </a:lvl6pPr>
    <a:lvl7pPr marL="3240268" algn="l" defTabSz="1080089" rtl="0" eaLnBrk="1" latinLnBrk="0" hangingPunct="1">
      <a:defRPr sz="1400" kern="1200">
        <a:solidFill>
          <a:schemeClr val="tx1"/>
        </a:solidFill>
        <a:latin typeface="+mn-lt"/>
        <a:ea typeface="+mn-ea"/>
        <a:cs typeface="+mn-cs"/>
      </a:defRPr>
    </a:lvl7pPr>
    <a:lvl8pPr marL="3780312" algn="l" defTabSz="1080089" rtl="0" eaLnBrk="1" latinLnBrk="0" hangingPunct="1">
      <a:defRPr sz="1400" kern="1200">
        <a:solidFill>
          <a:schemeClr val="tx1"/>
        </a:solidFill>
        <a:latin typeface="+mn-lt"/>
        <a:ea typeface="+mn-ea"/>
        <a:cs typeface="+mn-cs"/>
      </a:defRPr>
    </a:lvl8pPr>
    <a:lvl9pPr marL="4320357" algn="l" defTabSz="1080089"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Θέση εικόνας διαφάνειας 1"/>
          <p:cNvSpPr>
            <a:spLocks noGrp="1" noRot="1" noChangeAspect="1" noTextEdit="1"/>
          </p:cNvSpPr>
          <p:nvPr>
            <p:ph type="sldImg"/>
          </p:nvPr>
        </p:nvSpPr>
        <p:spPr bwMode="auto">
          <a:xfrm>
            <a:off x="642938" y="685800"/>
            <a:ext cx="5572125" cy="3429000"/>
          </a:xfrm>
          <a:noFill/>
          <a:ln>
            <a:solidFill>
              <a:srgbClr val="000000"/>
            </a:solidFill>
            <a:miter lim="800000"/>
            <a:headEnd/>
            <a:tailEnd/>
          </a:ln>
        </p:spPr>
      </p:sp>
      <p:sp>
        <p:nvSpPr>
          <p:cNvPr id="35843"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altLang="el-GR" smtClean="0"/>
              <a:t>Συνέχισε να αναλύσει τα δεδομένα του, τελικά αποδείχθηκε  ότι η συχνότητα εμφάνισης της χολέρας επίσης σχετίζονται με την τοπική ανύψωση καθώς και τον τύπο του εδάφους και την αλκαλικότητα. Περιοχές με χαμηλό υψόμετρο, ιδιαίτερα εκείνους με κακή αποστράγγιση του εδάφους, βρέθηκαν να έχουν υψηλότερα ποσοστά εμφάνισης της χολέρας, το οποίο ο </a:t>
            </a:r>
            <a:r>
              <a:rPr lang="en-US" altLang="el-GR" smtClean="0"/>
              <a:t>Dr. Snow</a:t>
            </a:r>
            <a:r>
              <a:rPr lang="el-GR" altLang="el-GR" smtClean="0"/>
              <a:t> αποδίδει στις περιοχές λιμναζόντων υδάτων.  Το παραπάνω αποτελεί και πάλι ένδειξη ότι η χολέρα ήταν στην πραγματικότητα μια  μεταδιδόμενη από το νερό νόσος.</a:t>
            </a:r>
          </a:p>
          <a:p>
            <a:pPr eaLnBrk="1" hangingPunct="1">
              <a:spcBef>
                <a:spcPct val="0"/>
              </a:spcBef>
            </a:pPr>
            <a:endParaRPr lang="el-GR" altLang="el-GR" smtClean="0"/>
          </a:p>
        </p:txBody>
      </p:sp>
      <p:sp>
        <p:nvSpPr>
          <p:cNvPr id="35844"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SimSun" pitchFamily="2" charset="-122"/>
              </a:defRPr>
            </a:lvl1pPr>
            <a:lvl2pPr marL="742950" indent="-285750" eaLnBrk="0" hangingPunct="0">
              <a:spcBef>
                <a:spcPct val="30000"/>
              </a:spcBef>
              <a:defRPr sz="1200">
                <a:solidFill>
                  <a:schemeClr val="tx1"/>
                </a:solidFill>
                <a:latin typeface="Calibri" pitchFamily="34" charset="0"/>
                <a:ea typeface="SimSun" pitchFamily="2" charset="-122"/>
              </a:defRPr>
            </a:lvl2pPr>
            <a:lvl3pPr marL="1143000" indent="-228600" eaLnBrk="0" hangingPunct="0">
              <a:spcBef>
                <a:spcPct val="30000"/>
              </a:spcBef>
              <a:defRPr sz="1200">
                <a:solidFill>
                  <a:schemeClr val="tx1"/>
                </a:solidFill>
                <a:latin typeface="Calibri" pitchFamily="34" charset="0"/>
                <a:ea typeface="SimSun" pitchFamily="2" charset="-122"/>
              </a:defRPr>
            </a:lvl3pPr>
            <a:lvl4pPr marL="1600200" indent="-228600" eaLnBrk="0" hangingPunct="0">
              <a:spcBef>
                <a:spcPct val="30000"/>
              </a:spcBef>
              <a:defRPr sz="1200">
                <a:solidFill>
                  <a:schemeClr val="tx1"/>
                </a:solidFill>
                <a:latin typeface="Calibri" pitchFamily="34" charset="0"/>
                <a:ea typeface="SimSun" pitchFamily="2" charset="-122"/>
              </a:defRPr>
            </a:lvl4pPr>
            <a:lvl5pPr marL="2057400" indent="-228600" eaLnBrk="0" hangingPunct="0">
              <a:spcBef>
                <a:spcPct val="30000"/>
              </a:spcBef>
              <a:defRPr sz="1200">
                <a:solidFill>
                  <a:schemeClr val="tx1"/>
                </a:solidFill>
                <a:latin typeface="Calibri" pitchFamily="34" charset="0"/>
                <a:ea typeface="SimSun" pitchFamily="2" charset="-122"/>
              </a:defRPr>
            </a:lvl5pPr>
            <a:lvl6pPr marL="2514600" indent="-228600" eaLnBrk="0" fontAlgn="base" hangingPunct="0">
              <a:spcBef>
                <a:spcPct val="30000"/>
              </a:spcBef>
              <a:spcAft>
                <a:spcPct val="0"/>
              </a:spcAft>
              <a:defRPr sz="1200">
                <a:solidFill>
                  <a:schemeClr val="tx1"/>
                </a:solidFill>
                <a:latin typeface="Calibri" pitchFamily="34" charset="0"/>
                <a:ea typeface="SimSun" pitchFamily="2" charset="-122"/>
              </a:defRPr>
            </a:lvl6pPr>
            <a:lvl7pPr marL="2971800" indent="-228600" eaLnBrk="0" fontAlgn="base" hangingPunct="0">
              <a:spcBef>
                <a:spcPct val="30000"/>
              </a:spcBef>
              <a:spcAft>
                <a:spcPct val="0"/>
              </a:spcAft>
              <a:defRPr sz="1200">
                <a:solidFill>
                  <a:schemeClr val="tx1"/>
                </a:solidFill>
                <a:latin typeface="Calibri" pitchFamily="34" charset="0"/>
                <a:ea typeface="SimSun" pitchFamily="2" charset="-122"/>
              </a:defRPr>
            </a:lvl7pPr>
            <a:lvl8pPr marL="3429000" indent="-228600" eaLnBrk="0" fontAlgn="base" hangingPunct="0">
              <a:spcBef>
                <a:spcPct val="30000"/>
              </a:spcBef>
              <a:spcAft>
                <a:spcPct val="0"/>
              </a:spcAft>
              <a:defRPr sz="1200">
                <a:solidFill>
                  <a:schemeClr val="tx1"/>
                </a:solidFill>
                <a:latin typeface="Calibri" pitchFamily="34" charset="0"/>
                <a:ea typeface="SimSun" pitchFamily="2" charset="-122"/>
              </a:defRPr>
            </a:lvl8pPr>
            <a:lvl9pPr marL="3886200" indent="-228600" eaLnBrk="0" fontAlgn="base" hangingPunct="0">
              <a:spcBef>
                <a:spcPct val="30000"/>
              </a:spcBef>
              <a:spcAft>
                <a:spcPct val="0"/>
              </a:spcAft>
              <a:defRPr sz="1200">
                <a:solidFill>
                  <a:schemeClr val="tx1"/>
                </a:solidFill>
                <a:latin typeface="Calibri" pitchFamily="34" charset="0"/>
                <a:ea typeface="SimSun" pitchFamily="2" charset="-122"/>
              </a:defRPr>
            </a:lvl9pPr>
          </a:lstStyle>
          <a:p>
            <a:pPr>
              <a:spcBef>
                <a:spcPct val="0"/>
              </a:spcBef>
              <a:defRPr/>
            </a:pPr>
            <a:fld id="{19DAF30B-E4D9-468D-9870-5DFC78AD95BF}" type="slidenum">
              <a:rPr lang="el-GR" altLang="el-GR" smtClean="0">
                <a:latin typeface="Times New Roman" pitchFamily="18" charset="0"/>
              </a:rPr>
              <a:pPr>
                <a:spcBef>
                  <a:spcPct val="0"/>
                </a:spcBef>
                <a:defRPr/>
              </a:pPr>
              <a:t>6</a:t>
            </a:fld>
            <a:endParaRPr lang="el-GR" altLang="el-GR" smtClean="0">
              <a:latin typeface="Times New Roman" pitchFamily="18" charset="0"/>
            </a:endParaRPr>
          </a:p>
        </p:txBody>
      </p:sp>
    </p:spTree>
    <p:extLst>
      <p:ext uri="{BB962C8B-B14F-4D97-AF65-F5344CB8AC3E}">
        <p14:creationId xmlns:p14="http://schemas.microsoft.com/office/powerpoint/2010/main" val="3426730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Θέση εικόνας διαφάνειας 1"/>
          <p:cNvSpPr>
            <a:spLocks noGrp="1" noRot="1" noChangeAspect="1" noTextEdit="1"/>
          </p:cNvSpPr>
          <p:nvPr>
            <p:ph type="sldImg"/>
          </p:nvPr>
        </p:nvSpPr>
        <p:spPr bwMode="auto">
          <a:xfrm>
            <a:off x="642938" y="685800"/>
            <a:ext cx="5572125" cy="3429000"/>
          </a:xfrm>
          <a:noFill/>
          <a:ln>
            <a:solidFill>
              <a:srgbClr val="000000"/>
            </a:solidFill>
            <a:miter lim="800000"/>
            <a:headEnd/>
            <a:tailEnd/>
          </a:ln>
        </p:spPr>
      </p:sp>
      <p:sp>
        <p:nvSpPr>
          <p:cNvPr id="36867"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altLang="el-GR" smtClean="0"/>
              <a:t>Τα προβλήματα δημόσιας υγείας είναι πολύ μεγαλύτερα σε έκταση από εκείνα που διερεύνησε ο </a:t>
            </a:r>
            <a:r>
              <a:rPr lang="en-US" altLang="el-GR" smtClean="0"/>
              <a:t>Dr. Snow</a:t>
            </a:r>
            <a:r>
              <a:rPr lang="el-GR" altLang="el-GR" smtClean="0"/>
              <a:t> σε σχέση με αυτά που αντιμετωπίζουν,  οι ερευνητές σήμερα. Γι’ αυτό εξαρτώνται από τις σύγχρονες GIS και άλλες εφαρμογές χαρτογράφησης του υπολογιστή για να βοηθηθούν στις αναλύσεις </a:t>
            </a:r>
          </a:p>
        </p:txBody>
      </p:sp>
      <p:sp>
        <p:nvSpPr>
          <p:cNvPr id="3686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SimSun" pitchFamily="2" charset="-122"/>
              </a:defRPr>
            </a:lvl1pPr>
            <a:lvl2pPr marL="742950" indent="-285750" eaLnBrk="0" hangingPunct="0">
              <a:spcBef>
                <a:spcPct val="30000"/>
              </a:spcBef>
              <a:defRPr sz="1200">
                <a:solidFill>
                  <a:schemeClr val="tx1"/>
                </a:solidFill>
                <a:latin typeface="Calibri" pitchFamily="34" charset="0"/>
                <a:ea typeface="SimSun" pitchFamily="2" charset="-122"/>
              </a:defRPr>
            </a:lvl2pPr>
            <a:lvl3pPr marL="1143000" indent="-228600" eaLnBrk="0" hangingPunct="0">
              <a:spcBef>
                <a:spcPct val="30000"/>
              </a:spcBef>
              <a:defRPr sz="1200">
                <a:solidFill>
                  <a:schemeClr val="tx1"/>
                </a:solidFill>
                <a:latin typeface="Calibri" pitchFamily="34" charset="0"/>
                <a:ea typeface="SimSun" pitchFamily="2" charset="-122"/>
              </a:defRPr>
            </a:lvl3pPr>
            <a:lvl4pPr marL="1600200" indent="-228600" eaLnBrk="0" hangingPunct="0">
              <a:spcBef>
                <a:spcPct val="30000"/>
              </a:spcBef>
              <a:defRPr sz="1200">
                <a:solidFill>
                  <a:schemeClr val="tx1"/>
                </a:solidFill>
                <a:latin typeface="Calibri" pitchFamily="34" charset="0"/>
                <a:ea typeface="SimSun" pitchFamily="2" charset="-122"/>
              </a:defRPr>
            </a:lvl4pPr>
            <a:lvl5pPr marL="2057400" indent="-228600" eaLnBrk="0" hangingPunct="0">
              <a:spcBef>
                <a:spcPct val="30000"/>
              </a:spcBef>
              <a:defRPr sz="1200">
                <a:solidFill>
                  <a:schemeClr val="tx1"/>
                </a:solidFill>
                <a:latin typeface="Calibri" pitchFamily="34" charset="0"/>
                <a:ea typeface="SimSun" pitchFamily="2" charset="-122"/>
              </a:defRPr>
            </a:lvl5pPr>
            <a:lvl6pPr marL="2514600" indent="-228600" eaLnBrk="0" fontAlgn="base" hangingPunct="0">
              <a:spcBef>
                <a:spcPct val="30000"/>
              </a:spcBef>
              <a:spcAft>
                <a:spcPct val="0"/>
              </a:spcAft>
              <a:defRPr sz="1200">
                <a:solidFill>
                  <a:schemeClr val="tx1"/>
                </a:solidFill>
                <a:latin typeface="Calibri" pitchFamily="34" charset="0"/>
                <a:ea typeface="SimSun" pitchFamily="2" charset="-122"/>
              </a:defRPr>
            </a:lvl6pPr>
            <a:lvl7pPr marL="2971800" indent="-228600" eaLnBrk="0" fontAlgn="base" hangingPunct="0">
              <a:spcBef>
                <a:spcPct val="30000"/>
              </a:spcBef>
              <a:spcAft>
                <a:spcPct val="0"/>
              </a:spcAft>
              <a:defRPr sz="1200">
                <a:solidFill>
                  <a:schemeClr val="tx1"/>
                </a:solidFill>
                <a:latin typeface="Calibri" pitchFamily="34" charset="0"/>
                <a:ea typeface="SimSun" pitchFamily="2" charset="-122"/>
              </a:defRPr>
            </a:lvl7pPr>
            <a:lvl8pPr marL="3429000" indent="-228600" eaLnBrk="0" fontAlgn="base" hangingPunct="0">
              <a:spcBef>
                <a:spcPct val="30000"/>
              </a:spcBef>
              <a:spcAft>
                <a:spcPct val="0"/>
              </a:spcAft>
              <a:defRPr sz="1200">
                <a:solidFill>
                  <a:schemeClr val="tx1"/>
                </a:solidFill>
                <a:latin typeface="Calibri" pitchFamily="34" charset="0"/>
                <a:ea typeface="SimSun" pitchFamily="2" charset="-122"/>
              </a:defRPr>
            </a:lvl8pPr>
            <a:lvl9pPr marL="3886200" indent="-228600" eaLnBrk="0" fontAlgn="base" hangingPunct="0">
              <a:spcBef>
                <a:spcPct val="30000"/>
              </a:spcBef>
              <a:spcAft>
                <a:spcPct val="0"/>
              </a:spcAft>
              <a:defRPr sz="1200">
                <a:solidFill>
                  <a:schemeClr val="tx1"/>
                </a:solidFill>
                <a:latin typeface="Calibri" pitchFamily="34" charset="0"/>
                <a:ea typeface="SimSun" pitchFamily="2" charset="-122"/>
              </a:defRPr>
            </a:lvl9pPr>
          </a:lstStyle>
          <a:p>
            <a:pPr>
              <a:spcBef>
                <a:spcPct val="0"/>
              </a:spcBef>
              <a:defRPr/>
            </a:pPr>
            <a:fld id="{66128CE1-5F13-4744-9D9A-0380226DE819}" type="slidenum">
              <a:rPr lang="el-GR" altLang="el-GR" smtClean="0">
                <a:latin typeface="Times New Roman" pitchFamily="18" charset="0"/>
              </a:rPr>
              <a:pPr>
                <a:spcBef>
                  <a:spcPct val="0"/>
                </a:spcBef>
                <a:defRPr/>
              </a:pPr>
              <a:t>7</a:t>
            </a:fld>
            <a:endParaRPr lang="el-GR" altLang="el-GR" smtClean="0">
              <a:latin typeface="Times New Roman" pitchFamily="18" charset="0"/>
            </a:endParaRPr>
          </a:p>
        </p:txBody>
      </p:sp>
    </p:spTree>
    <p:extLst>
      <p:ext uri="{BB962C8B-B14F-4D97-AF65-F5344CB8AC3E}">
        <p14:creationId xmlns:p14="http://schemas.microsoft.com/office/powerpoint/2010/main" val="2078003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Θέση εικόνας διαφάνειας 1"/>
          <p:cNvSpPr>
            <a:spLocks noGrp="1" noRot="1" noChangeAspect="1" noTextEdit="1"/>
          </p:cNvSpPr>
          <p:nvPr>
            <p:ph type="sldImg"/>
          </p:nvPr>
        </p:nvSpPr>
        <p:spPr bwMode="auto">
          <a:xfrm>
            <a:off x="642938" y="685800"/>
            <a:ext cx="5572125" cy="3429000"/>
          </a:xfrm>
          <a:noFill/>
          <a:ln>
            <a:solidFill>
              <a:srgbClr val="000000"/>
            </a:solidFill>
            <a:miter lim="800000"/>
            <a:headEnd/>
            <a:tailEnd/>
          </a:ln>
        </p:spPr>
      </p:sp>
      <p:sp>
        <p:nvSpPr>
          <p:cNvPr id="37891"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altLang="el-GR" smtClean="0"/>
              <a:t>Αυτή η εφαρμογή επιτρέπει στους χρήστες να δουν χάρτες ανά  νομό-επίπεδο της καρδιακής νόσου και εγκεφαλικού επεισοδίου, μαζί με τους χάρτες των κοινωνικών, περιβαλλοντικών συνθηκών και των υπηρεσιών υγείας για το σύνολο των Ηνωμένων Πολιτειών ή για μια επιλεγμένη πολιτεία. εγκαταστάσεις υγειονομικής περίθαλψης μπορούν να προστεθούν με επικάλυψη. </a:t>
            </a:r>
          </a:p>
          <a:p>
            <a:pPr eaLnBrk="1" hangingPunct="1">
              <a:spcBef>
                <a:spcPct val="0"/>
              </a:spcBef>
            </a:pPr>
            <a:endParaRPr lang="el-GR" altLang="el-GR" smtClean="0"/>
          </a:p>
        </p:txBody>
      </p:sp>
      <p:sp>
        <p:nvSpPr>
          <p:cNvPr id="3789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SimSun" pitchFamily="2" charset="-122"/>
              </a:defRPr>
            </a:lvl1pPr>
            <a:lvl2pPr marL="742950" indent="-285750" eaLnBrk="0" hangingPunct="0">
              <a:spcBef>
                <a:spcPct val="30000"/>
              </a:spcBef>
              <a:defRPr sz="1200">
                <a:solidFill>
                  <a:schemeClr val="tx1"/>
                </a:solidFill>
                <a:latin typeface="Calibri" pitchFamily="34" charset="0"/>
                <a:ea typeface="SimSun" pitchFamily="2" charset="-122"/>
              </a:defRPr>
            </a:lvl2pPr>
            <a:lvl3pPr marL="1143000" indent="-228600" eaLnBrk="0" hangingPunct="0">
              <a:spcBef>
                <a:spcPct val="30000"/>
              </a:spcBef>
              <a:defRPr sz="1200">
                <a:solidFill>
                  <a:schemeClr val="tx1"/>
                </a:solidFill>
                <a:latin typeface="Calibri" pitchFamily="34" charset="0"/>
                <a:ea typeface="SimSun" pitchFamily="2" charset="-122"/>
              </a:defRPr>
            </a:lvl3pPr>
            <a:lvl4pPr marL="1600200" indent="-228600" eaLnBrk="0" hangingPunct="0">
              <a:spcBef>
                <a:spcPct val="30000"/>
              </a:spcBef>
              <a:defRPr sz="1200">
                <a:solidFill>
                  <a:schemeClr val="tx1"/>
                </a:solidFill>
                <a:latin typeface="Calibri" pitchFamily="34" charset="0"/>
                <a:ea typeface="SimSun" pitchFamily="2" charset="-122"/>
              </a:defRPr>
            </a:lvl4pPr>
            <a:lvl5pPr marL="2057400" indent="-228600" eaLnBrk="0" hangingPunct="0">
              <a:spcBef>
                <a:spcPct val="30000"/>
              </a:spcBef>
              <a:defRPr sz="1200">
                <a:solidFill>
                  <a:schemeClr val="tx1"/>
                </a:solidFill>
                <a:latin typeface="Calibri" pitchFamily="34" charset="0"/>
                <a:ea typeface="SimSun" pitchFamily="2" charset="-122"/>
              </a:defRPr>
            </a:lvl5pPr>
            <a:lvl6pPr marL="2514600" indent="-228600" eaLnBrk="0" fontAlgn="base" hangingPunct="0">
              <a:spcBef>
                <a:spcPct val="30000"/>
              </a:spcBef>
              <a:spcAft>
                <a:spcPct val="0"/>
              </a:spcAft>
              <a:defRPr sz="1200">
                <a:solidFill>
                  <a:schemeClr val="tx1"/>
                </a:solidFill>
                <a:latin typeface="Calibri" pitchFamily="34" charset="0"/>
                <a:ea typeface="SimSun" pitchFamily="2" charset="-122"/>
              </a:defRPr>
            </a:lvl6pPr>
            <a:lvl7pPr marL="2971800" indent="-228600" eaLnBrk="0" fontAlgn="base" hangingPunct="0">
              <a:spcBef>
                <a:spcPct val="30000"/>
              </a:spcBef>
              <a:spcAft>
                <a:spcPct val="0"/>
              </a:spcAft>
              <a:defRPr sz="1200">
                <a:solidFill>
                  <a:schemeClr val="tx1"/>
                </a:solidFill>
                <a:latin typeface="Calibri" pitchFamily="34" charset="0"/>
                <a:ea typeface="SimSun" pitchFamily="2" charset="-122"/>
              </a:defRPr>
            </a:lvl7pPr>
            <a:lvl8pPr marL="3429000" indent="-228600" eaLnBrk="0" fontAlgn="base" hangingPunct="0">
              <a:spcBef>
                <a:spcPct val="30000"/>
              </a:spcBef>
              <a:spcAft>
                <a:spcPct val="0"/>
              </a:spcAft>
              <a:defRPr sz="1200">
                <a:solidFill>
                  <a:schemeClr val="tx1"/>
                </a:solidFill>
                <a:latin typeface="Calibri" pitchFamily="34" charset="0"/>
                <a:ea typeface="SimSun" pitchFamily="2" charset="-122"/>
              </a:defRPr>
            </a:lvl8pPr>
            <a:lvl9pPr marL="3886200" indent="-228600" eaLnBrk="0" fontAlgn="base" hangingPunct="0">
              <a:spcBef>
                <a:spcPct val="30000"/>
              </a:spcBef>
              <a:spcAft>
                <a:spcPct val="0"/>
              </a:spcAft>
              <a:defRPr sz="1200">
                <a:solidFill>
                  <a:schemeClr val="tx1"/>
                </a:solidFill>
                <a:latin typeface="Calibri" pitchFamily="34" charset="0"/>
                <a:ea typeface="SimSun" pitchFamily="2" charset="-122"/>
              </a:defRPr>
            </a:lvl9pPr>
          </a:lstStyle>
          <a:p>
            <a:pPr>
              <a:spcBef>
                <a:spcPct val="0"/>
              </a:spcBef>
              <a:defRPr/>
            </a:pPr>
            <a:fld id="{8D658C0E-805C-4FB2-969C-3D956EC7E42B}" type="slidenum">
              <a:rPr lang="el-GR" altLang="el-GR" smtClean="0">
                <a:latin typeface="Times New Roman" pitchFamily="18" charset="0"/>
              </a:rPr>
              <a:pPr>
                <a:spcBef>
                  <a:spcPct val="0"/>
                </a:spcBef>
                <a:defRPr/>
              </a:pPr>
              <a:t>8</a:t>
            </a:fld>
            <a:endParaRPr lang="el-GR" altLang="el-GR" smtClean="0">
              <a:latin typeface="Times New Roman" pitchFamily="18" charset="0"/>
            </a:endParaRPr>
          </a:p>
        </p:txBody>
      </p:sp>
    </p:spTree>
    <p:extLst>
      <p:ext uri="{BB962C8B-B14F-4D97-AF65-F5344CB8AC3E}">
        <p14:creationId xmlns:p14="http://schemas.microsoft.com/office/powerpoint/2010/main" val="1808289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642938" y="685800"/>
            <a:ext cx="5572125"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4C691DB6-C3B5-48B4-813E-5AA51ECEF982}" type="slidenum">
              <a:rPr lang="el-GR" smtClean="0"/>
              <a:pPr/>
              <a:t>50</a:t>
            </a:fld>
            <a:endParaRPr lang="el-GR"/>
          </a:p>
        </p:txBody>
      </p:sp>
    </p:spTree>
    <p:extLst>
      <p:ext uri="{BB962C8B-B14F-4D97-AF65-F5344CB8AC3E}">
        <p14:creationId xmlns:p14="http://schemas.microsoft.com/office/powerpoint/2010/main" val="3688825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642938" y="685800"/>
            <a:ext cx="5572125"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4C691DB6-C3B5-48B4-813E-5AA51ECEF982}" type="slidenum">
              <a:rPr lang="el-GR" smtClean="0"/>
              <a:pPr/>
              <a:t>51</a:t>
            </a:fld>
            <a:endParaRPr lang="el-GR"/>
          </a:p>
        </p:txBody>
      </p:sp>
    </p:spTree>
    <p:extLst>
      <p:ext uri="{BB962C8B-B14F-4D97-AF65-F5344CB8AC3E}">
        <p14:creationId xmlns:p14="http://schemas.microsoft.com/office/powerpoint/2010/main" val="2353604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642938" y="685800"/>
            <a:ext cx="5572125"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4C691DB6-C3B5-48B4-813E-5AA51ECEF982}" type="slidenum">
              <a:rPr lang="el-GR" smtClean="0"/>
              <a:pPr/>
              <a:t>52</a:t>
            </a:fld>
            <a:endParaRPr lang="el-GR"/>
          </a:p>
        </p:txBody>
      </p:sp>
    </p:spTree>
    <p:extLst>
      <p:ext uri="{BB962C8B-B14F-4D97-AF65-F5344CB8AC3E}">
        <p14:creationId xmlns:p14="http://schemas.microsoft.com/office/powerpoint/2010/main" val="2163718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642938" y="685800"/>
            <a:ext cx="5572125"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4C691DB6-C3B5-48B4-813E-5AA51ECEF982}" type="slidenum">
              <a:rPr lang="el-GR" smtClean="0"/>
              <a:pPr/>
              <a:t>53</a:t>
            </a:fld>
            <a:endParaRPr lang="el-GR"/>
          </a:p>
        </p:txBody>
      </p:sp>
    </p:spTree>
    <p:extLst>
      <p:ext uri="{BB962C8B-B14F-4D97-AF65-F5344CB8AC3E}">
        <p14:creationId xmlns:p14="http://schemas.microsoft.com/office/powerpoint/2010/main" val="4279935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642938" y="685800"/>
            <a:ext cx="5572125"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4C691DB6-C3B5-48B4-813E-5AA51ECEF982}" type="slidenum">
              <a:rPr lang="el-GR" smtClean="0"/>
              <a:pPr/>
              <a:t>54</a:t>
            </a:fld>
            <a:endParaRPr lang="el-GR"/>
          </a:p>
        </p:txBody>
      </p:sp>
    </p:spTree>
    <p:extLst>
      <p:ext uri="{BB962C8B-B14F-4D97-AF65-F5344CB8AC3E}">
        <p14:creationId xmlns:p14="http://schemas.microsoft.com/office/powerpoint/2010/main" val="3777441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1">
        <a:schemeClr val="bg2"/>
      </p:bgRef>
    </p:bg>
    <p:spTree>
      <p:nvGrpSpPr>
        <p:cNvPr id="1" name=""/>
        <p:cNvGrpSpPr/>
        <p:nvPr/>
      </p:nvGrpSpPr>
      <p:grpSpPr>
        <a:xfrm>
          <a:off x="0" y="0"/>
          <a:ext cx="0" cy="0"/>
          <a:chOff x="0" y="0"/>
          <a:chExt cx="0" cy="0"/>
        </a:xfrm>
      </p:grpSpPr>
      <p:sp>
        <p:nvSpPr>
          <p:cNvPr id="4" name="3 - Ορθογώνιο"/>
          <p:cNvSpPr/>
          <p:nvPr/>
        </p:nvSpPr>
        <p:spPr bwMode="white">
          <a:xfrm>
            <a:off x="0" y="6269117"/>
            <a:ext cx="11701463" cy="93178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8009" tIns="54004" rIns="108009" bIns="54004" anchor="ctr"/>
          <a:lstStyle/>
          <a:p>
            <a:pPr algn="ctr" fontAlgn="auto">
              <a:spcBef>
                <a:spcPts val="0"/>
              </a:spcBef>
              <a:spcAft>
                <a:spcPts val="0"/>
              </a:spcAft>
              <a:defRPr/>
            </a:pPr>
            <a:endParaRPr lang="en-US" dirty="0"/>
          </a:p>
        </p:txBody>
      </p:sp>
      <p:sp>
        <p:nvSpPr>
          <p:cNvPr id="5" name="4 - Ορθογώνιο"/>
          <p:cNvSpPr/>
          <p:nvPr/>
        </p:nvSpPr>
        <p:spPr>
          <a:xfrm>
            <a:off x="-12189" y="6355796"/>
            <a:ext cx="2878642" cy="748426"/>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8009" tIns="54004" rIns="108009" bIns="54004" anchor="ctr"/>
          <a:lstStyle/>
          <a:p>
            <a:pPr algn="ctr" fontAlgn="auto">
              <a:spcBef>
                <a:spcPts val="0"/>
              </a:spcBef>
              <a:spcAft>
                <a:spcPts val="0"/>
              </a:spcAft>
              <a:defRPr/>
            </a:pPr>
            <a:endParaRPr lang="en-US" dirty="0"/>
          </a:p>
        </p:txBody>
      </p:sp>
      <p:sp>
        <p:nvSpPr>
          <p:cNvPr id="6" name="5 - Ορθογώνιο"/>
          <p:cNvSpPr/>
          <p:nvPr/>
        </p:nvSpPr>
        <p:spPr>
          <a:xfrm>
            <a:off x="3018816" y="6345794"/>
            <a:ext cx="8682648" cy="75009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8009" tIns="54004" rIns="108009" bIns="54004" anchor="ctr"/>
          <a:lstStyle/>
          <a:p>
            <a:pPr algn="ctr" fontAlgn="auto">
              <a:spcBef>
                <a:spcPts val="0"/>
              </a:spcBef>
              <a:spcAft>
                <a:spcPts val="0"/>
              </a:spcAft>
              <a:defRPr/>
            </a:pPr>
            <a:endParaRPr lang="en-US" dirty="0"/>
          </a:p>
        </p:txBody>
      </p:sp>
      <p:sp>
        <p:nvSpPr>
          <p:cNvPr id="8" name="7 - Τίτλος"/>
          <p:cNvSpPr>
            <a:spLocks noGrp="1"/>
          </p:cNvSpPr>
          <p:nvPr>
            <p:ph type="ctrTitle"/>
          </p:nvPr>
        </p:nvSpPr>
        <p:spPr>
          <a:xfrm>
            <a:off x="3022878" y="4240530"/>
            <a:ext cx="8288536" cy="1920240"/>
          </a:xfrm>
        </p:spPr>
        <p:txBody>
          <a:bodyPr anchor="b"/>
          <a:lstStyle>
            <a:lvl1pPr>
              <a:defRPr cap="all" baseline="0"/>
            </a:lvl1pPr>
          </a:lstStyle>
          <a:p>
            <a:r>
              <a:rPr lang="el-GR" smtClean="0"/>
              <a:t>Kλικ για επεξεργασία του τίτλου</a:t>
            </a:r>
            <a:endParaRPr lang="en-US"/>
          </a:p>
        </p:txBody>
      </p:sp>
      <p:sp>
        <p:nvSpPr>
          <p:cNvPr id="9" name="8 - Υπότιτλος"/>
          <p:cNvSpPr>
            <a:spLocks noGrp="1"/>
          </p:cNvSpPr>
          <p:nvPr>
            <p:ph type="subTitle" idx="1"/>
          </p:nvPr>
        </p:nvSpPr>
        <p:spPr>
          <a:xfrm>
            <a:off x="3022878" y="6352539"/>
            <a:ext cx="8581073" cy="720090"/>
          </a:xfrm>
        </p:spPr>
        <p:txBody>
          <a:bodyPr anchor="ctr">
            <a:normAutofit/>
          </a:bodyPr>
          <a:lstStyle>
            <a:lvl1pPr marL="0" indent="0" algn="l">
              <a:buNone/>
              <a:defRPr sz="3100">
                <a:solidFill>
                  <a:srgbClr val="FFFFFF"/>
                </a:solidFill>
              </a:defRPr>
            </a:lvl1pPr>
            <a:lvl2pPr marL="540045" indent="0" algn="ctr">
              <a:buNone/>
            </a:lvl2pPr>
            <a:lvl3pPr marL="1080089" indent="0" algn="ctr">
              <a:buNone/>
            </a:lvl3pPr>
            <a:lvl4pPr marL="1620134" indent="0" algn="ctr">
              <a:buNone/>
            </a:lvl4pPr>
            <a:lvl5pPr marL="2160179" indent="0" algn="ctr">
              <a:buNone/>
            </a:lvl5pPr>
            <a:lvl6pPr marL="2700223" indent="0" algn="ctr">
              <a:buNone/>
            </a:lvl6pPr>
            <a:lvl7pPr marL="3240268" indent="0" algn="ctr">
              <a:buNone/>
            </a:lvl7pPr>
            <a:lvl8pPr marL="3780312" indent="0" algn="ctr">
              <a:buNone/>
            </a:lvl8pPr>
            <a:lvl9pPr marL="4320357" indent="0" algn="ctr">
              <a:buNone/>
            </a:lvl9pPr>
          </a:lstStyle>
          <a:p>
            <a:r>
              <a:rPr lang="el-GR" smtClean="0"/>
              <a:t>Κάντε κλικ για να επεξεργαστείτε τον υπότιτλο του υποδείγματος</a:t>
            </a:r>
            <a:endParaRPr lang="en-US"/>
          </a:p>
        </p:txBody>
      </p:sp>
      <p:sp>
        <p:nvSpPr>
          <p:cNvPr id="7" name="27 - Θέση ημερομηνίας"/>
          <p:cNvSpPr>
            <a:spLocks noGrp="1"/>
          </p:cNvSpPr>
          <p:nvPr>
            <p:ph type="dt" sz="half" idx="10"/>
          </p:nvPr>
        </p:nvSpPr>
        <p:spPr>
          <a:xfrm>
            <a:off x="97512" y="6372464"/>
            <a:ext cx="2632829" cy="720090"/>
          </a:xfrm>
        </p:spPr>
        <p:txBody>
          <a:bodyPr>
            <a:noAutofit/>
          </a:bodyPr>
          <a:lstStyle>
            <a:lvl1pPr algn="ctr">
              <a:defRPr sz="2400" smtClean="0">
                <a:solidFill>
                  <a:srgbClr val="FFFFFF"/>
                </a:solidFill>
              </a:defRPr>
            </a:lvl1pPr>
          </a:lstStyle>
          <a:p>
            <a:pPr>
              <a:defRPr/>
            </a:pPr>
            <a:fld id="{B52C0FB6-2725-472F-AAC3-ECA9BA5DF4EA}" type="datetimeFigureOut">
              <a:rPr lang="el-GR"/>
              <a:pPr>
                <a:defRPr/>
              </a:pPr>
              <a:t>5/12/2017</a:t>
            </a:fld>
            <a:endParaRPr lang="el-GR" dirty="0"/>
          </a:p>
        </p:txBody>
      </p:sp>
      <p:sp>
        <p:nvSpPr>
          <p:cNvPr id="10" name="16 - Θέση υποσέλιδου"/>
          <p:cNvSpPr>
            <a:spLocks noGrp="1"/>
          </p:cNvSpPr>
          <p:nvPr>
            <p:ph type="ftr" sz="quarter" idx="11"/>
          </p:nvPr>
        </p:nvSpPr>
        <p:spPr>
          <a:xfrm>
            <a:off x="2669396" y="248366"/>
            <a:ext cx="7508439" cy="383381"/>
          </a:xfrm>
        </p:spPr>
        <p:txBody>
          <a:bodyPr/>
          <a:lstStyle>
            <a:lvl1pPr algn="r">
              <a:defRPr dirty="0">
                <a:solidFill>
                  <a:schemeClr val="tx2"/>
                </a:solidFill>
              </a:defRPr>
            </a:lvl1pPr>
          </a:lstStyle>
          <a:p>
            <a:pPr>
              <a:defRPr/>
            </a:pPr>
            <a:endParaRPr lang="el-GR"/>
          </a:p>
        </p:txBody>
      </p:sp>
      <p:sp>
        <p:nvSpPr>
          <p:cNvPr id="11" name="28 - Θέση αριθμού διαφάνειας"/>
          <p:cNvSpPr>
            <a:spLocks noGrp="1"/>
          </p:cNvSpPr>
          <p:nvPr>
            <p:ph type="sldNum" sz="quarter" idx="12"/>
          </p:nvPr>
        </p:nvSpPr>
        <p:spPr>
          <a:xfrm>
            <a:off x="10238780" y="240030"/>
            <a:ext cx="1072634" cy="400050"/>
          </a:xfrm>
        </p:spPr>
        <p:txBody>
          <a:bodyPr/>
          <a:lstStyle>
            <a:lvl1pPr>
              <a:defRPr smtClean="0">
                <a:solidFill>
                  <a:schemeClr val="tx2"/>
                </a:solidFill>
              </a:defRPr>
            </a:lvl1pPr>
          </a:lstStyle>
          <a:p>
            <a:pPr>
              <a:defRPr/>
            </a:pPr>
            <a:fld id="{92C024EC-D6C8-435B-9D53-05DEF869E27B}" type="slidenum">
              <a:rPr lang="el-GR"/>
              <a:pPr>
                <a:defRPr/>
              </a:pPr>
              <a:t>‹#›</a:t>
            </a:fld>
            <a:endParaRPr lang="el-GR"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13 - Θέση ημερομηνίας"/>
          <p:cNvSpPr>
            <a:spLocks noGrp="1"/>
          </p:cNvSpPr>
          <p:nvPr>
            <p:ph type="dt" sz="half" idx="10"/>
          </p:nvPr>
        </p:nvSpPr>
        <p:spPr/>
        <p:txBody>
          <a:bodyPr/>
          <a:lstStyle>
            <a:lvl1pPr>
              <a:defRPr/>
            </a:lvl1pPr>
          </a:lstStyle>
          <a:p>
            <a:pPr>
              <a:defRPr/>
            </a:pPr>
            <a:fld id="{77E219FA-215E-48EB-8393-3B440D9DC258}" type="datetimeFigureOut">
              <a:rPr lang="el-GR"/>
              <a:pPr>
                <a:defRPr/>
              </a:pPr>
              <a:t>5/12/2017</a:t>
            </a:fld>
            <a:endParaRPr lang="el-GR" dirty="0"/>
          </a:p>
        </p:txBody>
      </p:sp>
      <p:sp>
        <p:nvSpPr>
          <p:cNvPr id="5" name="2 - Θέση υποσέλιδου"/>
          <p:cNvSpPr>
            <a:spLocks noGrp="1"/>
          </p:cNvSpPr>
          <p:nvPr>
            <p:ph type="ftr" sz="quarter" idx="11"/>
          </p:nvPr>
        </p:nvSpPr>
        <p:spPr/>
        <p:txBody>
          <a:bodyPr/>
          <a:lstStyle>
            <a:lvl1pPr>
              <a:defRPr/>
            </a:lvl1pPr>
          </a:lstStyle>
          <a:p>
            <a:pPr>
              <a:defRPr/>
            </a:pPr>
            <a:endParaRPr lang="el-GR"/>
          </a:p>
        </p:txBody>
      </p:sp>
      <p:sp>
        <p:nvSpPr>
          <p:cNvPr id="6" name="22 - Θέση αριθμού διαφάνειας"/>
          <p:cNvSpPr>
            <a:spLocks noGrp="1"/>
          </p:cNvSpPr>
          <p:nvPr>
            <p:ph type="sldNum" sz="quarter" idx="12"/>
          </p:nvPr>
        </p:nvSpPr>
        <p:spPr/>
        <p:txBody>
          <a:bodyPr/>
          <a:lstStyle>
            <a:lvl1pPr>
              <a:defRPr/>
            </a:lvl1pPr>
          </a:lstStyle>
          <a:p>
            <a:pPr>
              <a:defRPr/>
            </a:pPr>
            <a:fld id="{6208A26E-6332-4D56-8FE5-A5641214A04E}" type="slidenum">
              <a:rPr lang="el-GR"/>
              <a:pPr>
                <a:defRPr/>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4" name="3 - Ορθογώνιο"/>
          <p:cNvSpPr/>
          <p:nvPr/>
        </p:nvSpPr>
        <p:spPr bwMode="white">
          <a:xfrm>
            <a:off x="7800976" y="0"/>
            <a:ext cx="410364" cy="72009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08009" tIns="54004" rIns="108009" bIns="54004" anchor="ctr"/>
          <a:lstStyle/>
          <a:p>
            <a:pPr algn="ctr" fontAlgn="auto">
              <a:spcBef>
                <a:spcPts val="0"/>
              </a:spcBef>
              <a:spcAft>
                <a:spcPts val="0"/>
              </a:spcAft>
              <a:defRPr/>
            </a:pPr>
            <a:endParaRPr lang="en-US" dirty="0"/>
          </a:p>
        </p:txBody>
      </p:sp>
      <p:sp>
        <p:nvSpPr>
          <p:cNvPr id="5" name="4 - Ορθογώνιο"/>
          <p:cNvSpPr/>
          <p:nvPr/>
        </p:nvSpPr>
        <p:spPr>
          <a:xfrm>
            <a:off x="7859889" y="640080"/>
            <a:ext cx="292537" cy="656082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08009" tIns="54004" rIns="108009" bIns="54004" anchor="ctr"/>
          <a:lstStyle/>
          <a:p>
            <a:pPr algn="ctr" fontAlgn="auto">
              <a:spcBef>
                <a:spcPts val="0"/>
              </a:spcBef>
              <a:spcAft>
                <a:spcPts val="0"/>
              </a:spcAft>
              <a:defRPr/>
            </a:pPr>
            <a:endParaRPr lang="en-US" dirty="0"/>
          </a:p>
        </p:txBody>
      </p:sp>
      <p:sp>
        <p:nvSpPr>
          <p:cNvPr id="6" name="5 - Ορθογώνιο"/>
          <p:cNvSpPr/>
          <p:nvPr/>
        </p:nvSpPr>
        <p:spPr>
          <a:xfrm>
            <a:off x="7859889" y="0"/>
            <a:ext cx="292537" cy="56007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08009" tIns="54004" rIns="108009" bIns="54004" anchor="ctr"/>
          <a:lstStyle/>
          <a:p>
            <a:pPr algn="ctr" fontAlgn="auto">
              <a:spcBef>
                <a:spcPts val="0"/>
              </a:spcBef>
              <a:spcAft>
                <a:spcPts val="0"/>
              </a:spcAft>
              <a:defRPr/>
            </a:pPr>
            <a:endParaRPr lang="en-US" dirty="0"/>
          </a:p>
        </p:txBody>
      </p:sp>
      <p:sp>
        <p:nvSpPr>
          <p:cNvPr id="2" name="1 - Κατακόρυφος τίτλος"/>
          <p:cNvSpPr>
            <a:spLocks noGrp="1"/>
          </p:cNvSpPr>
          <p:nvPr>
            <p:ph type="title" orient="vert"/>
          </p:nvPr>
        </p:nvSpPr>
        <p:spPr>
          <a:xfrm>
            <a:off x="8386049" y="640081"/>
            <a:ext cx="2632829" cy="5792391"/>
          </a:xfrm>
        </p:spPr>
        <p:txBody>
          <a:bodyPr vert="eaVert"/>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585073" y="640080"/>
            <a:ext cx="7118390" cy="5792392"/>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3 - Θέση ημερομηνίας"/>
          <p:cNvSpPr>
            <a:spLocks noGrp="1"/>
          </p:cNvSpPr>
          <p:nvPr>
            <p:ph type="dt" sz="half" idx="10"/>
          </p:nvPr>
        </p:nvSpPr>
        <p:spPr>
          <a:xfrm>
            <a:off x="8386048" y="6560821"/>
            <a:ext cx="2827854" cy="383381"/>
          </a:xfrm>
        </p:spPr>
        <p:txBody>
          <a:bodyPr/>
          <a:lstStyle>
            <a:lvl1pPr>
              <a:defRPr/>
            </a:lvl1pPr>
          </a:lstStyle>
          <a:p>
            <a:pPr>
              <a:defRPr/>
            </a:pPr>
            <a:fld id="{B106A161-6BA6-4792-824C-4680BD595DFD}" type="datetimeFigureOut">
              <a:rPr lang="el-GR"/>
              <a:pPr>
                <a:defRPr/>
              </a:pPr>
              <a:t>5/12/2017</a:t>
            </a:fld>
            <a:endParaRPr lang="el-GR" dirty="0"/>
          </a:p>
        </p:txBody>
      </p:sp>
      <p:sp>
        <p:nvSpPr>
          <p:cNvPr id="8" name="4 - Θέση υποσέλιδου"/>
          <p:cNvSpPr>
            <a:spLocks noGrp="1"/>
          </p:cNvSpPr>
          <p:nvPr>
            <p:ph type="ftr" sz="quarter" idx="11"/>
          </p:nvPr>
        </p:nvSpPr>
        <p:spPr>
          <a:xfrm>
            <a:off x="585074" y="6560821"/>
            <a:ext cx="7132611" cy="383381"/>
          </a:xfrm>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a:xfrm rot="5400000">
            <a:off x="7726123" y="123609"/>
            <a:ext cx="560070" cy="312852"/>
          </a:xfrm>
        </p:spPr>
        <p:txBody>
          <a:bodyPr/>
          <a:lstStyle>
            <a:lvl1pPr>
              <a:defRPr/>
            </a:lvl1pPr>
          </a:lstStyle>
          <a:p>
            <a:pPr>
              <a:defRPr/>
            </a:pPr>
            <a:fld id="{E24748DD-3091-426E-85D1-B85544ADC7A8}" type="slidenum">
              <a:rPr lang="el-GR"/>
              <a:pPr>
                <a:defRPr/>
              </a:pPr>
              <a:t>‹#›</a:t>
            </a:fld>
            <a:endParaRPr lang="el-GR"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783998" y="240030"/>
            <a:ext cx="10433805" cy="1040130"/>
          </a:xfrm>
        </p:spPr>
        <p:txBody>
          <a:bodyPr/>
          <a:lstStyle/>
          <a:p>
            <a:r>
              <a:rPr lang="el-GR" smtClean="0"/>
              <a:t>Kλικ για επεξεργασία του τίτλου</a:t>
            </a:r>
            <a:endParaRPr lang="en-US"/>
          </a:p>
        </p:txBody>
      </p:sp>
      <p:sp>
        <p:nvSpPr>
          <p:cNvPr id="8" name="7 - Θέση περιεχομένου"/>
          <p:cNvSpPr>
            <a:spLocks noGrp="1"/>
          </p:cNvSpPr>
          <p:nvPr>
            <p:ph sz="quarter" idx="1"/>
          </p:nvPr>
        </p:nvSpPr>
        <p:spPr>
          <a:xfrm>
            <a:off x="783998" y="1680210"/>
            <a:ext cx="10433805" cy="472059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13 - Θέση ημερομηνίας"/>
          <p:cNvSpPr>
            <a:spLocks noGrp="1"/>
          </p:cNvSpPr>
          <p:nvPr>
            <p:ph type="dt" sz="half" idx="10"/>
          </p:nvPr>
        </p:nvSpPr>
        <p:spPr/>
        <p:txBody>
          <a:bodyPr/>
          <a:lstStyle>
            <a:lvl1pPr>
              <a:defRPr/>
            </a:lvl1pPr>
          </a:lstStyle>
          <a:p>
            <a:pPr>
              <a:defRPr/>
            </a:pPr>
            <a:fld id="{37E32A81-BD58-4505-B44E-DF42A0DC36B1}" type="datetimeFigureOut">
              <a:rPr lang="el-GR"/>
              <a:pPr>
                <a:defRPr/>
              </a:pPr>
              <a:t>5/12/2017</a:t>
            </a:fld>
            <a:endParaRPr lang="el-GR" dirty="0"/>
          </a:p>
        </p:txBody>
      </p:sp>
      <p:sp>
        <p:nvSpPr>
          <p:cNvPr id="5" name="2 - Θέση υποσέλιδου"/>
          <p:cNvSpPr>
            <a:spLocks noGrp="1"/>
          </p:cNvSpPr>
          <p:nvPr>
            <p:ph type="ftr" sz="quarter" idx="11"/>
          </p:nvPr>
        </p:nvSpPr>
        <p:spPr/>
        <p:txBody>
          <a:bodyPr/>
          <a:lstStyle>
            <a:lvl1pPr>
              <a:defRPr/>
            </a:lvl1pPr>
          </a:lstStyle>
          <a:p>
            <a:pPr>
              <a:defRPr/>
            </a:pPr>
            <a:endParaRPr lang="el-GR"/>
          </a:p>
        </p:txBody>
      </p:sp>
      <p:sp>
        <p:nvSpPr>
          <p:cNvPr id="6" name="22 - Θέση αριθμού διαφάνειας"/>
          <p:cNvSpPr>
            <a:spLocks noGrp="1"/>
          </p:cNvSpPr>
          <p:nvPr>
            <p:ph type="sldNum" sz="quarter" idx="12"/>
          </p:nvPr>
        </p:nvSpPr>
        <p:spPr/>
        <p:txBody>
          <a:bodyPr/>
          <a:lstStyle>
            <a:lvl1pPr>
              <a:defRPr/>
            </a:lvl1pPr>
          </a:lstStyle>
          <a:p>
            <a:pPr>
              <a:defRPr/>
            </a:pPr>
            <a:fld id="{FEF9D5F4-5896-4DF2-9EA5-282F9472273C}" type="slidenum">
              <a:rPr lang="el-GR"/>
              <a:pPr>
                <a:defRPr/>
              </a:pPr>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3">
        <a:schemeClr val="bg1"/>
      </p:bgRef>
    </p:bg>
    <p:spTree>
      <p:nvGrpSpPr>
        <p:cNvPr id="1" name=""/>
        <p:cNvGrpSpPr/>
        <p:nvPr/>
      </p:nvGrpSpPr>
      <p:grpSpPr>
        <a:xfrm>
          <a:off x="0" y="0"/>
          <a:ext cx="0" cy="0"/>
          <a:chOff x="0" y="0"/>
          <a:chExt cx="0" cy="0"/>
        </a:xfrm>
      </p:grpSpPr>
      <p:sp>
        <p:nvSpPr>
          <p:cNvPr id="4" name="3 - Ορθογώνιο"/>
          <p:cNvSpPr/>
          <p:nvPr/>
        </p:nvSpPr>
        <p:spPr bwMode="white">
          <a:xfrm>
            <a:off x="0" y="1600200"/>
            <a:ext cx="11701463" cy="12001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8009" tIns="54004" rIns="108009" bIns="54004" anchor="ctr"/>
          <a:lstStyle/>
          <a:p>
            <a:pPr algn="ctr" fontAlgn="auto">
              <a:spcBef>
                <a:spcPts val="0"/>
              </a:spcBef>
              <a:spcAft>
                <a:spcPts val="0"/>
              </a:spcAft>
              <a:defRPr/>
            </a:pPr>
            <a:endParaRPr lang="en-US" dirty="0"/>
          </a:p>
        </p:txBody>
      </p:sp>
      <p:sp>
        <p:nvSpPr>
          <p:cNvPr id="5" name="4 - Ορθογώνιο"/>
          <p:cNvSpPr/>
          <p:nvPr/>
        </p:nvSpPr>
        <p:spPr>
          <a:xfrm>
            <a:off x="0" y="1680210"/>
            <a:ext cx="1657707" cy="104013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8009" tIns="54004" rIns="108009" bIns="54004" anchor="ctr"/>
          <a:lstStyle/>
          <a:p>
            <a:pPr algn="ctr" fontAlgn="auto">
              <a:spcBef>
                <a:spcPts val="0"/>
              </a:spcBef>
              <a:spcAft>
                <a:spcPts val="0"/>
              </a:spcAft>
              <a:defRPr/>
            </a:pPr>
            <a:endParaRPr lang="en-US" dirty="0"/>
          </a:p>
        </p:txBody>
      </p:sp>
      <p:sp>
        <p:nvSpPr>
          <p:cNvPr id="6" name="5 - Ορθογώνιο"/>
          <p:cNvSpPr/>
          <p:nvPr/>
        </p:nvSpPr>
        <p:spPr>
          <a:xfrm>
            <a:off x="1755219" y="1680210"/>
            <a:ext cx="9946244" cy="104013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8009" tIns="54004" rIns="108009" bIns="54004" anchor="ctr"/>
          <a:lstStyle/>
          <a:p>
            <a:pPr algn="ctr" fontAlgn="auto">
              <a:spcBef>
                <a:spcPts val="0"/>
              </a:spcBef>
              <a:spcAft>
                <a:spcPts val="0"/>
              </a:spcAft>
              <a:defRPr/>
            </a:pPr>
            <a:endParaRPr lang="en-US" dirty="0"/>
          </a:p>
        </p:txBody>
      </p:sp>
      <p:sp>
        <p:nvSpPr>
          <p:cNvPr id="3" name="2 - Θέση κειμένου"/>
          <p:cNvSpPr>
            <a:spLocks noGrp="1"/>
          </p:cNvSpPr>
          <p:nvPr>
            <p:ph type="body" idx="1"/>
          </p:nvPr>
        </p:nvSpPr>
        <p:spPr>
          <a:xfrm>
            <a:off x="1755220" y="2880361"/>
            <a:ext cx="9115359" cy="1756886"/>
          </a:xfrm>
        </p:spPr>
        <p:txBody>
          <a:bodyPr/>
          <a:lstStyle>
            <a:lvl1pPr marL="0" indent="0">
              <a:buNone/>
              <a:defRPr sz="3300">
                <a:solidFill>
                  <a:schemeClr val="tx2"/>
                </a:solidFill>
              </a:defRPr>
            </a:lvl1pPr>
            <a:lvl2pPr>
              <a:buNone/>
              <a:defRPr sz="2100">
                <a:solidFill>
                  <a:schemeClr val="tx1">
                    <a:tint val="75000"/>
                  </a:schemeClr>
                </a:solidFill>
              </a:defRPr>
            </a:lvl2pPr>
            <a:lvl3pPr>
              <a:buNone/>
              <a:defRPr sz="1900">
                <a:solidFill>
                  <a:schemeClr val="tx1">
                    <a:tint val="75000"/>
                  </a:schemeClr>
                </a:solidFill>
              </a:defRPr>
            </a:lvl3pPr>
            <a:lvl4pPr>
              <a:buNone/>
              <a:defRPr sz="1700">
                <a:solidFill>
                  <a:schemeClr val="tx1">
                    <a:tint val="75000"/>
                  </a:schemeClr>
                </a:solidFill>
              </a:defRPr>
            </a:lvl4pPr>
            <a:lvl5pPr>
              <a:buNone/>
              <a:defRPr sz="1700">
                <a:solidFill>
                  <a:schemeClr val="tx1">
                    <a:tint val="75000"/>
                  </a:schemeClr>
                </a:solidFill>
              </a:defRPr>
            </a:lvl5pPr>
          </a:lstStyle>
          <a:p>
            <a:pPr lvl="0"/>
            <a:r>
              <a:rPr lang="el-GR" smtClean="0"/>
              <a:t>Kλικ για επεξεργασία των στυλ του υποδείγματος</a:t>
            </a:r>
          </a:p>
        </p:txBody>
      </p:sp>
      <p:sp>
        <p:nvSpPr>
          <p:cNvPr id="2" name="1 - Τίτλος"/>
          <p:cNvSpPr>
            <a:spLocks noGrp="1"/>
          </p:cNvSpPr>
          <p:nvPr>
            <p:ph type="title"/>
          </p:nvPr>
        </p:nvSpPr>
        <p:spPr>
          <a:xfrm>
            <a:off x="1755220" y="1680210"/>
            <a:ext cx="9751219" cy="1040130"/>
          </a:xfrm>
        </p:spPr>
        <p:txBody>
          <a:bodyPr/>
          <a:lstStyle>
            <a:lvl1pPr algn="l">
              <a:buNone/>
              <a:defRPr sz="5200" b="0" cap="none">
                <a:solidFill>
                  <a:srgbClr val="FFFFFF"/>
                </a:solidFill>
              </a:defRPr>
            </a:lvl1pPr>
          </a:lstStyle>
          <a:p>
            <a:r>
              <a:rPr lang="el-GR" smtClean="0"/>
              <a:t>Kλικ για επεξεργασία του τίτλου</a:t>
            </a:r>
            <a:endParaRPr lang="en-US"/>
          </a:p>
        </p:txBody>
      </p:sp>
      <p:sp>
        <p:nvSpPr>
          <p:cNvPr id="7" name="11 - Θέση ημερομηνίας"/>
          <p:cNvSpPr>
            <a:spLocks noGrp="1"/>
          </p:cNvSpPr>
          <p:nvPr>
            <p:ph type="dt" sz="half" idx="10"/>
          </p:nvPr>
        </p:nvSpPr>
        <p:spPr/>
        <p:txBody>
          <a:bodyPr/>
          <a:lstStyle>
            <a:lvl1pPr>
              <a:defRPr/>
            </a:lvl1pPr>
          </a:lstStyle>
          <a:p>
            <a:pPr>
              <a:defRPr/>
            </a:pPr>
            <a:fld id="{EA2E75B7-7BBD-4916-A509-1199AC5894D1}" type="datetimeFigureOut">
              <a:rPr lang="el-GR"/>
              <a:pPr>
                <a:defRPr/>
              </a:pPr>
              <a:t>5/12/2017</a:t>
            </a:fld>
            <a:endParaRPr lang="el-GR" dirty="0"/>
          </a:p>
        </p:txBody>
      </p:sp>
      <p:sp>
        <p:nvSpPr>
          <p:cNvPr id="8" name="12 - Θέση αριθμού διαφάνειας"/>
          <p:cNvSpPr>
            <a:spLocks noGrp="1"/>
          </p:cNvSpPr>
          <p:nvPr>
            <p:ph type="sldNum" sz="quarter" idx="11"/>
          </p:nvPr>
        </p:nvSpPr>
        <p:spPr>
          <a:xfrm>
            <a:off x="0" y="1840230"/>
            <a:ext cx="1657707" cy="736759"/>
          </a:xfrm>
        </p:spPr>
        <p:txBody>
          <a:bodyPr>
            <a:noAutofit/>
          </a:bodyPr>
          <a:lstStyle>
            <a:lvl1pPr>
              <a:defRPr sz="2800" smtClean="0">
                <a:solidFill>
                  <a:srgbClr val="FFFFFF"/>
                </a:solidFill>
              </a:defRPr>
            </a:lvl1pPr>
          </a:lstStyle>
          <a:p>
            <a:pPr>
              <a:defRPr/>
            </a:pPr>
            <a:fld id="{577D95B6-D76A-4EFD-AE89-BAD78BBE4307}" type="slidenum">
              <a:rPr lang="el-GR"/>
              <a:pPr>
                <a:defRPr/>
              </a:pPr>
              <a:t>‹#›</a:t>
            </a:fld>
            <a:endParaRPr lang="el-GR" dirty="0"/>
          </a:p>
        </p:txBody>
      </p:sp>
      <p:sp>
        <p:nvSpPr>
          <p:cNvPr id="9" name="13 - Θέση υποσέλιδου"/>
          <p:cNvSpPr>
            <a:spLocks noGrp="1"/>
          </p:cNvSpPr>
          <p:nvPr>
            <p:ph type="ftr" sz="quarter" idx="12"/>
          </p:nvPr>
        </p:nvSpPr>
        <p:spPr/>
        <p:txBody>
          <a:bodyPr/>
          <a:lstStyle>
            <a:lvl1pPr>
              <a:defRPr/>
            </a:lvl1pPr>
          </a:lstStyle>
          <a:p>
            <a:pPr>
              <a:defRPr/>
            </a:pPr>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9" name="8 - Θέση περιεχομένου"/>
          <p:cNvSpPr>
            <a:spLocks noGrp="1"/>
          </p:cNvSpPr>
          <p:nvPr>
            <p:ph sz="quarter" idx="1"/>
          </p:nvPr>
        </p:nvSpPr>
        <p:spPr>
          <a:xfrm>
            <a:off x="780097" y="1669045"/>
            <a:ext cx="4973122" cy="48006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1" name="10 - Θέση περιεχομένου"/>
          <p:cNvSpPr>
            <a:spLocks noGrp="1"/>
          </p:cNvSpPr>
          <p:nvPr>
            <p:ph sz="quarter" idx="2"/>
          </p:nvPr>
        </p:nvSpPr>
        <p:spPr>
          <a:xfrm>
            <a:off x="6199959" y="1669045"/>
            <a:ext cx="4973122" cy="48006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7 - Θέση ημερομηνίας"/>
          <p:cNvSpPr>
            <a:spLocks noGrp="1"/>
          </p:cNvSpPr>
          <p:nvPr>
            <p:ph type="dt" sz="half" idx="10"/>
          </p:nvPr>
        </p:nvSpPr>
        <p:spPr/>
        <p:txBody>
          <a:bodyPr rtlCol="0"/>
          <a:lstStyle>
            <a:lvl1pPr>
              <a:defRPr/>
            </a:lvl1pPr>
          </a:lstStyle>
          <a:p>
            <a:pPr>
              <a:defRPr/>
            </a:pPr>
            <a:fld id="{9072A420-A01D-4468-9704-34129B04FBD4}" type="datetimeFigureOut">
              <a:rPr lang="el-GR"/>
              <a:pPr>
                <a:defRPr/>
              </a:pPr>
              <a:t>5/12/2017</a:t>
            </a:fld>
            <a:endParaRPr lang="el-GR" dirty="0"/>
          </a:p>
        </p:txBody>
      </p:sp>
      <p:sp>
        <p:nvSpPr>
          <p:cNvPr id="6" name="9 - Θέση αριθμού διαφάνειας"/>
          <p:cNvSpPr>
            <a:spLocks noGrp="1"/>
          </p:cNvSpPr>
          <p:nvPr>
            <p:ph type="sldNum" sz="quarter" idx="11"/>
          </p:nvPr>
        </p:nvSpPr>
        <p:spPr/>
        <p:txBody>
          <a:bodyPr rtlCol="0"/>
          <a:lstStyle>
            <a:lvl1pPr>
              <a:defRPr/>
            </a:lvl1pPr>
          </a:lstStyle>
          <a:p>
            <a:pPr>
              <a:defRPr/>
            </a:pPr>
            <a:fld id="{E777B1E4-D462-4DE1-8051-A8D64FD3BD71}" type="slidenum">
              <a:rPr lang="el-GR"/>
              <a:pPr>
                <a:defRPr/>
              </a:pPr>
              <a:t>‹#›</a:t>
            </a:fld>
            <a:endParaRPr lang="el-GR" dirty="0"/>
          </a:p>
        </p:txBody>
      </p:sp>
      <p:sp>
        <p:nvSpPr>
          <p:cNvPr id="7" name="11 - Θέση υποσέλιδου"/>
          <p:cNvSpPr>
            <a:spLocks noGrp="1"/>
          </p:cNvSpPr>
          <p:nvPr>
            <p:ph type="ftr" sz="quarter" idx="12"/>
          </p:nvPr>
        </p:nvSpPr>
        <p:spPr/>
        <p:txBody>
          <a:bodyPr rtlCol="0"/>
          <a:lstStyle>
            <a:lvl1pPr>
              <a:defRPr/>
            </a:lvl1pPr>
          </a:lstStyle>
          <a:p>
            <a:pPr>
              <a:defRPr/>
            </a:pPr>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682585" y="286702"/>
            <a:ext cx="10433805" cy="913448"/>
          </a:xfrm>
        </p:spPr>
        <p:txBody>
          <a:bodyPr/>
          <a:lstStyle>
            <a:lvl1pPr>
              <a:defRPr/>
            </a:lvl1pPr>
          </a:lstStyle>
          <a:p>
            <a:r>
              <a:rPr lang="el-GR" smtClean="0"/>
              <a:t>Kλικ για επεξεργασία του τίτλου</a:t>
            </a:r>
            <a:endParaRPr lang="en-US"/>
          </a:p>
        </p:txBody>
      </p:sp>
      <p:sp>
        <p:nvSpPr>
          <p:cNvPr id="11" name="10 - Θέση περιεχομένου"/>
          <p:cNvSpPr>
            <a:spLocks noGrp="1"/>
          </p:cNvSpPr>
          <p:nvPr>
            <p:ph sz="quarter" idx="2"/>
          </p:nvPr>
        </p:nvSpPr>
        <p:spPr>
          <a:xfrm>
            <a:off x="780097" y="2560320"/>
            <a:ext cx="4973122" cy="376047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3" name="12 - Θέση περιεχομένου"/>
          <p:cNvSpPr>
            <a:spLocks noGrp="1"/>
          </p:cNvSpPr>
          <p:nvPr>
            <p:ph sz="quarter" idx="4"/>
          </p:nvPr>
        </p:nvSpPr>
        <p:spPr>
          <a:xfrm>
            <a:off x="6143268" y="2560320"/>
            <a:ext cx="4973122" cy="376047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6" name="15 - Θέση κειμένου"/>
          <p:cNvSpPr>
            <a:spLocks noGrp="1"/>
          </p:cNvSpPr>
          <p:nvPr>
            <p:ph type="body" sz="quarter" idx="1"/>
          </p:nvPr>
        </p:nvSpPr>
        <p:spPr>
          <a:xfrm>
            <a:off x="780097" y="1840230"/>
            <a:ext cx="4973122" cy="672084"/>
          </a:xfrm>
          <a:solidFill>
            <a:schemeClr val="accent2"/>
          </a:solidFill>
        </p:spPr>
        <p:txBody>
          <a:bodyPr rtlCol="0" anchor="ctr"/>
          <a:lstStyle>
            <a:lvl1pPr marL="0" indent="0">
              <a:buFontTx/>
              <a:buNone/>
              <a:defRPr sz="2400" b="1">
                <a:solidFill>
                  <a:srgbClr val="FFFFFF"/>
                </a:solidFill>
              </a:defRPr>
            </a:lvl1pPr>
          </a:lstStyle>
          <a:p>
            <a:pPr lvl="0"/>
            <a:r>
              <a:rPr lang="el-GR" smtClean="0"/>
              <a:t>Kλικ για επεξεργασία των στυλ του υποδείγματος</a:t>
            </a:r>
          </a:p>
        </p:txBody>
      </p:sp>
      <p:sp>
        <p:nvSpPr>
          <p:cNvPr id="15" name="14 - Θέση κειμένου"/>
          <p:cNvSpPr>
            <a:spLocks noGrp="1"/>
          </p:cNvSpPr>
          <p:nvPr>
            <p:ph type="body" sz="quarter" idx="3"/>
          </p:nvPr>
        </p:nvSpPr>
        <p:spPr>
          <a:xfrm>
            <a:off x="6143268" y="1840230"/>
            <a:ext cx="4973122" cy="672084"/>
          </a:xfrm>
          <a:solidFill>
            <a:schemeClr val="accent4"/>
          </a:solidFill>
        </p:spPr>
        <p:txBody>
          <a:bodyPr rtlCol="0" anchor="ctr"/>
          <a:lstStyle>
            <a:lvl1pPr marL="0" indent="0">
              <a:buFontTx/>
              <a:buNone/>
              <a:defRPr sz="2400" b="1">
                <a:solidFill>
                  <a:srgbClr val="FFFFFF"/>
                </a:solidFill>
              </a:defRPr>
            </a:lvl1pPr>
          </a:lstStyle>
          <a:p>
            <a:pPr lvl="0"/>
            <a:r>
              <a:rPr lang="el-GR" smtClean="0"/>
              <a:t>Kλικ για επεξεργασία των στυλ του υποδείγματος</a:t>
            </a:r>
          </a:p>
        </p:txBody>
      </p:sp>
      <p:sp>
        <p:nvSpPr>
          <p:cNvPr id="7" name="9 - Θέση ημερομηνίας"/>
          <p:cNvSpPr>
            <a:spLocks noGrp="1"/>
          </p:cNvSpPr>
          <p:nvPr>
            <p:ph type="dt" sz="half" idx="10"/>
          </p:nvPr>
        </p:nvSpPr>
        <p:spPr/>
        <p:txBody>
          <a:bodyPr rtlCol="0"/>
          <a:lstStyle>
            <a:lvl1pPr>
              <a:defRPr/>
            </a:lvl1pPr>
          </a:lstStyle>
          <a:p>
            <a:pPr>
              <a:defRPr/>
            </a:pPr>
            <a:fld id="{037D64DC-6217-4F1A-9C41-8F47744952B7}" type="datetimeFigureOut">
              <a:rPr lang="el-GR"/>
              <a:pPr>
                <a:defRPr/>
              </a:pPr>
              <a:t>5/12/2017</a:t>
            </a:fld>
            <a:endParaRPr lang="el-GR" dirty="0"/>
          </a:p>
        </p:txBody>
      </p:sp>
      <p:sp>
        <p:nvSpPr>
          <p:cNvPr id="8" name="11 - Θέση αριθμού διαφάνειας"/>
          <p:cNvSpPr>
            <a:spLocks noGrp="1"/>
          </p:cNvSpPr>
          <p:nvPr>
            <p:ph type="sldNum" sz="quarter" idx="11"/>
          </p:nvPr>
        </p:nvSpPr>
        <p:spPr/>
        <p:txBody>
          <a:bodyPr rtlCol="0"/>
          <a:lstStyle>
            <a:lvl1pPr>
              <a:defRPr/>
            </a:lvl1pPr>
          </a:lstStyle>
          <a:p>
            <a:pPr>
              <a:defRPr/>
            </a:pPr>
            <a:fld id="{CA12E167-D5B7-40BA-81E1-6AD609A92E29}" type="slidenum">
              <a:rPr lang="el-GR"/>
              <a:pPr>
                <a:defRPr/>
              </a:pPr>
              <a:t>‹#›</a:t>
            </a:fld>
            <a:endParaRPr lang="el-GR" dirty="0"/>
          </a:p>
        </p:txBody>
      </p:sp>
      <p:sp>
        <p:nvSpPr>
          <p:cNvPr id="9" name="13 - Θέση υποσέλιδου"/>
          <p:cNvSpPr>
            <a:spLocks noGrp="1"/>
          </p:cNvSpPr>
          <p:nvPr>
            <p:ph type="ftr" sz="quarter" idx="12"/>
          </p:nvPr>
        </p:nvSpPr>
        <p:spPr/>
        <p:txBody>
          <a:bodyPr rtlCol="0"/>
          <a:lstStyle>
            <a:lvl1pPr>
              <a:defRPr/>
            </a:lvl1pPr>
          </a:lstStyle>
          <a:p>
            <a:pPr>
              <a:defRPr/>
            </a:pPr>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13 - Θέση ημερομηνίας"/>
          <p:cNvSpPr>
            <a:spLocks noGrp="1"/>
          </p:cNvSpPr>
          <p:nvPr>
            <p:ph type="dt" sz="half" idx="10"/>
          </p:nvPr>
        </p:nvSpPr>
        <p:spPr/>
        <p:txBody>
          <a:bodyPr/>
          <a:lstStyle>
            <a:lvl1pPr>
              <a:defRPr/>
            </a:lvl1pPr>
          </a:lstStyle>
          <a:p>
            <a:pPr>
              <a:defRPr/>
            </a:pPr>
            <a:fld id="{11168559-6886-4D00-A1A6-863E5D69A200}" type="datetimeFigureOut">
              <a:rPr lang="el-GR"/>
              <a:pPr>
                <a:defRPr/>
              </a:pPr>
              <a:t>5/12/2017</a:t>
            </a:fld>
            <a:endParaRPr lang="el-GR" dirty="0"/>
          </a:p>
        </p:txBody>
      </p:sp>
      <p:sp>
        <p:nvSpPr>
          <p:cNvPr id="4" name="2 - Θέση υποσέλιδου"/>
          <p:cNvSpPr>
            <a:spLocks noGrp="1"/>
          </p:cNvSpPr>
          <p:nvPr>
            <p:ph type="ftr" sz="quarter" idx="11"/>
          </p:nvPr>
        </p:nvSpPr>
        <p:spPr/>
        <p:txBody>
          <a:bodyPr/>
          <a:lstStyle>
            <a:lvl1pPr>
              <a:defRPr/>
            </a:lvl1pPr>
          </a:lstStyle>
          <a:p>
            <a:pPr>
              <a:defRPr/>
            </a:pPr>
            <a:endParaRPr lang="el-GR"/>
          </a:p>
        </p:txBody>
      </p:sp>
      <p:sp>
        <p:nvSpPr>
          <p:cNvPr id="5" name="22 - Θέση αριθμού διαφάνειας"/>
          <p:cNvSpPr>
            <a:spLocks noGrp="1"/>
          </p:cNvSpPr>
          <p:nvPr>
            <p:ph type="sldNum" sz="quarter" idx="12"/>
          </p:nvPr>
        </p:nvSpPr>
        <p:spPr/>
        <p:txBody>
          <a:bodyPr/>
          <a:lstStyle>
            <a:lvl1pPr>
              <a:defRPr/>
            </a:lvl1pPr>
          </a:lstStyle>
          <a:p>
            <a:pPr>
              <a:defRPr/>
            </a:pPr>
            <a:fld id="{C6974AD5-AFC0-4944-88AA-70B0A4873831}" type="slidenum">
              <a:rPr lang="el-GR"/>
              <a:pPr>
                <a:defRPr/>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lvl1pPr>
          </a:lstStyle>
          <a:p>
            <a:pPr>
              <a:defRPr/>
            </a:pPr>
            <a:fld id="{E13F7CEE-F772-4317-868C-08FB93182FF8}" type="datetimeFigureOut">
              <a:rPr lang="el-GR"/>
              <a:pPr>
                <a:defRPr/>
              </a:pPr>
              <a:t>5/12/2017</a:t>
            </a:fld>
            <a:endParaRPr lang="el-GR" dirty="0"/>
          </a:p>
        </p:txBody>
      </p:sp>
      <p:sp>
        <p:nvSpPr>
          <p:cNvPr id="3" name="2 - Θέση υποσέλιδου"/>
          <p:cNvSpPr>
            <a:spLocks noGrp="1"/>
          </p:cNvSpPr>
          <p:nvPr>
            <p:ph type="ftr" sz="quarter" idx="11"/>
          </p:nvPr>
        </p:nvSpPr>
        <p:spPr/>
        <p:txBody>
          <a:bodyPr/>
          <a:lstStyle>
            <a:lvl1pPr>
              <a:defRPr/>
            </a:lvl1pPr>
          </a:lstStyle>
          <a:p>
            <a:pPr>
              <a:defRPr/>
            </a:pPr>
            <a:endParaRPr lang="el-GR"/>
          </a:p>
        </p:txBody>
      </p:sp>
      <p:sp>
        <p:nvSpPr>
          <p:cNvPr id="4" name="3 - Θέση αριθμού διαφάνειας"/>
          <p:cNvSpPr>
            <a:spLocks noGrp="1"/>
          </p:cNvSpPr>
          <p:nvPr>
            <p:ph type="sldNum" sz="quarter" idx="12"/>
          </p:nvPr>
        </p:nvSpPr>
        <p:spPr>
          <a:xfrm>
            <a:off x="0" y="6560820"/>
            <a:ext cx="682585" cy="400050"/>
          </a:xfrm>
        </p:spPr>
        <p:txBody>
          <a:bodyPr/>
          <a:lstStyle>
            <a:lvl1pPr>
              <a:defRPr smtClean="0">
                <a:solidFill>
                  <a:schemeClr val="tx2"/>
                </a:solidFill>
              </a:defRPr>
            </a:lvl1pPr>
          </a:lstStyle>
          <a:p>
            <a:pPr>
              <a:defRPr/>
            </a:pPr>
            <a:fld id="{ACD4A293-CF59-4442-9385-90F1645453B6}" type="slidenum">
              <a:rPr lang="el-GR"/>
              <a:pPr>
                <a:defRPr/>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780098" y="286702"/>
            <a:ext cx="10336292" cy="913448"/>
          </a:xfrm>
        </p:spPr>
        <p:txBody>
          <a:bodyPr/>
          <a:lstStyle>
            <a:lvl1pPr algn="l">
              <a:buNone/>
              <a:defRPr sz="5200" b="0"/>
            </a:lvl1pPr>
          </a:lstStyle>
          <a:p>
            <a:r>
              <a:rPr lang="el-GR" smtClean="0"/>
              <a:t>Kλικ για επεξεργασία του τίτλου</a:t>
            </a:r>
            <a:endParaRPr lang="en-US"/>
          </a:p>
        </p:txBody>
      </p:sp>
      <p:sp>
        <p:nvSpPr>
          <p:cNvPr id="3" name="2 - Θέση κειμένου"/>
          <p:cNvSpPr>
            <a:spLocks noGrp="1"/>
          </p:cNvSpPr>
          <p:nvPr>
            <p:ph type="body" idx="2"/>
          </p:nvPr>
        </p:nvSpPr>
        <p:spPr>
          <a:xfrm>
            <a:off x="780098" y="1840230"/>
            <a:ext cx="2047756" cy="456057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62013" tIns="216018" rIns="162013" bIns="108009"/>
          <a:lstStyle>
            <a:lvl1pPr marL="0" indent="0">
              <a:spcAft>
                <a:spcPts val="1181"/>
              </a:spcAft>
              <a:buNone/>
              <a:defRPr sz="2100"/>
            </a:lvl1pPr>
            <a:lvl2pPr>
              <a:buNone/>
              <a:defRPr sz="1400"/>
            </a:lvl2pPr>
            <a:lvl3pPr>
              <a:buNone/>
              <a:defRPr sz="1200"/>
            </a:lvl3pPr>
            <a:lvl4pPr>
              <a:buNone/>
              <a:defRPr sz="1100"/>
            </a:lvl4pPr>
            <a:lvl5pPr>
              <a:buNone/>
              <a:defRPr sz="1100"/>
            </a:lvl5pPr>
          </a:lstStyle>
          <a:p>
            <a:pPr lvl="0"/>
            <a:r>
              <a:rPr lang="el-GR" smtClean="0"/>
              <a:t>Kλικ για επεξεργασία των στυλ του υποδείγματος</a:t>
            </a:r>
          </a:p>
        </p:txBody>
      </p:sp>
      <p:sp>
        <p:nvSpPr>
          <p:cNvPr id="9" name="8 - Θέση περιεχομένου"/>
          <p:cNvSpPr>
            <a:spLocks noGrp="1"/>
          </p:cNvSpPr>
          <p:nvPr>
            <p:ph sz="quarter" idx="1"/>
          </p:nvPr>
        </p:nvSpPr>
        <p:spPr>
          <a:xfrm>
            <a:off x="3022878" y="1840230"/>
            <a:ext cx="8191024" cy="464058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13 - Θέση ημερομηνίας"/>
          <p:cNvSpPr>
            <a:spLocks noGrp="1"/>
          </p:cNvSpPr>
          <p:nvPr>
            <p:ph type="dt" sz="half" idx="10"/>
          </p:nvPr>
        </p:nvSpPr>
        <p:spPr/>
        <p:txBody>
          <a:bodyPr/>
          <a:lstStyle>
            <a:lvl1pPr>
              <a:defRPr/>
            </a:lvl1pPr>
          </a:lstStyle>
          <a:p>
            <a:pPr>
              <a:defRPr/>
            </a:pPr>
            <a:fld id="{E3C9AB63-7A7F-47F7-8DED-F8F8E3306400}" type="datetimeFigureOut">
              <a:rPr lang="el-GR"/>
              <a:pPr>
                <a:defRPr/>
              </a:pPr>
              <a:t>5/12/2017</a:t>
            </a:fld>
            <a:endParaRPr lang="el-GR" dirty="0"/>
          </a:p>
        </p:txBody>
      </p:sp>
      <p:sp>
        <p:nvSpPr>
          <p:cNvPr id="6" name="2 - Θέση υποσέλιδου"/>
          <p:cNvSpPr>
            <a:spLocks noGrp="1"/>
          </p:cNvSpPr>
          <p:nvPr>
            <p:ph type="ftr" sz="quarter" idx="11"/>
          </p:nvPr>
        </p:nvSpPr>
        <p:spPr/>
        <p:txBody>
          <a:bodyPr/>
          <a:lstStyle>
            <a:lvl1pPr>
              <a:defRPr/>
            </a:lvl1pPr>
          </a:lstStyle>
          <a:p>
            <a:pPr>
              <a:defRPr/>
            </a:pPr>
            <a:endParaRPr lang="el-GR"/>
          </a:p>
        </p:txBody>
      </p:sp>
      <p:sp>
        <p:nvSpPr>
          <p:cNvPr id="7" name="22 - Θέση αριθμού διαφάνειας"/>
          <p:cNvSpPr>
            <a:spLocks noGrp="1"/>
          </p:cNvSpPr>
          <p:nvPr>
            <p:ph type="sldNum" sz="quarter" idx="12"/>
          </p:nvPr>
        </p:nvSpPr>
        <p:spPr/>
        <p:txBody>
          <a:bodyPr/>
          <a:lstStyle>
            <a:lvl1pPr>
              <a:defRPr/>
            </a:lvl1pPr>
          </a:lstStyle>
          <a:p>
            <a:pPr>
              <a:defRPr/>
            </a:pPr>
            <a:fld id="{5438414D-1573-4700-A46E-E3DFD6A1B158}" type="slidenum">
              <a:rPr lang="el-GR"/>
              <a:pPr>
                <a:defRPr/>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Ref idx="1003">
        <a:schemeClr val="bg2"/>
      </p:bgRef>
    </p:bg>
    <p:spTree>
      <p:nvGrpSpPr>
        <p:cNvPr id="1" name=""/>
        <p:cNvGrpSpPr/>
        <p:nvPr/>
      </p:nvGrpSpPr>
      <p:grpSpPr>
        <a:xfrm>
          <a:off x="0" y="0"/>
          <a:ext cx="0" cy="0"/>
          <a:chOff x="0" y="0"/>
          <a:chExt cx="0" cy="0"/>
        </a:xfrm>
      </p:grpSpPr>
      <p:sp>
        <p:nvSpPr>
          <p:cNvPr id="5" name="4 - Ορθογώνιο"/>
          <p:cNvSpPr/>
          <p:nvPr/>
        </p:nvSpPr>
        <p:spPr bwMode="white">
          <a:xfrm>
            <a:off x="-12189" y="4800600"/>
            <a:ext cx="11701463" cy="93178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8009" tIns="54004" rIns="108009" bIns="54004" anchor="ctr"/>
          <a:lstStyle/>
          <a:p>
            <a:pPr algn="ctr" fontAlgn="auto">
              <a:spcBef>
                <a:spcPts val="0"/>
              </a:spcBef>
              <a:spcAft>
                <a:spcPts val="0"/>
              </a:spcAft>
              <a:defRPr/>
            </a:pPr>
            <a:endParaRPr lang="en-US" dirty="0"/>
          </a:p>
        </p:txBody>
      </p:sp>
      <p:sp>
        <p:nvSpPr>
          <p:cNvPr id="6" name="5 - Ορθογώνιο"/>
          <p:cNvSpPr/>
          <p:nvPr/>
        </p:nvSpPr>
        <p:spPr>
          <a:xfrm>
            <a:off x="-12189" y="4897279"/>
            <a:ext cx="1873047" cy="74842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8009" tIns="54004" rIns="108009" bIns="54004" anchor="ctr"/>
          <a:lstStyle/>
          <a:p>
            <a:pPr algn="ctr" fontAlgn="auto">
              <a:spcBef>
                <a:spcPts val="0"/>
              </a:spcBef>
              <a:spcAft>
                <a:spcPts val="0"/>
              </a:spcAft>
              <a:defRPr/>
            </a:pPr>
            <a:endParaRPr lang="en-US" dirty="0"/>
          </a:p>
        </p:txBody>
      </p:sp>
      <p:sp>
        <p:nvSpPr>
          <p:cNvPr id="7" name="6 - Ορθογώνιο"/>
          <p:cNvSpPr/>
          <p:nvPr/>
        </p:nvSpPr>
        <p:spPr>
          <a:xfrm>
            <a:off x="1976654" y="4887278"/>
            <a:ext cx="9724809" cy="748427"/>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8009" tIns="54004" rIns="108009" bIns="54004" anchor="ctr"/>
          <a:lstStyle/>
          <a:p>
            <a:pPr algn="ctr" fontAlgn="auto">
              <a:spcBef>
                <a:spcPts val="0"/>
              </a:spcBef>
              <a:spcAft>
                <a:spcPts val="0"/>
              </a:spcAft>
              <a:defRPr/>
            </a:pPr>
            <a:endParaRPr lang="en-US" dirty="0"/>
          </a:p>
        </p:txBody>
      </p:sp>
      <p:sp>
        <p:nvSpPr>
          <p:cNvPr id="8" name="7 - Ορθογώνιο"/>
          <p:cNvSpPr/>
          <p:nvPr/>
        </p:nvSpPr>
        <p:spPr bwMode="white">
          <a:xfrm>
            <a:off x="1852732" y="1"/>
            <a:ext cx="127985" cy="721090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8009" tIns="54004" rIns="108009" bIns="54004" anchor="ctr"/>
          <a:lstStyle/>
          <a:p>
            <a:pPr algn="ctr" fontAlgn="auto">
              <a:spcBef>
                <a:spcPts val="0"/>
              </a:spcBef>
              <a:spcAft>
                <a:spcPts val="0"/>
              </a:spcAft>
              <a:defRPr/>
            </a:pPr>
            <a:endParaRPr lang="en-US" dirty="0"/>
          </a:p>
        </p:txBody>
      </p:sp>
      <p:sp>
        <p:nvSpPr>
          <p:cNvPr id="4" name="3 - Θέση κειμένου"/>
          <p:cNvSpPr>
            <a:spLocks noGrp="1"/>
          </p:cNvSpPr>
          <p:nvPr>
            <p:ph type="body" sz="half" idx="2"/>
          </p:nvPr>
        </p:nvSpPr>
        <p:spPr>
          <a:xfrm>
            <a:off x="2047756" y="5760720"/>
            <a:ext cx="9361170" cy="720090"/>
          </a:xfrm>
        </p:spPr>
        <p:txBody>
          <a:bodyPr/>
          <a:lstStyle>
            <a:lvl1pPr marL="0" indent="0">
              <a:buFontTx/>
              <a:buNone/>
              <a:defRPr sz="2000"/>
            </a:lvl1pPr>
            <a:lvl2pPr>
              <a:buFontTx/>
              <a:buNone/>
              <a:defRPr sz="1400"/>
            </a:lvl2pPr>
            <a:lvl3pPr>
              <a:buFontTx/>
              <a:buNone/>
              <a:defRPr sz="1200"/>
            </a:lvl3pPr>
            <a:lvl4pPr>
              <a:buFontTx/>
              <a:buNone/>
              <a:defRPr sz="1100"/>
            </a:lvl4pPr>
            <a:lvl5pPr>
              <a:buFontTx/>
              <a:buNone/>
              <a:defRPr sz="1100"/>
            </a:lvl5pPr>
          </a:lstStyle>
          <a:p>
            <a:pPr lvl="0"/>
            <a:r>
              <a:rPr lang="el-GR" smtClean="0"/>
              <a:t>Kλικ για επεξεργασία των στυλ του υποδείγματος</a:t>
            </a:r>
          </a:p>
        </p:txBody>
      </p:sp>
      <p:sp>
        <p:nvSpPr>
          <p:cNvPr id="2" name="1 - Τίτλος"/>
          <p:cNvSpPr>
            <a:spLocks noGrp="1"/>
          </p:cNvSpPr>
          <p:nvPr>
            <p:ph type="title"/>
          </p:nvPr>
        </p:nvSpPr>
        <p:spPr>
          <a:xfrm>
            <a:off x="2047756" y="4880610"/>
            <a:ext cx="9361170" cy="720090"/>
          </a:xfrm>
        </p:spPr>
        <p:txBody>
          <a:bodyPr/>
          <a:lstStyle>
            <a:lvl1pPr algn="l">
              <a:buNone/>
              <a:defRPr sz="3300" b="0">
                <a:solidFill>
                  <a:srgbClr val="FFFFFF"/>
                </a:solidFill>
              </a:defRPr>
            </a:lvl1pPr>
          </a:lstStyle>
          <a:p>
            <a:r>
              <a:rPr lang="el-GR" smtClean="0"/>
              <a:t>Kλικ για επεξεργασία του τίτλου</a:t>
            </a:r>
            <a:endParaRPr lang="en-US"/>
          </a:p>
        </p:txBody>
      </p:sp>
      <p:sp>
        <p:nvSpPr>
          <p:cNvPr id="3" name="2 - Θέση εικόνας"/>
          <p:cNvSpPr>
            <a:spLocks noGrp="1"/>
          </p:cNvSpPr>
          <p:nvPr>
            <p:ph type="pic" idx="1"/>
          </p:nvPr>
        </p:nvSpPr>
        <p:spPr>
          <a:xfrm>
            <a:off x="1997050" y="0"/>
            <a:ext cx="9704413" cy="4797400"/>
          </a:xfrm>
          <a:solidFill>
            <a:schemeClr val="accent1">
              <a:tint val="40000"/>
            </a:schemeClr>
          </a:solidFill>
          <a:ln>
            <a:noFill/>
          </a:ln>
        </p:spPr>
        <p:txBody>
          <a:bodyPr>
            <a:normAutofit/>
          </a:bodyPr>
          <a:lstStyle>
            <a:lvl1pPr marL="0" indent="0">
              <a:buNone/>
              <a:defRPr sz="3800"/>
            </a:lvl1pPr>
          </a:lstStyle>
          <a:p>
            <a:pPr lvl="0"/>
            <a:r>
              <a:rPr lang="el-GR" noProof="0" smtClean="0"/>
              <a:t>Κάντε κλικ στο εικονίδιο για να προσθέσετε μια εικόνα</a:t>
            </a:r>
            <a:endParaRPr lang="en-US" noProof="0" dirty="0"/>
          </a:p>
        </p:txBody>
      </p:sp>
      <p:sp>
        <p:nvSpPr>
          <p:cNvPr id="9" name="11 - Θέση ημερομηνίας"/>
          <p:cNvSpPr>
            <a:spLocks noGrp="1"/>
          </p:cNvSpPr>
          <p:nvPr>
            <p:ph type="dt" sz="half" idx="10"/>
          </p:nvPr>
        </p:nvSpPr>
        <p:spPr>
          <a:xfrm>
            <a:off x="7996000" y="6560821"/>
            <a:ext cx="3412927" cy="383381"/>
          </a:xfrm>
        </p:spPr>
        <p:txBody>
          <a:bodyPr rtlCol="0"/>
          <a:lstStyle>
            <a:lvl1pPr>
              <a:defRPr/>
            </a:lvl1pPr>
          </a:lstStyle>
          <a:p>
            <a:pPr>
              <a:defRPr/>
            </a:pPr>
            <a:fld id="{5E6BBF22-FF29-40EC-ACF4-22030E5BCD3D}" type="datetimeFigureOut">
              <a:rPr lang="el-GR"/>
              <a:pPr>
                <a:defRPr/>
              </a:pPr>
              <a:t>5/12/2017</a:t>
            </a:fld>
            <a:endParaRPr lang="el-GR" dirty="0"/>
          </a:p>
        </p:txBody>
      </p:sp>
      <p:sp>
        <p:nvSpPr>
          <p:cNvPr id="10" name="12 - Θέση αριθμού διαφάνειας"/>
          <p:cNvSpPr>
            <a:spLocks noGrp="1"/>
          </p:cNvSpPr>
          <p:nvPr>
            <p:ph type="sldNum" sz="quarter" idx="11"/>
          </p:nvPr>
        </p:nvSpPr>
        <p:spPr>
          <a:xfrm>
            <a:off x="0" y="4900613"/>
            <a:ext cx="1852732" cy="696754"/>
          </a:xfrm>
        </p:spPr>
        <p:txBody>
          <a:bodyPr rtlCol="0"/>
          <a:lstStyle>
            <a:lvl1pPr>
              <a:defRPr sz="3300" smtClean="0"/>
            </a:lvl1pPr>
          </a:lstStyle>
          <a:p>
            <a:pPr>
              <a:defRPr/>
            </a:pPr>
            <a:fld id="{0C5105AA-0FE3-4191-980D-A97B9C5CC622}" type="slidenum">
              <a:rPr lang="el-GR"/>
              <a:pPr>
                <a:defRPr/>
              </a:pPr>
              <a:t>‹#›</a:t>
            </a:fld>
            <a:endParaRPr lang="el-GR" dirty="0"/>
          </a:p>
        </p:txBody>
      </p:sp>
      <p:sp>
        <p:nvSpPr>
          <p:cNvPr id="11" name="13 - Θέση υποσέλιδου"/>
          <p:cNvSpPr>
            <a:spLocks noGrp="1"/>
          </p:cNvSpPr>
          <p:nvPr>
            <p:ph type="ftr" sz="quarter" idx="12"/>
          </p:nvPr>
        </p:nvSpPr>
        <p:spPr>
          <a:xfrm>
            <a:off x="2047756" y="6560821"/>
            <a:ext cx="5850732" cy="383381"/>
          </a:xfrm>
        </p:spPr>
        <p:txBody>
          <a:bodyPr rtlCol="0"/>
          <a:lstStyle>
            <a:lvl1pPr>
              <a:defRPr/>
            </a:lvl1pPr>
          </a:lstStyle>
          <a:p>
            <a:pPr>
              <a:defRPr/>
            </a:pPr>
            <a:endParaRPr lang="el-G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21 - Θέση τίτλου"/>
          <p:cNvSpPr>
            <a:spLocks noGrp="1"/>
          </p:cNvSpPr>
          <p:nvPr>
            <p:ph type="title"/>
          </p:nvPr>
        </p:nvSpPr>
        <p:spPr bwMode="auto">
          <a:xfrm>
            <a:off x="780097" y="240030"/>
            <a:ext cx="10433805" cy="1040130"/>
          </a:xfrm>
          <a:prstGeom prst="rect">
            <a:avLst/>
          </a:prstGeom>
          <a:noFill/>
          <a:ln w="9525">
            <a:noFill/>
            <a:miter lim="800000"/>
            <a:headEnd/>
            <a:tailEnd/>
          </a:ln>
        </p:spPr>
        <p:txBody>
          <a:bodyPr vert="horz" wrap="square" lIns="108009" tIns="54004" rIns="108009" bIns="54004" numCol="1" anchor="ctr" anchorCtr="0" compatLnSpc="1">
            <a:prstTxWarp prst="textNoShape">
              <a:avLst/>
            </a:prstTxWarp>
          </a:bodyPr>
          <a:lstStyle/>
          <a:p>
            <a:pPr lvl="0"/>
            <a:r>
              <a:rPr lang="el-GR" smtClean="0"/>
              <a:t>Kλικ για επεξεργασία του τίτλου</a:t>
            </a:r>
            <a:endParaRPr lang="en-US" smtClean="0"/>
          </a:p>
        </p:txBody>
      </p:sp>
      <p:sp>
        <p:nvSpPr>
          <p:cNvPr id="1027" name="12 - Θέση κειμένου"/>
          <p:cNvSpPr>
            <a:spLocks noGrp="1"/>
          </p:cNvSpPr>
          <p:nvPr>
            <p:ph type="body" idx="1"/>
          </p:nvPr>
        </p:nvSpPr>
        <p:spPr bwMode="auto">
          <a:xfrm>
            <a:off x="784160" y="1680211"/>
            <a:ext cx="10433805" cy="4752261"/>
          </a:xfrm>
          <a:prstGeom prst="rect">
            <a:avLst/>
          </a:prstGeom>
          <a:noFill/>
          <a:ln w="9525">
            <a:noFill/>
            <a:miter lim="800000"/>
            <a:headEnd/>
            <a:tailEnd/>
          </a:ln>
        </p:spPr>
        <p:txBody>
          <a:bodyPr vert="horz" wrap="square" lIns="108009" tIns="54004" rIns="108009" bIns="54004"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4" name="13 - Θέση ημερομηνίας"/>
          <p:cNvSpPr>
            <a:spLocks noGrp="1"/>
          </p:cNvSpPr>
          <p:nvPr>
            <p:ph type="dt" sz="half" idx="2"/>
          </p:nvPr>
        </p:nvSpPr>
        <p:spPr>
          <a:xfrm>
            <a:off x="7800975" y="6560821"/>
            <a:ext cx="3412927" cy="383381"/>
          </a:xfrm>
          <a:prstGeom prst="rect">
            <a:avLst/>
          </a:prstGeom>
        </p:spPr>
        <p:txBody>
          <a:bodyPr vert="horz" lIns="108009" tIns="54004" rIns="108009" bIns="54004" anchor="ctr" anchorCtr="0"/>
          <a:lstStyle>
            <a:lvl1pPr algn="l" eaLnBrk="1" fontAlgn="auto" latinLnBrk="0" hangingPunct="1">
              <a:spcBef>
                <a:spcPts val="0"/>
              </a:spcBef>
              <a:spcAft>
                <a:spcPts val="0"/>
              </a:spcAft>
              <a:defRPr kumimoji="0" sz="1700" smtClean="0">
                <a:solidFill>
                  <a:schemeClr val="tx2"/>
                </a:solidFill>
                <a:latin typeface="+mn-lt"/>
                <a:cs typeface="+mn-cs"/>
              </a:defRPr>
            </a:lvl1pPr>
          </a:lstStyle>
          <a:p>
            <a:pPr>
              <a:defRPr/>
            </a:pPr>
            <a:fld id="{CF60A00F-26B8-4FD6-9DF8-5640FC53E751}" type="datetimeFigureOut">
              <a:rPr lang="el-GR"/>
              <a:pPr>
                <a:defRPr/>
              </a:pPr>
              <a:t>5/12/2017</a:t>
            </a:fld>
            <a:endParaRPr lang="el-GR" dirty="0"/>
          </a:p>
        </p:txBody>
      </p:sp>
      <p:sp>
        <p:nvSpPr>
          <p:cNvPr id="3" name="2 - Θέση υποσέλιδου"/>
          <p:cNvSpPr>
            <a:spLocks noGrp="1"/>
          </p:cNvSpPr>
          <p:nvPr>
            <p:ph type="ftr" sz="quarter" idx="3"/>
          </p:nvPr>
        </p:nvSpPr>
        <p:spPr>
          <a:xfrm>
            <a:off x="780098" y="6560821"/>
            <a:ext cx="6937587" cy="383381"/>
          </a:xfrm>
          <a:prstGeom prst="rect">
            <a:avLst/>
          </a:prstGeom>
        </p:spPr>
        <p:txBody>
          <a:bodyPr vert="horz" lIns="108009" tIns="54004" rIns="108009" bIns="54004" anchor="ctr"/>
          <a:lstStyle>
            <a:lvl1pPr algn="r" eaLnBrk="1" fontAlgn="auto" latinLnBrk="0" hangingPunct="1">
              <a:spcBef>
                <a:spcPts val="0"/>
              </a:spcBef>
              <a:spcAft>
                <a:spcPts val="0"/>
              </a:spcAft>
              <a:defRPr kumimoji="0" sz="1700" dirty="0">
                <a:solidFill>
                  <a:schemeClr val="tx2"/>
                </a:solidFill>
                <a:latin typeface="+mn-lt"/>
                <a:cs typeface="+mn-cs"/>
              </a:defRPr>
            </a:lvl1pPr>
          </a:lstStyle>
          <a:p>
            <a:pPr>
              <a:defRPr/>
            </a:pPr>
            <a:endParaRPr lang="el-GR"/>
          </a:p>
        </p:txBody>
      </p:sp>
      <p:sp>
        <p:nvSpPr>
          <p:cNvPr id="7" name="6 - Ορθογώνιο"/>
          <p:cNvSpPr/>
          <p:nvPr/>
        </p:nvSpPr>
        <p:spPr bwMode="white">
          <a:xfrm>
            <a:off x="0" y="1296829"/>
            <a:ext cx="11701463" cy="33504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8009" tIns="54004" rIns="108009" bIns="54004" anchor="ctr"/>
          <a:lstStyle/>
          <a:p>
            <a:pPr algn="ctr" fontAlgn="auto">
              <a:spcBef>
                <a:spcPts val="0"/>
              </a:spcBef>
              <a:spcAft>
                <a:spcPts val="0"/>
              </a:spcAft>
              <a:defRPr/>
            </a:pPr>
            <a:endParaRPr lang="en-US" dirty="0"/>
          </a:p>
        </p:txBody>
      </p:sp>
      <p:sp>
        <p:nvSpPr>
          <p:cNvPr id="8" name="7 - Ορθογώνιο"/>
          <p:cNvSpPr/>
          <p:nvPr/>
        </p:nvSpPr>
        <p:spPr>
          <a:xfrm>
            <a:off x="0" y="1343501"/>
            <a:ext cx="682585" cy="24003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8009" tIns="54004" rIns="108009" bIns="54004" anchor="ctr"/>
          <a:lstStyle/>
          <a:p>
            <a:pPr algn="ctr" fontAlgn="auto">
              <a:spcBef>
                <a:spcPts val="0"/>
              </a:spcBef>
              <a:spcAft>
                <a:spcPts val="0"/>
              </a:spcAft>
              <a:defRPr/>
            </a:pPr>
            <a:endParaRPr lang="en-US" dirty="0"/>
          </a:p>
        </p:txBody>
      </p:sp>
      <p:sp>
        <p:nvSpPr>
          <p:cNvPr id="9" name="8 - Ορθογώνιο"/>
          <p:cNvSpPr/>
          <p:nvPr/>
        </p:nvSpPr>
        <p:spPr>
          <a:xfrm>
            <a:off x="755719" y="1343501"/>
            <a:ext cx="10945744" cy="24003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8009" tIns="54004" rIns="108009" bIns="54004" anchor="ctr"/>
          <a:lstStyle/>
          <a:p>
            <a:pPr algn="ctr" fontAlgn="auto">
              <a:spcBef>
                <a:spcPts val="0"/>
              </a:spcBef>
              <a:spcAft>
                <a:spcPts val="0"/>
              </a:spcAft>
              <a:defRPr/>
            </a:pPr>
            <a:endParaRPr lang="en-US" dirty="0"/>
          </a:p>
        </p:txBody>
      </p:sp>
      <p:sp>
        <p:nvSpPr>
          <p:cNvPr id="23" name="22 - Θέση αριθμού διαφάνειας"/>
          <p:cNvSpPr>
            <a:spLocks noGrp="1"/>
          </p:cNvSpPr>
          <p:nvPr>
            <p:ph type="sldNum" sz="quarter" idx="4"/>
          </p:nvPr>
        </p:nvSpPr>
        <p:spPr>
          <a:xfrm>
            <a:off x="0" y="1335168"/>
            <a:ext cx="682585" cy="256699"/>
          </a:xfrm>
          <a:prstGeom prst="rect">
            <a:avLst/>
          </a:prstGeom>
        </p:spPr>
        <p:txBody>
          <a:bodyPr vert="horz" lIns="108009" tIns="54004" rIns="108009" bIns="54004" anchor="ctr" anchorCtr="0">
            <a:normAutofit/>
          </a:bodyPr>
          <a:lstStyle>
            <a:lvl1pPr algn="ctr" eaLnBrk="1" fontAlgn="auto" latinLnBrk="0" hangingPunct="1">
              <a:spcBef>
                <a:spcPts val="0"/>
              </a:spcBef>
              <a:spcAft>
                <a:spcPts val="0"/>
              </a:spcAft>
              <a:defRPr kumimoji="0" sz="1700" b="1" smtClean="0">
                <a:solidFill>
                  <a:srgbClr val="FFFFFF"/>
                </a:solidFill>
                <a:latin typeface="+mn-lt"/>
                <a:cs typeface="+mn-cs"/>
              </a:defRPr>
            </a:lvl1pPr>
          </a:lstStyle>
          <a:p>
            <a:pPr>
              <a:defRPr/>
            </a:pPr>
            <a:fld id="{88A831F6-5299-4339-A4DA-0EE657037C84}" type="slidenum">
              <a:rPr lang="el-GR"/>
              <a:pPr>
                <a:defRPr/>
              </a:pPr>
              <a:t>‹#›</a:t>
            </a:fld>
            <a:endParaRPr lang="el-GR" dirty="0"/>
          </a:p>
        </p:txBody>
      </p:sp>
    </p:spTree>
  </p:cSld>
  <p:clrMap bg1="lt1" tx1="dk1" bg2="lt2" tx2="dk2" accent1="accent1" accent2="accent2" accent3="accent3" accent4="accent4" accent5="accent5" accent6="accent6" hlink="hlink" folHlink="folHlink"/>
  <p:sldLayoutIdLst>
    <p:sldLayoutId id="2147483731" r:id="rId1"/>
    <p:sldLayoutId id="2147483727" r:id="rId2"/>
    <p:sldLayoutId id="2147483732" r:id="rId3"/>
    <p:sldLayoutId id="2147483733" r:id="rId4"/>
    <p:sldLayoutId id="2147483734" r:id="rId5"/>
    <p:sldLayoutId id="2147483728" r:id="rId6"/>
    <p:sldLayoutId id="2147483735" r:id="rId7"/>
    <p:sldLayoutId id="2147483729" r:id="rId8"/>
    <p:sldLayoutId id="2147483736" r:id="rId9"/>
    <p:sldLayoutId id="2147483730" r:id="rId10"/>
    <p:sldLayoutId id="2147483737" r:id="rId11"/>
  </p:sldLayoutIdLst>
  <p:txStyles>
    <p:titleStyle>
      <a:lvl1pPr algn="l" rtl="0" fontAlgn="base">
        <a:spcBef>
          <a:spcPct val="0"/>
        </a:spcBef>
        <a:spcAft>
          <a:spcPct val="0"/>
        </a:spcAft>
        <a:defRPr sz="5200" kern="1200">
          <a:solidFill>
            <a:schemeClr val="tx2"/>
          </a:solidFill>
          <a:latin typeface="+mj-lt"/>
          <a:ea typeface="+mj-ea"/>
          <a:cs typeface="+mj-cs"/>
        </a:defRPr>
      </a:lvl1pPr>
      <a:lvl2pPr algn="l" rtl="0" fontAlgn="base">
        <a:spcBef>
          <a:spcPct val="0"/>
        </a:spcBef>
        <a:spcAft>
          <a:spcPct val="0"/>
        </a:spcAft>
        <a:defRPr sz="5200">
          <a:solidFill>
            <a:schemeClr val="tx2"/>
          </a:solidFill>
          <a:latin typeface="Calibri" pitchFamily="34" charset="0"/>
        </a:defRPr>
      </a:lvl2pPr>
      <a:lvl3pPr algn="l" rtl="0" fontAlgn="base">
        <a:spcBef>
          <a:spcPct val="0"/>
        </a:spcBef>
        <a:spcAft>
          <a:spcPct val="0"/>
        </a:spcAft>
        <a:defRPr sz="5200">
          <a:solidFill>
            <a:schemeClr val="tx2"/>
          </a:solidFill>
          <a:latin typeface="Calibri" pitchFamily="34" charset="0"/>
        </a:defRPr>
      </a:lvl3pPr>
      <a:lvl4pPr algn="l" rtl="0" fontAlgn="base">
        <a:spcBef>
          <a:spcPct val="0"/>
        </a:spcBef>
        <a:spcAft>
          <a:spcPct val="0"/>
        </a:spcAft>
        <a:defRPr sz="5200">
          <a:solidFill>
            <a:schemeClr val="tx2"/>
          </a:solidFill>
          <a:latin typeface="Calibri" pitchFamily="34" charset="0"/>
        </a:defRPr>
      </a:lvl4pPr>
      <a:lvl5pPr algn="l" rtl="0" fontAlgn="base">
        <a:spcBef>
          <a:spcPct val="0"/>
        </a:spcBef>
        <a:spcAft>
          <a:spcPct val="0"/>
        </a:spcAft>
        <a:defRPr sz="5200">
          <a:solidFill>
            <a:schemeClr val="tx2"/>
          </a:solidFill>
          <a:latin typeface="Calibri" pitchFamily="34" charset="0"/>
        </a:defRPr>
      </a:lvl5pPr>
      <a:lvl6pPr marL="540045" algn="l" rtl="0" fontAlgn="base">
        <a:spcBef>
          <a:spcPct val="0"/>
        </a:spcBef>
        <a:spcAft>
          <a:spcPct val="0"/>
        </a:spcAft>
        <a:defRPr sz="5200">
          <a:solidFill>
            <a:schemeClr val="tx2"/>
          </a:solidFill>
          <a:latin typeface="Calibri" pitchFamily="34" charset="0"/>
        </a:defRPr>
      </a:lvl6pPr>
      <a:lvl7pPr marL="1080089" algn="l" rtl="0" fontAlgn="base">
        <a:spcBef>
          <a:spcPct val="0"/>
        </a:spcBef>
        <a:spcAft>
          <a:spcPct val="0"/>
        </a:spcAft>
        <a:defRPr sz="5200">
          <a:solidFill>
            <a:schemeClr val="tx2"/>
          </a:solidFill>
          <a:latin typeface="Calibri" pitchFamily="34" charset="0"/>
        </a:defRPr>
      </a:lvl7pPr>
      <a:lvl8pPr marL="1620134" algn="l" rtl="0" fontAlgn="base">
        <a:spcBef>
          <a:spcPct val="0"/>
        </a:spcBef>
        <a:spcAft>
          <a:spcPct val="0"/>
        </a:spcAft>
        <a:defRPr sz="5200">
          <a:solidFill>
            <a:schemeClr val="tx2"/>
          </a:solidFill>
          <a:latin typeface="Calibri" pitchFamily="34" charset="0"/>
        </a:defRPr>
      </a:lvl8pPr>
      <a:lvl9pPr marL="2160179" algn="l" rtl="0" fontAlgn="base">
        <a:spcBef>
          <a:spcPct val="0"/>
        </a:spcBef>
        <a:spcAft>
          <a:spcPct val="0"/>
        </a:spcAft>
        <a:defRPr sz="5200">
          <a:solidFill>
            <a:schemeClr val="tx2"/>
          </a:solidFill>
          <a:latin typeface="Calibri" pitchFamily="34" charset="0"/>
        </a:defRPr>
      </a:lvl9pPr>
    </p:titleStyle>
    <p:bodyStyle>
      <a:lvl1pPr marL="376907" indent="-376907" algn="l" rtl="0" fontAlgn="base">
        <a:spcBef>
          <a:spcPts val="827"/>
        </a:spcBef>
        <a:spcAft>
          <a:spcPct val="0"/>
        </a:spcAft>
        <a:buClr>
          <a:schemeClr val="accent2"/>
        </a:buClr>
        <a:buSzPct val="60000"/>
        <a:buFont typeface="Wingdings" pitchFamily="2" charset="2"/>
        <a:buChar char=""/>
        <a:defRPr sz="3400" kern="1200">
          <a:solidFill>
            <a:schemeClr val="tx1"/>
          </a:solidFill>
          <a:latin typeface="+mn-lt"/>
          <a:ea typeface="+mn-ea"/>
          <a:cs typeface="+mn-cs"/>
        </a:defRPr>
      </a:lvl1pPr>
      <a:lvl2pPr marL="755688" indent="-322527" algn="l" rtl="0" fontAlgn="base">
        <a:spcBef>
          <a:spcPts val="650"/>
        </a:spcBef>
        <a:spcAft>
          <a:spcPct val="0"/>
        </a:spcAft>
        <a:buClr>
          <a:schemeClr val="accent1"/>
        </a:buClr>
        <a:buSzPct val="70000"/>
        <a:buFont typeface="Wingdings 2" pitchFamily="18" charset="2"/>
        <a:buChar char=""/>
        <a:defRPr sz="3100" kern="1200">
          <a:solidFill>
            <a:schemeClr val="tx1"/>
          </a:solidFill>
          <a:latin typeface="+mn-lt"/>
          <a:ea typeface="+mn-ea"/>
          <a:cs typeface="+mn-cs"/>
        </a:defRPr>
      </a:lvl2pPr>
      <a:lvl3pPr marL="1080089" indent="-270022" algn="l" rtl="0" fontAlgn="base">
        <a:spcBef>
          <a:spcPts val="591"/>
        </a:spcBef>
        <a:spcAft>
          <a:spcPct val="0"/>
        </a:spcAft>
        <a:buClr>
          <a:schemeClr val="accent2"/>
        </a:buClr>
        <a:buSzPct val="75000"/>
        <a:buFont typeface="Wingdings" pitchFamily="2" charset="2"/>
        <a:buChar char=""/>
        <a:defRPr sz="2700" kern="1200">
          <a:solidFill>
            <a:schemeClr val="tx1"/>
          </a:solidFill>
          <a:latin typeface="+mn-lt"/>
          <a:ea typeface="+mn-ea"/>
          <a:cs typeface="+mn-cs"/>
        </a:defRPr>
      </a:lvl3pPr>
      <a:lvl4pPr marL="1620134" indent="-270022" algn="l" rtl="0" fontAlgn="base">
        <a:spcBef>
          <a:spcPts val="472"/>
        </a:spcBef>
        <a:spcAft>
          <a:spcPct val="0"/>
        </a:spcAft>
        <a:buClr>
          <a:srgbClr val="9BBB59"/>
        </a:buClr>
        <a:buSzPct val="75000"/>
        <a:buFont typeface="Wingdings" pitchFamily="2" charset="2"/>
        <a:buChar char=""/>
        <a:defRPr sz="2400" kern="1200">
          <a:solidFill>
            <a:schemeClr val="tx1"/>
          </a:solidFill>
          <a:latin typeface="+mn-lt"/>
          <a:ea typeface="+mn-ea"/>
          <a:cs typeface="+mn-cs"/>
        </a:defRPr>
      </a:lvl4pPr>
      <a:lvl5pPr marL="2160179" indent="-270022" algn="l" rtl="0" fontAlgn="base">
        <a:spcBef>
          <a:spcPts val="472"/>
        </a:spcBef>
        <a:spcAft>
          <a:spcPct val="0"/>
        </a:spcAft>
        <a:buClr>
          <a:srgbClr val="8064A2"/>
        </a:buClr>
        <a:buSzPct val="65000"/>
        <a:buFont typeface="Wingdings" pitchFamily="2" charset="2"/>
        <a:buChar char=""/>
        <a:defRPr sz="2400" kern="1200">
          <a:solidFill>
            <a:schemeClr val="tx1"/>
          </a:solidFill>
          <a:latin typeface="+mn-lt"/>
          <a:ea typeface="+mn-ea"/>
          <a:cs typeface="+mn-cs"/>
        </a:defRPr>
      </a:lvl5pPr>
      <a:lvl6pPr marL="2484205" indent="-270022" algn="l" rtl="0" eaLnBrk="1" latinLnBrk="0" hangingPunct="1">
        <a:spcBef>
          <a:spcPct val="20000"/>
        </a:spcBef>
        <a:buClr>
          <a:schemeClr val="accent1"/>
        </a:buClr>
        <a:buFont typeface="Wingdings"/>
        <a:buChar char="§"/>
        <a:defRPr kumimoji="0" sz="2100" kern="1200" baseline="0">
          <a:solidFill>
            <a:schemeClr val="tx1"/>
          </a:solidFill>
          <a:latin typeface="+mn-lt"/>
          <a:ea typeface="+mn-ea"/>
          <a:cs typeface="+mn-cs"/>
        </a:defRPr>
      </a:lvl6pPr>
      <a:lvl7pPr marL="2808232" indent="-270022" algn="l" rtl="0" eaLnBrk="1" latinLnBrk="0" hangingPunct="1">
        <a:spcBef>
          <a:spcPct val="20000"/>
        </a:spcBef>
        <a:buClr>
          <a:schemeClr val="accent2"/>
        </a:buClr>
        <a:buFont typeface="Wingdings"/>
        <a:buChar char="§"/>
        <a:defRPr kumimoji="0" sz="2100" kern="1200" baseline="0">
          <a:solidFill>
            <a:schemeClr val="tx1"/>
          </a:solidFill>
          <a:latin typeface="+mn-lt"/>
          <a:ea typeface="+mn-ea"/>
          <a:cs typeface="+mn-cs"/>
        </a:defRPr>
      </a:lvl7pPr>
      <a:lvl8pPr marL="3132259" indent="-270022" algn="l" rtl="0" eaLnBrk="1" latinLnBrk="0" hangingPunct="1">
        <a:spcBef>
          <a:spcPct val="20000"/>
        </a:spcBef>
        <a:buClr>
          <a:schemeClr val="accent3"/>
        </a:buClr>
        <a:buFont typeface="Wingdings"/>
        <a:buChar char="§"/>
        <a:defRPr kumimoji="0" sz="2100" kern="1200" baseline="0">
          <a:solidFill>
            <a:schemeClr val="tx1"/>
          </a:solidFill>
          <a:latin typeface="+mn-lt"/>
          <a:ea typeface="+mn-ea"/>
          <a:cs typeface="+mn-cs"/>
        </a:defRPr>
      </a:lvl8pPr>
      <a:lvl9pPr marL="3456286" indent="-270022" algn="l" rtl="0" eaLnBrk="1" latinLnBrk="0" hangingPunct="1">
        <a:spcBef>
          <a:spcPct val="20000"/>
        </a:spcBef>
        <a:buClr>
          <a:schemeClr val="accent4"/>
        </a:buClr>
        <a:buFont typeface="Wingdings"/>
        <a:buChar char="§"/>
        <a:defRPr kumimoji="0" sz="21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40045" algn="l" rtl="0" eaLnBrk="1" latinLnBrk="0" hangingPunct="1">
        <a:defRPr kumimoji="0" kern="1200">
          <a:solidFill>
            <a:schemeClr val="tx1"/>
          </a:solidFill>
          <a:latin typeface="+mn-lt"/>
          <a:ea typeface="+mn-ea"/>
          <a:cs typeface="+mn-cs"/>
        </a:defRPr>
      </a:lvl2pPr>
      <a:lvl3pPr marL="1080089" algn="l" rtl="0" eaLnBrk="1" latinLnBrk="0" hangingPunct="1">
        <a:defRPr kumimoji="0" kern="1200">
          <a:solidFill>
            <a:schemeClr val="tx1"/>
          </a:solidFill>
          <a:latin typeface="+mn-lt"/>
          <a:ea typeface="+mn-ea"/>
          <a:cs typeface="+mn-cs"/>
        </a:defRPr>
      </a:lvl3pPr>
      <a:lvl4pPr marL="1620134" algn="l" rtl="0" eaLnBrk="1" latinLnBrk="0" hangingPunct="1">
        <a:defRPr kumimoji="0" kern="1200">
          <a:solidFill>
            <a:schemeClr val="tx1"/>
          </a:solidFill>
          <a:latin typeface="+mn-lt"/>
          <a:ea typeface="+mn-ea"/>
          <a:cs typeface="+mn-cs"/>
        </a:defRPr>
      </a:lvl4pPr>
      <a:lvl5pPr marL="2160179" algn="l" rtl="0" eaLnBrk="1" latinLnBrk="0" hangingPunct="1">
        <a:defRPr kumimoji="0" kern="1200">
          <a:solidFill>
            <a:schemeClr val="tx1"/>
          </a:solidFill>
          <a:latin typeface="+mn-lt"/>
          <a:ea typeface="+mn-ea"/>
          <a:cs typeface="+mn-cs"/>
        </a:defRPr>
      </a:lvl5pPr>
      <a:lvl6pPr marL="2700223" algn="l" rtl="0" eaLnBrk="1" latinLnBrk="0" hangingPunct="1">
        <a:defRPr kumimoji="0" kern="1200">
          <a:solidFill>
            <a:schemeClr val="tx1"/>
          </a:solidFill>
          <a:latin typeface="+mn-lt"/>
          <a:ea typeface="+mn-ea"/>
          <a:cs typeface="+mn-cs"/>
        </a:defRPr>
      </a:lvl6pPr>
      <a:lvl7pPr marL="3240268" algn="l" rtl="0" eaLnBrk="1" latinLnBrk="0" hangingPunct="1">
        <a:defRPr kumimoji="0" kern="1200">
          <a:solidFill>
            <a:schemeClr val="tx1"/>
          </a:solidFill>
          <a:latin typeface="+mn-lt"/>
          <a:ea typeface="+mn-ea"/>
          <a:cs typeface="+mn-cs"/>
        </a:defRPr>
      </a:lvl7pPr>
      <a:lvl8pPr marL="3780312" algn="l" rtl="0" eaLnBrk="1" latinLnBrk="0" hangingPunct="1">
        <a:defRPr kumimoji="0" kern="1200">
          <a:solidFill>
            <a:schemeClr val="tx1"/>
          </a:solidFill>
          <a:latin typeface="+mn-lt"/>
          <a:ea typeface="+mn-ea"/>
          <a:cs typeface="+mn-cs"/>
        </a:defRPr>
      </a:lvl8pPr>
      <a:lvl9pPr marL="4320357"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ebolamapping.com/live-tweet-map/"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influenza.rki.d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landkartenindex.blogspot.gr/2010/06/deutschlandkarte-suizide-selbstmorde-in.html"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ygeiamap.gov.gr/deiktes-ygeias/"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ygeiamap.gov.gr/deiktes-ygeias/"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ygeiamap.gov.gr/pois-search/"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6.png"/><Relationship Id="rId7" Type="http://schemas.openxmlformats.org/officeDocument/2006/relationships/diagramColors" Target="../diagrams/colors2.xm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0.png"/><Relationship Id="rId7" Type="http://schemas.openxmlformats.org/officeDocument/2006/relationships/diagramColors" Target="../diagrams/colors3.xm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4.png"/><Relationship Id="rId7" Type="http://schemas.openxmlformats.org/officeDocument/2006/relationships/diagramColors" Target="../diagrams/colors4.xml"/><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8.png"/><Relationship Id="rId7" Type="http://schemas.openxmlformats.org/officeDocument/2006/relationships/diagramColors" Target="../diagrams/colors5.xml"/><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2.png"/><Relationship Id="rId7" Type="http://schemas.openxmlformats.org/officeDocument/2006/relationships/diagramColors" Target="../diagrams/colors6.xml"/><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57.png"/><Relationship Id="rId7" Type="http://schemas.openxmlformats.org/officeDocument/2006/relationships/diagramQuickStyle" Target="../diagrams/quickStyle7.xml"/><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58.jpeg"/><Relationship Id="rId9" Type="http://schemas.microsoft.com/office/2007/relationships/diagramDrawing" Target="../diagrams/drawing7.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2.png"/><Relationship Id="rId7" Type="http://schemas.openxmlformats.org/officeDocument/2006/relationships/diagramColors" Target="../diagrams/colors8.xml"/><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9.xml.rels><?xml version="1.0" encoding="UTF-8" standalone="yes"?>
<Relationships xmlns="http://schemas.openxmlformats.org/package/2006/relationships"><Relationship Id="rId8" Type="http://schemas.openxmlformats.org/officeDocument/2006/relationships/diagramLayout" Target="../diagrams/layout11.xml"/><Relationship Id="rId13" Type="http://schemas.openxmlformats.org/officeDocument/2006/relationships/diagramLayout" Target="../diagrams/layout12.xml"/><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diagramData" Target="../diagrams/data12.xml"/><Relationship Id="rId2" Type="http://schemas.openxmlformats.org/officeDocument/2006/relationships/diagramData" Target="../diagrams/data10.xml"/><Relationship Id="rId16" Type="http://schemas.microsoft.com/office/2007/relationships/diagramDrawing" Target="../diagrams/drawing12.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5" Type="http://schemas.openxmlformats.org/officeDocument/2006/relationships/diagramColors" Target="../diagrams/colors12.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 Id="rId14" Type="http://schemas.openxmlformats.org/officeDocument/2006/relationships/diagramQuickStyle" Target="../diagrams/quickStyle1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2.gif"/></Relationships>
</file>

<file path=ppt/slides/_rels/slide52.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nccd.cdc.gov/DHDSPAtlas/viewer.aspx" TargetMode="External"/><Relationship Id="rId5" Type="http://schemas.openxmlformats.org/officeDocument/2006/relationships/image" Target="../media/image11.png"/><Relationship Id="rId4" Type="http://schemas.openxmlformats.org/officeDocument/2006/relationships/hyperlink" Target="http://nccd.cdc.gov/DHDSPAtlas/Default.aspx"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nccd.cdc.gov/DHDSPAtlas/Default.aspx"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2011919"/>
            <a:ext cx="11701463" cy="1361706"/>
          </a:xfrm>
        </p:spPr>
        <p:txBody>
          <a:bodyPr>
            <a:normAutofit/>
          </a:bodyPr>
          <a:lstStyle/>
          <a:p>
            <a:pPr algn="ctr" fontAlgn="auto">
              <a:spcAft>
                <a:spcPts val="0"/>
              </a:spcAft>
              <a:defRPr/>
            </a:pPr>
            <a:r>
              <a:rPr lang="el-GR" sz="3500" b="1" i="1" dirty="0" smtClean="0">
                <a:solidFill>
                  <a:schemeClr val="tx1"/>
                </a:solidFill>
                <a:effectLst>
                  <a:outerShdw blurRad="38100" dist="38100" dir="2700000" algn="tl">
                    <a:srgbClr val="000000">
                      <a:alpha val="43137"/>
                    </a:srgbClr>
                  </a:outerShdw>
                </a:effectLst>
              </a:rPr>
              <a:t>ΑΞΙΟΠΟΙΗΣΗ ΤΩΝ GIS ΣΤΗΝ ΥΓΕΙΑ</a:t>
            </a:r>
            <a:br>
              <a:rPr lang="el-GR" sz="3500" b="1" i="1" dirty="0" smtClean="0">
                <a:solidFill>
                  <a:schemeClr val="tx1"/>
                </a:solidFill>
                <a:effectLst>
                  <a:outerShdw blurRad="38100" dist="38100" dir="2700000" algn="tl">
                    <a:srgbClr val="000000">
                      <a:alpha val="43137"/>
                    </a:srgbClr>
                  </a:outerShdw>
                </a:effectLst>
              </a:rPr>
            </a:br>
            <a:endParaRPr lang="el-GR" sz="3500" b="1" dirty="0">
              <a:effectLst>
                <a:outerShdw blurRad="38100" dist="38100" dir="2700000" algn="tl">
                  <a:srgbClr val="000000">
                    <a:alpha val="43137"/>
                  </a:srgbClr>
                </a:outerShdw>
              </a:effectLst>
            </a:endParaRPr>
          </a:p>
        </p:txBody>
      </p:sp>
      <p:sp>
        <p:nvSpPr>
          <p:cNvPr id="3" name="2 - Υπότιτλος"/>
          <p:cNvSpPr>
            <a:spLocks noGrp="1"/>
          </p:cNvSpPr>
          <p:nvPr>
            <p:ph type="subTitle" idx="1"/>
          </p:nvPr>
        </p:nvSpPr>
        <p:spPr>
          <a:xfrm>
            <a:off x="3270722" y="6322352"/>
            <a:ext cx="8430742" cy="878548"/>
          </a:xfrm>
        </p:spPr>
        <p:txBody>
          <a:bodyPr>
            <a:normAutofit/>
          </a:bodyPr>
          <a:lstStyle/>
          <a:p>
            <a:pPr algn="ctr" fontAlgn="auto">
              <a:spcAft>
                <a:spcPts val="0"/>
              </a:spcAft>
              <a:defRPr/>
            </a:pPr>
            <a:r>
              <a:rPr lang="el-GR" sz="2100" b="1" dirty="0" smtClean="0">
                <a:solidFill>
                  <a:srgbClr val="002060"/>
                </a:solidFill>
              </a:rPr>
              <a:t> ΤΜΗΜΑ ΝΟΣΗΛΕΥΤΙΚΗΣ </a:t>
            </a:r>
          </a:p>
          <a:p>
            <a:pPr algn="ctr" fontAlgn="auto">
              <a:spcAft>
                <a:spcPts val="0"/>
              </a:spcAft>
              <a:defRPr/>
            </a:pPr>
            <a:r>
              <a:rPr lang="el-GR" sz="2100" b="1" dirty="0" smtClean="0">
                <a:solidFill>
                  <a:srgbClr val="002060"/>
                </a:solidFill>
              </a:rPr>
              <a:t>«ΠΛΗΡΟΦΟΡΙΚΗ ΥΓΕΙΑΣ» </a:t>
            </a:r>
          </a:p>
        </p:txBody>
      </p:sp>
      <p:sp>
        <p:nvSpPr>
          <p:cNvPr id="4" name="3 - TextBox"/>
          <p:cNvSpPr txBox="1"/>
          <p:nvPr/>
        </p:nvSpPr>
        <p:spPr>
          <a:xfrm>
            <a:off x="0" y="3524841"/>
            <a:ext cx="11701463" cy="2325054"/>
          </a:xfrm>
          <a:prstGeom prst="rect">
            <a:avLst/>
          </a:prstGeom>
          <a:noFill/>
        </p:spPr>
        <p:txBody>
          <a:bodyPr lIns="108009" tIns="54004" rIns="108009" bIns="54004">
            <a:spAutoFit/>
          </a:bodyPr>
          <a:lstStyle/>
          <a:p>
            <a:pPr algn="ctr" fontAlgn="auto">
              <a:spcBef>
                <a:spcPts val="0"/>
              </a:spcBef>
              <a:spcAft>
                <a:spcPts val="0"/>
              </a:spcAft>
              <a:defRPr/>
            </a:pPr>
            <a:r>
              <a:rPr lang="el-GR" sz="2400" dirty="0" smtClean="0">
                <a:effectLst>
                  <a:outerShdw blurRad="38100" dist="38100" dir="2700000" algn="tl">
                    <a:srgbClr val="000000">
                      <a:alpha val="43137"/>
                    </a:srgbClr>
                  </a:outerShdw>
                </a:effectLst>
                <a:latin typeface="+mn-lt"/>
                <a:cs typeface="+mn-cs"/>
              </a:rPr>
              <a:t>Δημήτριος Τσορομώκος</a:t>
            </a:r>
          </a:p>
          <a:p>
            <a:pPr algn="ctr" fontAlgn="auto">
              <a:spcBef>
                <a:spcPts val="0"/>
              </a:spcBef>
              <a:spcAft>
                <a:spcPts val="0"/>
              </a:spcAft>
              <a:defRPr/>
            </a:pPr>
            <a:r>
              <a:rPr lang="el-GR" sz="2400" dirty="0" smtClean="0">
                <a:effectLst>
                  <a:outerShdw blurRad="38100" dist="38100" dir="2700000" algn="tl">
                    <a:srgbClr val="000000">
                      <a:alpha val="43137"/>
                    </a:srgbClr>
                  </a:outerShdw>
                </a:effectLst>
                <a:latin typeface="+mn-lt"/>
                <a:cs typeface="+mn-cs"/>
              </a:rPr>
              <a:t>Ηλεκτρονικός Μηχανικός ΤΕ, </a:t>
            </a:r>
            <a:r>
              <a:rPr lang="en-US" sz="2400" dirty="0" err="1" smtClean="0">
                <a:effectLst>
                  <a:outerShdw blurRad="38100" dist="38100" dir="2700000" algn="tl">
                    <a:srgbClr val="000000">
                      <a:alpha val="43137"/>
                    </a:srgbClr>
                  </a:outerShdw>
                </a:effectLst>
                <a:latin typeface="+mn-lt"/>
                <a:cs typeface="+mn-cs"/>
              </a:rPr>
              <a:t>MSc</a:t>
            </a:r>
            <a:r>
              <a:rPr lang="en-US" sz="2400" dirty="0" smtClean="0">
                <a:effectLst>
                  <a:outerShdw blurRad="38100" dist="38100" dir="2700000" algn="tl">
                    <a:srgbClr val="000000">
                      <a:alpha val="43137"/>
                    </a:srgbClr>
                  </a:outerShdw>
                </a:effectLst>
                <a:latin typeface="+mn-lt"/>
                <a:cs typeface="+mn-cs"/>
              </a:rPr>
              <a:t>, </a:t>
            </a:r>
            <a:r>
              <a:rPr lang="en-US" sz="2400" dirty="0" err="1" smtClean="0">
                <a:effectLst>
                  <a:outerShdw blurRad="38100" dist="38100" dir="2700000" algn="tl">
                    <a:srgbClr val="000000">
                      <a:alpha val="43137"/>
                    </a:srgbClr>
                  </a:outerShdw>
                </a:effectLst>
                <a:latin typeface="+mn-lt"/>
                <a:cs typeface="+mn-cs"/>
              </a:rPr>
              <a:t>MSc</a:t>
            </a:r>
            <a:r>
              <a:rPr lang="en-US" sz="2400" dirty="0" smtClean="0">
                <a:effectLst>
                  <a:outerShdw blurRad="38100" dist="38100" dir="2700000" algn="tl">
                    <a:srgbClr val="000000">
                      <a:alpha val="43137"/>
                    </a:srgbClr>
                  </a:outerShdw>
                </a:effectLst>
                <a:latin typeface="+mn-lt"/>
                <a:cs typeface="+mn-cs"/>
              </a:rPr>
              <a:t>, PhD</a:t>
            </a:r>
            <a:endParaRPr lang="el-GR" sz="2400" dirty="0" smtClean="0">
              <a:effectLst>
                <a:outerShdw blurRad="38100" dist="38100" dir="2700000" algn="tl">
                  <a:srgbClr val="000000">
                    <a:alpha val="43137"/>
                  </a:srgbClr>
                </a:outerShdw>
              </a:effectLst>
              <a:latin typeface="+mn-lt"/>
              <a:cs typeface="+mn-cs"/>
            </a:endParaRPr>
          </a:p>
          <a:p>
            <a:pPr algn="ctr" fontAlgn="auto">
              <a:spcBef>
                <a:spcPts val="0"/>
              </a:spcBef>
              <a:spcAft>
                <a:spcPts val="0"/>
              </a:spcAft>
              <a:defRPr/>
            </a:pPr>
            <a:r>
              <a:rPr lang="el-GR" sz="2400" dirty="0" smtClean="0">
                <a:effectLst>
                  <a:outerShdw blurRad="38100" dist="38100" dir="2700000" algn="tl">
                    <a:srgbClr val="000000">
                      <a:alpha val="43137"/>
                    </a:srgbClr>
                  </a:outerShdw>
                </a:effectLst>
                <a:latin typeface="+mn-lt"/>
                <a:cs typeface="+mn-cs"/>
              </a:rPr>
              <a:t>Προϊστάμενος Τμήματος Τεχνικού &amp; </a:t>
            </a:r>
            <a:r>
              <a:rPr lang="el-GR" sz="2400" dirty="0" err="1" smtClean="0">
                <a:effectLst>
                  <a:outerShdw blurRad="38100" dist="38100" dir="2700000" algn="tl">
                    <a:srgbClr val="000000">
                      <a:alpha val="43137"/>
                    </a:srgbClr>
                  </a:outerShdw>
                </a:effectLst>
                <a:latin typeface="+mn-lt"/>
                <a:cs typeface="+mn-cs"/>
              </a:rPr>
              <a:t>ΒΙΤ</a:t>
            </a:r>
            <a:endParaRPr lang="en-US" sz="2400" dirty="0" smtClean="0">
              <a:effectLst>
                <a:outerShdw blurRad="38100" dist="38100" dir="2700000" algn="tl">
                  <a:srgbClr val="000000">
                    <a:alpha val="43137"/>
                  </a:srgbClr>
                </a:outerShdw>
              </a:effectLst>
              <a:latin typeface="+mn-lt"/>
              <a:cs typeface="+mn-cs"/>
            </a:endParaRPr>
          </a:p>
          <a:p>
            <a:pPr algn="ctr" fontAlgn="auto">
              <a:spcBef>
                <a:spcPts val="0"/>
              </a:spcBef>
              <a:spcAft>
                <a:spcPts val="0"/>
              </a:spcAft>
              <a:defRPr/>
            </a:pPr>
            <a:endParaRPr lang="el-GR" sz="2400" dirty="0" smtClean="0">
              <a:effectLst>
                <a:outerShdw blurRad="38100" dist="38100" dir="2700000" algn="tl">
                  <a:srgbClr val="000000">
                    <a:alpha val="43137"/>
                  </a:srgbClr>
                </a:outerShdw>
              </a:effectLst>
              <a:latin typeface="+mn-lt"/>
              <a:cs typeface="+mn-cs"/>
            </a:endParaRPr>
          </a:p>
          <a:p>
            <a:pPr algn="ctr" fontAlgn="auto">
              <a:spcBef>
                <a:spcPts val="0"/>
              </a:spcBef>
              <a:spcAft>
                <a:spcPts val="0"/>
              </a:spcAft>
              <a:defRPr/>
            </a:pPr>
            <a:endParaRPr lang="el-GR" sz="2400" dirty="0" smtClean="0">
              <a:effectLst>
                <a:outerShdw blurRad="38100" dist="38100" dir="2700000" algn="tl">
                  <a:srgbClr val="000000">
                    <a:alpha val="43137"/>
                  </a:srgbClr>
                </a:outerShdw>
              </a:effectLst>
              <a:latin typeface="+mn-lt"/>
              <a:cs typeface="+mn-cs"/>
            </a:endParaRPr>
          </a:p>
          <a:p>
            <a:pPr algn="ctr" fontAlgn="auto">
              <a:spcBef>
                <a:spcPts val="0"/>
              </a:spcBef>
              <a:spcAft>
                <a:spcPts val="0"/>
              </a:spcAft>
              <a:defRPr/>
            </a:pPr>
            <a:r>
              <a:rPr lang="el-GR" sz="2400" dirty="0" smtClean="0">
                <a:effectLst>
                  <a:outerShdw blurRad="38100" dist="38100" dir="2700000" algn="tl">
                    <a:srgbClr val="000000">
                      <a:alpha val="43137"/>
                    </a:srgbClr>
                  </a:outerShdw>
                </a:effectLst>
                <a:latin typeface="+mn-lt"/>
                <a:cs typeface="+mn-cs"/>
              </a:rPr>
              <a:t> </a:t>
            </a:r>
            <a:endParaRPr lang="en-US" sz="2400" i="1" dirty="0">
              <a:latin typeface="+mn-lt"/>
              <a:cs typeface="+mn-cs"/>
            </a:endParaRPr>
          </a:p>
        </p:txBody>
      </p:sp>
      <p:pic>
        <p:nvPicPr>
          <p:cNvPr id="9221" name="54 - Εικόνα" descr="logo2.gif"/>
          <p:cNvPicPr>
            <a:picLocks noChangeAspect="1"/>
          </p:cNvPicPr>
          <p:nvPr/>
        </p:nvPicPr>
        <p:blipFill>
          <a:blip r:embed="rId2" cstate="print"/>
          <a:srcRect/>
          <a:stretch>
            <a:fillRect/>
          </a:stretch>
        </p:blipFill>
        <p:spPr bwMode="auto">
          <a:xfrm>
            <a:off x="414427" y="198359"/>
            <a:ext cx="1290006" cy="1071800"/>
          </a:xfrm>
          <a:prstGeom prst="rect">
            <a:avLst/>
          </a:prstGeom>
          <a:noFill/>
          <a:ln w="9525">
            <a:noFill/>
            <a:miter lim="800000"/>
            <a:headEnd/>
            <a:tailEnd/>
          </a:ln>
        </p:spPr>
      </p:pic>
      <p:sp>
        <p:nvSpPr>
          <p:cNvPr id="9222" name="5 - TextBox"/>
          <p:cNvSpPr txBox="1">
            <a:spLocks noChangeArrowheads="1"/>
          </p:cNvSpPr>
          <p:nvPr/>
        </p:nvSpPr>
        <p:spPr bwMode="auto">
          <a:xfrm>
            <a:off x="501782" y="6539151"/>
            <a:ext cx="1353054" cy="386062"/>
          </a:xfrm>
          <a:prstGeom prst="rect">
            <a:avLst/>
          </a:prstGeom>
          <a:noFill/>
          <a:ln w="9525">
            <a:noFill/>
            <a:miter lim="800000"/>
            <a:headEnd/>
            <a:tailEnd/>
          </a:ln>
        </p:spPr>
        <p:txBody>
          <a:bodyPr wrap="none" lIns="108009" tIns="54004" rIns="108009" bIns="54004">
            <a:spAutoFit/>
          </a:bodyPr>
          <a:lstStyle/>
          <a:p>
            <a:r>
              <a:rPr lang="el-GR" b="1" dirty="0" smtClean="0">
                <a:latin typeface="Calibri" pitchFamily="34" charset="0"/>
              </a:rPr>
              <a:t>24/10/2</a:t>
            </a:r>
            <a:r>
              <a:rPr lang="en-US" b="1" dirty="0" smtClean="0">
                <a:latin typeface="Calibri" pitchFamily="34" charset="0"/>
              </a:rPr>
              <a:t>01</a:t>
            </a:r>
            <a:r>
              <a:rPr lang="el-GR" b="1" dirty="0" smtClean="0">
                <a:latin typeface="Calibri" pitchFamily="34" charset="0"/>
              </a:rPr>
              <a:t>7</a:t>
            </a:r>
            <a:endParaRPr lang="el-GR" b="1" dirty="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5"/>
          <p:cNvSpPr txBox="1">
            <a:spLocks noGrp="1"/>
          </p:cNvSpPr>
          <p:nvPr>
            <p:ph type="title"/>
          </p:nvPr>
        </p:nvSpPr>
        <p:spPr bwMode="auto">
          <a:xfrm>
            <a:off x="0" y="173570"/>
            <a:ext cx="11701463" cy="1043250"/>
          </a:xfrm>
          <a:ln w="34925">
            <a:solidFill>
              <a:srgbClr val="FFFFFF"/>
            </a:solidFill>
          </a:ln>
          <a:effectLst>
            <a:outerShdw blurRad="317500" dir="2700000" algn="ctr">
              <a:srgbClr val="000000">
                <a:alpha val="43000"/>
              </a:srgbClr>
            </a:outerShdw>
          </a:effectLst>
          <a:scene3d>
            <a:camera prst="perspectiveFront" fov="0">
              <a:rot lat="0" lon="0" rev="0"/>
            </a:camera>
            <a:lightRig rig="threePt" dir="t">
              <a:rot lat="0" lon="0" rev="0"/>
            </a:lightRig>
          </a:scene3d>
          <a:sp3d extrusionH="38100" prstMaterial="clear">
            <a:bevelT w="260350" h="50800" prst="softRound"/>
            <a:bevelB prst="softRound"/>
          </a:sp3d>
          <a:extLst/>
        </p:spPr>
        <p:txBody>
          <a:bodyPr anchor="ctr">
            <a:normAutofit fontScale="97500"/>
          </a:bodyPr>
          <a:lstStyle>
            <a:lvl1pPr algn="l" rtl="0" eaLnBrk="0" fontAlgn="base" hangingPunct="0">
              <a:lnSpc>
                <a:spcPct val="90000"/>
              </a:lnSpc>
              <a:spcBef>
                <a:spcPct val="0"/>
              </a:spcBef>
              <a:spcAft>
                <a:spcPct val="0"/>
              </a:spcAft>
              <a:defRPr sz="3200" kern="12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2pPr>
            <a:lvl3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3pPr>
            <a:lvl4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4pPr>
            <a:lvl5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5pPr>
            <a:lvl6pPr marL="4572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6pPr>
            <a:lvl7pPr marL="9144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7pPr>
            <a:lvl8pPr marL="13716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8pPr>
            <a:lvl9pPr marL="18288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9pPr>
          </a:lstStyle>
          <a:p>
            <a:pPr algn="ctr">
              <a:defRPr/>
            </a:pPr>
            <a:r>
              <a:rPr lang="el-G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rPr>
              <a:t>ΕΛΕΓΧΟΣ ΕΛΟΝΟΣΙΑΣ</a:t>
            </a:r>
            <a:endParaRPr lang="el-G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endParaRPr>
          </a:p>
        </p:txBody>
      </p:sp>
      <p:sp>
        <p:nvSpPr>
          <p:cNvPr id="15364" name="Θέση περιεχομένου 2"/>
          <p:cNvSpPr txBox="1">
            <a:spLocks/>
          </p:cNvSpPr>
          <p:nvPr/>
        </p:nvSpPr>
        <p:spPr bwMode="auto">
          <a:xfrm>
            <a:off x="5482141" y="1785848"/>
            <a:ext cx="5942149" cy="4752260"/>
          </a:xfrm>
          <a:prstGeom prst="rect">
            <a:avLst/>
          </a:prstGeom>
          <a:noFill/>
          <a:ln>
            <a:noFill/>
          </a:ln>
          <a:extLst/>
        </p:spPr>
        <p:txBody>
          <a:bodyPr lIns="108009" tIns="54004" rIns="108009" bIns="54004"/>
          <a:lstStyle>
            <a:lvl1pPr marL="228600" indent="-228600">
              <a:lnSpc>
                <a:spcPct val="90000"/>
              </a:lnSpc>
              <a:spcBef>
                <a:spcPts val="1000"/>
              </a:spcBef>
              <a:buFont typeface="Wingdings 2" pitchFamily="18" charset="2"/>
              <a:buChar char=""/>
              <a:defRPr sz="2000">
                <a:solidFill>
                  <a:schemeClr val="tx1"/>
                </a:solidFill>
                <a:latin typeface="Times New Roman" pitchFamily="18" charset="0"/>
                <a:ea typeface="SimSun" pitchFamily="2" charset="-122"/>
              </a:defRPr>
            </a:lvl1pPr>
            <a:lvl2pPr marL="685800" indent="-228600">
              <a:lnSpc>
                <a:spcPct val="90000"/>
              </a:lnSpc>
              <a:spcBef>
                <a:spcPts val="500"/>
              </a:spcBef>
              <a:buFont typeface="Wingdings 2" pitchFamily="18" charset="2"/>
              <a:buChar char=""/>
              <a:defRPr>
                <a:solidFill>
                  <a:schemeClr val="tx1"/>
                </a:solidFill>
                <a:latin typeface="Times New Roman" pitchFamily="18" charset="0"/>
                <a:ea typeface="SimSun" pitchFamily="2" charset="-122"/>
              </a:defRPr>
            </a:lvl2pPr>
            <a:lvl3pPr marL="1143000" indent="-228600">
              <a:lnSpc>
                <a:spcPct val="90000"/>
              </a:lnSpc>
              <a:spcBef>
                <a:spcPts val="500"/>
              </a:spcBef>
              <a:buFont typeface="Wingdings 2" pitchFamily="18" charset="2"/>
              <a:buChar char=""/>
              <a:defRPr sz="1600">
                <a:solidFill>
                  <a:schemeClr val="tx1"/>
                </a:solidFill>
                <a:latin typeface="Times New Roman" pitchFamily="18" charset="0"/>
                <a:ea typeface="SimSun" pitchFamily="2" charset="-122"/>
              </a:defRPr>
            </a:lvl3pPr>
            <a:lvl4pPr marL="1600200" indent="-228600">
              <a:lnSpc>
                <a:spcPct val="90000"/>
              </a:lnSpc>
              <a:spcBef>
                <a:spcPts val="500"/>
              </a:spcBef>
              <a:buFont typeface="Wingdings 2" pitchFamily="18" charset="2"/>
              <a:buChar char=""/>
              <a:defRPr sz="1400">
                <a:solidFill>
                  <a:schemeClr val="tx1"/>
                </a:solidFill>
                <a:latin typeface="Times New Roman" pitchFamily="18" charset="0"/>
                <a:ea typeface="SimSun" pitchFamily="2" charset="-122"/>
              </a:defRPr>
            </a:lvl4pPr>
            <a:lvl5pPr marL="2057400" indent="-228600">
              <a:lnSpc>
                <a:spcPct val="90000"/>
              </a:lnSpc>
              <a:spcBef>
                <a:spcPts val="500"/>
              </a:spcBef>
              <a:buFont typeface="Wingdings 2" pitchFamily="18" charset="2"/>
              <a:buChar char=""/>
              <a:defRPr sz="1400">
                <a:solidFill>
                  <a:schemeClr val="tx1"/>
                </a:solidFill>
                <a:latin typeface="Times New Roman" pitchFamily="18" charset="0"/>
                <a:ea typeface="SimSun" pitchFamily="2" charset="-122"/>
              </a:defRPr>
            </a:lvl5pPr>
            <a:lvl6pPr marL="2514600" indent="-228600" eaLnBrk="0" fontAlgn="base" hangingPunct="0">
              <a:lnSpc>
                <a:spcPct val="90000"/>
              </a:lnSpc>
              <a:spcBef>
                <a:spcPts val="500"/>
              </a:spcBef>
              <a:spcAft>
                <a:spcPct val="0"/>
              </a:spcAft>
              <a:buFont typeface="Wingdings 2" pitchFamily="18" charset="2"/>
              <a:buChar char=""/>
              <a:defRPr sz="1400">
                <a:solidFill>
                  <a:schemeClr val="tx1"/>
                </a:solidFill>
                <a:latin typeface="Times New Roman" pitchFamily="18" charset="0"/>
                <a:ea typeface="SimSun" pitchFamily="2" charset="-122"/>
              </a:defRPr>
            </a:lvl6pPr>
            <a:lvl7pPr marL="2971800" indent="-228600" eaLnBrk="0" fontAlgn="base" hangingPunct="0">
              <a:lnSpc>
                <a:spcPct val="90000"/>
              </a:lnSpc>
              <a:spcBef>
                <a:spcPts val="500"/>
              </a:spcBef>
              <a:spcAft>
                <a:spcPct val="0"/>
              </a:spcAft>
              <a:buFont typeface="Wingdings 2" pitchFamily="18" charset="2"/>
              <a:buChar char=""/>
              <a:defRPr sz="1400">
                <a:solidFill>
                  <a:schemeClr val="tx1"/>
                </a:solidFill>
                <a:latin typeface="Times New Roman" pitchFamily="18" charset="0"/>
                <a:ea typeface="SimSun" pitchFamily="2" charset="-122"/>
              </a:defRPr>
            </a:lvl7pPr>
            <a:lvl8pPr marL="3429000" indent="-228600" eaLnBrk="0" fontAlgn="base" hangingPunct="0">
              <a:lnSpc>
                <a:spcPct val="90000"/>
              </a:lnSpc>
              <a:spcBef>
                <a:spcPts val="500"/>
              </a:spcBef>
              <a:spcAft>
                <a:spcPct val="0"/>
              </a:spcAft>
              <a:buFont typeface="Wingdings 2" pitchFamily="18" charset="2"/>
              <a:buChar char=""/>
              <a:defRPr sz="1400">
                <a:solidFill>
                  <a:schemeClr val="tx1"/>
                </a:solidFill>
                <a:latin typeface="Times New Roman" pitchFamily="18" charset="0"/>
                <a:ea typeface="SimSun" pitchFamily="2" charset="-122"/>
              </a:defRPr>
            </a:lvl8pPr>
            <a:lvl9pPr marL="3886200" indent="-228600" eaLnBrk="0" fontAlgn="base" hangingPunct="0">
              <a:lnSpc>
                <a:spcPct val="90000"/>
              </a:lnSpc>
              <a:spcBef>
                <a:spcPts val="500"/>
              </a:spcBef>
              <a:spcAft>
                <a:spcPct val="0"/>
              </a:spcAft>
              <a:buFont typeface="Wingdings 2" pitchFamily="18" charset="2"/>
              <a:buChar char=""/>
              <a:defRPr sz="1400">
                <a:solidFill>
                  <a:schemeClr val="tx1"/>
                </a:solidFill>
                <a:latin typeface="Times New Roman" pitchFamily="18" charset="0"/>
                <a:ea typeface="SimSun" pitchFamily="2" charset="-122"/>
              </a:defRPr>
            </a:lvl9pPr>
          </a:lstStyle>
          <a:p>
            <a:pPr algn="just" eaLnBrk="0" hangingPunct="0">
              <a:defRPr/>
            </a:pPr>
            <a:r>
              <a:rPr lang="el-GR" altLang="el-GR" sz="2400" dirty="0">
                <a:latin typeface="+mn-lt"/>
              </a:rPr>
              <a:t>Ένα σύστημα διαχείρισης που βασίζεται σε GIS </a:t>
            </a:r>
            <a:r>
              <a:rPr lang="el-GR" altLang="el-GR" sz="2400" dirty="0" err="1">
                <a:latin typeface="+mn-lt"/>
              </a:rPr>
              <a:t>hotspot</a:t>
            </a:r>
            <a:r>
              <a:rPr lang="el-GR" altLang="el-GR" sz="2400" dirty="0">
                <a:latin typeface="+mn-lt"/>
              </a:rPr>
              <a:t> έχει χρησιμοποιηθεί στην Ινδία, στο πλαίσιο ενός εθνικού προγράμματος ελέγχου της Ελονοσίας.  </a:t>
            </a:r>
          </a:p>
          <a:p>
            <a:pPr algn="just" eaLnBrk="0" hangingPunct="0">
              <a:defRPr/>
            </a:pPr>
            <a:endParaRPr lang="el-GR" altLang="el-GR" sz="2400" dirty="0">
              <a:latin typeface="+mn-lt"/>
            </a:endParaRPr>
          </a:p>
          <a:p>
            <a:pPr algn="just" eaLnBrk="0" hangingPunct="0">
              <a:defRPr/>
            </a:pPr>
            <a:r>
              <a:rPr lang="el-GR" altLang="el-GR" sz="2400" dirty="0">
                <a:latin typeface="+mn-lt"/>
              </a:rPr>
              <a:t>Το σύστημα εντοπίζει, προβληματικά σημεία  </a:t>
            </a:r>
            <a:r>
              <a:rPr lang="el-GR" altLang="el-GR" sz="2400" dirty="0" err="1">
                <a:latin typeface="+mn-lt"/>
              </a:rPr>
              <a:t>hotspots</a:t>
            </a:r>
            <a:r>
              <a:rPr lang="el-GR" altLang="el-GR" sz="2400" dirty="0">
                <a:latin typeface="+mn-lt"/>
              </a:rPr>
              <a:t> για την εφαρμογή έγκαιρης προληπτικής δράσης, από τα οποία η  ελονοσία παρουσιάζει έξαρση κάθε φορά που υπάρχουν  συνθήκες ευνοϊκές για τη μετάδοσή της.</a:t>
            </a:r>
          </a:p>
        </p:txBody>
      </p:sp>
      <p:pic>
        <p:nvPicPr>
          <p:cNvPr id="6" name="Picture 2"/>
          <p:cNvPicPr>
            <a:picLocks noChangeAspect="1" noChangeArrowheads="1"/>
          </p:cNvPicPr>
          <p:nvPr/>
        </p:nvPicPr>
        <p:blipFill>
          <a:blip r:embed="rId2" cstate="print">
            <a:extLst/>
          </a:blip>
          <a:srcRect/>
          <a:stretch>
            <a:fillRect/>
          </a:stretch>
        </p:blipFill>
        <p:spPr bwMode="auto">
          <a:xfrm>
            <a:off x="221786" y="1486345"/>
            <a:ext cx="5484212" cy="42898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p:spPr>
      </p:pic>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5"/>
          <p:cNvSpPr txBox="1">
            <a:spLocks noGrp="1"/>
          </p:cNvSpPr>
          <p:nvPr>
            <p:ph type="title"/>
          </p:nvPr>
        </p:nvSpPr>
        <p:spPr bwMode="auto">
          <a:xfrm>
            <a:off x="1" y="164064"/>
            <a:ext cx="11609108" cy="1043250"/>
          </a:xfrm>
          <a:ln w="34925">
            <a:solidFill>
              <a:srgbClr val="FFFFFF"/>
            </a:solidFill>
          </a:ln>
          <a:effectLst>
            <a:outerShdw blurRad="317500" dir="2700000" algn="ctr">
              <a:srgbClr val="000000">
                <a:alpha val="43000"/>
              </a:srgbClr>
            </a:outerShdw>
          </a:effectLst>
          <a:scene3d>
            <a:camera prst="perspectiveFront" fov="0">
              <a:rot lat="0" lon="0" rev="0"/>
            </a:camera>
            <a:lightRig rig="threePt" dir="t">
              <a:rot lat="0" lon="0" rev="0"/>
            </a:lightRig>
          </a:scene3d>
          <a:sp3d extrusionH="38100" prstMaterial="clear">
            <a:bevelT w="260350" h="50800" prst="softRound"/>
            <a:bevelB prst="softRound"/>
          </a:sp3d>
          <a:extLst/>
        </p:spPr>
        <p:txBody>
          <a:bodyPr anchor="ctr">
            <a:normAutofit fontScale="97500"/>
          </a:bodyPr>
          <a:lstStyle>
            <a:lvl1pPr algn="l" rtl="0" eaLnBrk="0" fontAlgn="base" hangingPunct="0">
              <a:lnSpc>
                <a:spcPct val="90000"/>
              </a:lnSpc>
              <a:spcBef>
                <a:spcPct val="0"/>
              </a:spcBef>
              <a:spcAft>
                <a:spcPct val="0"/>
              </a:spcAft>
              <a:defRPr sz="3200" kern="12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2pPr>
            <a:lvl3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3pPr>
            <a:lvl4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4pPr>
            <a:lvl5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5pPr>
            <a:lvl6pPr marL="4572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6pPr>
            <a:lvl7pPr marL="9144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7pPr>
            <a:lvl8pPr marL="13716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8pPr>
            <a:lvl9pPr marL="18288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9pPr>
          </a:lstStyle>
          <a:p>
            <a:pPr algn="ctr">
              <a:defRPr/>
            </a:pPr>
            <a:r>
              <a:rPr lang="el-GR" sz="37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rPr>
              <a:t>ΕΛΕΓΧΟΣ  ΔΙΑΣΠΟΡΑΣ </a:t>
            </a:r>
            <a:r>
              <a:rPr lang="en-US" sz="37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rPr>
              <a:t>EBOLA</a:t>
            </a:r>
            <a:endParaRPr lang="el-GR" sz="37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endParaRPr>
          </a:p>
        </p:txBody>
      </p:sp>
      <p:pic>
        <p:nvPicPr>
          <p:cNvPr id="5" name="Picture 2"/>
          <p:cNvPicPr>
            <a:picLocks noChangeAspect="1" noChangeArrowheads="1"/>
          </p:cNvPicPr>
          <p:nvPr/>
        </p:nvPicPr>
        <p:blipFill>
          <a:blip r:embed="rId2" cstate="print">
            <a:extLst/>
          </a:blip>
          <a:srcRect/>
          <a:stretch>
            <a:fillRect/>
          </a:stretch>
        </p:blipFill>
        <p:spPr bwMode="auto">
          <a:xfrm>
            <a:off x="1309405" y="2361377"/>
            <a:ext cx="9820222" cy="42242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 name="Picture 2">
            <a:hlinkClick r:id="rId3"/>
          </p:cNvPr>
          <p:cNvPicPr>
            <a:picLocks noChangeAspect="1" noChangeArrowheads="1"/>
          </p:cNvPicPr>
          <p:nvPr/>
        </p:nvPicPr>
        <p:blipFill>
          <a:blip r:embed="rId4" cstate="print">
            <a:extLst/>
          </a:blip>
          <a:srcRect/>
          <a:stretch>
            <a:fillRect/>
          </a:stretch>
        </p:blipFill>
        <p:spPr bwMode="auto">
          <a:xfrm>
            <a:off x="1333886" y="1315878"/>
            <a:ext cx="3685910" cy="2394734"/>
          </a:xfrm>
          <a:prstGeom prst="rect">
            <a:avLst/>
          </a:prstGeom>
          <a:ln w="88900" cap="sq" cmpd="thickThin">
            <a:solidFill>
              <a:srgbClr val="000000"/>
            </a:solidFill>
            <a:prstDash val="solid"/>
            <a:miter lim="800000"/>
          </a:ln>
          <a:effectLst>
            <a:innerShdw blurRad="76200">
              <a:srgbClr val="000000"/>
            </a:innerShdw>
          </a:effectLst>
          <a:extLst/>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p:cNvPr>
          <p:cNvPicPr>
            <a:picLocks noChangeAspect="1" noChangeArrowheads="1"/>
          </p:cNvPicPr>
          <p:nvPr/>
        </p:nvPicPr>
        <p:blipFill>
          <a:blip r:embed="rId3" cstate="print">
            <a:extLst/>
          </a:blip>
          <a:srcRect/>
          <a:stretch>
            <a:fillRect/>
          </a:stretch>
        </p:blipFill>
        <p:spPr bwMode="auto">
          <a:xfrm>
            <a:off x="5510573" y="1541754"/>
            <a:ext cx="6048575" cy="505304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7" name="Ορθογώνιο 6"/>
          <p:cNvSpPr/>
          <p:nvPr/>
        </p:nvSpPr>
        <p:spPr>
          <a:xfrm>
            <a:off x="217372" y="2575322"/>
            <a:ext cx="4570884" cy="1955722"/>
          </a:xfrm>
          <a:prstGeom prst="rect">
            <a:avLst/>
          </a:prstGeom>
        </p:spPr>
        <p:txBody>
          <a:bodyPr lIns="108009" tIns="54004" rIns="108009" bIns="54004">
            <a:spAutoFit/>
          </a:bodyPr>
          <a:lstStyle/>
          <a:p>
            <a:pPr algn="just" eaLnBrk="0" hangingPunct="0">
              <a:defRPr/>
            </a:pPr>
            <a:r>
              <a:rPr lang="el-GR" sz="2400" dirty="0" smtClean="0">
                <a:latin typeface="+mn-lt"/>
              </a:rPr>
              <a:t>Ιδιαίτερα </a:t>
            </a:r>
            <a:r>
              <a:rPr lang="el-GR" sz="2400" dirty="0">
                <a:latin typeface="+mn-lt"/>
              </a:rPr>
              <a:t>πολλές περιπτώσεις γρίπης υπάρχουν στην περιοχή της </a:t>
            </a:r>
            <a:r>
              <a:rPr lang="el-GR" sz="2400" dirty="0" err="1">
                <a:latin typeface="+mn-lt"/>
              </a:rPr>
              <a:t>Lübeck</a:t>
            </a:r>
            <a:r>
              <a:rPr lang="el-GR" sz="2400" dirty="0">
                <a:latin typeface="+mn-lt"/>
              </a:rPr>
              <a:t>, </a:t>
            </a:r>
            <a:r>
              <a:rPr lang="de-DE" sz="2400" dirty="0">
                <a:latin typeface="+mn-lt"/>
              </a:rPr>
              <a:t>Leipzig</a:t>
            </a:r>
            <a:r>
              <a:rPr lang="el-GR" sz="2400" dirty="0">
                <a:latin typeface="+mn-lt"/>
              </a:rPr>
              <a:t>, </a:t>
            </a:r>
            <a:r>
              <a:rPr lang="el-GR" sz="2400" dirty="0" err="1">
                <a:latin typeface="+mn-lt"/>
              </a:rPr>
              <a:t>Plauen</a:t>
            </a:r>
            <a:r>
              <a:rPr lang="el-GR" sz="2400" dirty="0">
                <a:latin typeface="+mn-lt"/>
              </a:rPr>
              <a:t>, </a:t>
            </a:r>
            <a:r>
              <a:rPr lang="de-DE" sz="2400" dirty="0">
                <a:latin typeface="+mn-lt"/>
              </a:rPr>
              <a:t>Trier</a:t>
            </a:r>
            <a:r>
              <a:rPr lang="el-GR" sz="2400" dirty="0">
                <a:latin typeface="+mn-lt"/>
              </a:rPr>
              <a:t>, </a:t>
            </a:r>
            <a:r>
              <a:rPr lang="de-DE" sz="2400" dirty="0">
                <a:latin typeface="+mn-lt"/>
              </a:rPr>
              <a:t>Stuttgart</a:t>
            </a:r>
            <a:r>
              <a:rPr lang="el-GR" sz="2400" dirty="0">
                <a:latin typeface="+mn-lt"/>
              </a:rPr>
              <a:t>, </a:t>
            </a:r>
            <a:r>
              <a:rPr lang="de-DE" sz="2400" dirty="0">
                <a:latin typeface="+mn-lt"/>
              </a:rPr>
              <a:t>Basel</a:t>
            </a:r>
            <a:r>
              <a:rPr lang="el-GR" sz="2400" dirty="0">
                <a:latin typeface="+mn-lt"/>
              </a:rPr>
              <a:t>, </a:t>
            </a:r>
            <a:r>
              <a:rPr lang="el-GR" sz="2400" dirty="0" err="1">
                <a:latin typeface="+mn-lt"/>
              </a:rPr>
              <a:t>Oberdorf</a:t>
            </a:r>
            <a:r>
              <a:rPr lang="el-GR" sz="2400" dirty="0">
                <a:latin typeface="+mn-lt"/>
              </a:rPr>
              <a:t> και </a:t>
            </a:r>
            <a:r>
              <a:rPr lang="el-GR" sz="2400" dirty="0" err="1">
                <a:latin typeface="+mn-lt"/>
              </a:rPr>
              <a:t>Berchtesgaden</a:t>
            </a:r>
            <a:r>
              <a:rPr lang="el-GR" sz="2400" dirty="0">
                <a:latin typeface="+mn-lt"/>
              </a:rPr>
              <a:t>. </a:t>
            </a:r>
          </a:p>
        </p:txBody>
      </p:sp>
      <p:sp>
        <p:nvSpPr>
          <p:cNvPr id="8" name="Τίτλος 5"/>
          <p:cNvSpPr txBox="1">
            <a:spLocks noGrp="1"/>
          </p:cNvSpPr>
          <p:nvPr>
            <p:ph type="title"/>
          </p:nvPr>
        </p:nvSpPr>
        <p:spPr bwMode="auto">
          <a:xfrm>
            <a:off x="0" y="173570"/>
            <a:ext cx="11701463" cy="1043250"/>
          </a:xfrm>
          <a:ln w="34925">
            <a:solidFill>
              <a:srgbClr val="FFFFFF"/>
            </a:solidFill>
          </a:ln>
          <a:effectLst>
            <a:outerShdw blurRad="317500" dir="2700000" algn="ctr">
              <a:srgbClr val="000000">
                <a:alpha val="43000"/>
              </a:srgbClr>
            </a:outerShdw>
          </a:effectLst>
          <a:scene3d>
            <a:camera prst="perspectiveFront" fov="0">
              <a:rot lat="0" lon="0" rev="0"/>
            </a:camera>
            <a:lightRig rig="threePt" dir="t">
              <a:rot lat="0" lon="0" rev="0"/>
            </a:lightRig>
          </a:scene3d>
          <a:sp3d extrusionH="38100" prstMaterial="clear">
            <a:bevelT w="260350" h="50800" prst="softRound"/>
            <a:bevelB prst="softRound"/>
          </a:sp3d>
          <a:extLst/>
        </p:spPr>
        <p:txBody>
          <a:bodyPr anchor="ctr">
            <a:normAutofit fontScale="97500"/>
          </a:bodyPr>
          <a:lstStyle>
            <a:lvl1pPr algn="l" rtl="0" eaLnBrk="0" fontAlgn="base" hangingPunct="0">
              <a:lnSpc>
                <a:spcPct val="90000"/>
              </a:lnSpc>
              <a:spcBef>
                <a:spcPct val="0"/>
              </a:spcBef>
              <a:spcAft>
                <a:spcPct val="0"/>
              </a:spcAft>
              <a:defRPr sz="3200" kern="12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2pPr>
            <a:lvl3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3pPr>
            <a:lvl4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4pPr>
            <a:lvl5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5pPr>
            <a:lvl6pPr marL="4572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6pPr>
            <a:lvl7pPr marL="9144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7pPr>
            <a:lvl8pPr marL="13716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8pPr>
            <a:lvl9pPr marL="18288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9pPr>
          </a:lstStyle>
          <a:p>
            <a:pPr algn="ctr">
              <a:defRPr/>
            </a:pPr>
            <a:r>
              <a:rPr lang="el-G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rPr>
              <a:t>ΚΡΟΥΣΜΑΤΑ ΓΡΙΠΗΣ ΣΤΗ ΓΕΡΜΑΝΙΑ</a:t>
            </a:r>
            <a:endParaRPr lang="el-G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endParaRPr>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p:cNvPr>
          <p:cNvPicPr>
            <a:picLocks noChangeAspect="1" noChangeArrowheads="1"/>
          </p:cNvPicPr>
          <p:nvPr/>
        </p:nvPicPr>
        <p:blipFill>
          <a:blip r:embed="rId3" cstate="print">
            <a:extLst/>
          </a:blip>
          <a:srcRect/>
          <a:stretch>
            <a:fillRect/>
          </a:stretch>
        </p:blipFill>
        <p:spPr bwMode="auto">
          <a:xfrm>
            <a:off x="6867439" y="1987224"/>
            <a:ext cx="4657447" cy="38739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 name="Picture 3"/>
          <p:cNvPicPr>
            <a:picLocks noChangeAspect="1" noChangeArrowheads="1"/>
          </p:cNvPicPr>
          <p:nvPr/>
        </p:nvPicPr>
        <p:blipFill>
          <a:blip r:embed="rId4" cstate="print">
            <a:extLst/>
          </a:blip>
          <a:srcRect/>
          <a:stretch>
            <a:fillRect/>
          </a:stretch>
        </p:blipFill>
        <p:spPr bwMode="auto">
          <a:xfrm>
            <a:off x="979658" y="3223421"/>
            <a:ext cx="4686779" cy="386554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p:spPr>
      </p:pic>
      <p:sp>
        <p:nvSpPr>
          <p:cNvPr id="7" name="Ορθογώνιο 6"/>
          <p:cNvSpPr/>
          <p:nvPr/>
        </p:nvSpPr>
        <p:spPr>
          <a:xfrm>
            <a:off x="272222" y="1483415"/>
            <a:ext cx="6653176" cy="2032666"/>
          </a:xfrm>
          <a:prstGeom prst="rect">
            <a:avLst/>
          </a:prstGeom>
        </p:spPr>
        <p:txBody>
          <a:bodyPr wrap="square" lIns="108009" tIns="54004" rIns="108009" bIns="54004">
            <a:spAutoFit/>
          </a:bodyPr>
          <a:lstStyle/>
          <a:p>
            <a:pPr algn="just" eaLnBrk="0" hangingPunct="0">
              <a:defRPr/>
            </a:pPr>
            <a:r>
              <a:rPr lang="el-GR" sz="2500" dirty="0">
                <a:latin typeface="+mn-lt"/>
              </a:rPr>
              <a:t>Περισσότεροι από 16</a:t>
            </a:r>
            <a:r>
              <a:rPr lang="en-US" sz="2500" dirty="0">
                <a:latin typeface="+mn-lt"/>
              </a:rPr>
              <a:t> </a:t>
            </a:r>
            <a:r>
              <a:rPr lang="el-GR" sz="2500" dirty="0">
                <a:latin typeface="+mn-lt"/>
              </a:rPr>
              <a:t>άτομα αυτοκτονούν </a:t>
            </a:r>
            <a:r>
              <a:rPr lang="el-GR" sz="2500" dirty="0" smtClean="0">
                <a:latin typeface="+mn-lt"/>
              </a:rPr>
              <a:t>ανά 100.000 </a:t>
            </a:r>
            <a:r>
              <a:rPr lang="el-GR" sz="2500" dirty="0">
                <a:latin typeface="+mn-lt"/>
              </a:rPr>
              <a:t>κατοίκους. Περιοχές της Βόρειας Ρηνανίας-Βεστφαλίας και της Σαξονίας-Άνχαλτ φαίνεται να έχουν τις </a:t>
            </a:r>
            <a:r>
              <a:rPr lang="el-GR" sz="2500" u="sng" dirty="0">
                <a:latin typeface="+mn-lt"/>
              </a:rPr>
              <a:t>λιγότερες περιπτώσεις </a:t>
            </a:r>
            <a:r>
              <a:rPr lang="el-GR" sz="2500" dirty="0">
                <a:latin typeface="+mn-lt"/>
              </a:rPr>
              <a:t>αυτοκτονίας.</a:t>
            </a:r>
          </a:p>
        </p:txBody>
      </p:sp>
      <p:sp>
        <p:nvSpPr>
          <p:cNvPr id="9" name="Τίτλος 5"/>
          <p:cNvSpPr txBox="1">
            <a:spLocks noGrp="1"/>
          </p:cNvSpPr>
          <p:nvPr>
            <p:ph type="title"/>
          </p:nvPr>
        </p:nvSpPr>
        <p:spPr bwMode="auto">
          <a:xfrm>
            <a:off x="0" y="173570"/>
            <a:ext cx="11701463" cy="1043250"/>
          </a:xfrm>
          <a:ln w="34925">
            <a:solidFill>
              <a:srgbClr val="FFFFFF"/>
            </a:solidFill>
          </a:ln>
          <a:effectLst>
            <a:outerShdw blurRad="317500" dir="2700000" algn="ctr">
              <a:srgbClr val="000000">
                <a:alpha val="43000"/>
              </a:srgbClr>
            </a:outerShdw>
          </a:effectLst>
          <a:scene3d>
            <a:camera prst="perspectiveFront" fov="0">
              <a:rot lat="0" lon="0" rev="0"/>
            </a:camera>
            <a:lightRig rig="threePt" dir="t">
              <a:rot lat="0" lon="0" rev="0"/>
            </a:lightRig>
          </a:scene3d>
          <a:sp3d extrusionH="38100" prstMaterial="clear">
            <a:bevelT w="260350" h="50800" prst="softRound"/>
            <a:bevelB prst="softRound"/>
          </a:sp3d>
          <a:extLst/>
        </p:spPr>
        <p:txBody>
          <a:bodyPr anchor="ctr">
            <a:normAutofit fontScale="97500"/>
          </a:bodyPr>
          <a:lstStyle>
            <a:lvl1pPr algn="l" rtl="0" eaLnBrk="0" fontAlgn="base" hangingPunct="0">
              <a:lnSpc>
                <a:spcPct val="90000"/>
              </a:lnSpc>
              <a:spcBef>
                <a:spcPct val="0"/>
              </a:spcBef>
              <a:spcAft>
                <a:spcPct val="0"/>
              </a:spcAft>
              <a:defRPr sz="3200" kern="12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2pPr>
            <a:lvl3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3pPr>
            <a:lvl4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4pPr>
            <a:lvl5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5pPr>
            <a:lvl6pPr marL="4572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6pPr>
            <a:lvl7pPr marL="9144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7pPr>
            <a:lvl8pPr marL="13716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8pPr>
            <a:lvl9pPr marL="18288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9pPr>
          </a:lstStyle>
          <a:p>
            <a:pPr algn="ctr">
              <a:defRPr/>
            </a:pPr>
            <a:r>
              <a:rPr lang="el-G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rPr>
              <a:t>ΚΡΟΥΣΜΑΤΑ ΑΥΤΟΚΤΟΝΙΩΝ ΣΤΗ ΓΕΡΜΑΝΙΑ</a:t>
            </a:r>
            <a:endParaRPr lang="el-G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endParaRP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EPIFANEIA ERGASIAS\@ERGASIES - DIMOSIEYSEIS - EKDOSEIS - TITLOI SPOYDON\ΔΗΜΟΣΙΕΥΣΕΙΣ ΕΡΓΑΣΙΩΝ - ΕΚΔΟΣΕΙΣ ΒΙΒΛΙΩΝ\ΠΑΡΟΥΣΙΑΣΕΙΣ ΣΕ ΣΥΝΕΔΡΙΑ\GIS in health\scan0003.jpg"/>
          <p:cNvPicPr>
            <a:picLocks noChangeAspect="1" noChangeArrowheads="1"/>
          </p:cNvPicPr>
          <p:nvPr/>
        </p:nvPicPr>
        <p:blipFill>
          <a:blip r:embed="rId2" cstate="print">
            <a:extLst/>
          </a:blip>
          <a:srcRect/>
          <a:stretch>
            <a:fillRect/>
          </a:stretch>
        </p:blipFill>
        <p:spPr bwMode="auto">
          <a:xfrm rot="5400000">
            <a:off x="3817783" y="-992197"/>
            <a:ext cx="4258003" cy="110227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1028" name="Picture 4" descr="D:\EPIFANEIA ERGASIAS\@ERGASIES - DIMOSIEYSEIS - EKDOSEIS - TITLOI SPOYDON\ΔΗΜΟΣΙΕΥΣΕΙΣ ΕΡΓΑΣΙΩΝ - ΕΚΔΟΣΕΙΣ ΒΙΒΛΙΩΝ\ΠΑΡΟΥΣΙΑΣΕΙΣ ΣΕ ΣΥΝΕΔΡΙΑ\GIS in health\scan0004.jpg"/>
          <p:cNvPicPr>
            <a:picLocks noChangeAspect="1" noChangeArrowheads="1"/>
          </p:cNvPicPr>
          <p:nvPr/>
        </p:nvPicPr>
        <p:blipFill>
          <a:blip r:embed="rId3" cstate="print">
            <a:extLst/>
          </a:blip>
          <a:srcRect/>
          <a:stretch>
            <a:fillRect/>
          </a:stretch>
        </p:blipFill>
        <p:spPr bwMode="auto">
          <a:xfrm rot="5400000">
            <a:off x="7750291" y="-437611"/>
            <a:ext cx="1565196" cy="517220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10" name="Τίτλος 5"/>
          <p:cNvSpPr txBox="1">
            <a:spLocks noGrp="1"/>
          </p:cNvSpPr>
          <p:nvPr>
            <p:ph type="title"/>
          </p:nvPr>
        </p:nvSpPr>
        <p:spPr bwMode="auto">
          <a:xfrm>
            <a:off x="0" y="173570"/>
            <a:ext cx="11701463" cy="1043250"/>
          </a:xfrm>
          <a:ln w="34925">
            <a:solidFill>
              <a:srgbClr val="FFFFFF"/>
            </a:solidFill>
          </a:ln>
          <a:effectLst>
            <a:outerShdw blurRad="317500" dir="2700000" algn="ctr">
              <a:srgbClr val="000000">
                <a:alpha val="43000"/>
              </a:srgbClr>
            </a:outerShdw>
          </a:effectLst>
          <a:scene3d>
            <a:camera prst="perspectiveFront" fov="0">
              <a:rot lat="0" lon="0" rev="0"/>
            </a:camera>
            <a:lightRig rig="threePt" dir="t">
              <a:rot lat="0" lon="0" rev="0"/>
            </a:lightRig>
          </a:scene3d>
          <a:sp3d extrusionH="38100" prstMaterial="clear">
            <a:bevelT w="260350" h="50800" prst="softRound"/>
            <a:bevelB prst="softRound"/>
          </a:sp3d>
          <a:extLst/>
        </p:spPr>
        <p:txBody>
          <a:bodyPr anchor="ctr">
            <a:normAutofit/>
          </a:bodyPr>
          <a:lstStyle>
            <a:lvl1pPr algn="l" rtl="0" eaLnBrk="0" fontAlgn="base" hangingPunct="0">
              <a:lnSpc>
                <a:spcPct val="90000"/>
              </a:lnSpc>
              <a:spcBef>
                <a:spcPct val="0"/>
              </a:spcBef>
              <a:spcAft>
                <a:spcPct val="0"/>
              </a:spcAft>
              <a:defRPr sz="3200" kern="12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2pPr>
            <a:lvl3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3pPr>
            <a:lvl4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4pPr>
            <a:lvl5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5pPr>
            <a:lvl6pPr marL="4572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6pPr>
            <a:lvl7pPr marL="9144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7pPr>
            <a:lvl8pPr marL="13716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8pPr>
            <a:lvl9pPr marL="18288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9pPr>
          </a:lstStyle>
          <a:p>
            <a:pPr algn="ctr">
              <a:defRPr/>
            </a:pPr>
            <a:r>
              <a:rPr lang="el-G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rPr>
              <a:t>ΠΑΓΚΟΣΜΙΑ ΚΑΤΑΓΡΑΦΗ ΚΡΟΥΣΜΑΤΩΝ </a:t>
            </a: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rPr>
              <a:t>AIDS</a:t>
            </a:r>
            <a:endParaRPr lang="el-G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a:hlinkClick r:id="rId2"/>
          </p:cNvPr>
          <p:cNvPicPr>
            <a:picLocks noChangeAspect="1" noChangeArrowheads="1"/>
          </p:cNvPicPr>
          <p:nvPr/>
        </p:nvPicPr>
        <p:blipFill>
          <a:blip r:embed="rId3" cstate="print"/>
          <a:srcRect/>
          <a:stretch>
            <a:fillRect/>
          </a:stretch>
        </p:blipFill>
        <p:spPr bwMode="auto">
          <a:xfrm>
            <a:off x="290507" y="1331834"/>
            <a:ext cx="10892924" cy="5334000"/>
          </a:xfrm>
          <a:prstGeom prst="rect">
            <a:avLst/>
          </a:prstGeom>
          <a:noFill/>
          <a:ln w="9525">
            <a:noFill/>
            <a:miter lim="800000"/>
            <a:headEnd/>
            <a:tailEnd/>
          </a:ln>
        </p:spPr>
      </p:pic>
      <p:pic>
        <p:nvPicPr>
          <p:cNvPr id="27651" name="Picture 4"/>
          <p:cNvPicPr>
            <a:picLocks noChangeAspect="1" noChangeArrowheads="1"/>
          </p:cNvPicPr>
          <p:nvPr/>
        </p:nvPicPr>
        <p:blipFill>
          <a:blip r:embed="rId4" cstate="print"/>
          <a:srcRect/>
          <a:stretch>
            <a:fillRect/>
          </a:stretch>
        </p:blipFill>
        <p:spPr bwMode="auto">
          <a:xfrm>
            <a:off x="1121391" y="2108597"/>
            <a:ext cx="2758782" cy="2498645"/>
          </a:xfrm>
          <a:prstGeom prst="rect">
            <a:avLst/>
          </a:prstGeom>
          <a:noFill/>
          <a:ln w="9525">
            <a:noFill/>
            <a:miter lim="800000"/>
            <a:headEnd/>
            <a:tailEnd/>
          </a:ln>
        </p:spPr>
      </p:pic>
      <p:pic>
        <p:nvPicPr>
          <p:cNvPr id="27652" name="Picture 5"/>
          <p:cNvPicPr>
            <a:picLocks noChangeAspect="1" noChangeArrowheads="1"/>
          </p:cNvPicPr>
          <p:nvPr/>
        </p:nvPicPr>
        <p:blipFill>
          <a:blip r:embed="rId5" cstate="print"/>
          <a:srcRect/>
          <a:stretch>
            <a:fillRect/>
          </a:stretch>
        </p:blipFill>
        <p:spPr bwMode="auto">
          <a:xfrm>
            <a:off x="8048819" y="2395300"/>
            <a:ext cx="2744563" cy="2165270"/>
          </a:xfrm>
          <a:prstGeom prst="rect">
            <a:avLst/>
          </a:prstGeom>
          <a:noFill/>
          <a:ln w="9525">
            <a:noFill/>
            <a:miter lim="800000"/>
            <a:headEnd/>
            <a:tailEnd/>
          </a:ln>
        </p:spPr>
      </p:pic>
      <p:sp>
        <p:nvSpPr>
          <p:cNvPr id="11" name="Ορθογώνιο 10"/>
          <p:cNvSpPr/>
          <p:nvPr/>
        </p:nvSpPr>
        <p:spPr>
          <a:xfrm>
            <a:off x="503813" y="5312331"/>
            <a:ext cx="5373329" cy="1260158"/>
          </a:xfrm>
          <a:prstGeom prst="rect">
            <a:avLst/>
          </a:prstGeom>
        </p:spPr>
        <p:txBody>
          <a:bodyPr lIns="108009" tIns="54004" rIns="108009" bIns="54004">
            <a:spAutoFit/>
          </a:bodyPr>
          <a:lstStyle/>
          <a:p>
            <a:pPr eaLnBrk="0" hangingPunct="0">
              <a:defRPr/>
            </a:pPr>
            <a:r>
              <a:rPr lang="el-GR" b="1" dirty="0">
                <a:solidFill>
                  <a:srgbClr val="002060"/>
                </a:solidFill>
                <a:effectLst>
                  <a:outerShdw blurRad="38100" dist="38100" dir="2700000" algn="tl">
                    <a:srgbClr val="000000">
                      <a:alpha val="43137"/>
                    </a:srgbClr>
                  </a:outerShdw>
                </a:effectLst>
                <a:latin typeface="+mn-lt"/>
              </a:rPr>
              <a:t>Ειδικός Κατά Ηλικία, Φύλο και Αιτία Δείκτης Θνησιμότητας</a:t>
            </a:r>
            <a:r>
              <a:rPr lang="el-GR" dirty="0">
                <a:solidFill>
                  <a:srgbClr val="002060"/>
                </a:solidFill>
                <a:effectLst>
                  <a:outerShdw blurRad="38100" dist="38100" dir="2700000" algn="tl">
                    <a:srgbClr val="000000">
                      <a:alpha val="43137"/>
                    </a:srgbClr>
                  </a:outerShdw>
                </a:effectLst>
                <a:latin typeface="+mn-lt"/>
              </a:rPr>
              <a:t/>
            </a:r>
            <a:br>
              <a:rPr lang="el-GR" dirty="0">
                <a:solidFill>
                  <a:srgbClr val="002060"/>
                </a:solidFill>
                <a:effectLst>
                  <a:outerShdw blurRad="38100" dist="38100" dir="2700000" algn="tl">
                    <a:srgbClr val="000000">
                      <a:alpha val="43137"/>
                    </a:srgbClr>
                  </a:outerShdw>
                </a:effectLst>
                <a:latin typeface="+mn-lt"/>
              </a:rPr>
            </a:br>
            <a:r>
              <a:rPr lang="el-GR" dirty="0">
                <a:solidFill>
                  <a:srgbClr val="002060"/>
                </a:solidFill>
                <a:effectLst>
                  <a:outerShdw blurRad="38100" dist="38100" dir="2700000" algn="tl">
                    <a:srgbClr val="000000">
                      <a:alpha val="43137"/>
                    </a:srgbClr>
                  </a:outerShdw>
                </a:effectLst>
                <a:latin typeface="+mn-lt"/>
              </a:rPr>
              <a:t>Αριθμός θανάτων ανά ηλικία, φύλο και αιτία καρδιαγγειακά προβλήματα 2009</a:t>
            </a:r>
          </a:p>
        </p:txBody>
      </p:sp>
      <p:sp>
        <p:nvSpPr>
          <p:cNvPr id="12" name="Τίτλος 5"/>
          <p:cNvSpPr txBox="1">
            <a:spLocks noGrp="1"/>
          </p:cNvSpPr>
          <p:nvPr>
            <p:ph type="title"/>
          </p:nvPr>
        </p:nvSpPr>
        <p:spPr bwMode="auto">
          <a:xfrm>
            <a:off x="0" y="173570"/>
            <a:ext cx="11701463" cy="1043250"/>
          </a:xfrm>
          <a:ln w="34925">
            <a:solidFill>
              <a:srgbClr val="FFFFFF"/>
            </a:solidFill>
          </a:ln>
          <a:effectLst>
            <a:outerShdw blurRad="317500" dir="2700000" algn="ctr">
              <a:srgbClr val="000000">
                <a:alpha val="43000"/>
              </a:srgbClr>
            </a:outerShdw>
          </a:effectLst>
          <a:scene3d>
            <a:camera prst="perspectiveFront" fov="0">
              <a:rot lat="0" lon="0" rev="0"/>
            </a:camera>
            <a:lightRig rig="threePt" dir="t">
              <a:rot lat="0" lon="0" rev="0"/>
            </a:lightRig>
          </a:scene3d>
          <a:sp3d extrusionH="38100" prstMaterial="clear">
            <a:bevelT w="260350" h="50800" prst="softRound"/>
            <a:bevelB prst="softRound"/>
          </a:sp3d>
          <a:extLst/>
        </p:spPr>
        <p:txBody>
          <a:bodyPr anchor="ctr">
            <a:normAutofit/>
          </a:bodyPr>
          <a:lstStyle>
            <a:lvl1pPr algn="l" rtl="0" eaLnBrk="0" fontAlgn="base" hangingPunct="0">
              <a:lnSpc>
                <a:spcPct val="90000"/>
              </a:lnSpc>
              <a:spcBef>
                <a:spcPct val="0"/>
              </a:spcBef>
              <a:spcAft>
                <a:spcPct val="0"/>
              </a:spcAft>
              <a:defRPr sz="3200" kern="12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2pPr>
            <a:lvl3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3pPr>
            <a:lvl4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4pPr>
            <a:lvl5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5pPr>
            <a:lvl6pPr marL="4572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6pPr>
            <a:lvl7pPr marL="9144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7pPr>
            <a:lvl8pPr marL="13716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8pPr>
            <a:lvl9pPr marL="18288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9pPr>
          </a:lstStyle>
          <a:p>
            <a:pPr algn="ctr">
              <a:defRPr/>
            </a:pPr>
            <a:r>
              <a:rPr lang="el-G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rPr>
              <a:t>ΧΑΡΤΗΣ ΥΓΕΙΑΣ ΣΤΗΝ ΕΛΛΑΔΑ</a:t>
            </a:r>
            <a:endParaRPr lang="el-G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endParaRPr>
          </a:p>
        </p:txBody>
      </p:sp>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a:hlinkClick r:id="rId2"/>
          </p:cNvPr>
          <p:cNvPicPr>
            <a:picLocks noChangeAspect="1" noChangeArrowheads="1"/>
          </p:cNvPicPr>
          <p:nvPr/>
        </p:nvPicPr>
        <p:blipFill>
          <a:blip r:embed="rId3" cstate="print"/>
          <a:srcRect/>
          <a:stretch>
            <a:fillRect/>
          </a:stretch>
        </p:blipFill>
        <p:spPr bwMode="auto">
          <a:xfrm>
            <a:off x="235655" y="1428512"/>
            <a:ext cx="11207808" cy="5293995"/>
          </a:xfrm>
          <a:prstGeom prst="rect">
            <a:avLst/>
          </a:prstGeom>
          <a:noFill/>
          <a:ln w="9525">
            <a:noFill/>
            <a:miter lim="800000"/>
            <a:headEnd/>
            <a:tailEnd/>
          </a:ln>
        </p:spPr>
      </p:pic>
      <p:sp>
        <p:nvSpPr>
          <p:cNvPr id="28675" name="Ορθογώνιο 6">
            <a:hlinkClick r:id="rId2"/>
          </p:cNvPr>
          <p:cNvSpPr>
            <a:spLocks noChangeArrowheads="1"/>
          </p:cNvSpPr>
          <p:nvPr/>
        </p:nvSpPr>
        <p:spPr bwMode="auto">
          <a:xfrm>
            <a:off x="9245376" y="6714173"/>
            <a:ext cx="1887267" cy="201396"/>
          </a:xfrm>
          <a:prstGeom prst="rect">
            <a:avLst/>
          </a:prstGeom>
          <a:noFill/>
          <a:ln w="9525">
            <a:noFill/>
            <a:miter lim="800000"/>
            <a:headEnd/>
            <a:tailEnd/>
          </a:ln>
        </p:spPr>
        <p:txBody>
          <a:bodyPr lIns="108009" tIns="54004" rIns="108009" bIns="54004">
            <a:spAutoFit/>
          </a:bodyPr>
          <a:lstStyle/>
          <a:p>
            <a:pPr eaLnBrk="0" hangingPunct="0"/>
            <a:r>
              <a:rPr lang="en-US" altLang="el-GR" sz="600" dirty="0">
                <a:cs typeface="Arial" pitchFamily="34" charset="0"/>
              </a:rPr>
              <a:t>http://ygeiamap.gov.gr/deiktes-ygeias/</a:t>
            </a:r>
            <a:endParaRPr lang="el-GR" altLang="el-GR" sz="600" dirty="0">
              <a:cs typeface="Arial" pitchFamily="34" charset="0"/>
            </a:endParaRPr>
          </a:p>
        </p:txBody>
      </p:sp>
      <p:sp>
        <p:nvSpPr>
          <p:cNvPr id="8" name="Ορθογώνιο 7"/>
          <p:cNvSpPr/>
          <p:nvPr/>
        </p:nvSpPr>
        <p:spPr>
          <a:xfrm>
            <a:off x="465215" y="5765721"/>
            <a:ext cx="5206744" cy="678418"/>
          </a:xfrm>
          <a:prstGeom prst="rect">
            <a:avLst/>
          </a:prstGeom>
        </p:spPr>
        <p:txBody>
          <a:bodyPr lIns="108009" tIns="54004" rIns="108009" bIns="54004">
            <a:spAutoFit/>
          </a:bodyPr>
          <a:lstStyle/>
          <a:p>
            <a:pPr eaLnBrk="0" hangingPunct="0">
              <a:defRPr/>
            </a:pPr>
            <a:r>
              <a:rPr lang="el-GR" dirty="0">
                <a:solidFill>
                  <a:srgbClr val="002060"/>
                </a:solidFill>
                <a:effectLst>
                  <a:outerShdw blurRad="38100" dist="38100" dir="2700000" algn="tl">
                    <a:srgbClr val="000000">
                      <a:alpha val="43137"/>
                    </a:srgbClr>
                  </a:outerShdw>
                </a:effectLst>
                <a:latin typeface="+mn-lt"/>
              </a:rPr>
              <a:t>Ασθενείς με Νοσήματα του Κυκλοφορικού Συστήματος  έτος 2007</a:t>
            </a:r>
          </a:p>
        </p:txBody>
      </p:sp>
      <p:pic>
        <p:nvPicPr>
          <p:cNvPr id="28677" name="Picture 4"/>
          <p:cNvPicPr>
            <a:picLocks noChangeAspect="1" noChangeArrowheads="1"/>
          </p:cNvPicPr>
          <p:nvPr/>
        </p:nvPicPr>
        <p:blipFill>
          <a:blip r:embed="rId4" cstate="print"/>
          <a:srcRect/>
          <a:stretch>
            <a:fillRect/>
          </a:stretch>
        </p:blipFill>
        <p:spPr bwMode="auto">
          <a:xfrm>
            <a:off x="331136" y="1731883"/>
            <a:ext cx="2965996" cy="2625328"/>
          </a:xfrm>
          <a:prstGeom prst="rect">
            <a:avLst/>
          </a:prstGeom>
          <a:noFill/>
          <a:ln w="9525">
            <a:noFill/>
            <a:miter lim="800000"/>
            <a:headEnd/>
            <a:tailEnd/>
          </a:ln>
        </p:spPr>
      </p:pic>
      <p:pic>
        <p:nvPicPr>
          <p:cNvPr id="28678" name="Picture 5"/>
          <p:cNvPicPr>
            <a:picLocks noChangeAspect="1" noChangeArrowheads="1"/>
          </p:cNvPicPr>
          <p:nvPr/>
        </p:nvPicPr>
        <p:blipFill>
          <a:blip r:embed="rId5" cstate="print"/>
          <a:srcRect/>
          <a:stretch>
            <a:fillRect/>
          </a:stretch>
        </p:blipFill>
        <p:spPr bwMode="auto">
          <a:xfrm>
            <a:off x="7758315" y="2180273"/>
            <a:ext cx="3169146" cy="2521982"/>
          </a:xfrm>
          <a:prstGeom prst="rect">
            <a:avLst/>
          </a:prstGeom>
          <a:noFill/>
          <a:ln w="9525">
            <a:noFill/>
            <a:miter lim="800000"/>
            <a:headEnd/>
            <a:tailEnd/>
          </a:ln>
        </p:spPr>
      </p:pic>
      <p:sp>
        <p:nvSpPr>
          <p:cNvPr id="12" name="Τίτλος 5"/>
          <p:cNvSpPr txBox="1">
            <a:spLocks noGrp="1"/>
          </p:cNvSpPr>
          <p:nvPr>
            <p:ph type="title"/>
          </p:nvPr>
        </p:nvSpPr>
        <p:spPr bwMode="auto">
          <a:xfrm>
            <a:off x="0" y="173570"/>
            <a:ext cx="11701463" cy="1043250"/>
          </a:xfrm>
          <a:ln w="34925">
            <a:solidFill>
              <a:srgbClr val="FFFFFF"/>
            </a:solidFill>
          </a:ln>
          <a:effectLst>
            <a:outerShdw blurRad="317500" dir="2700000" algn="ctr">
              <a:srgbClr val="000000">
                <a:alpha val="43000"/>
              </a:srgbClr>
            </a:outerShdw>
          </a:effectLst>
          <a:scene3d>
            <a:camera prst="perspectiveFront" fov="0">
              <a:rot lat="0" lon="0" rev="0"/>
            </a:camera>
            <a:lightRig rig="threePt" dir="t">
              <a:rot lat="0" lon="0" rev="0"/>
            </a:lightRig>
          </a:scene3d>
          <a:sp3d extrusionH="38100" prstMaterial="clear">
            <a:bevelT w="260350" h="50800" prst="softRound"/>
            <a:bevelB prst="softRound"/>
          </a:sp3d>
          <a:extLst/>
        </p:spPr>
        <p:txBody>
          <a:bodyPr anchor="ctr">
            <a:normAutofit/>
          </a:bodyPr>
          <a:lstStyle>
            <a:lvl1pPr algn="l" rtl="0" eaLnBrk="0" fontAlgn="base" hangingPunct="0">
              <a:lnSpc>
                <a:spcPct val="90000"/>
              </a:lnSpc>
              <a:spcBef>
                <a:spcPct val="0"/>
              </a:spcBef>
              <a:spcAft>
                <a:spcPct val="0"/>
              </a:spcAft>
              <a:defRPr sz="3200" kern="12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2pPr>
            <a:lvl3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3pPr>
            <a:lvl4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4pPr>
            <a:lvl5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5pPr>
            <a:lvl6pPr marL="4572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6pPr>
            <a:lvl7pPr marL="9144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7pPr>
            <a:lvl8pPr marL="13716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8pPr>
            <a:lvl9pPr marL="18288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9pPr>
          </a:lstStyle>
          <a:p>
            <a:pPr algn="ctr">
              <a:defRPr/>
            </a:pPr>
            <a:r>
              <a:rPr lang="el-G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rPr>
              <a:t>ΧΑΡΤΗΣ ΥΓΕΙΑΣ ΣΤΗΝ ΕΛΛΑΔΑ</a:t>
            </a:r>
            <a:endParaRPr lang="el-G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endParaRPr>
          </a:p>
        </p:txBody>
      </p:sp>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p:cNvPr>
          <p:cNvPicPr>
            <a:picLocks noChangeAspect="1" noChangeArrowheads="1"/>
          </p:cNvPicPr>
          <p:nvPr/>
        </p:nvPicPr>
        <p:blipFill>
          <a:blip r:embed="rId3" cstate="print">
            <a:extLst/>
          </a:blip>
          <a:srcRect/>
          <a:stretch>
            <a:fillRect/>
          </a:stretch>
        </p:blipFill>
        <p:spPr bwMode="auto">
          <a:xfrm>
            <a:off x="690458" y="1634632"/>
            <a:ext cx="10131926" cy="48370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 name="Picture 3"/>
          <p:cNvPicPr>
            <a:picLocks noChangeAspect="1" noChangeArrowheads="1"/>
          </p:cNvPicPr>
          <p:nvPr/>
        </p:nvPicPr>
        <p:blipFill>
          <a:blip r:embed="rId4" cstate="print">
            <a:extLst/>
          </a:blip>
          <a:srcRect/>
          <a:stretch>
            <a:fillRect/>
          </a:stretch>
        </p:blipFill>
        <p:spPr bwMode="auto">
          <a:xfrm>
            <a:off x="1787640" y="677926"/>
            <a:ext cx="8283105" cy="201856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p:spPr>
      </p:pic>
      <p:sp>
        <p:nvSpPr>
          <p:cNvPr id="7" name="Ορθογώνιο 6"/>
          <p:cNvSpPr/>
          <p:nvPr/>
        </p:nvSpPr>
        <p:spPr>
          <a:xfrm>
            <a:off x="1911647" y="6022420"/>
            <a:ext cx="5381453" cy="678418"/>
          </a:xfrm>
          <a:prstGeom prst="rect">
            <a:avLst/>
          </a:prstGeom>
        </p:spPr>
        <p:txBody>
          <a:bodyPr lIns="108009" tIns="54004" rIns="108009" bIns="54004">
            <a:spAutoFit/>
          </a:bodyPr>
          <a:lstStyle/>
          <a:p>
            <a:pPr eaLnBrk="0" hangingPunct="0">
              <a:defRPr/>
            </a:pPr>
            <a:r>
              <a:rPr lang="el-GR" dirty="0">
                <a:solidFill>
                  <a:srgbClr val="002060"/>
                </a:solidFill>
                <a:effectLst>
                  <a:outerShdw blurRad="38100" dist="38100" dir="2700000" algn="tl">
                    <a:srgbClr val="000000">
                      <a:alpha val="43137"/>
                    </a:srgbClr>
                  </a:outerShdw>
                </a:effectLst>
                <a:latin typeface="+mn-lt"/>
              </a:rPr>
              <a:t>Υγειονομικές Δομές Πελοποννήσου με κάλυψη καρδιολογικής  ειδικότητας</a:t>
            </a:r>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85073" y="425054"/>
            <a:ext cx="11116390" cy="680085"/>
          </a:xfrm>
        </p:spPr>
        <p:txBody>
          <a:bodyPr>
            <a:normAutofit fontScale="90000"/>
          </a:bodyPr>
          <a:lstStyle/>
          <a:p>
            <a:pPr fontAlgn="auto">
              <a:spcAft>
                <a:spcPts val="0"/>
              </a:spcAft>
              <a:defRPr/>
            </a:pPr>
            <a:r>
              <a:rPr lang="el-GR" i="1" dirty="0" smtClean="0">
                <a:effectLst>
                  <a:outerShdw blurRad="38100" dist="38100" dir="2700000" algn="tl">
                    <a:srgbClr val="000000">
                      <a:alpha val="43137"/>
                    </a:srgbClr>
                  </a:outerShdw>
                </a:effectLst>
              </a:rPr>
              <a:t>Χάρτης με Νοσοκομεία του ΕΣΥ</a:t>
            </a:r>
            <a:endParaRPr lang="el-GR" i="1" dirty="0">
              <a:effectLst>
                <a:outerShdw blurRad="38100" dist="38100" dir="2700000" algn="tl">
                  <a:srgbClr val="000000">
                    <a:alpha val="43137"/>
                  </a:srgbClr>
                </a:outerShdw>
              </a:effectLst>
            </a:endParaRPr>
          </a:p>
        </p:txBody>
      </p:sp>
      <p:pic>
        <p:nvPicPr>
          <p:cNvPr id="10243" name="3 - Θέση περιεχομένου" descr="xartis Elladas me nosokomeia ana YΠΕ.jpg"/>
          <p:cNvPicPr>
            <a:picLocks noGrp="1" noChangeAspect="1"/>
          </p:cNvPicPr>
          <p:nvPr>
            <p:ph sz="quarter" idx="1"/>
          </p:nvPr>
        </p:nvPicPr>
        <p:blipFill>
          <a:blip r:embed="rId2" cstate="print"/>
          <a:srcRect/>
          <a:stretch>
            <a:fillRect/>
          </a:stretch>
        </p:blipFill>
        <p:spPr>
          <a:xfrm>
            <a:off x="782130" y="1625204"/>
            <a:ext cx="4700900" cy="5454015"/>
          </a:xfrm>
        </p:spPr>
      </p:pic>
      <p:graphicFrame>
        <p:nvGraphicFramePr>
          <p:cNvPr id="7" name="6 - Πίνακας"/>
          <p:cNvGraphicFramePr>
            <a:graphicFrameLocks noGrp="1"/>
          </p:cNvGraphicFramePr>
          <p:nvPr/>
        </p:nvGraphicFramePr>
        <p:xfrm>
          <a:off x="5942879" y="4129709"/>
          <a:ext cx="5528864" cy="2853021"/>
        </p:xfrm>
        <a:graphic>
          <a:graphicData uri="http://schemas.openxmlformats.org/drawingml/2006/table">
            <a:tbl>
              <a:tblPr>
                <a:tableStyleId>{284E427A-3D55-4303-BF80-6455036E1DE7}</a:tableStyleId>
              </a:tblPr>
              <a:tblGrid>
                <a:gridCol w="4278727"/>
                <a:gridCol w="1250137"/>
              </a:tblGrid>
              <a:tr h="426053">
                <a:tc>
                  <a:txBody>
                    <a:bodyPr/>
                    <a:lstStyle/>
                    <a:p>
                      <a:pPr algn="l" fontAlgn="b"/>
                      <a:r>
                        <a:rPr lang="el-GR" sz="1400" b="0" i="0" u="none" strike="noStrike" dirty="0" smtClean="0">
                          <a:solidFill>
                            <a:srgbClr val="000000"/>
                          </a:solidFill>
                          <a:latin typeface="Calibri"/>
                        </a:rPr>
                        <a:t>Υγειονομικές</a:t>
                      </a:r>
                      <a:r>
                        <a:rPr lang="el-GR" sz="1400" b="0" i="0" u="none" strike="noStrike" baseline="0" dirty="0" smtClean="0">
                          <a:solidFill>
                            <a:srgbClr val="000000"/>
                          </a:solidFill>
                          <a:latin typeface="Calibri"/>
                        </a:rPr>
                        <a:t> Περιφέρειες </a:t>
                      </a:r>
                      <a:endParaRPr lang="el-GR" sz="1400" b="0" i="0" u="none" strike="noStrike" dirty="0">
                        <a:solidFill>
                          <a:srgbClr val="000000"/>
                        </a:solidFill>
                        <a:latin typeface="Calibri"/>
                      </a:endParaRPr>
                    </a:p>
                  </a:txBody>
                  <a:tcPr marL="12189" marR="12189" marT="10001" marB="0" anchor="b"/>
                </a:tc>
                <a:tc>
                  <a:txBody>
                    <a:bodyPr/>
                    <a:lstStyle/>
                    <a:p>
                      <a:pPr algn="ctr" fontAlgn="b"/>
                      <a:r>
                        <a:rPr lang="el-GR" sz="1400" b="0" i="0" u="none" strike="noStrike" dirty="0" smtClean="0">
                          <a:solidFill>
                            <a:srgbClr val="000000"/>
                          </a:solidFill>
                          <a:latin typeface="Calibri"/>
                        </a:rPr>
                        <a:t>Πλήθος Νοσοκομείων</a:t>
                      </a:r>
                      <a:endParaRPr lang="el-GR" sz="1400" b="0" i="0" u="none" strike="noStrike" dirty="0">
                        <a:solidFill>
                          <a:srgbClr val="000000"/>
                        </a:solidFill>
                        <a:latin typeface="Calibri"/>
                      </a:endParaRPr>
                    </a:p>
                  </a:txBody>
                  <a:tcPr marL="12189" marR="12189" marT="10001" marB="0" anchor="b"/>
                </a:tc>
              </a:tr>
              <a:tr h="223181">
                <a:tc>
                  <a:txBody>
                    <a:bodyPr/>
                    <a:lstStyle/>
                    <a:p>
                      <a:pPr algn="l" fontAlgn="b"/>
                      <a:r>
                        <a:rPr lang="el-GR" sz="1400" u="none" strike="noStrike" dirty="0"/>
                        <a:t>1η Υγειονομική Περιφέρεια ΑΤΤΙΚΗΣ</a:t>
                      </a:r>
                      <a:endParaRPr lang="el-GR" sz="1400" b="0" i="0" u="none" strike="noStrike" dirty="0">
                        <a:solidFill>
                          <a:srgbClr val="000000"/>
                        </a:solidFill>
                        <a:latin typeface="Calibri"/>
                      </a:endParaRPr>
                    </a:p>
                  </a:txBody>
                  <a:tcPr marL="12189" marR="12189" marT="10001" marB="0" anchor="b"/>
                </a:tc>
                <a:tc>
                  <a:txBody>
                    <a:bodyPr/>
                    <a:lstStyle/>
                    <a:p>
                      <a:pPr algn="ctr" fontAlgn="b"/>
                      <a:r>
                        <a:rPr lang="el-GR" sz="1400" u="none" strike="noStrike" dirty="0" smtClean="0"/>
                        <a:t>24</a:t>
                      </a:r>
                      <a:endParaRPr lang="el-GR" sz="1400" b="0" i="0" u="none" strike="noStrike" dirty="0">
                        <a:solidFill>
                          <a:srgbClr val="000000"/>
                        </a:solidFill>
                        <a:latin typeface="Calibri"/>
                      </a:endParaRPr>
                    </a:p>
                  </a:txBody>
                  <a:tcPr marL="12189" marR="12189" marT="10001" marB="0" anchor="b"/>
                </a:tc>
              </a:tr>
              <a:tr h="223181">
                <a:tc>
                  <a:txBody>
                    <a:bodyPr/>
                    <a:lstStyle/>
                    <a:p>
                      <a:pPr algn="l" fontAlgn="b"/>
                      <a:r>
                        <a:rPr lang="el-GR" sz="1400" u="none" strike="noStrike" dirty="0"/>
                        <a:t>2η Υγειονομική Περιφέρεια ΠΕΙΡΑΙΩΣ &amp; ΑΙΓΑΙΟΥ</a:t>
                      </a:r>
                      <a:endParaRPr lang="el-GR" sz="1400" b="0" i="0" u="none" strike="noStrike" dirty="0">
                        <a:solidFill>
                          <a:srgbClr val="000000"/>
                        </a:solidFill>
                        <a:latin typeface="Calibri"/>
                      </a:endParaRPr>
                    </a:p>
                  </a:txBody>
                  <a:tcPr marL="12189" marR="12189" marT="10001" marB="0" anchor="b"/>
                </a:tc>
                <a:tc>
                  <a:txBody>
                    <a:bodyPr/>
                    <a:lstStyle/>
                    <a:p>
                      <a:pPr algn="ctr" fontAlgn="b"/>
                      <a:r>
                        <a:rPr lang="el-GR" sz="1400" u="none" strike="noStrike" dirty="0" smtClean="0"/>
                        <a:t>21</a:t>
                      </a:r>
                      <a:endParaRPr lang="el-GR" sz="1400" b="0" i="0" u="none" strike="noStrike" dirty="0">
                        <a:solidFill>
                          <a:srgbClr val="000000"/>
                        </a:solidFill>
                        <a:latin typeface="Calibri"/>
                      </a:endParaRPr>
                    </a:p>
                  </a:txBody>
                  <a:tcPr marL="12189" marR="12189" marT="10001" marB="0" anchor="b"/>
                </a:tc>
              </a:tr>
              <a:tr h="223181">
                <a:tc>
                  <a:txBody>
                    <a:bodyPr/>
                    <a:lstStyle/>
                    <a:p>
                      <a:pPr algn="l" fontAlgn="b"/>
                      <a:r>
                        <a:rPr lang="el-GR" sz="1400" u="none" strike="noStrike" dirty="0"/>
                        <a:t>3η Υγειονομική Περιφέρεια Μακεδονίας</a:t>
                      </a:r>
                      <a:endParaRPr lang="el-GR" sz="1400" b="0" i="0" u="none" strike="noStrike" dirty="0">
                        <a:solidFill>
                          <a:srgbClr val="000000"/>
                        </a:solidFill>
                        <a:latin typeface="Calibri"/>
                      </a:endParaRPr>
                    </a:p>
                  </a:txBody>
                  <a:tcPr marL="12189" marR="12189" marT="10001" marB="0" anchor="b"/>
                </a:tc>
                <a:tc>
                  <a:txBody>
                    <a:bodyPr/>
                    <a:lstStyle/>
                    <a:p>
                      <a:pPr algn="ctr" fontAlgn="b"/>
                      <a:r>
                        <a:rPr lang="el-GR" sz="1400" u="none" strike="noStrike" dirty="0"/>
                        <a:t>16</a:t>
                      </a:r>
                      <a:endParaRPr lang="el-GR" sz="1400" b="0" i="0" u="none" strike="noStrike" dirty="0">
                        <a:solidFill>
                          <a:srgbClr val="000000"/>
                        </a:solidFill>
                        <a:latin typeface="Calibri"/>
                      </a:endParaRPr>
                    </a:p>
                  </a:txBody>
                  <a:tcPr marL="12189" marR="12189" marT="10001" marB="0" anchor="b"/>
                </a:tc>
              </a:tr>
              <a:tr h="426053">
                <a:tc>
                  <a:txBody>
                    <a:bodyPr/>
                    <a:lstStyle/>
                    <a:p>
                      <a:pPr algn="l" fontAlgn="b"/>
                      <a:r>
                        <a:rPr lang="el-GR" sz="1400" u="none" strike="noStrike" dirty="0"/>
                        <a:t>4η Υγειονομική Περιφέρεια ΜΑΚΕΔΟΝΙΑΣ &amp; ΘΡΑΚΗΣ</a:t>
                      </a:r>
                      <a:endParaRPr lang="el-GR" sz="1400" b="0" i="0" u="none" strike="noStrike" dirty="0">
                        <a:solidFill>
                          <a:srgbClr val="000000"/>
                        </a:solidFill>
                        <a:latin typeface="Calibri"/>
                      </a:endParaRPr>
                    </a:p>
                  </a:txBody>
                  <a:tcPr marL="12189" marR="12189" marT="10001" marB="0" anchor="b"/>
                </a:tc>
                <a:tc>
                  <a:txBody>
                    <a:bodyPr/>
                    <a:lstStyle/>
                    <a:p>
                      <a:pPr algn="ctr" fontAlgn="b"/>
                      <a:r>
                        <a:rPr lang="el-GR" sz="1400" u="none" strike="noStrike" dirty="0"/>
                        <a:t>15</a:t>
                      </a:r>
                      <a:endParaRPr lang="el-GR" sz="1400" b="0" i="0" u="none" strike="noStrike" dirty="0">
                        <a:solidFill>
                          <a:srgbClr val="000000"/>
                        </a:solidFill>
                        <a:latin typeface="Calibri"/>
                      </a:endParaRPr>
                    </a:p>
                  </a:txBody>
                  <a:tcPr marL="12189" marR="12189" marT="10001" marB="0" anchor="b"/>
                </a:tc>
              </a:tr>
              <a:tr h="426053">
                <a:tc>
                  <a:txBody>
                    <a:bodyPr/>
                    <a:lstStyle/>
                    <a:p>
                      <a:pPr algn="l" fontAlgn="b"/>
                      <a:r>
                        <a:rPr lang="el-GR" sz="1400" u="none" strike="noStrike" dirty="0"/>
                        <a:t>5η Υγειονομική Περιφέρεια ΘΕΣΣΑΛΙΑΣ &amp; </a:t>
                      </a:r>
                      <a:r>
                        <a:rPr lang="el-GR" sz="1400" u="none" strike="noStrike" dirty="0" smtClean="0"/>
                        <a:t>ΣΤΕΡΕΑΣ     </a:t>
                      </a:r>
                      <a:r>
                        <a:rPr lang="el-GR" sz="1400" u="none" strike="noStrike" dirty="0"/>
                        <a:t>ΕΛΛΑΔΑΣ</a:t>
                      </a:r>
                      <a:endParaRPr lang="el-GR" sz="1400" b="0" i="0" u="none" strike="noStrike" dirty="0">
                        <a:solidFill>
                          <a:srgbClr val="000000"/>
                        </a:solidFill>
                        <a:latin typeface="Calibri"/>
                      </a:endParaRPr>
                    </a:p>
                  </a:txBody>
                  <a:tcPr marL="12189" marR="12189" marT="10001" marB="0" anchor="b"/>
                </a:tc>
                <a:tc>
                  <a:txBody>
                    <a:bodyPr/>
                    <a:lstStyle/>
                    <a:p>
                      <a:pPr algn="ctr" fontAlgn="b"/>
                      <a:r>
                        <a:rPr lang="el-GR" sz="1400" u="none" strike="noStrike" dirty="0"/>
                        <a:t>13</a:t>
                      </a:r>
                      <a:endParaRPr lang="el-GR" sz="1400" b="0" i="0" u="none" strike="noStrike" dirty="0">
                        <a:solidFill>
                          <a:srgbClr val="000000"/>
                        </a:solidFill>
                        <a:latin typeface="Calibri"/>
                      </a:endParaRPr>
                    </a:p>
                  </a:txBody>
                  <a:tcPr marL="12189" marR="12189" marT="10001" marB="0" anchor="b"/>
                </a:tc>
              </a:tr>
              <a:tr h="426053">
                <a:tc>
                  <a:txBody>
                    <a:bodyPr/>
                    <a:lstStyle/>
                    <a:p>
                      <a:pPr algn="l" fontAlgn="b"/>
                      <a:r>
                        <a:rPr lang="el-GR" sz="1400" u="none" strike="noStrike" dirty="0"/>
                        <a:t>6η Υγειονομική Περιφέρεια </a:t>
                      </a:r>
                      <a:r>
                        <a:rPr lang="el-GR" sz="1400" u="none" strike="noStrike" dirty="0" smtClean="0"/>
                        <a:t>ΠΕΛΟΠΟΝΝΗΣΟΥ, ΙΟΝΙΩΝ ΝΗΣΩΝ</a:t>
                      </a:r>
                      <a:r>
                        <a:rPr lang="el-GR" sz="1400" u="none" strike="noStrike" dirty="0"/>
                        <a:t>, </a:t>
                      </a:r>
                      <a:r>
                        <a:rPr lang="el-GR" sz="1400" u="none" strike="noStrike" dirty="0" smtClean="0"/>
                        <a:t>ΗΠΕΙΡΟΥ &amp;</a:t>
                      </a:r>
                      <a:r>
                        <a:rPr lang="el-GR" sz="1400" u="none" strike="noStrike" baseline="0" dirty="0" smtClean="0"/>
                        <a:t> </a:t>
                      </a:r>
                      <a:r>
                        <a:rPr lang="el-GR" sz="1400" u="none" strike="noStrike" dirty="0" smtClean="0"/>
                        <a:t>ΔΥΤΙΚΗΣ </a:t>
                      </a:r>
                      <a:r>
                        <a:rPr lang="el-GR" sz="1400" u="none" strike="noStrike" dirty="0"/>
                        <a:t>ΕΛΛΑΔΑΣ</a:t>
                      </a:r>
                      <a:endParaRPr lang="el-GR" sz="1400" b="0" i="0" u="none" strike="noStrike" dirty="0">
                        <a:solidFill>
                          <a:srgbClr val="000000"/>
                        </a:solidFill>
                        <a:latin typeface="Calibri"/>
                      </a:endParaRPr>
                    </a:p>
                  </a:txBody>
                  <a:tcPr marL="12189" marR="12189" marT="10001" marB="0" anchor="b"/>
                </a:tc>
                <a:tc>
                  <a:txBody>
                    <a:bodyPr/>
                    <a:lstStyle/>
                    <a:p>
                      <a:pPr algn="ctr" fontAlgn="b"/>
                      <a:r>
                        <a:rPr lang="el-GR" sz="1400" u="none" strike="noStrike" dirty="0"/>
                        <a:t>31</a:t>
                      </a:r>
                      <a:endParaRPr lang="el-GR" sz="1400" b="0" i="0" u="none" strike="noStrike" dirty="0">
                        <a:solidFill>
                          <a:srgbClr val="000000"/>
                        </a:solidFill>
                        <a:latin typeface="Calibri"/>
                      </a:endParaRPr>
                    </a:p>
                  </a:txBody>
                  <a:tcPr marL="12189" marR="12189" marT="10001" marB="0" anchor="b"/>
                </a:tc>
              </a:tr>
              <a:tr h="223181">
                <a:tc>
                  <a:txBody>
                    <a:bodyPr/>
                    <a:lstStyle/>
                    <a:p>
                      <a:pPr algn="l" fontAlgn="b"/>
                      <a:r>
                        <a:rPr lang="el-GR" sz="1400" u="none" strike="noStrike" dirty="0"/>
                        <a:t>7η Υγειονομική Περιφέρεια ΚΡΗΤΗΣ</a:t>
                      </a:r>
                      <a:endParaRPr lang="el-GR" sz="1400" b="0" i="0" u="none" strike="noStrike" dirty="0">
                        <a:solidFill>
                          <a:srgbClr val="000000"/>
                        </a:solidFill>
                        <a:latin typeface="Calibri"/>
                      </a:endParaRPr>
                    </a:p>
                  </a:txBody>
                  <a:tcPr marL="12189" marR="12189" marT="10001" marB="0" anchor="b"/>
                </a:tc>
                <a:tc>
                  <a:txBody>
                    <a:bodyPr/>
                    <a:lstStyle/>
                    <a:p>
                      <a:pPr algn="ctr" fontAlgn="b"/>
                      <a:r>
                        <a:rPr lang="el-GR" sz="1400" u="none" strike="noStrike" dirty="0"/>
                        <a:t>8</a:t>
                      </a:r>
                      <a:endParaRPr lang="el-GR" sz="1400" b="0" i="0" u="none" strike="noStrike" dirty="0">
                        <a:solidFill>
                          <a:srgbClr val="000000"/>
                        </a:solidFill>
                        <a:latin typeface="Calibri"/>
                      </a:endParaRPr>
                    </a:p>
                  </a:txBody>
                  <a:tcPr marL="12189" marR="12189" marT="10001" marB="0" anchor="b"/>
                </a:tc>
              </a:tr>
              <a:tr h="218027">
                <a:tc>
                  <a:txBody>
                    <a:bodyPr/>
                    <a:lstStyle/>
                    <a:p>
                      <a:pPr algn="l" fontAlgn="b"/>
                      <a:r>
                        <a:rPr lang="el-GR" sz="1400" b="1" u="none" strike="noStrike" dirty="0"/>
                        <a:t>ΔΗΜΟΣΙΑ ΝΟΣΟΚΟΜΕΙΑ ΤΟΥ ΕΣΥ</a:t>
                      </a:r>
                      <a:endParaRPr lang="el-GR" sz="1400" b="1" i="0" u="none" strike="noStrike" dirty="0">
                        <a:solidFill>
                          <a:srgbClr val="000000"/>
                        </a:solidFill>
                        <a:latin typeface="Calibri"/>
                      </a:endParaRPr>
                    </a:p>
                  </a:txBody>
                  <a:tcPr marL="12189" marR="12189" marT="10001" marB="0" anchor="b"/>
                </a:tc>
                <a:tc>
                  <a:txBody>
                    <a:bodyPr/>
                    <a:lstStyle/>
                    <a:p>
                      <a:pPr algn="ctr" fontAlgn="b"/>
                      <a:r>
                        <a:rPr lang="el-GR" sz="1400" b="1" u="none" strike="noStrike" dirty="0" smtClean="0"/>
                        <a:t>128</a:t>
                      </a:r>
                      <a:endParaRPr lang="el-GR" sz="1400" b="1" i="0" u="none" strike="noStrike" dirty="0">
                        <a:solidFill>
                          <a:srgbClr val="000000"/>
                        </a:solidFill>
                        <a:latin typeface="Calibri"/>
                      </a:endParaRPr>
                    </a:p>
                  </a:txBody>
                  <a:tcPr marL="12189" marR="12189" marT="10001" marB="0" anchor="b"/>
                </a:tc>
              </a:tr>
            </a:tbl>
          </a:graphicData>
        </a:graphic>
      </p:graphicFrame>
      <p:sp>
        <p:nvSpPr>
          <p:cNvPr id="10245" name="7 - TextBox"/>
          <p:cNvSpPr txBox="1">
            <a:spLocks noChangeArrowheads="1"/>
          </p:cNvSpPr>
          <p:nvPr/>
        </p:nvSpPr>
        <p:spPr bwMode="auto">
          <a:xfrm>
            <a:off x="6192024" y="2616994"/>
            <a:ext cx="2673459" cy="388382"/>
          </a:xfrm>
          <a:prstGeom prst="rect">
            <a:avLst/>
          </a:prstGeom>
          <a:noFill/>
          <a:ln w="9525">
            <a:noFill/>
            <a:miter lim="800000"/>
            <a:headEnd/>
            <a:tailEnd/>
          </a:ln>
        </p:spPr>
        <p:txBody>
          <a:bodyPr lIns="108009" tIns="54004" rIns="108009" bIns="54004">
            <a:spAutoFit/>
          </a:bodyPr>
          <a:lstStyle/>
          <a:p>
            <a:r>
              <a:rPr lang="el-GR" b="1" i="1">
                <a:latin typeface="Calibri" pitchFamily="34" charset="0"/>
              </a:rPr>
              <a:t>Συλλογή δεδομένων </a:t>
            </a:r>
          </a:p>
        </p:txBody>
      </p:sp>
      <p:cxnSp>
        <p:nvCxnSpPr>
          <p:cNvPr id="10" name="9 - Ευθύγραμμο βέλος σύνδεσης"/>
          <p:cNvCxnSpPr/>
          <p:nvPr/>
        </p:nvCxnSpPr>
        <p:spPr>
          <a:xfrm flipV="1">
            <a:off x="7758315" y="2390299"/>
            <a:ext cx="1198587" cy="4533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10 - Ευθύγραμμο βέλος σύνδεσης"/>
          <p:cNvCxnSpPr/>
          <p:nvPr/>
        </p:nvCxnSpPr>
        <p:spPr>
          <a:xfrm>
            <a:off x="7758315" y="2843689"/>
            <a:ext cx="1290004" cy="4550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248" name="13 - TextBox"/>
          <p:cNvSpPr txBox="1">
            <a:spLocks noChangeArrowheads="1"/>
          </p:cNvSpPr>
          <p:nvPr/>
        </p:nvSpPr>
        <p:spPr bwMode="auto">
          <a:xfrm>
            <a:off x="9048319" y="2163604"/>
            <a:ext cx="1494631" cy="663061"/>
          </a:xfrm>
          <a:prstGeom prst="rect">
            <a:avLst/>
          </a:prstGeom>
          <a:noFill/>
          <a:ln w="9525">
            <a:noFill/>
            <a:miter lim="800000"/>
            <a:headEnd/>
            <a:tailEnd/>
          </a:ln>
        </p:spPr>
        <p:txBody>
          <a:bodyPr wrap="none" lIns="108009" tIns="54004" rIns="108009" bIns="54004">
            <a:spAutoFit/>
          </a:bodyPr>
          <a:lstStyle/>
          <a:p>
            <a:r>
              <a:rPr lang="el-GR" dirty="0">
                <a:latin typeface="Calibri" pitchFamily="34" charset="0"/>
              </a:rPr>
              <a:t>Υγειονομικές </a:t>
            </a:r>
          </a:p>
          <a:p>
            <a:r>
              <a:rPr lang="el-GR" dirty="0">
                <a:latin typeface="Calibri" pitchFamily="34" charset="0"/>
              </a:rPr>
              <a:t>Περιφέρειες</a:t>
            </a:r>
          </a:p>
        </p:txBody>
      </p:sp>
      <p:sp>
        <p:nvSpPr>
          <p:cNvPr id="10249" name="14 - TextBox"/>
          <p:cNvSpPr txBox="1">
            <a:spLocks noChangeArrowheads="1"/>
          </p:cNvSpPr>
          <p:nvPr/>
        </p:nvSpPr>
        <p:spPr bwMode="auto">
          <a:xfrm>
            <a:off x="9076760" y="3137059"/>
            <a:ext cx="1380882" cy="386062"/>
          </a:xfrm>
          <a:prstGeom prst="rect">
            <a:avLst/>
          </a:prstGeom>
          <a:noFill/>
          <a:ln w="9525">
            <a:noFill/>
            <a:miter lim="800000"/>
            <a:headEnd/>
            <a:tailEnd/>
          </a:ln>
        </p:spPr>
        <p:txBody>
          <a:bodyPr wrap="none" lIns="108009" tIns="54004" rIns="108009" bIns="54004">
            <a:spAutoFit/>
          </a:bodyPr>
          <a:lstStyle/>
          <a:p>
            <a:r>
              <a:rPr lang="el-GR">
                <a:latin typeface="Calibri" pitchFamily="34" charset="0"/>
              </a:rPr>
              <a:t>Νοσοκομεία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8"/>
                                        </p:tgtEl>
                                        <p:attrNameLst>
                                          <p:attrName>style.visibility</p:attrName>
                                        </p:attrNameLst>
                                      </p:cBhvr>
                                      <p:to>
                                        <p:strVal val="visible"/>
                                      </p:to>
                                    </p:set>
                                    <p:anim calcmode="lin" valueType="num">
                                      <p:cBhvr additive="base">
                                        <p:cTn id="7" dur="500" fill="hold"/>
                                        <p:tgtEl>
                                          <p:spTgt spid="10248"/>
                                        </p:tgtEl>
                                        <p:attrNameLst>
                                          <p:attrName>ppt_x</p:attrName>
                                        </p:attrNameLst>
                                      </p:cBhvr>
                                      <p:tavLst>
                                        <p:tav tm="0">
                                          <p:val>
                                            <p:strVal val="#ppt_x"/>
                                          </p:val>
                                        </p:tav>
                                        <p:tav tm="100000">
                                          <p:val>
                                            <p:strVal val="#ppt_x"/>
                                          </p:val>
                                        </p:tav>
                                      </p:tavLst>
                                    </p:anim>
                                    <p:anim calcmode="lin" valueType="num">
                                      <p:cBhvr additive="base">
                                        <p:cTn id="8" dur="500" fill="hold"/>
                                        <p:tgtEl>
                                          <p:spTgt spid="102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9"/>
                                        </p:tgtEl>
                                        <p:attrNameLst>
                                          <p:attrName>style.visibility</p:attrName>
                                        </p:attrNameLst>
                                      </p:cBhvr>
                                      <p:to>
                                        <p:strVal val="visible"/>
                                      </p:to>
                                    </p:set>
                                    <p:anim calcmode="lin" valueType="num">
                                      <p:cBhvr additive="base">
                                        <p:cTn id="13" dur="500" fill="hold"/>
                                        <p:tgtEl>
                                          <p:spTgt spid="10249"/>
                                        </p:tgtEl>
                                        <p:attrNameLst>
                                          <p:attrName>ppt_x</p:attrName>
                                        </p:attrNameLst>
                                      </p:cBhvr>
                                      <p:tavLst>
                                        <p:tav tm="0">
                                          <p:val>
                                            <p:strVal val="#ppt_x"/>
                                          </p:val>
                                        </p:tav>
                                        <p:tav tm="100000">
                                          <p:val>
                                            <p:strVal val="#ppt_x"/>
                                          </p:val>
                                        </p:tav>
                                      </p:tavLst>
                                    </p:anim>
                                    <p:anim calcmode="lin" valueType="num">
                                      <p:cBhvr additive="base">
                                        <p:cTn id="14" dur="500" fill="hold"/>
                                        <p:tgtEl>
                                          <p:spTgt spid="102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P spid="102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85073" y="425054"/>
            <a:ext cx="11116390" cy="680085"/>
          </a:xfrm>
        </p:spPr>
        <p:txBody>
          <a:bodyPr>
            <a:normAutofit fontScale="90000"/>
          </a:bodyPr>
          <a:lstStyle/>
          <a:p>
            <a:pPr fontAlgn="auto">
              <a:spcAft>
                <a:spcPts val="0"/>
              </a:spcAft>
              <a:defRPr/>
            </a:pPr>
            <a:r>
              <a:rPr lang="el-GR" i="1" dirty="0" smtClean="0">
                <a:effectLst>
                  <a:outerShdw blurRad="38100" dist="38100" dir="2700000" algn="tl">
                    <a:srgbClr val="000000">
                      <a:alpha val="43137"/>
                    </a:srgbClr>
                  </a:outerShdw>
                </a:effectLst>
              </a:rPr>
              <a:t>Χάρτης με Νοσοκομεία του ΕΣΥ / </a:t>
            </a:r>
            <a:r>
              <a:rPr lang="el-GR" i="1" dirty="0" err="1" smtClean="0">
                <a:effectLst>
                  <a:outerShdw blurRad="38100" dist="38100" dir="2700000" algn="tl">
                    <a:srgbClr val="000000">
                      <a:alpha val="43137"/>
                    </a:srgbClr>
                  </a:outerShdw>
                </a:effectLst>
              </a:rPr>
              <a:t>ΜΕΘ</a:t>
            </a:r>
            <a:endParaRPr lang="el-GR" i="1" dirty="0">
              <a:effectLst>
                <a:outerShdw blurRad="38100" dist="38100" dir="2700000" algn="tl">
                  <a:srgbClr val="000000">
                    <a:alpha val="43137"/>
                  </a:srgbClr>
                </a:outerShdw>
              </a:effectLst>
            </a:endParaRPr>
          </a:p>
        </p:txBody>
      </p:sp>
      <p:graphicFrame>
        <p:nvGraphicFramePr>
          <p:cNvPr id="12" name="11 - Διάγραμμα"/>
          <p:cNvGraphicFramePr/>
          <p:nvPr/>
        </p:nvGraphicFramePr>
        <p:xfrm>
          <a:off x="5297845" y="2163890"/>
          <a:ext cx="6403618" cy="40828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15 - Θέση περιεχομένου" descr="xartis Elladas me nosokomeia ana YΠΕ_meth.jpg"/>
          <p:cNvPicPr>
            <a:picLocks noGrp="1" noChangeAspect="1"/>
          </p:cNvPicPr>
          <p:nvPr>
            <p:ph idx="1"/>
          </p:nvPr>
        </p:nvPicPr>
        <p:blipFill>
          <a:blip r:embed="rId7" cstate="print"/>
          <a:stretch>
            <a:fillRect/>
          </a:stretch>
        </p:blipFill>
        <p:spPr>
          <a:xfrm>
            <a:off x="783169" y="1625400"/>
            <a:ext cx="4700158" cy="545454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Θέση περιεχομένου 2"/>
          <p:cNvSpPr txBox="1">
            <a:spLocks/>
          </p:cNvSpPr>
          <p:nvPr/>
        </p:nvSpPr>
        <p:spPr bwMode="auto">
          <a:xfrm>
            <a:off x="874754" y="2919975"/>
            <a:ext cx="10340355" cy="3058716"/>
          </a:xfrm>
          <a:prstGeom prst="rect">
            <a:avLst/>
          </a:prstGeom>
          <a:noFill/>
          <a:ln>
            <a:noFill/>
          </a:ln>
          <a:extLst/>
        </p:spPr>
        <p:txBody>
          <a:bodyPr lIns="108009" tIns="54004" rIns="108009" bIns="54004"/>
          <a:lstStyle>
            <a:lvl1pPr marL="228600" indent="-228600">
              <a:lnSpc>
                <a:spcPct val="90000"/>
              </a:lnSpc>
              <a:spcBef>
                <a:spcPts val="1000"/>
              </a:spcBef>
              <a:buFont typeface="Wingdings 2" pitchFamily="18" charset="2"/>
              <a:buChar char=""/>
              <a:defRPr sz="2000">
                <a:solidFill>
                  <a:schemeClr val="tx1"/>
                </a:solidFill>
                <a:latin typeface="Times New Roman" pitchFamily="18" charset="0"/>
                <a:ea typeface="SimSun" pitchFamily="2" charset="-122"/>
              </a:defRPr>
            </a:lvl1pPr>
            <a:lvl2pPr marL="685800" indent="-228600">
              <a:lnSpc>
                <a:spcPct val="90000"/>
              </a:lnSpc>
              <a:spcBef>
                <a:spcPts val="500"/>
              </a:spcBef>
              <a:buFont typeface="Wingdings 2" pitchFamily="18" charset="2"/>
              <a:buChar char=""/>
              <a:defRPr>
                <a:solidFill>
                  <a:schemeClr val="tx1"/>
                </a:solidFill>
                <a:latin typeface="Times New Roman" pitchFamily="18" charset="0"/>
                <a:ea typeface="SimSun" pitchFamily="2" charset="-122"/>
              </a:defRPr>
            </a:lvl2pPr>
            <a:lvl3pPr marL="1143000" indent="-228600">
              <a:lnSpc>
                <a:spcPct val="90000"/>
              </a:lnSpc>
              <a:spcBef>
                <a:spcPts val="500"/>
              </a:spcBef>
              <a:buFont typeface="Wingdings 2" pitchFamily="18" charset="2"/>
              <a:buChar char=""/>
              <a:defRPr sz="1600">
                <a:solidFill>
                  <a:schemeClr val="tx1"/>
                </a:solidFill>
                <a:latin typeface="Times New Roman" pitchFamily="18" charset="0"/>
                <a:ea typeface="SimSun" pitchFamily="2" charset="-122"/>
              </a:defRPr>
            </a:lvl3pPr>
            <a:lvl4pPr marL="1600200" indent="-228600">
              <a:lnSpc>
                <a:spcPct val="90000"/>
              </a:lnSpc>
              <a:spcBef>
                <a:spcPts val="500"/>
              </a:spcBef>
              <a:buFont typeface="Wingdings 2" pitchFamily="18" charset="2"/>
              <a:buChar char=""/>
              <a:defRPr sz="1400">
                <a:solidFill>
                  <a:schemeClr val="tx1"/>
                </a:solidFill>
                <a:latin typeface="Times New Roman" pitchFamily="18" charset="0"/>
                <a:ea typeface="SimSun" pitchFamily="2" charset="-122"/>
              </a:defRPr>
            </a:lvl4pPr>
            <a:lvl5pPr marL="2057400" indent="-228600">
              <a:lnSpc>
                <a:spcPct val="90000"/>
              </a:lnSpc>
              <a:spcBef>
                <a:spcPts val="500"/>
              </a:spcBef>
              <a:buFont typeface="Wingdings 2" pitchFamily="18" charset="2"/>
              <a:buChar char=""/>
              <a:defRPr sz="1400">
                <a:solidFill>
                  <a:schemeClr val="tx1"/>
                </a:solidFill>
                <a:latin typeface="Times New Roman" pitchFamily="18" charset="0"/>
                <a:ea typeface="SimSun" pitchFamily="2" charset="-122"/>
              </a:defRPr>
            </a:lvl5pPr>
            <a:lvl6pPr marL="2514600" indent="-228600" eaLnBrk="0" fontAlgn="base" hangingPunct="0">
              <a:lnSpc>
                <a:spcPct val="90000"/>
              </a:lnSpc>
              <a:spcBef>
                <a:spcPts val="500"/>
              </a:spcBef>
              <a:spcAft>
                <a:spcPct val="0"/>
              </a:spcAft>
              <a:buFont typeface="Wingdings 2" pitchFamily="18" charset="2"/>
              <a:buChar char=""/>
              <a:defRPr sz="1400">
                <a:solidFill>
                  <a:schemeClr val="tx1"/>
                </a:solidFill>
                <a:latin typeface="Times New Roman" pitchFamily="18" charset="0"/>
                <a:ea typeface="SimSun" pitchFamily="2" charset="-122"/>
              </a:defRPr>
            </a:lvl6pPr>
            <a:lvl7pPr marL="2971800" indent="-228600" eaLnBrk="0" fontAlgn="base" hangingPunct="0">
              <a:lnSpc>
                <a:spcPct val="90000"/>
              </a:lnSpc>
              <a:spcBef>
                <a:spcPts val="500"/>
              </a:spcBef>
              <a:spcAft>
                <a:spcPct val="0"/>
              </a:spcAft>
              <a:buFont typeface="Wingdings 2" pitchFamily="18" charset="2"/>
              <a:buChar char=""/>
              <a:defRPr sz="1400">
                <a:solidFill>
                  <a:schemeClr val="tx1"/>
                </a:solidFill>
                <a:latin typeface="Times New Roman" pitchFamily="18" charset="0"/>
                <a:ea typeface="SimSun" pitchFamily="2" charset="-122"/>
              </a:defRPr>
            </a:lvl7pPr>
            <a:lvl8pPr marL="3429000" indent="-228600" eaLnBrk="0" fontAlgn="base" hangingPunct="0">
              <a:lnSpc>
                <a:spcPct val="90000"/>
              </a:lnSpc>
              <a:spcBef>
                <a:spcPts val="500"/>
              </a:spcBef>
              <a:spcAft>
                <a:spcPct val="0"/>
              </a:spcAft>
              <a:buFont typeface="Wingdings 2" pitchFamily="18" charset="2"/>
              <a:buChar char=""/>
              <a:defRPr sz="1400">
                <a:solidFill>
                  <a:schemeClr val="tx1"/>
                </a:solidFill>
                <a:latin typeface="Times New Roman" pitchFamily="18" charset="0"/>
                <a:ea typeface="SimSun" pitchFamily="2" charset="-122"/>
              </a:defRPr>
            </a:lvl8pPr>
            <a:lvl9pPr marL="3886200" indent="-228600" eaLnBrk="0" fontAlgn="base" hangingPunct="0">
              <a:lnSpc>
                <a:spcPct val="90000"/>
              </a:lnSpc>
              <a:spcBef>
                <a:spcPts val="500"/>
              </a:spcBef>
              <a:spcAft>
                <a:spcPct val="0"/>
              </a:spcAft>
              <a:buFont typeface="Wingdings 2" pitchFamily="18" charset="2"/>
              <a:buChar char=""/>
              <a:defRPr sz="1400">
                <a:solidFill>
                  <a:schemeClr val="tx1"/>
                </a:solidFill>
                <a:latin typeface="Times New Roman" pitchFamily="18" charset="0"/>
                <a:ea typeface="SimSun" pitchFamily="2" charset="-122"/>
              </a:defRPr>
            </a:lvl9pPr>
          </a:lstStyle>
          <a:p>
            <a:pPr algn="just" eaLnBrk="0" hangingPunct="0">
              <a:buFont typeface="Wingdings" pitchFamily="2" charset="2"/>
              <a:buChar char="ü"/>
              <a:defRPr/>
            </a:pPr>
            <a:r>
              <a:rPr lang="el-GR" altLang="el-GR" sz="2800" dirty="0">
                <a:latin typeface="+mn-lt"/>
              </a:rPr>
              <a:t>Είναι ένα ψηφιακό σύστημα, ικανό να ενσωματώσει, αποθηκεύσει, προσαρμόσει, αναλύσει και παρουσιάσει γεωγραφικά συσχετισμένες </a:t>
            </a:r>
            <a:r>
              <a:rPr lang="el-GR" altLang="el-GR" sz="2800" dirty="0" smtClean="0">
                <a:latin typeface="+mn-lt"/>
              </a:rPr>
              <a:t>πληροφορίες</a:t>
            </a:r>
            <a:r>
              <a:rPr lang="en-US" altLang="el-GR" sz="2800" dirty="0" smtClean="0">
                <a:latin typeface="+mn-lt"/>
              </a:rPr>
              <a:t>.</a:t>
            </a:r>
            <a:endParaRPr lang="el-GR" altLang="el-GR" sz="2800" dirty="0">
              <a:latin typeface="+mn-lt"/>
            </a:endParaRPr>
          </a:p>
        </p:txBody>
      </p:sp>
      <p:pic>
        <p:nvPicPr>
          <p:cNvPr id="6" name="Picture 4" descr="C:\Users\Nikos\Desktop\GIS in health\Εικόνα1.png"/>
          <p:cNvPicPr>
            <a:picLocks noChangeAspect="1" noChangeArrowheads="1"/>
          </p:cNvPicPr>
          <p:nvPr/>
        </p:nvPicPr>
        <p:blipFill>
          <a:blip r:embed="rId2" cstate="print"/>
          <a:srcRect/>
          <a:stretch>
            <a:fillRect/>
          </a:stretch>
        </p:blipFill>
        <p:spPr bwMode="auto">
          <a:xfrm>
            <a:off x="414016" y="1710241"/>
            <a:ext cx="2189961" cy="1803689"/>
          </a:xfrm>
          <a:prstGeom prst="rect">
            <a:avLst/>
          </a:prstGeom>
          <a:noFill/>
          <a:ln w="9525">
            <a:noFill/>
            <a:miter lim="800000"/>
            <a:headEnd/>
            <a:tailEnd/>
          </a:ln>
        </p:spPr>
      </p:pic>
      <p:sp>
        <p:nvSpPr>
          <p:cNvPr id="9" name="Τίτλος 5"/>
          <p:cNvSpPr txBox="1">
            <a:spLocks noGrp="1"/>
          </p:cNvSpPr>
          <p:nvPr>
            <p:ph type="title"/>
          </p:nvPr>
        </p:nvSpPr>
        <p:spPr bwMode="auto">
          <a:xfrm>
            <a:off x="1" y="173570"/>
            <a:ext cx="11701462" cy="1043250"/>
          </a:xfrm>
          <a:ln w="34925">
            <a:solidFill>
              <a:srgbClr val="FFFFFF"/>
            </a:solidFill>
          </a:ln>
          <a:effectLst>
            <a:outerShdw blurRad="317500" dir="2700000" algn="ctr">
              <a:srgbClr val="000000">
                <a:alpha val="43000"/>
              </a:srgbClr>
            </a:outerShdw>
          </a:effectLst>
          <a:scene3d>
            <a:camera prst="perspectiveFront" fov="0">
              <a:rot lat="0" lon="0" rev="0"/>
            </a:camera>
            <a:lightRig rig="threePt" dir="t">
              <a:rot lat="0" lon="0" rev="0"/>
            </a:lightRig>
          </a:scene3d>
          <a:sp3d extrusionH="38100" prstMaterial="clear">
            <a:bevelT w="260350" h="50800" prst="softRound"/>
            <a:bevelB prst="softRound"/>
          </a:sp3d>
          <a:extLst/>
        </p:spPr>
        <p:txBody>
          <a:bodyPr anchor="ctr">
            <a:normAutofit fontScale="97500"/>
          </a:bodyPr>
          <a:lstStyle>
            <a:lvl1pPr algn="l" rtl="0" eaLnBrk="0" fontAlgn="base" hangingPunct="0">
              <a:lnSpc>
                <a:spcPct val="90000"/>
              </a:lnSpc>
              <a:spcBef>
                <a:spcPct val="0"/>
              </a:spcBef>
              <a:spcAft>
                <a:spcPct val="0"/>
              </a:spcAft>
              <a:defRPr sz="3200" kern="12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2pPr>
            <a:lvl3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3pPr>
            <a:lvl4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4pPr>
            <a:lvl5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5pPr>
            <a:lvl6pPr marL="4572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6pPr>
            <a:lvl7pPr marL="9144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7pPr>
            <a:lvl8pPr marL="13716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8pPr>
            <a:lvl9pPr marL="18288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9pPr>
          </a:lstStyle>
          <a:p>
            <a:pPr algn="ctr">
              <a:defRPr/>
            </a:pPr>
            <a:r>
              <a:rPr lang="el-GR" sz="33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rPr>
              <a:t>ΟΡΙΣΜΟΣ ΣΥΣΤΗΜΑΤΟΣ ΓΕΩΓΡΑΦΙΚΩΝ ΠΛΗΡΟΦΟΡΙΩΝ</a:t>
            </a:r>
            <a:endParaRPr lang="el-GR" sz="33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endParaRPr>
          </a:p>
        </p:txBody>
      </p:sp>
      <p:pic>
        <p:nvPicPr>
          <p:cNvPr id="51202" name="Picture 2" descr="http://www.marathondata.gr/images/layers.png"/>
          <p:cNvPicPr>
            <a:picLocks noChangeAspect="1" noChangeArrowheads="1"/>
          </p:cNvPicPr>
          <p:nvPr/>
        </p:nvPicPr>
        <p:blipFill>
          <a:blip r:embed="rId3" cstate="print"/>
          <a:srcRect/>
          <a:stretch>
            <a:fillRect/>
          </a:stretch>
        </p:blipFill>
        <p:spPr bwMode="auto">
          <a:xfrm>
            <a:off x="8523016" y="3751666"/>
            <a:ext cx="2764432" cy="3402379"/>
          </a:xfrm>
          <a:prstGeom prst="rect">
            <a:avLst/>
          </a:prstGeom>
          <a:noFill/>
        </p:spPr>
      </p:pic>
      <p:pic>
        <p:nvPicPr>
          <p:cNvPr id="51204" name="Picture 4" descr="http://www.marathondata.gr/images/bottom.png"/>
          <p:cNvPicPr>
            <a:picLocks noChangeAspect="1" noChangeArrowheads="1"/>
          </p:cNvPicPr>
          <p:nvPr/>
        </p:nvPicPr>
        <p:blipFill>
          <a:blip r:embed="rId4" cstate="print"/>
          <a:srcRect/>
          <a:stretch>
            <a:fillRect/>
          </a:stretch>
        </p:blipFill>
        <p:spPr bwMode="auto">
          <a:xfrm>
            <a:off x="226403" y="6322353"/>
            <a:ext cx="7868741" cy="868275"/>
          </a:xfrm>
          <a:prstGeom prst="rect">
            <a:avLst/>
          </a:prstGeom>
          <a:noFill/>
        </p:spPr>
      </p:pic>
      <p:sp>
        <p:nvSpPr>
          <p:cNvPr id="7" name="6 - Ορθογώνιο"/>
          <p:cNvSpPr/>
          <p:nvPr/>
        </p:nvSpPr>
        <p:spPr>
          <a:xfrm>
            <a:off x="229719" y="5490660"/>
            <a:ext cx="4501351" cy="386062"/>
          </a:xfrm>
          <a:prstGeom prst="rect">
            <a:avLst/>
          </a:prstGeom>
        </p:spPr>
        <p:txBody>
          <a:bodyPr wrap="none" lIns="108009" tIns="54004" rIns="108009" bIns="54004">
            <a:spAutoFit/>
          </a:bodyPr>
          <a:lstStyle/>
          <a:p>
            <a:r>
              <a:rPr lang="en-US" b="1" i="1" dirty="0" err="1" smtClean="0"/>
              <a:t>G.I.S.</a:t>
            </a:r>
            <a:r>
              <a:rPr lang="en-US" b="1" i="1" dirty="0" smtClean="0"/>
              <a:t> Geographic Information Systems</a:t>
            </a:r>
            <a:endParaRPr lang="el-GR" b="1" i="1"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701755"/>
          </a:xfrm>
        </p:spPr>
        <p:txBody>
          <a:bodyPr>
            <a:normAutofit/>
          </a:bodyPr>
          <a:lstStyle/>
          <a:p>
            <a:pPr fontAlgn="auto">
              <a:spcAft>
                <a:spcPts val="0"/>
              </a:spcAft>
              <a:defRPr/>
            </a:pPr>
            <a:r>
              <a:rPr lang="el-GR" sz="3800" i="1" dirty="0" smtClean="0">
                <a:effectLst>
                  <a:outerShdw blurRad="38100" dist="38100" dir="2700000" algn="tl">
                    <a:srgbClr val="000000">
                      <a:alpha val="43137"/>
                    </a:srgbClr>
                  </a:outerShdw>
                </a:effectLst>
              </a:rPr>
              <a:t>1</a:t>
            </a:r>
            <a:r>
              <a:rPr lang="el-GR" sz="3800" i="1" baseline="30000" dirty="0" smtClean="0">
                <a:effectLst>
                  <a:outerShdw blurRad="38100" dist="38100" dir="2700000" algn="tl">
                    <a:srgbClr val="000000">
                      <a:alpha val="43137"/>
                    </a:srgbClr>
                  </a:outerShdw>
                </a:effectLst>
              </a:rPr>
              <a:t>η</a:t>
            </a:r>
            <a:r>
              <a:rPr lang="el-GR" sz="3800" i="1" dirty="0" smtClean="0">
                <a:effectLst>
                  <a:outerShdw blurRad="38100" dist="38100" dir="2700000" algn="tl">
                    <a:srgbClr val="000000">
                      <a:alpha val="43137"/>
                    </a:srgbClr>
                  </a:outerShdw>
                </a:effectLst>
              </a:rPr>
              <a:t> ΥΠΕ - 24 Νοσοκομεία             9.648 κλίνες   </a:t>
            </a:r>
            <a:endParaRPr lang="el-GR" sz="3800" i="1" dirty="0">
              <a:effectLst>
                <a:outerShdw blurRad="38100" dist="38100" dir="2700000" algn="tl">
                  <a:srgbClr val="000000">
                    <a:alpha val="43137"/>
                  </a:srgbClr>
                </a:outerShdw>
              </a:effectLst>
            </a:endParaRPr>
          </a:p>
        </p:txBody>
      </p:sp>
      <p:pic>
        <p:nvPicPr>
          <p:cNvPr id="12291" name="3 - Θέση περιεχομένου" descr="xartis 1 YPE.jpg"/>
          <p:cNvPicPr>
            <a:picLocks noGrp="1" noChangeAspect="1"/>
          </p:cNvPicPr>
          <p:nvPr>
            <p:ph sz="quarter" idx="1"/>
          </p:nvPr>
        </p:nvPicPr>
        <p:blipFill>
          <a:blip r:embed="rId2" cstate="print"/>
          <a:srcRect/>
          <a:stretch>
            <a:fillRect/>
          </a:stretch>
        </p:blipFill>
        <p:spPr>
          <a:xfrm>
            <a:off x="691031" y="1701000"/>
            <a:ext cx="9213750" cy="5345880"/>
          </a:xfrm>
        </p:spPr>
      </p:pic>
      <p:pic>
        <p:nvPicPr>
          <p:cNvPr id="12292" name="5 - Εικόνα"/>
          <p:cNvPicPr>
            <a:picLocks noChangeAspect="1" noChangeArrowheads="1"/>
          </p:cNvPicPr>
          <p:nvPr/>
        </p:nvPicPr>
        <p:blipFill>
          <a:blip r:embed="rId3" cstate="print"/>
          <a:srcRect t="1514" b="43993"/>
          <a:stretch>
            <a:fillRect/>
          </a:stretch>
        </p:blipFill>
        <p:spPr bwMode="auto">
          <a:xfrm>
            <a:off x="4952808" y="5415677"/>
            <a:ext cx="6748656" cy="1785223"/>
          </a:xfrm>
          <a:prstGeom prst="rect">
            <a:avLst/>
          </a:prstGeom>
          <a:noFill/>
          <a:ln w="9525">
            <a:noFill/>
            <a:miter lim="800000"/>
            <a:headEnd/>
            <a:tailEnd/>
          </a:ln>
        </p:spPr>
      </p:pic>
      <p:sp>
        <p:nvSpPr>
          <p:cNvPr id="5" name="4 - Δεξιό βέλος"/>
          <p:cNvSpPr/>
          <p:nvPr/>
        </p:nvSpPr>
        <p:spPr>
          <a:xfrm>
            <a:off x="5346675" y="720130"/>
            <a:ext cx="921477" cy="226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8009" tIns="54004" rIns="108009" bIns="54004" rtlCol="0" anchor="ctr"/>
          <a:lstStyle/>
          <a:p>
            <a:pPr algn="ctr"/>
            <a:endParaRPr lang="el-G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701755"/>
          </a:xfrm>
        </p:spPr>
        <p:txBody>
          <a:bodyPr>
            <a:normAutofit/>
          </a:bodyPr>
          <a:lstStyle/>
          <a:p>
            <a:pPr fontAlgn="auto">
              <a:spcAft>
                <a:spcPts val="0"/>
              </a:spcAft>
              <a:defRPr/>
            </a:pPr>
            <a:r>
              <a:rPr lang="el-GR" sz="3800" i="1" dirty="0" smtClean="0">
                <a:effectLst>
                  <a:outerShdw blurRad="38100" dist="38100" dir="2700000" algn="tl">
                    <a:srgbClr val="000000">
                      <a:alpha val="43137"/>
                    </a:srgbClr>
                  </a:outerShdw>
                </a:effectLst>
              </a:rPr>
              <a:t>1</a:t>
            </a:r>
            <a:r>
              <a:rPr lang="el-GR" sz="3800" i="1" baseline="30000" dirty="0" smtClean="0">
                <a:effectLst>
                  <a:outerShdw blurRad="38100" dist="38100" dir="2700000" algn="tl">
                    <a:srgbClr val="000000">
                      <a:alpha val="43137"/>
                    </a:srgbClr>
                  </a:outerShdw>
                </a:effectLst>
              </a:rPr>
              <a:t>η</a:t>
            </a:r>
            <a:r>
              <a:rPr lang="el-GR" sz="3800" i="1" dirty="0" smtClean="0">
                <a:effectLst>
                  <a:outerShdw blurRad="38100" dist="38100" dir="2700000" algn="tl">
                    <a:srgbClr val="000000">
                      <a:alpha val="43137"/>
                    </a:srgbClr>
                  </a:outerShdw>
                </a:effectLst>
              </a:rPr>
              <a:t> ΥΠΕ – 15 Νοσοκομεία με </a:t>
            </a:r>
            <a:r>
              <a:rPr lang="el-GR" sz="3800" i="1" dirty="0" err="1" smtClean="0">
                <a:effectLst>
                  <a:outerShdw blurRad="38100" dist="38100" dir="2700000" algn="tl">
                    <a:srgbClr val="000000">
                      <a:alpha val="43137"/>
                    </a:srgbClr>
                  </a:outerShdw>
                </a:effectLst>
              </a:rPr>
              <a:t>ΜΕΘ</a:t>
            </a:r>
            <a:r>
              <a:rPr lang="el-GR" sz="3800" i="1" dirty="0" smtClean="0">
                <a:effectLst>
                  <a:outerShdw blurRad="38100" dist="38100" dir="2700000" algn="tl">
                    <a:srgbClr val="000000">
                      <a:alpha val="43137"/>
                    </a:srgbClr>
                  </a:outerShdw>
                </a:effectLst>
              </a:rPr>
              <a:t> </a:t>
            </a:r>
            <a:endParaRPr lang="el-GR" sz="3800" i="1" dirty="0">
              <a:effectLst>
                <a:outerShdw blurRad="38100" dist="38100" dir="2700000" algn="tl">
                  <a:srgbClr val="000000">
                    <a:alpha val="43137"/>
                  </a:srgbClr>
                </a:outerShdw>
              </a:effectLst>
            </a:endParaRPr>
          </a:p>
        </p:txBody>
      </p:sp>
      <p:pic>
        <p:nvPicPr>
          <p:cNvPr id="13315" name="5 - Θέση περιεχομένου" descr="xartis 1 YPE _meth.jpg"/>
          <p:cNvPicPr>
            <a:picLocks noGrp="1" noChangeAspect="1"/>
          </p:cNvPicPr>
          <p:nvPr>
            <p:ph sz="quarter" idx="1"/>
          </p:nvPr>
        </p:nvPicPr>
        <p:blipFill>
          <a:blip r:embed="rId2" cstate="print"/>
          <a:srcRect/>
          <a:stretch>
            <a:fillRect/>
          </a:stretch>
        </p:blipFill>
        <p:spPr>
          <a:xfrm>
            <a:off x="691031" y="1701000"/>
            <a:ext cx="9213750" cy="5345882"/>
          </a:xfrm>
        </p:spPr>
      </p:pic>
      <p:pic>
        <p:nvPicPr>
          <p:cNvPr id="13316" name="3 - Εικόνα"/>
          <p:cNvPicPr>
            <a:picLocks noChangeAspect="1" noChangeArrowheads="1"/>
          </p:cNvPicPr>
          <p:nvPr/>
        </p:nvPicPr>
        <p:blipFill>
          <a:blip r:embed="rId3" cstate="print"/>
          <a:srcRect b="59647"/>
          <a:stretch>
            <a:fillRect/>
          </a:stretch>
        </p:blipFill>
        <p:spPr bwMode="auto">
          <a:xfrm>
            <a:off x="4952808" y="5937409"/>
            <a:ext cx="6748656" cy="1263491"/>
          </a:xfrm>
          <a:prstGeom prst="rect">
            <a:avLst/>
          </a:prstGeom>
          <a:noFill/>
          <a:ln w="9525">
            <a:noFill/>
            <a:miter lim="800000"/>
            <a:headEnd/>
            <a:tailEnd/>
          </a:ln>
        </p:spPr>
      </p:pic>
      <p:sp>
        <p:nvSpPr>
          <p:cNvPr id="13317" name="4 - TextBox"/>
          <p:cNvSpPr txBox="1">
            <a:spLocks noChangeArrowheads="1"/>
          </p:cNvSpPr>
          <p:nvPr/>
        </p:nvSpPr>
        <p:spPr bwMode="auto">
          <a:xfrm>
            <a:off x="9353044" y="198359"/>
            <a:ext cx="2348419" cy="968454"/>
          </a:xfrm>
          <a:prstGeom prst="rect">
            <a:avLst/>
          </a:prstGeom>
          <a:noFill/>
          <a:ln w="9525">
            <a:noFill/>
            <a:miter lim="800000"/>
            <a:headEnd/>
            <a:tailEnd/>
          </a:ln>
        </p:spPr>
        <p:txBody>
          <a:bodyPr lIns="108009" tIns="54004" rIns="108009" bIns="54004">
            <a:spAutoFit/>
          </a:bodyPr>
          <a:lstStyle/>
          <a:p>
            <a:pPr algn="ctr"/>
            <a:r>
              <a:rPr lang="el-GR" b="1" i="1">
                <a:latin typeface="Calibri" pitchFamily="34" charset="0"/>
              </a:rPr>
              <a:t>Κλίνες ΜΕΘ</a:t>
            </a:r>
          </a:p>
          <a:p>
            <a:pPr algn="ctr"/>
            <a:r>
              <a:rPr lang="el-GR" b="1" i="1">
                <a:latin typeface="Calibri" pitchFamily="34" charset="0"/>
              </a:rPr>
              <a:t>Ενηλίκων: 143</a:t>
            </a:r>
          </a:p>
          <a:p>
            <a:pPr algn="ctr"/>
            <a:r>
              <a:rPr lang="el-GR" b="1" i="1">
                <a:latin typeface="Calibri" pitchFamily="34" charset="0"/>
              </a:rPr>
              <a:t>Παίδων :     21</a:t>
            </a:r>
          </a:p>
        </p:txBody>
      </p:sp>
      <p:graphicFrame>
        <p:nvGraphicFramePr>
          <p:cNvPr id="6" name="5 - Διάγραμμα"/>
          <p:cNvGraphicFramePr/>
          <p:nvPr/>
        </p:nvGraphicFramePr>
        <p:xfrm>
          <a:off x="9628789" y="3146800"/>
          <a:ext cx="2072674" cy="16043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701755"/>
          </a:xfrm>
        </p:spPr>
        <p:txBody>
          <a:bodyPr>
            <a:normAutofit/>
          </a:bodyPr>
          <a:lstStyle/>
          <a:p>
            <a:pPr fontAlgn="auto">
              <a:spcAft>
                <a:spcPts val="0"/>
              </a:spcAft>
              <a:defRPr/>
            </a:pPr>
            <a:r>
              <a:rPr lang="el-GR" sz="3800" i="1" dirty="0" smtClean="0">
                <a:effectLst>
                  <a:outerShdw blurRad="38100" dist="38100" dir="2700000" algn="tl">
                    <a:srgbClr val="000000">
                      <a:alpha val="43137"/>
                    </a:srgbClr>
                  </a:outerShdw>
                </a:effectLst>
              </a:rPr>
              <a:t>2</a:t>
            </a:r>
            <a:r>
              <a:rPr lang="el-GR" sz="3800" i="1" baseline="30000" dirty="0" smtClean="0">
                <a:effectLst>
                  <a:outerShdw blurRad="38100" dist="38100" dir="2700000" algn="tl">
                    <a:srgbClr val="000000">
                      <a:alpha val="43137"/>
                    </a:srgbClr>
                  </a:outerShdw>
                </a:effectLst>
              </a:rPr>
              <a:t>η</a:t>
            </a:r>
            <a:r>
              <a:rPr lang="el-GR" sz="3800" i="1" dirty="0" smtClean="0">
                <a:effectLst>
                  <a:outerShdw blurRad="38100" dist="38100" dir="2700000" algn="tl">
                    <a:srgbClr val="000000">
                      <a:alpha val="43137"/>
                    </a:srgbClr>
                  </a:outerShdw>
                </a:effectLst>
              </a:rPr>
              <a:t> ΥΠΕ – 21 Νοσοκομεία             4.633 κλίνες </a:t>
            </a:r>
            <a:endParaRPr lang="el-GR" sz="3800" i="1" dirty="0">
              <a:effectLst>
                <a:outerShdw blurRad="38100" dist="38100" dir="2700000" algn="tl">
                  <a:srgbClr val="000000">
                    <a:alpha val="43137"/>
                  </a:srgbClr>
                </a:outerShdw>
              </a:effectLst>
            </a:endParaRPr>
          </a:p>
        </p:txBody>
      </p:sp>
      <p:pic>
        <p:nvPicPr>
          <p:cNvPr id="14339" name="4 - Θέση περιεχομένου" descr="xartis 2 YPE.jpg"/>
          <p:cNvPicPr>
            <a:picLocks noGrp="1" noChangeAspect="1"/>
          </p:cNvPicPr>
          <p:nvPr>
            <p:ph sz="quarter" idx="1"/>
          </p:nvPr>
        </p:nvPicPr>
        <p:blipFill>
          <a:blip r:embed="rId2" cstate="print"/>
          <a:srcRect/>
          <a:stretch>
            <a:fillRect/>
          </a:stretch>
        </p:blipFill>
        <p:spPr>
          <a:xfrm>
            <a:off x="691032" y="1701000"/>
            <a:ext cx="9121453" cy="5292329"/>
          </a:xfrm>
        </p:spPr>
      </p:pic>
      <p:pic>
        <p:nvPicPr>
          <p:cNvPr id="14340" name="3 - Εικόνα"/>
          <p:cNvPicPr>
            <a:picLocks noChangeAspect="1" noChangeArrowheads="1"/>
          </p:cNvPicPr>
          <p:nvPr/>
        </p:nvPicPr>
        <p:blipFill>
          <a:blip r:embed="rId3" cstate="print"/>
          <a:srcRect b="48465"/>
          <a:stretch>
            <a:fillRect/>
          </a:stretch>
        </p:blipFill>
        <p:spPr bwMode="auto">
          <a:xfrm>
            <a:off x="4952808" y="5587365"/>
            <a:ext cx="6748656" cy="1613535"/>
          </a:xfrm>
          <a:prstGeom prst="rect">
            <a:avLst/>
          </a:prstGeom>
          <a:noFill/>
          <a:ln w="9525">
            <a:noFill/>
            <a:miter lim="800000"/>
            <a:headEnd/>
            <a:tailEnd/>
          </a:ln>
        </p:spPr>
      </p:pic>
      <p:sp>
        <p:nvSpPr>
          <p:cNvPr id="5" name="4 - Δεξιό βέλος"/>
          <p:cNvSpPr/>
          <p:nvPr/>
        </p:nvSpPr>
        <p:spPr>
          <a:xfrm>
            <a:off x="5562699" y="720130"/>
            <a:ext cx="921477" cy="226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8009" tIns="54004" rIns="108009" bIns="54004" rtlCol="0" anchor="ctr"/>
          <a:lstStyle/>
          <a:p>
            <a:pPr algn="ctr"/>
            <a:endParaRPr lang="el-GR"/>
          </a:p>
        </p:txBody>
      </p:sp>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701755"/>
          </a:xfrm>
        </p:spPr>
        <p:txBody>
          <a:bodyPr>
            <a:normAutofit/>
          </a:bodyPr>
          <a:lstStyle/>
          <a:p>
            <a:pPr fontAlgn="auto">
              <a:spcAft>
                <a:spcPts val="0"/>
              </a:spcAft>
              <a:defRPr/>
            </a:pPr>
            <a:r>
              <a:rPr lang="el-GR" sz="3800" i="1" dirty="0" smtClean="0">
                <a:effectLst>
                  <a:outerShdw blurRad="38100" dist="38100" dir="2700000" algn="tl">
                    <a:srgbClr val="000000">
                      <a:alpha val="43137"/>
                    </a:srgbClr>
                  </a:outerShdw>
                </a:effectLst>
              </a:rPr>
              <a:t>2</a:t>
            </a:r>
            <a:r>
              <a:rPr lang="el-GR" sz="3800" i="1" baseline="30000" dirty="0" smtClean="0">
                <a:effectLst>
                  <a:outerShdw blurRad="38100" dist="38100" dir="2700000" algn="tl">
                    <a:srgbClr val="000000">
                      <a:alpha val="43137"/>
                    </a:srgbClr>
                  </a:outerShdw>
                </a:effectLst>
              </a:rPr>
              <a:t>η</a:t>
            </a:r>
            <a:r>
              <a:rPr lang="el-GR" sz="3800" i="1" dirty="0" smtClean="0">
                <a:effectLst>
                  <a:outerShdw blurRad="38100" dist="38100" dir="2700000" algn="tl">
                    <a:srgbClr val="000000">
                      <a:alpha val="43137"/>
                    </a:srgbClr>
                  </a:outerShdw>
                </a:effectLst>
              </a:rPr>
              <a:t> ΥΠΕ – 9 Νοσοκομεία με </a:t>
            </a:r>
            <a:r>
              <a:rPr lang="el-GR" sz="3800" i="1" dirty="0" err="1" smtClean="0">
                <a:effectLst>
                  <a:outerShdw blurRad="38100" dist="38100" dir="2700000" algn="tl">
                    <a:srgbClr val="000000">
                      <a:alpha val="43137"/>
                    </a:srgbClr>
                  </a:outerShdw>
                </a:effectLst>
              </a:rPr>
              <a:t>ΜΕΘ</a:t>
            </a:r>
            <a:r>
              <a:rPr lang="el-GR" sz="3800" i="1" dirty="0" smtClean="0">
                <a:effectLst>
                  <a:outerShdw blurRad="38100" dist="38100" dir="2700000" algn="tl">
                    <a:srgbClr val="000000">
                      <a:alpha val="43137"/>
                    </a:srgbClr>
                  </a:outerShdw>
                </a:effectLst>
              </a:rPr>
              <a:t> </a:t>
            </a:r>
            <a:endParaRPr lang="el-GR" sz="3800" i="1" dirty="0">
              <a:effectLst>
                <a:outerShdw blurRad="38100" dist="38100" dir="2700000" algn="tl">
                  <a:srgbClr val="000000">
                    <a:alpha val="43137"/>
                  </a:srgbClr>
                </a:outerShdw>
              </a:effectLst>
            </a:endParaRPr>
          </a:p>
        </p:txBody>
      </p:sp>
      <p:pic>
        <p:nvPicPr>
          <p:cNvPr id="15363" name="7 - Θέση περιεχομένου" descr="xartis 2 YPE_meth.jpg"/>
          <p:cNvPicPr>
            <a:picLocks noGrp="1" noChangeAspect="1"/>
          </p:cNvPicPr>
          <p:nvPr>
            <p:ph sz="quarter" idx="1"/>
          </p:nvPr>
        </p:nvPicPr>
        <p:blipFill>
          <a:blip r:embed="rId2" cstate="print"/>
          <a:srcRect/>
          <a:stretch>
            <a:fillRect/>
          </a:stretch>
        </p:blipFill>
        <p:spPr>
          <a:xfrm>
            <a:off x="691032" y="1701001"/>
            <a:ext cx="9121453" cy="5290661"/>
          </a:xfrm>
        </p:spPr>
      </p:pic>
      <p:sp>
        <p:nvSpPr>
          <p:cNvPr id="15364" name="3 - TextBox"/>
          <p:cNvSpPr txBox="1">
            <a:spLocks noChangeArrowheads="1"/>
          </p:cNvSpPr>
          <p:nvPr/>
        </p:nvSpPr>
        <p:spPr bwMode="auto">
          <a:xfrm>
            <a:off x="9353044" y="198359"/>
            <a:ext cx="2348419" cy="968454"/>
          </a:xfrm>
          <a:prstGeom prst="rect">
            <a:avLst/>
          </a:prstGeom>
          <a:noFill/>
          <a:ln w="9525">
            <a:noFill/>
            <a:miter lim="800000"/>
            <a:headEnd/>
            <a:tailEnd/>
          </a:ln>
        </p:spPr>
        <p:txBody>
          <a:bodyPr lIns="108009" tIns="54004" rIns="108009" bIns="54004">
            <a:spAutoFit/>
          </a:bodyPr>
          <a:lstStyle/>
          <a:p>
            <a:pPr algn="ctr"/>
            <a:r>
              <a:rPr lang="el-GR" b="1" i="1">
                <a:latin typeface="Calibri" pitchFamily="34" charset="0"/>
              </a:rPr>
              <a:t>Κλίνες ΜΕΘ</a:t>
            </a:r>
          </a:p>
          <a:p>
            <a:pPr algn="ctr"/>
            <a:r>
              <a:rPr lang="el-GR" b="1" i="1">
                <a:latin typeface="Calibri" pitchFamily="34" charset="0"/>
              </a:rPr>
              <a:t>Ενηλίκων: 86</a:t>
            </a:r>
          </a:p>
          <a:p>
            <a:pPr algn="ctr"/>
            <a:r>
              <a:rPr lang="el-GR" b="1" i="1">
                <a:latin typeface="Calibri" pitchFamily="34" charset="0"/>
              </a:rPr>
              <a:t>Παίδων :     0</a:t>
            </a:r>
          </a:p>
        </p:txBody>
      </p:sp>
      <p:pic>
        <p:nvPicPr>
          <p:cNvPr id="15365" name="4 - Εικόνα"/>
          <p:cNvPicPr>
            <a:picLocks noChangeAspect="1" noChangeArrowheads="1"/>
          </p:cNvPicPr>
          <p:nvPr/>
        </p:nvPicPr>
        <p:blipFill>
          <a:blip r:embed="rId3" cstate="print"/>
          <a:srcRect b="70509"/>
          <a:stretch>
            <a:fillRect/>
          </a:stretch>
        </p:blipFill>
        <p:spPr bwMode="auto">
          <a:xfrm>
            <a:off x="4952808" y="6277452"/>
            <a:ext cx="6748656" cy="923449"/>
          </a:xfrm>
          <a:prstGeom prst="rect">
            <a:avLst/>
          </a:prstGeom>
          <a:noFill/>
          <a:ln w="9525">
            <a:noFill/>
            <a:miter lim="800000"/>
            <a:headEnd/>
            <a:tailEnd/>
          </a:ln>
        </p:spPr>
      </p:pic>
      <p:graphicFrame>
        <p:nvGraphicFramePr>
          <p:cNvPr id="6" name="5 - Διάγραμμα"/>
          <p:cNvGraphicFramePr/>
          <p:nvPr/>
        </p:nvGraphicFramePr>
        <p:xfrm>
          <a:off x="9628789" y="3146800"/>
          <a:ext cx="2072674" cy="16043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701755"/>
          </a:xfrm>
        </p:spPr>
        <p:txBody>
          <a:bodyPr>
            <a:normAutofit/>
          </a:bodyPr>
          <a:lstStyle/>
          <a:p>
            <a:pPr fontAlgn="auto">
              <a:spcAft>
                <a:spcPts val="0"/>
              </a:spcAft>
              <a:defRPr/>
            </a:pPr>
            <a:r>
              <a:rPr lang="el-GR" sz="3800" i="1" dirty="0" smtClean="0">
                <a:effectLst>
                  <a:outerShdw blurRad="38100" dist="38100" dir="2700000" algn="tl">
                    <a:srgbClr val="000000">
                      <a:alpha val="43137"/>
                    </a:srgbClr>
                  </a:outerShdw>
                </a:effectLst>
              </a:rPr>
              <a:t>3</a:t>
            </a:r>
            <a:r>
              <a:rPr lang="el-GR" sz="3800" i="1" baseline="30000" dirty="0" smtClean="0">
                <a:effectLst>
                  <a:outerShdw blurRad="38100" dist="38100" dir="2700000" algn="tl">
                    <a:srgbClr val="000000">
                      <a:alpha val="43137"/>
                    </a:srgbClr>
                  </a:outerShdw>
                </a:effectLst>
              </a:rPr>
              <a:t>η</a:t>
            </a:r>
            <a:r>
              <a:rPr lang="el-GR" sz="3800" i="1" dirty="0" smtClean="0">
                <a:effectLst>
                  <a:outerShdw blurRad="38100" dist="38100" dir="2700000" algn="tl">
                    <a:srgbClr val="000000">
                      <a:alpha val="43137"/>
                    </a:srgbClr>
                  </a:outerShdw>
                </a:effectLst>
              </a:rPr>
              <a:t> ΥΠΕ – 16 Νοσοκομεία              3.772 κλίνες  </a:t>
            </a:r>
            <a:endParaRPr lang="el-GR" sz="3800" i="1" dirty="0">
              <a:effectLst>
                <a:outerShdw blurRad="38100" dist="38100" dir="2700000" algn="tl">
                  <a:srgbClr val="000000">
                    <a:alpha val="43137"/>
                  </a:srgbClr>
                </a:outerShdw>
              </a:effectLst>
            </a:endParaRPr>
          </a:p>
        </p:txBody>
      </p:sp>
      <p:pic>
        <p:nvPicPr>
          <p:cNvPr id="16387" name="4 - Θέση περιεχομένου" descr="xartis 3 YPE.jpg"/>
          <p:cNvPicPr>
            <a:picLocks noGrp="1" noChangeAspect="1"/>
          </p:cNvPicPr>
          <p:nvPr>
            <p:ph sz="quarter" idx="1"/>
          </p:nvPr>
        </p:nvPicPr>
        <p:blipFill>
          <a:blip r:embed="rId2" cstate="print"/>
          <a:srcRect/>
          <a:stretch>
            <a:fillRect/>
          </a:stretch>
        </p:blipFill>
        <p:spPr>
          <a:xfrm>
            <a:off x="691032" y="1701000"/>
            <a:ext cx="9121453" cy="5292328"/>
          </a:xfrm>
        </p:spPr>
      </p:pic>
      <p:pic>
        <p:nvPicPr>
          <p:cNvPr id="16388" name="3 - Εικόνα"/>
          <p:cNvPicPr>
            <a:picLocks noChangeAspect="1" noChangeArrowheads="1"/>
          </p:cNvPicPr>
          <p:nvPr/>
        </p:nvPicPr>
        <p:blipFill>
          <a:blip r:embed="rId3" cstate="print"/>
          <a:srcRect b="57730"/>
          <a:stretch>
            <a:fillRect/>
          </a:stretch>
        </p:blipFill>
        <p:spPr bwMode="auto">
          <a:xfrm>
            <a:off x="4952808" y="5877402"/>
            <a:ext cx="6748656" cy="1323499"/>
          </a:xfrm>
          <a:prstGeom prst="rect">
            <a:avLst/>
          </a:prstGeom>
          <a:noFill/>
          <a:ln w="9525">
            <a:noFill/>
            <a:miter lim="800000"/>
            <a:headEnd/>
            <a:tailEnd/>
          </a:ln>
        </p:spPr>
      </p:pic>
      <p:sp>
        <p:nvSpPr>
          <p:cNvPr id="5" name="4 - Δεξιό βέλος"/>
          <p:cNvSpPr/>
          <p:nvPr/>
        </p:nvSpPr>
        <p:spPr>
          <a:xfrm>
            <a:off x="5562699" y="720130"/>
            <a:ext cx="921477" cy="226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8009" tIns="54004" rIns="108009" bIns="54004" rtlCol="0" anchor="ctr"/>
          <a:lstStyle/>
          <a:p>
            <a:pPr algn="ctr"/>
            <a:endParaRPr lang="el-GR"/>
          </a:p>
        </p:txBody>
      </p:sp>
    </p:spTree>
  </p:cSld>
  <p:clrMapOvr>
    <a:masterClrMapping/>
  </p:clrMapOvr>
  <p:transition>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701755"/>
          </a:xfrm>
        </p:spPr>
        <p:txBody>
          <a:bodyPr>
            <a:normAutofit/>
          </a:bodyPr>
          <a:lstStyle/>
          <a:p>
            <a:pPr fontAlgn="auto">
              <a:spcAft>
                <a:spcPts val="0"/>
              </a:spcAft>
              <a:defRPr/>
            </a:pPr>
            <a:r>
              <a:rPr lang="el-GR" sz="3800" i="1" dirty="0" smtClean="0">
                <a:effectLst>
                  <a:outerShdw blurRad="38100" dist="38100" dir="2700000" algn="tl">
                    <a:srgbClr val="000000">
                      <a:alpha val="43137"/>
                    </a:srgbClr>
                  </a:outerShdw>
                </a:effectLst>
              </a:rPr>
              <a:t>3</a:t>
            </a:r>
            <a:r>
              <a:rPr lang="el-GR" sz="3800" i="1" baseline="30000" dirty="0" smtClean="0">
                <a:effectLst>
                  <a:outerShdw blurRad="38100" dist="38100" dir="2700000" algn="tl">
                    <a:srgbClr val="000000">
                      <a:alpha val="43137"/>
                    </a:srgbClr>
                  </a:outerShdw>
                </a:effectLst>
              </a:rPr>
              <a:t>η</a:t>
            </a:r>
            <a:r>
              <a:rPr lang="el-GR" sz="3800" i="1" dirty="0" smtClean="0">
                <a:effectLst>
                  <a:outerShdw blurRad="38100" dist="38100" dir="2700000" algn="tl">
                    <a:srgbClr val="000000">
                      <a:alpha val="43137"/>
                    </a:srgbClr>
                  </a:outerShdw>
                </a:effectLst>
              </a:rPr>
              <a:t> ΥΠΕ – 9 Νοσοκομεία με </a:t>
            </a:r>
            <a:r>
              <a:rPr lang="el-GR" sz="3800" i="1" dirty="0" err="1" smtClean="0">
                <a:effectLst>
                  <a:outerShdw blurRad="38100" dist="38100" dir="2700000" algn="tl">
                    <a:srgbClr val="000000">
                      <a:alpha val="43137"/>
                    </a:srgbClr>
                  </a:outerShdw>
                </a:effectLst>
              </a:rPr>
              <a:t>ΜΕΘ</a:t>
            </a:r>
            <a:r>
              <a:rPr lang="el-GR" sz="3800" i="1" dirty="0" smtClean="0">
                <a:effectLst>
                  <a:outerShdw blurRad="38100" dist="38100" dir="2700000" algn="tl">
                    <a:srgbClr val="000000">
                      <a:alpha val="43137"/>
                    </a:srgbClr>
                  </a:outerShdw>
                </a:effectLst>
              </a:rPr>
              <a:t> </a:t>
            </a:r>
            <a:endParaRPr lang="el-GR" sz="3800" i="1" dirty="0">
              <a:effectLst>
                <a:outerShdw blurRad="38100" dist="38100" dir="2700000" algn="tl">
                  <a:srgbClr val="000000">
                    <a:alpha val="43137"/>
                  </a:srgbClr>
                </a:outerShdw>
              </a:effectLst>
            </a:endParaRPr>
          </a:p>
        </p:txBody>
      </p:sp>
      <p:pic>
        <p:nvPicPr>
          <p:cNvPr id="17411" name="4 - Θέση περιεχομένου" descr="xartis 3 YPE_meth.jpg"/>
          <p:cNvPicPr>
            <a:picLocks noGrp="1" noChangeAspect="1"/>
          </p:cNvPicPr>
          <p:nvPr>
            <p:ph sz="quarter" idx="1"/>
          </p:nvPr>
        </p:nvPicPr>
        <p:blipFill>
          <a:blip r:embed="rId2" cstate="print"/>
          <a:srcRect/>
          <a:stretch>
            <a:fillRect/>
          </a:stretch>
        </p:blipFill>
        <p:spPr>
          <a:xfrm>
            <a:off x="691032" y="1701000"/>
            <a:ext cx="9121453" cy="5292328"/>
          </a:xfrm>
        </p:spPr>
      </p:pic>
      <p:sp>
        <p:nvSpPr>
          <p:cNvPr id="17412" name="3 - TextBox"/>
          <p:cNvSpPr txBox="1">
            <a:spLocks noChangeArrowheads="1"/>
          </p:cNvSpPr>
          <p:nvPr/>
        </p:nvSpPr>
        <p:spPr bwMode="auto">
          <a:xfrm>
            <a:off x="9353044" y="198359"/>
            <a:ext cx="2348419" cy="968454"/>
          </a:xfrm>
          <a:prstGeom prst="rect">
            <a:avLst/>
          </a:prstGeom>
          <a:noFill/>
          <a:ln w="9525">
            <a:noFill/>
            <a:miter lim="800000"/>
            <a:headEnd/>
            <a:tailEnd/>
          </a:ln>
        </p:spPr>
        <p:txBody>
          <a:bodyPr lIns="108009" tIns="54004" rIns="108009" bIns="54004">
            <a:spAutoFit/>
          </a:bodyPr>
          <a:lstStyle/>
          <a:p>
            <a:pPr algn="ctr"/>
            <a:r>
              <a:rPr lang="el-GR" b="1" i="1">
                <a:latin typeface="Calibri" pitchFamily="34" charset="0"/>
              </a:rPr>
              <a:t>Κλίνες ΜΕΘ</a:t>
            </a:r>
          </a:p>
          <a:p>
            <a:pPr algn="ctr"/>
            <a:r>
              <a:rPr lang="el-GR" b="1" i="1">
                <a:latin typeface="Calibri" pitchFamily="34" charset="0"/>
              </a:rPr>
              <a:t>Ενηλίκων: 68</a:t>
            </a:r>
          </a:p>
          <a:p>
            <a:pPr algn="ctr"/>
            <a:r>
              <a:rPr lang="el-GR" b="1" i="1">
                <a:latin typeface="Calibri" pitchFamily="34" charset="0"/>
              </a:rPr>
              <a:t>Παίδων :     0</a:t>
            </a:r>
          </a:p>
        </p:txBody>
      </p:sp>
      <p:pic>
        <p:nvPicPr>
          <p:cNvPr id="17413" name="5 - Εικόνα"/>
          <p:cNvPicPr>
            <a:picLocks noChangeAspect="1" noChangeArrowheads="1"/>
          </p:cNvPicPr>
          <p:nvPr/>
        </p:nvPicPr>
        <p:blipFill>
          <a:blip r:embed="rId3" cstate="print"/>
          <a:srcRect b="69553"/>
          <a:stretch>
            <a:fillRect/>
          </a:stretch>
        </p:blipFill>
        <p:spPr bwMode="auto">
          <a:xfrm>
            <a:off x="4952808" y="6247447"/>
            <a:ext cx="6748656" cy="953453"/>
          </a:xfrm>
          <a:prstGeom prst="rect">
            <a:avLst/>
          </a:prstGeom>
          <a:noFill/>
          <a:ln w="9525">
            <a:noFill/>
            <a:miter lim="800000"/>
            <a:headEnd/>
            <a:tailEnd/>
          </a:ln>
        </p:spPr>
      </p:pic>
      <p:graphicFrame>
        <p:nvGraphicFramePr>
          <p:cNvPr id="6" name="5 - Διάγραμμα"/>
          <p:cNvGraphicFramePr/>
          <p:nvPr/>
        </p:nvGraphicFramePr>
        <p:xfrm>
          <a:off x="9628789" y="3146800"/>
          <a:ext cx="2072674" cy="16043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 Τίτλος"/>
          <p:cNvSpPr>
            <a:spLocks noGrp="1"/>
          </p:cNvSpPr>
          <p:nvPr>
            <p:ph type="title"/>
          </p:nvPr>
        </p:nvSpPr>
        <p:spPr>
          <a:xfrm>
            <a:off x="390049" y="480060"/>
            <a:ext cx="11116390" cy="701755"/>
          </a:xfrm>
        </p:spPr>
        <p:txBody>
          <a:bodyPr/>
          <a:lstStyle/>
          <a:p>
            <a:r>
              <a:rPr lang="el-GR" sz="3800" i="1" dirty="0" smtClean="0">
                <a:effectLst>
                  <a:outerShdw blurRad="38100" dist="38100" dir="2700000" algn="tl">
                    <a:srgbClr val="000000">
                      <a:alpha val="43137"/>
                    </a:srgbClr>
                  </a:outerShdw>
                </a:effectLst>
              </a:rPr>
              <a:t>4</a:t>
            </a:r>
            <a:r>
              <a:rPr lang="el-GR" sz="3800" i="1" baseline="30000" dirty="0" smtClean="0">
                <a:effectLst>
                  <a:outerShdw blurRad="38100" dist="38100" dir="2700000" algn="tl">
                    <a:srgbClr val="000000">
                      <a:alpha val="43137"/>
                    </a:srgbClr>
                  </a:outerShdw>
                </a:effectLst>
              </a:rPr>
              <a:t>η</a:t>
            </a:r>
            <a:r>
              <a:rPr lang="el-GR" sz="3800" i="1" dirty="0" smtClean="0">
                <a:effectLst>
                  <a:outerShdw blurRad="38100" dist="38100" dir="2700000" algn="tl">
                    <a:srgbClr val="000000">
                      <a:alpha val="43137"/>
                    </a:srgbClr>
                  </a:outerShdw>
                </a:effectLst>
              </a:rPr>
              <a:t> ΥΠΕ – 15 Νοσοκομεία              5.041 κλίνες  </a:t>
            </a:r>
          </a:p>
        </p:txBody>
      </p:sp>
      <p:pic>
        <p:nvPicPr>
          <p:cNvPr id="18435" name="4 - Θέση περιεχομένου" descr="xartis 4 YPE.jpg"/>
          <p:cNvPicPr>
            <a:picLocks noGrp="1" noChangeAspect="1"/>
          </p:cNvPicPr>
          <p:nvPr>
            <p:ph sz="quarter" idx="1"/>
          </p:nvPr>
        </p:nvPicPr>
        <p:blipFill>
          <a:blip r:embed="rId2" cstate="print"/>
          <a:srcRect/>
          <a:stretch>
            <a:fillRect/>
          </a:stretch>
        </p:blipFill>
        <p:spPr>
          <a:xfrm>
            <a:off x="691032" y="1701000"/>
            <a:ext cx="9121453" cy="5292328"/>
          </a:xfrm>
        </p:spPr>
      </p:pic>
      <p:pic>
        <p:nvPicPr>
          <p:cNvPr id="18436" name="3 - Εικόνα"/>
          <p:cNvPicPr>
            <a:picLocks noChangeAspect="1" noChangeArrowheads="1"/>
          </p:cNvPicPr>
          <p:nvPr/>
        </p:nvPicPr>
        <p:blipFill>
          <a:blip r:embed="rId3" cstate="print"/>
          <a:srcRect b="59972"/>
          <a:stretch>
            <a:fillRect/>
          </a:stretch>
        </p:blipFill>
        <p:spPr bwMode="auto">
          <a:xfrm>
            <a:off x="4952808" y="5950744"/>
            <a:ext cx="6748656" cy="1250156"/>
          </a:xfrm>
          <a:prstGeom prst="rect">
            <a:avLst/>
          </a:prstGeom>
          <a:noFill/>
          <a:ln w="9525">
            <a:noFill/>
            <a:miter lim="800000"/>
            <a:headEnd/>
            <a:tailEnd/>
          </a:ln>
        </p:spPr>
      </p:pic>
      <p:sp>
        <p:nvSpPr>
          <p:cNvPr id="5" name="4 - Δεξιό βέλος"/>
          <p:cNvSpPr/>
          <p:nvPr/>
        </p:nvSpPr>
        <p:spPr>
          <a:xfrm>
            <a:off x="5490691" y="720130"/>
            <a:ext cx="921477" cy="226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8009" tIns="54004" rIns="108009" bIns="54004" rtlCol="0" anchor="ctr"/>
          <a:lstStyle/>
          <a:p>
            <a:pPr algn="ctr"/>
            <a:endParaRPr lang="el-GR"/>
          </a:p>
        </p:txBody>
      </p:sp>
    </p:spTree>
  </p:cSld>
  <p:clrMapOvr>
    <a:masterClrMapping/>
  </p:clrMapOvr>
  <p:transition>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701755"/>
          </a:xfrm>
        </p:spPr>
        <p:txBody>
          <a:bodyPr>
            <a:normAutofit/>
          </a:bodyPr>
          <a:lstStyle/>
          <a:p>
            <a:pPr fontAlgn="auto">
              <a:spcAft>
                <a:spcPts val="0"/>
              </a:spcAft>
              <a:defRPr/>
            </a:pPr>
            <a:r>
              <a:rPr lang="el-GR" sz="3800" i="1" dirty="0" smtClean="0">
                <a:effectLst>
                  <a:outerShdw blurRad="38100" dist="38100" dir="2700000" algn="tl">
                    <a:srgbClr val="000000">
                      <a:alpha val="43137"/>
                    </a:srgbClr>
                  </a:outerShdw>
                </a:effectLst>
              </a:rPr>
              <a:t>4</a:t>
            </a:r>
            <a:r>
              <a:rPr lang="el-GR" sz="3800" i="1" baseline="30000" dirty="0" smtClean="0">
                <a:effectLst>
                  <a:outerShdw blurRad="38100" dist="38100" dir="2700000" algn="tl">
                    <a:srgbClr val="000000">
                      <a:alpha val="43137"/>
                    </a:srgbClr>
                  </a:outerShdw>
                </a:effectLst>
              </a:rPr>
              <a:t>η</a:t>
            </a:r>
            <a:r>
              <a:rPr lang="el-GR" sz="3800" i="1" dirty="0" smtClean="0">
                <a:effectLst>
                  <a:outerShdw blurRad="38100" dist="38100" dir="2700000" algn="tl">
                    <a:srgbClr val="000000">
                      <a:alpha val="43137"/>
                    </a:srgbClr>
                  </a:outerShdw>
                </a:effectLst>
              </a:rPr>
              <a:t> ΥΠΕ – 11 Νοσοκομεία με </a:t>
            </a:r>
            <a:r>
              <a:rPr lang="el-GR" sz="3800" i="1" dirty="0" err="1" smtClean="0">
                <a:effectLst>
                  <a:outerShdw blurRad="38100" dist="38100" dir="2700000" algn="tl">
                    <a:srgbClr val="000000">
                      <a:alpha val="43137"/>
                    </a:srgbClr>
                  </a:outerShdw>
                </a:effectLst>
              </a:rPr>
              <a:t>ΜΕΘ</a:t>
            </a:r>
            <a:r>
              <a:rPr lang="el-GR" sz="3800" i="1" dirty="0" smtClean="0">
                <a:effectLst>
                  <a:outerShdw blurRad="38100" dist="38100" dir="2700000" algn="tl">
                    <a:srgbClr val="000000">
                      <a:alpha val="43137"/>
                    </a:srgbClr>
                  </a:outerShdw>
                </a:effectLst>
              </a:rPr>
              <a:t> </a:t>
            </a:r>
            <a:endParaRPr lang="el-GR" sz="3800" i="1" dirty="0">
              <a:effectLst>
                <a:outerShdw blurRad="38100" dist="38100" dir="2700000" algn="tl">
                  <a:srgbClr val="000000">
                    <a:alpha val="43137"/>
                  </a:srgbClr>
                </a:outerShdw>
              </a:effectLst>
            </a:endParaRPr>
          </a:p>
        </p:txBody>
      </p:sp>
      <p:pic>
        <p:nvPicPr>
          <p:cNvPr id="19459" name="4 - Θέση περιεχομένου" descr="xartis 4 YPE_meth.jpg"/>
          <p:cNvPicPr>
            <a:picLocks noGrp="1" noChangeAspect="1"/>
          </p:cNvPicPr>
          <p:nvPr>
            <p:ph sz="quarter" idx="1"/>
          </p:nvPr>
        </p:nvPicPr>
        <p:blipFill>
          <a:blip r:embed="rId2" cstate="print"/>
          <a:srcRect/>
          <a:stretch>
            <a:fillRect/>
          </a:stretch>
        </p:blipFill>
        <p:spPr>
          <a:xfrm>
            <a:off x="691032" y="1701000"/>
            <a:ext cx="9121453" cy="5292328"/>
          </a:xfrm>
        </p:spPr>
      </p:pic>
      <p:sp>
        <p:nvSpPr>
          <p:cNvPr id="19460" name="3 - TextBox"/>
          <p:cNvSpPr txBox="1">
            <a:spLocks noChangeArrowheads="1"/>
          </p:cNvSpPr>
          <p:nvPr/>
        </p:nvSpPr>
        <p:spPr bwMode="auto">
          <a:xfrm>
            <a:off x="9353044" y="198359"/>
            <a:ext cx="2348419" cy="968454"/>
          </a:xfrm>
          <a:prstGeom prst="rect">
            <a:avLst/>
          </a:prstGeom>
          <a:noFill/>
          <a:ln w="9525">
            <a:noFill/>
            <a:miter lim="800000"/>
            <a:headEnd/>
            <a:tailEnd/>
          </a:ln>
        </p:spPr>
        <p:txBody>
          <a:bodyPr lIns="108009" tIns="54004" rIns="108009" bIns="54004">
            <a:spAutoFit/>
          </a:bodyPr>
          <a:lstStyle/>
          <a:p>
            <a:pPr algn="ctr"/>
            <a:r>
              <a:rPr lang="el-GR" b="1" i="1">
                <a:latin typeface="Calibri" pitchFamily="34" charset="0"/>
              </a:rPr>
              <a:t>Κλίνες ΜΕΘ</a:t>
            </a:r>
          </a:p>
          <a:p>
            <a:pPr algn="ctr"/>
            <a:r>
              <a:rPr lang="el-GR" b="1" i="1">
                <a:latin typeface="Calibri" pitchFamily="34" charset="0"/>
              </a:rPr>
              <a:t>Ενηλίκων: 60</a:t>
            </a:r>
          </a:p>
          <a:p>
            <a:pPr algn="ctr"/>
            <a:r>
              <a:rPr lang="el-GR" b="1" i="1">
                <a:latin typeface="Calibri" pitchFamily="34" charset="0"/>
              </a:rPr>
              <a:t>Παίδων :     0</a:t>
            </a:r>
          </a:p>
        </p:txBody>
      </p:sp>
      <p:pic>
        <p:nvPicPr>
          <p:cNvPr id="19461" name="5 - Εικόνα"/>
          <p:cNvPicPr>
            <a:picLocks noChangeAspect="1" noChangeArrowheads="1"/>
          </p:cNvPicPr>
          <p:nvPr/>
        </p:nvPicPr>
        <p:blipFill>
          <a:blip r:embed="rId3" cstate="print"/>
          <a:srcRect b="68600"/>
          <a:stretch>
            <a:fillRect/>
          </a:stretch>
        </p:blipFill>
        <p:spPr bwMode="auto">
          <a:xfrm>
            <a:off x="4952808" y="6220777"/>
            <a:ext cx="6748656" cy="980123"/>
          </a:xfrm>
          <a:prstGeom prst="rect">
            <a:avLst/>
          </a:prstGeom>
          <a:noFill/>
          <a:ln w="9525">
            <a:noFill/>
            <a:miter lim="800000"/>
            <a:headEnd/>
            <a:tailEnd/>
          </a:ln>
        </p:spPr>
      </p:pic>
      <p:graphicFrame>
        <p:nvGraphicFramePr>
          <p:cNvPr id="6" name="5 - Διάγραμμα"/>
          <p:cNvGraphicFramePr/>
          <p:nvPr/>
        </p:nvGraphicFramePr>
        <p:xfrm>
          <a:off x="9628789" y="3146800"/>
          <a:ext cx="2072674" cy="16043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701755"/>
          </a:xfrm>
        </p:spPr>
        <p:txBody>
          <a:bodyPr>
            <a:normAutofit/>
          </a:bodyPr>
          <a:lstStyle/>
          <a:p>
            <a:pPr fontAlgn="auto">
              <a:spcAft>
                <a:spcPts val="0"/>
              </a:spcAft>
              <a:defRPr/>
            </a:pPr>
            <a:r>
              <a:rPr lang="el-GR" sz="3800" i="1" dirty="0" smtClean="0">
                <a:effectLst>
                  <a:outerShdw blurRad="38100" dist="38100" dir="2700000" algn="tl">
                    <a:srgbClr val="000000">
                      <a:alpha val="43137"/>
                    </a:srgbClr>
                  </a:outerShdw>
                </a:effectLst>
              </a:rPr>
              <a:t>5</a:t>
            </a:r>
            <a:r>
              <a:rPr lang="el-GR" sz="3800" i="1" baseline="30000" dirty="0" smtClean="0">
                <a:effectLst>
                  <a:outerShdw blurRad="38100" dist="38100" dir="2700000" algn="tl">
                    <a:srgbClr val="000000">
                      <a:alpha val="43137"/>
                    </a:srgbClr>
                  </a:outerShdw>
                </a:effectLst>
              </a:rPr>
              <a:t>η</a:t>
            </a:r>
            <a:r>
              <a:rPr lang="el-GR" sz="3800" i="1" dirty="0" smtClean="0">
                <a:effectLst>
                  <a:outerShdw blurRad="38100" dist="38100" dir="2700000" algn="tl">
                    <a:srgbClr val="000000">
                      <a:alpha val="43137"/>
                    </a:srgbClr>
                  </a:outerShdw>
                </a:effectLst>
              </a:rPr>
              <a:t> ΥΠΕ – 13 Νοσοκομεία            3.018 κλίνες  </a:t>
            </a:r>
            <a:endParaRPr lang="el-GR" sz="3800" i="1" dirty="0">
              <a:effectLst>
                <a:outerShdw blurRad="38100" dist="38100" dir="2700000" algn="tl">
                  <a:srgbClr val="000000">
                    <a:alpha val="43137"/>
                  </a:srgbClr>
                </a:outerShdw>
              </a:effectLst>
            </a:endParaRPr>
          </a:p>
        </p:txBody>
      </p:sp>
      <p:pic>
        <p:nvPicPr>
          <p:cNvPr id="20483" name="4 - Θέση περιεχομένου" descr="xartis 5YPE.jpg"/>
          <p:cNvPicPr>
            <a:picLocks noGrp="1" noChangeAspect="1"/>
          </p:cNvPicPr>
          <p:nvPr>
            <p:ph sz="quarter" idx="1"/>
          </p:nvPr>
        </p:nvPicPr>
        <p:blipFill>
          <a:blip r:embed="rId2" cstate="print"/>
          <a:srcRect/>
          <a:stretch>
            <a:fillRect/>
          </a:stretch>
        </p:blipFill>
        <p:spPr>
          <a:xfrm>
            <a:off x="691032" y="1701000"/>
            <a:ext cx="9121453" cy="5292328"/>
          </a:xfrm>
        </p:spPr>
      </p:pic>
      <p:pic>
        <p:nvPicPr>
          <p:cNvPr id="20484" name="3 - Εικόνα"/>
          <p:cNvPicPr>
            <a:picLocks noChangeAspect="1" noChangeArrowheads="1"/>
          </p:cNvPicPr>
          <p:nvPr/>
        </p:nvPicPr>
        <p:blipFill>
          <a:blip r:embed="rId3" cstate="print"/>
          <a:srcRect b="64120"/>
          <a:stretch>
            <a:fillRect/>
          </a:stretch>
        </p:blipFill>
        <p:spPr bwMode="auto">
          <a:xfrm>
            <a:off x="4952808" y="6077427"/>
            <a:ext cx="6748656" cy="1123474"/>
          </a:xfrm>
          <a:prstGeom prst="rect">
            <a:avLst/>
          </a:prstGeom>
          <a:noFill/>
          <a:ln w="9525">
            <a:noFill/>
            <a:miter lim="800000"/>
            <a:headEnd/>
            <a:tailEnd/>
          </a:ln>
        </p:spPr>
      </p:pic>
      <p:sp>
        <p:nvSpPr>
          <p:cNvPr id="5" name="4 - Δεξιό βέλος"/>
          <p:cNvSpPr/>
          <p:nvPr/>
        </p:nvSpPr>
        <p:spPr>
          <a:xfrm>
            <a:off x="5346675" y="720130"/>
            <a:ext cx="921477" cy="226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8009" tIns="54004" rIns="108009" bIns="54004" rtlCol="0" anchor="ctr"/>
          <a:lstStyle/>
          <a:p>
            <a:pPr algn="ctr"/>
            <a:endParaRPr lang="el-GR"/>
          </a:p>
        </p:txBody>
      </p:sp>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701755"/>
          </a:xfrm>
        </p:spPr>
        <p:txBody>
          <a:bodyPr>
            <a:normAutofit/>
          </a:bodyPr>
          <a:lstStyle/>
          <a:p>
            <a:pPr fontAlgn="auto">
              <a:spcAft>
                <a:spcPts val="0"/>
              </a:spcAft>
              <a:defRPr/>
            </a:pPr>
            <a:r>
              <a:rPr lang="el-GR" sz="3800" i="1" dirty="0" smtClean="0">
                <a:effectLst>
                  <a:outerShdw blurRad="38100" dist="38100" dir="2700000" algn="tl">
                    <a:srgbClr val="000000">
                      <a:alpha val="43137"/>
                    </a:srgbClr>
                  </a:outerShdw>
                </a:effectLst>
              </a:rPr>
              <a:t>5</a:t>
            </a:r>
            <a:r>
              <a:rPr lang="el-GR" sz="3800" i="1" baseline="30000" dirty="0" smtClean="0">
                <a:effectLst>
                  <a:outerShdw blurRad="38100" dist="38100" dir="2700000" algn="tl">
                    <a:srgbClr val="000000">
                      <a:alpha val="43137"/>
                    </a:srgbClr>
                  </a:outerShdw>
                </a:effectLst>
              </a:rPr>
              <a:t>η</a:t>
            </a:r>
            <a:r>
              <a:rPr lang="el-GR" sz="3800" i="1" dirty="0" smtClean="0">
                <a:effectLst>
                  <a:outerShdw blurRad="38100" dist="38100" dir="2700000" algn="tl">
                    <a:srgbClr val="000000">
                      <a:alpha val="43137"/>
                    </a:srgbClr>
                  </a:outerShdw>
                </a:effectLst>
              </a:rPr>
              <a:t> ΥΠΕ – 6 Νοσοκομεία με </a:t>
            </a:r>
            <a:r>
              <a:rPr lang="el-GR" sz="3800" i="1" dirty="0" err="1" smtClean="0">
                <a:effectLst>
                  <a:outerShdw blurRad="38100" dist="38100" dir="2700000" algn="tl">
                    <a:srgbClr val="000000">
                      <a:alpha val="43137"/>
                    </a:srgbClr>
                  </a:outerShdw>
                </a:effectLst>
              </a:rPr>
              <a:t>ΜΕΘ</a:t>
            </a:r>
            <a:r>
              <a:rPr lang="el-GR" sz="3800" i="1" dirty="0" smtClean="0">
                <a:effectLst>
                  <a:outerShdw blurRad="38100" dist="38100" dir="2700000" algn="tl">
                    <a:srgbClr val="000000">
                      <a:alpha val="43137"/>
                    </a:srgbClr>
                  </a:outerShdw>
                </a:effectLst>
              </a:rPr>
              <a:t> </a:t>
            </a:r>
            <a:endParaRPr lang="el-GR" sz="3800" i="1" dirty="0">
              <a:effectLst>
                <a:outerShdw blurRad="38100" dist="38100" dir="2700000" algn="tl">
                  <a:srgbClr val="000000">
                    <a:alpha val="43137"/>
                  </a:srgbClr>
                </a:outerShdw>
              </a:effectLst>
            </a:endParaRPr>
          </a:p>
        </p:txBody>
      </p:sp>
      <p:pic>
        <p:nvPicPr>
          <p:cNvPr id="21507" name="4 - Θέση περιεχομένου" descr="xartis 5YPE_meth.jpg"/>
          <p:cNvPicPr>
            <a:picLocks noGrp="1" noChangeAspect="1"/>
          </p:cNvPicPr>
          <p:nvPr>
            <p:ph sz="quarter" idx="1"/>
          </p:nvPr>
        </p:nvPicPr>
        <p:blipFill>
          <a:blip r:embed="rId2" cstate="print"/>
          <a:srcRect/>
          <a:stretch>
            <a:fillRect/>
          </a:stretch>
        </p:blipFill>
        <p:spPr>
          <a:xfrm>
            <a:off x="691032" y="1701000"/>
            <a:ext cx="9121453" cy="5292328"/>
          </a:xfrm>
        </p:spPr>
      </p:pic>
      <p:sp>
        <p:nvSpPr>
          <p:cNvPr id="21508" name="3 - TextBox"/>
          <p:cNvSpPr txBox="1">
            <a:spLocks noChangeArrowheads="1"/>
          </p:cNvSpPr>
          <p:nvPr/>
        </p:nvSpPr>
        <p:spPr bwMode="auto">
          <a:xfrm>
            <a:off x="9353044" y="198359"/>
            <a:ext cx="2348419" cy="968454"/>
          </a:xfrm>
          <a:prstGeom prst="rect">
            <a:avLst/>
          </a:prstGeom>
          <a:noFill/>
          <a:ln w="9525">
            <a:noFill/>
            <a:miter lim="800000"/>
            <a:headEnd/>
            <a:tailEnd/>
          </a:ln>
        </p:spPr>
        <p:txBody>
          <a:bodyPr lIns="108009" tIns="54004" rIns="108009" bIns="54004">
            <a:spAutoFit/>
          </a:bodyPr>
          <a:lstStyle/>
          <a:p>
            <a:pPr algn="ctr"/>
            <a:r>
              <a:rPr lang="el-GR" b="1" i="1">
                <a:latin typeface="Calibri" pitchFamily="34" charset="0"/>
              </a:rPr>
              <a:t>Κλίνες ΜΕΘ</a:t>
            </a:r>
          </a:p>
          <a:p>
            <a:pPr algn="ctr"/>
            <a:r>
              <a:rPr lang="el-GR" b="1" i="1">
                <a:latin typeface="Calibri" pitchFamily="34" charset="0"/>
              </a:rPr>
              <a:t>Ενηλίκων: 49</a:t>
            </a:r>
          </a:p>
          <a:p>
            <a:pPr algn="ctr"/>
            <a:r>
              <a:rPr lang="el-GR" b="1" i="1">
                <a:latin typeface="Calibri" pitchFamily="34" charset="0"/>
              </a:rPr>
              <a:t>Παίδων :     0</a:t>
            </a:r>
          </a:p>
        </p:txBody>
      </p:sp>
      <p:pic>
        <p:nvPicPr>
          <p:cNvPr id="21509" name="5 - Εικόνα"/>
          <p:cNvPicPr>
            <a:picLocks noChangeAspect="1" noChangeArrowheads="1"/>
          </p:cNvPicPr>
          <p:nvPr/>
        </p:nvPicPr>
        <p:blipFill>
          <a:blip r:embed="rId3" cstate="print"/>
          <a:srcRect b="76579"/>
          <a:stretch>
            <a:fillRect/>
          </a:stretch>
        </p:blipFill>
        <p:spPr bwMode="auto">
          <a:xfrm>
            <a:off x="4952808" y="6467475"/>
            <a:ext cx="6748656" cy="733425"/>
          </a:xfrm>
          <a:prstGeom prst="rect">
            <a:avLst/>
          </a:prstGeom>
          <a:noFill/>
          <a:ln w="9525">
            <a:noFill/>
            <a:miter lim="800000"/>
            <a:headEnd/>
            <a:tailEnd/>
          </a:ln>
        </p:spPr>
      </p:pic>
      <p:graphicFrame>
        <p:nvGraphicFramePr>
          <p:cNvPr id="6" name="5 - Διάγραμμα"/>
          <p:cNvGraphicFramePr/>
          <p:nvPr/>
        </p:nvGraphicFramePr>
        <p:xfrm>
          <a:off x="9628789" y="3146800"/>
          <a:ext cx="2072674" cy="16043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Θέση περιεχομένου 2"/>
          <p:cNvSpPr txBox="1">
            <a:spLocks/>
          </p:cNvSpPr>
          <p:nvPr/>
        </p:nvSpPr>
        <p:spPr bwMode="auto">
          <a:xfrm>
            <a:off x="871516" y="2995376"/>
            <a:ext cx="10366764" cy="3437096"/>
          </a:xfrm>
          <a:prstGeom prst="rect">
            <a:avLst/>
          </a:prstGeom>
          <a:noFill/>
          <a:ln>
            <a:noFill/>
          </a:ln>
          <a:extLst/>
        </p:spPr>
        <p:txBody>
          <a:bodyPr lIns="108009" tIns="54004" rIns="108009" bIns="54004"/>
          <a:lstStyle>
            <a:lvl1pPr marL="228600" indent="-228600">
              <a:lnSpc>
                <a:spcPct val="90000"/>
              </a:lnSpc>
              <a:spcBef>
                <a:spcPts val="1000"/>
              </a:spcBef>
              <a:buFont typeface="Wingdings 2" pitchFamily="18" charset="2"/>
              <a:buChar char=""/>
              <a:defRPr sz="2000">
                <a:solidFill>
                  <a:schemeClr val="tx1"/>
                </a:solidFill>
                <a:latin typeface="Times New Roman" pitchFamily="18" charset="0"/>
                <a:ea typeface="SimSun" pitchFamily="2" charset="-122"/>
              </a:defRPr>
            </a:lvl1pPr>
            <a:lvl2pPr marL="685800" indent="-228600">
              <a:lnSpc>
                <a:spcPct val="90000"/>
              </a:lnSpc>
              <a:spcBef>
                <a:spcPts val="500"/>
              </a:spcBef>
              <a:buFont typeface="Wingdings 2" pitchFamily="18" charset="2"/>
              <a:buChar char=""/>
              <a:defRPr>
                <a:solidFill>
                  <a:schemeClr val="tx1"/>
                </a:solidFill>
                <a:latin typeface="Times New Roman" pitchFamily="18" charset="0"/>
                <a:ea typeface="SimSun" pitchFamily="2" charset="-122"/>
              </a:defRPr>
            </a:lvl2pPr>
            <a:lvl3pPr marL="1143000" indent="-228600">
              <a:lnSpc>
                <a:spcPct val="90000"/>
              </a:lnSpc>
              <a:spcBef>
                <a:spcPts val="500"/>
              </a:spcBef>
              <a:buFont typeface="Wingdings 2" pitchFamily="18" charset="2"/>
              <a:buChar char=""/>
              <a:defRPr sz="1600">
                <a:solidFill>
                  <a:schemeClr val="tx1"/>
                </a:solidFill>
                <a:latin typeface="Times New Roman" pitchFamily="18" charset="0"/>
                <a:ea typeface="SimSun" pitchFamily="2" charset="-122"/>
              </a:defRPr>
            </a:lvl3pPr>
            <a:lvl4pPr marL="1600200" indent="-228600">
              <a:lnSpc>
                <a:spcPct val="90000"/>
              </a:lnSpc>
              <a:spcBef>
                <a:spcPts val="500"/>
              </a:spcBef>
              <a:buFont typeface="Wingdings 2" pitchFamily="18" charset="2"/>
              <a:buChar char=""/>
              <a:defRPr sz="1400">
                <a:solidFill>
                  <a:schemeClr val="tx1"/>
                </a:solidFill>
                <a:latin typeface="Times New Roman" pitchFamily="18" charset="0"/>
                <a:ea typeface="SimSun" pitchFamily="2" charset="-122"/>
              </a:defRPr>
            </a:lvl4pPr>
            <a:lvl5pPr marL="2057400" indent="-228600">
              <a:lnSpc>
                <a:spcPct val="90000"/>
              </a:lnSpc>
              <a:spcBef>
                <a:spcPts val="500"/>
              </a:spcBef>
              <a:buFont typeface="Wingdings 2" pitchFamily="18" charset="2"/>
              <a:buChar char=""/>
              <a:defRPr sz="1400">
                <a:solidFill>
                  <a:schemeClr val="tx1"/>
                </a:solidFill>
                <a:latin typeface="Times New Roman" pitchFamily="18" charset="0"/>
                <a:ea typeface="SimSun" pitchFamily="2" charset="-122"/>
              </a:defRPr>
            </a:lvl5pPr>
            <a:lvl6pPr marL="2514600" indent="-228600" eaLnBrk="0" fontAlgn="base" hangingPunct="0">
              <a:lnSpc>
                <a:spcPct val="90000"/>
              </a:lnSpc>
              <a:spcBef>
                <a:spcPts val="500"/>
              </a:spcBef>
              <a:spcAft>
                <a:spcPct val="0"/>
              </a:spcAft>
              <a:buFont typeface="Wingdings 2" pitchFamily="18" charset="2"/>
              <a:buChar char=""/>
              <a:defRPr sz="1400">
                <a:solidFill>
                  <a:schemeClr val="tx1"/>
                </a:solidFill>
                <a:latin typeface="Times New Roman" pitchFamily="18" charset="0"/>
                <a:ea typeface="SimSun" pitchFamily="2" charset="-122"/>
              </a:defRPr>
            </a:lvl6pPr>
            <a:lvl7pPr marL="2971800" indent="-228600" eaLnBrk="0" fontAlgn="base" hangingPunct="0">
              <a:lnSpc>
                <a:spcPct val="90000"/>
              </a:lnSpc>
              <a:spcBef>
                <a:spcPts val="500"/>
              </a:spcBef>
              <a:spcAft>
                <a:spcPct val="0"/>
              </a:spcAft>
              <a:buFont typeface="Wingdings 2" pitchFamily="18" charset="2"/>
              <a:buChar char=""/>
              <a:defRPr sz="1400">
                <a:solidFill>
                  <a:schemeClr val="tx1"/>
                </a:solidFill>
                <a:latin typeface="Times New Roman" pitchFamily="18" charset="0"/>
                <a:ea typeface="SimSun" pitchFamily="2" charset="-122"/>
              </a:defRPr>
            </a:lvl7pPr>
            <a:lvl8pPr marL="3429000" indent="-228600" eaLnBrk="0" fontAlgn="base" hangingPunct="0">
              <a:lnSpc>
                <a:spcPct val="90000"/>
              </a:lnSpc>
              <a:spcBef>
                <a:spcPts val="500"/>
              </a:spcBef>
              <a:spcAft>
                <a:spcPct val="0"/>
              </a:spcAft>
              <a:buFont typeface="Wingdings 2" pitchFamily="18" charset="2"/>
              <a:buChar char=""/>
              <a:defRPr sz="1400">
                <a:solidFill>
                  <a:schemeClr val="tx1"/>
                </a:solidFill>
                <a:latin typeface="Times New Roman" pitchFamily="18" charset="0"/>
                <a:ea typeface="SimSun" pitchFamily="2" charset="-122"/>
              </a:defRPr>
            </a:lvl8pPr>
            <a:lvl9pPr marL="3886200" indent="-228600" eaLnBrk="0" fontAlgn="base" hangingPunct="0">
              <a:lnSpc>
                <a:spcPct val="90000"/>
              </a:lnSpc>
              <a:spcBef>
                <a:spcPts val="500"/>
              </a:spcBef>
              <a:spcAft>
                <a:spcPct val="0"/>
              </a:spcAft>
              <a:buFont typeface="Wingdings 2" pitchFamily="18" charset="2"/>
              <a:buChar char=""/>
              <a:defRPr sz="1400">
                <a:solidFill>
                  <a:schemeClr val="tx1"/>
                </a:solidFill>
                <a:latin typeface="Times New Roman" pitchFamily="18" charset="0"/>
                <a:ea typeface="SimSun" pitchFamily="2" charset="-122"/>
              </a:defRPr>
            </a:lvl9pPr>
          </a:lstStyle>
          <a:p>
            <a:pPr algn="just" eaLnBrk="0" hangingPunct="0">
              <a:buFont typeface="Wingdings" pitchFamily="2" charset="2"/>
              <a:buChar char="ü"/>
              <a:defRPr/>
            </a:pPr>
            <a:r>
              <a:rPr lang="en-US" altLang="el-GR" sz="2800" dirty="0" smtClean="0">
                <a:latin typeface="+mn-lt"/>
              </a:rPr>
              <a:t>E</a:t>
            </a:r>
            <a:r>
              <a:rPr lang="el-GR" altLang="el-GR" sz="2800" dirty="0" err="1" smtClean="0">
                <a:latin typeface="+mn-lt"/>
              </a:rPr>
              <a:t>ίναι</a:t>
            </a:r>
            <a:r>
              <a:rPr lang="el-GR" altLang="el-GR" sz="2800" dirty="0" smtClean="0">
                <a:latin typeface="+mn-lt"/>
              </a:rPr>
              <a:t> ένα εργαλείο "έξυπνου χάρτη", το οποίο επιτρέπει στους χρήστες του να αποτυπώσουν μια περίληψη του πραγματικού κόσμου, να δημιουργήσουν </a:t>
            </a:r>
            <a:r>
              <a:rPr lang="el-GR" altLang="el-GR" sz="2800" dirty="0" err="1" smtClean="0">
                <a:latin typeface="+mn-lt"/>
              </a:rPr>
              <a:t>διαδραστικά</a:t>
            </a:r>
            <a:r>
              <a:rPr lang="el-GR" altLang="el-GR" sz="2800" dirty="0" smtClean="0">
                <a:latin typeface="+mn-lt"/>
              </a:rPr>
              <a:t> ερωτήσεις χωρικού ή περιγραφικού χαρακτήρα (αναζητήσεις δημιουργούμενες από τον χρήστη), να αναλύσουν τα χωρικά δεδομένα (</a:t>
            </a:r>
            <a:r>
              <a:rPr lang="el-GR" altLang="el-GR" sz="2800" dirty="0" err="1" smtClean="0">
                <a:latin typeface="+mn-lt"/>
              </a:rPr>
              <a:t>spatial</a:t>
            </a:r>
            <a:r>
              <a:rPr lang="el-GR" altLang="el-GR" sz="2800" dirty="0" smtClean="0">
                <a:latin typeface="+mn-lt"/>
              </a:rPr>
              <a:t> </a:t>
            </a:r>
            <a:r>
              <a:rPr lang="el-GR" altLang="el-GR" sz="2800" dirty="0" err="1" smtClean="0">
                <a:latin typeface="+mn-lt"/>
              </a:rPr>
              <a:t>data</a:t>
            </a:r>
            <a:r>
              <a:rPr lang="el-GR" altLang="el-GR" sz="2800" dirty="0" smtClean="0">
                <a:latin typeface="+mn-lt"/>
              </a:rPr>
              <a:t>), να τα προσαρμόσουν και να τα αποδώσουν σε αναλογικά μέσα (εκτυπώσεις χαρτών και διαγραμμάτων) ή σε ψηφιακά μέσα (αρχεία χωρικών δεδομένων, </a:t>
            </a:r>
            <a:r>
              <a:rPr lang="el-GR" altLang="el-GR" sz="2800" dirty="0" err="1" smtClean="0">
                <a:latin typeface="+mn-lt"/>
              </a:rPr>
              <a:t>διαδραστικοί</a:t>
            </a:r>
            <a:r>
              <a:rPr lang="el-GR" altLang="el-GR" sz="2800" dirty="0" smtClean="0">
                <a:latin typeface="+mn-lt"/>
              </a:rPr>
              <a:t> χάρτες στο Διαδίκτυο).</a:t>
            </a:r>
            <a:endParaRPr lang="el-GR" altLang="el-GR" sz="2800" dirty="0">
              <a:latin typeface="+mn-lt"/>
            </a:endParaRPr>
          </a:p>
        </p:txBody>
      </p:sp>
      <p:pic>
        <p:nvPicPr>
          <p:cNvPr id="6" name="Picture 4" descr="C:\Users\Nikos\Desktop\GIS in health\Εικόνα1.png"/>
          <p:cNvPicPr>
            <a:picLocks noChangeAspect="1" noChangeArrowheads="1"/>
          </p:cNvPicPr>
          <p:nvPr/>
        </p:nvPicPr>
        <p:blipFill>
          <a:blip r:embed="rId2" cstate="print"/>
          <a:srcRect/>
          <a:stretch>
            <a:fillRect/>
          </a:stretch>
        </p:blipFill>
        <p:spPr bwMode="auto">
          <a:xfrm>
            <a:off x="414015" y="1634632"/>
            <a:ext cx="2139174" cy="1978580"/>
          </a:xfrm>
          <a:prstGeom prst="rect">
            <a:avLst/>
          </a:prstGeom>
          <a:noFill/>
          <a:ln w="9525">
            <a:noFill/>
            <a:miter lim="800000"/>
            <a:headEnd/>
            <a:tailEnd/>
          </a:ln>
        </p:spPr>
      </p:pic>
      <p:sp>
        <p:nvSpPr>
          <p:cNvPr id="9" name="Τίτλος 5"/>
          <p:cNvSpPr txBox="1">
            <a:spLocks noGrp="1"/>
          </p:cNvSpPr>
          <p:nvPr>
            <p:ph type="title"/>
          </p:nvPr>
        </p:nvSpPr>
        <p:spPr bwMode="auto">
          <a:xfrm>
            <a:off x="1" y="173570"/>
            <a:ext cx="11701462" cy="1043250"/>
          </a:xfrm>
          <a:ln w="34925">
            <a:solidFill>
              <a:srgbClr val="FFFFFF"/>
            </a:solidFill>
          </a:ln>
          <a:effectLst>
            <a:outerShdw blurRad="317500" dir="2700000" algn="ctr">
              <a:srgbClr val="000000">
                <a:alpha val="43000"/>
              </a:srgbClr>
            </a:outerShdw>
          </a:effectLst>
          <a:scene3d>
            <a:camera prst="perspectiveFront" fov="0">
              <a:rot lat="0" lon="0" rev="0"/>
            </a:camera>
            <a:lightRig rig="threePt" dir="t">
              <a:rot lat="0" lon="0" rev="0"/>
            </a:lightRig>
          </a:scene3d>
          <a:sp3d extrusionH="38100" prstMaterial="clear">
            <a:bevelT w="260350" h="50800" prst="softRound"/>
            <a:bevelB prst="softRound"/>
          </a:sp3d>
          <a:extLst/>
        </p:spPr>
        <p:txBody>
          <a:bodyPr anchor="ctr">
            <a:normAutofit fontScale="97500"/>
          </a:bodyPr>
          <a:lstStyle>
            <a:lvl1pPr algn="l" rtl="0" eaLnBrk="0" fontAlgn="base" hangingPunct="0">
              <a:lnSpc>
                <a:spcPct val="90000"/>
              </a:lnSpc>
              <a:spcBef>
                <a:spcPct val="0"/>
              </a:spcBef>
              <a:spcAft>
                <a:spcPct val="0"/>
              </a:spcAft>
              <a:defRPr sz="3200" kern="12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2pPr>
            <a:lvl3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3pPr>
            <a:lvl4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4pPr>
            <a:lvl5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5pPr>
            <a:lvl6pPr marL="4572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6pPr>
            <a:lvl7pPr marL="9144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7pPr>
            <a:lvl8pPr marL="13716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8pPr>
            <a:lvl9pPr marL="18288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9pPr>
          </a:lstStyle>
          <a:p>
            <a:pPr algn="ctr">
              <a:defRPr/>
            </a:pPr>
            <a:r>
              <a:rPr lang="el-GR" sz="33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rPr>
              <a:t>ΟΡΙΣΜΟΣ ΣΥΣΤΗΜΑΤΟΣ ΓΕΩΓΡΑΦΙΚΩΝ ΠΛΗΡΟΦΟΡΙΩΝ</a:t>
            </a:r>
            <a:endParaRPr lang="el-GR" sz="33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701755"/>
          </a:xfrm>
        </p:spPr>
        <p:txBody>
          <a:bodyPr>
            <a:normAutofit/>
          </a:bodyPr>
          <a:lstStyle/>
          <a:p>
            <a:pPr fontAlgn="auto">
              <a:spcAft>
                <a:spcPts val="0"/>
              </a:spcAft>
              <a:defRPr/>
            </a:pPr>
            <a:r>
              <a:rPr lang="el-GR" sz="3800" i="1" dirty="0" smtClean="0">
                <a:effectLst>
                  <a:outerShdw blurRad="38100" dist="38100" dir="2700000" algn="tl">
                    <a:srgbClr val="000000">
                      <a:alpha val="43137"/>
                    </a:srgbClr>
                  </a:outerShdw>
                </a:effectLst>
              </a:rPr>
              <a:t>6</a:t>
            </a:r>
            <a:r>
              <a:rPr lang="el-GR" sz="3800" i="1" baseline="30000" dirty="0" smtClean="0">
                <a:effectLst>
                  <a:outerShdw blurRad="38100" dist="38100" dir="2700000" algn="tl">
                    <a:srgbClr val="000000">
                      <a:alpha val="43137"/>
                    </a:srgbClr>
                  </a:outerShdw>
                </a:effectLst>
              </a:rPr>
              <a:t>η</a:t>
            </a:r>
            <a:r>
              <a:rPr lang="el-GR" sz="3800" i="1" dirty="0" smtClean="0">
                <a:effectLst>
                  <a:outerShdw blurRad="38100" dist="38100" dir="2700000" algn="tl">
                    <a:srgbClr val="000000">
                      <a:alpha val="43137"/>
                    </a:srgbClr>
                  </a:outerShdw>
                </a:effectLst>
              </a:rPr>
              <a:t> ΥΠΕ – 31 Νοσοκομεία            5.838 κλίνες   </a:t>
            </a:r>
            <a:endParaRPr lang="el-GR" sz="3800" i="1" dirty="0">
              <a:effectLst>
                <a:outerShdw blurRad="38100" dist="38100" dir="2700000" algn="tl">
                  <a:srgbClr val="000000">
                    <a:alpha val="43137"/>
                  </a:srgbClr>
                </a:outerShdw>
              </a:effectLst>
            </a:endParaRPr>
          </a:p>
        </p:txBody>
      </p:sp>
      <p:pic>
        <p:nvPicPr>
          <p:cNvPr id="22531" name="4 - Θέση περιεχομένου" descr="xartis 6 YPE.jpg"/>
          <p:cNvPicPr>
            <a:picLocks noGrp="1" noChangeAspect="1"/>
          </p:cNvPicPr>
          <p:nvPr>
            <p:ph sz="quarter" idx="1"/>
          </p:nvPr>
        </p:nvPicPr>
        <p:blipFill>
          <a:blip r:embed="rId2" cstate="print"/>
          <a:srcRect/>
          <a:stretch>
            <a:fillRect/>
          </a:stretch>
        </p:blipFill>
        <p:spPr>
          <a:xfrm>
            <a:off x="690711" y="1656874"/>
            <a:ext cx="4607451" cy="5345669"/>
          </a:xfrm>
        </p:spPr>
      </p:pic>
      <p:pic>
        <p:nvPicPr>
          <p:cNvPr id="22532" name="3 - Εικόνα"/>
          <p:cNvPicPr>
            <a:picLocks noChangeAspect="1" noChangeArrowheads="1"/>
          </p:cNvPicPr>
          <p:nvPr/>
        </p:nvPicPr>
        <p:blipFill>
          <a:blip r:embed="rId3" cstate="print"/>
          <a:srcRect b="31532"/>
          <a:stretch>
            <a:fillRect/>
          </a:stretch>
        </p:blipFill>
        <p:spPr bwMode="auto">
          <a:xfrm>
            <a:off x="4952808" y="5057299"/>
            <a:ext cx="6748656" cy="2143601"/>
          </a:xfrm>
          <a:prstGeom prst="rect">
            <a:avLst/>
          </a:prstGeom>
          <a:noFill/>
          <a:ln w="9525">
            <a:noFill/>
            <a:miter lim="800000"/>
            <a:headEnd/>
            <a:tailEnd/>
          </a:ln>
        </p:spPr>
      </p:pic>
      <p:pic>
        <p:nvPicPr>
          <p:cNvPr id="22534" name="Picture 6" descr="http://www.dimokratianews.gr/sites/default/files/styles/inner_top_full_width/public/nosok209.jpg?itok=VoWu156-"/>
          <p:cNvPicPr>
            <a:picLocks noChangeAspect="1" noChangeArrowheads="1"/>
          </p:cNvPicPr>
          <p:nvPr/>
        </p:nvPicPr>
        <p:blipFill>
          <a:blip r:embed="rId4" cstate="print"/>
          <a:srcRect/>
          <a:stretch>
            <a:fillRect/>
          </a:stretch>
        </p:blipFill>
        <p:spPr bwMode="auto">
          <a:xfrm>
            <a:off x="5574288" y="1937065"/>
            <a:ext cx="5803468" cy="2739878"/>
          </a:xfrm>
          <a:prstGeom prst="rect">
            <a:avLst/>
          </a:prstGeom>
          <a:ln>
            <a:noFill/>
          </a:ln>
          <a:effectLst>
            <a:outerShdw blurRad="292100" dist="139700" dir="2700000" algn="tl" rotWithShape="0">
              <a:srgbClr val="333333">
                <a:alpha val="65000"/>
              </a:srgbClr>
            </a:outerShdw>
          </a:effectLst>
        </p:spPr>
      </p:pic>
      <p:sp>
        <p:nvSpPr>
          <p:cNvPr id="6" name="5 - Δεξιό βέλος"/>
          <p:cNvSpPr/>
          <p:nvPr/>
        </p:nvSpPr>
        <p:spPr>
          <a:xfrm>
            <a:off x="5418683" y="720130"/>
            <a:ext cx="921477" cy="226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8009" tIns="54004" rIns="108009" bIns="54004" rtlCol="0" anchor="ctr"/>
          <a:lstStyle/>
          <a:p>
            <a:pPr algn="ctr"/>
            <a:endParaRPr lang="el-GR"/>
          </a:p>
        </p:txBody>
      </p:sp>
    </p:spTree>
  </p:cSld>
  <p:clrMapOvr>
    <a:masterClrMapping/>
  </p:clrMapOvr>
  <p:transition>
    <p:pull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701755"/>
          </a:xfrm>
        </p:spPr>
        <p:txBody>
          <a:bodyPr>
            <a:normAutofit/>
          </a:bodyPr>
          <a:lstStyle/>
          <a:p>
            <a:pPr fontAlgn="auto">
              <a:spcAft>
                <a:spcPts val="0"/>
              </a:spcAft>
              <a:defRPr/>
            </a:pPr>
            <a:r>
              <a:rPr lang="el-GR" sz="3800" i="1" dirty="0" smtClean="0">
                <a:effectLst>
                  <a:outerShdw blurRad="38100" dist="38100" dir="2700000" algn="tl">
                    <a:srgbClr val="000000">
                      <a:alpha val="43137"/>
                    </a:srgbClr>
                  </a:outerShdw>
                </a:effectLst>
              </a:rPr>
              <a:t>6</a:t>
            </a:r>
            <a:r>
              <a:rPr lang="el-GR" sz="3800" i="1" baseline="30000" dirty="0" smtClean="0">
                <a:effectLst>
                  <a:outerShdw blurRad="38100" dist="38100" dir="2700000" algn="tl">
                    <a:srgbClr val="000000">
                      <a:alpha val="43137"/>
                    </a:srgbClr>
                  </a:outerShdw>
                </a:effectLst>
              </a:rPr>
              <a:t>η</a:t>
            </a:r>
            <a:r>
              <a:rPr lang="el-GR" sz="3800" i="1" dirty="0" smtClean="0">
                <a:effectLst>
                  <a:outerShdw blurRad="38100" dist="38100" dir="2700000" algn="tl">
                    <a:srgbClr val="000000">
                      <a:alpha val="43137"/>
                    </a:srgbClr>
                  </a:outerShdw>
                </a:effectLst>
              </a:rPr>
              <a:t> ΥΠΕ – 12 Νοσοκομεία με </a:t>
            </a:r>
            <a:r>
              <a:rPr lang="el-GR" sz="3800" i="1" dirty="0" err="1" smtClean="0">
                <a:effectLst>
                  <a:outerShdw blurRad="38100" dist="38100" dir="2700000" algn="tl">
                    <a:srgbClr val="000000">
                      <a:alpha val="43137"/>
                    </a:srgbClr>
                  </a:outerShdw>
                </a:effectLst>
              </a:rPr>
              <a:t>ΜΕΘ</a:t>
            </a:r>
            <a:r>
              <a:rPr lang="el-GR" sz="3800" i="1" dirty="0" smtClean="0">
                <a:effectLst>
                  <a:outerShdw blurRad="38100" dist="38100" dir="2700000" algn="tl">
                    <a:srgbClr val="000000">
                      <a:alpha val="43137"/>
                    </a:srgbClr>
                  </a:outerShdw>
                </a:effectLst>
              </a:rPr>
              <a:t> </a:t>
            </a:r>
            <a:endParaRPr lang="el-GR" sz="3800" i="1" dirty="0">
              <a:effectLst>
                <a:outerShdw blurRad="38100" dist="38100" dir="2700000" algn="tl">
                  <a:srgbClr val="000000">
                    <a:alpha val="43137"/>
                  </a:srgbClr>
                </a:outerShdw>
              </a:effectLst>
            </a:endParaRPr>
          </a:p>
        </p:txBody>
      </p:sp>
      <p:pic>
        <p:nvPicPr>
          <p:cNvPr id="23555" name="4 - Θέση περιεχομένου" descr="xartis 6 YPE_meth.jpg"/>
          <p:cNvPicPr>
            <a:picLocks noGrp="1" noChangeAspect="1"/>
          </p:cNvPicPr>
          <p:nvPr>
            <p:ph sz="quarter" idx="1"/>
          </p:nvPr>
        </p:nvPicPr>
        <p:blipFill>
          <a:blip r:embed="rId2" cstate="print"/>
          <a:srcRect/>
          <a:stretch>
            <a:fillRect/>
          </a:stretch>
        </p:blipFill>
        <p:spPr>
          <a:xfrm>
            <a:off x="690711" y="1656874"/>
            <a:ext cx="4607451" cy="5345669"/>
          </a:xfrm>
        </p:spPr>
      </p:pic>
      <p:sp>
        <p:nvSpPr>
          <p:cNvPr id="23556" name="3 - TextBox"/>
          <p:cNvSpPr txBox="1">
            <a:spLocks noChangeArrowheads="1"/>
          </p:cNvSpPr>
          <p:nvPr/>
        </p:nvSpPr>
        <p:spPr bwMode="auto">
          <a:xfrm>
            <a:off x="9353044" y="198359"/>
            <a:ext cx="2348419" cy="968454"/>
          </a:xfrm>
          <a:prstGeom prst="rect">
            <a:avLst/>
          </a:prstGeom>
          <a:noFill/>
          <a:ln w="9525">
            <a:noFill/>
            <a:miter lim="800000"/>
            <a:headEnd/>
            <a:tailEnd/>
          </a:ln>
        </p:spPr>
        <p:txBody>
          <a:bodyPr lIns="108009" tIns="54004" rIns="108009" bIns="54004">
            <a:spAutoFit/>
          </a:bodyPr>
          <a:lstStyle/>
          <a:p>
            <a:pPr algn="ctr"/>
            <a:r>
              <a:rPr lang="el-GR" b="1" i="1">
                <a:latin typeface="Calibri" pitchFamily="34" charset="0"/>
              </a:rPr>
              <a:t>Κλίνες ΜΕΘ</a:t>
            </a:r>
          </a:p>
          <a:p>
            <a:pPr algn="ctr"/>
            <a:r>
              <a:rPr lang="el-GR" b="1" i="1">
                <a:latin typeface="Calibri" pitchFamily="34" charset="0"/>
              </a:rPr>
              <a:t>Ενηλίκων: 74</a:t>
            </a:r>
          </a:p>
          <a:p>
            <a:pPr algn="ctr"/>
            <a:r>
              <a:rPr lang="el-GR" b="1" i="1">
                <a:latin typeface="Calibri" pitchFamily="34" charset="0"/>
              </a:rPr>
              <a:t>Παίδων :     6</a:t>
            </a:r>
          </a:p>
        </p:txBody>
      </p:sp>
      <p:pic>
        <p:nvPicPr>
          <p:cNvPr id="23557" name="5 - Εικόνα"/>
          <p:cNvPicPr>
            <a:picLocks noChangeAspect="1" noChangeArrowheads="1"/>
          </p:cNvPicPr>
          <p:nvPr/>
        </p:nvPicPr>
        <p:blipFill>
          <a:blip r:embed="rId3" cstate="print"/>
          <a:srcRect b="65079"/>
          <a:stretch>
            <a:fillRect/>
          </a:stretch>
        </p:blipFill>
        <p:spPr bwMode="auto">
          <a:xfrm>
            <a:off x="4952808" y="6107430"/>
            <a:ext cx="6748656" cy="1093470"/>
          </a:xfrm>
          <a:prstGeom prst="rect">
            <a:avLst/>
          </a:prstGeom>
          <a:noFill/>
          <a:ln w="9525">
            <a:noFill/>
            <a:miter lim="800000"/>
            <a:headEnd/>
            <a:tailEnd/>
          </a:ln>
        </p:spPr>
      </p:pic>
      <p:pic>
        <p:nvPicPr>
          <p:cNvPr id="23559" name="Picture 7" descr="http://www.asklepieio.gr/UserFiles/Image/Galery/13.jpg"/>
          <p:cNvPicPr>
            <a:picLocks noChangeAspect="1" noChangeArrowheads="1"/>
          </p:cNvPicPr>
          <p:nvPr/>
        </p:nvPicPr>
        <p:blipFill>
          <a:blip r:embed="rId4" cstate="print"/>
          <a:srcRect/>
          <a:stretch>
            <a:fillRect/>
          </a:stretch>
        </p:blipFill>
        <p:spPr bwMode="auto">
          <a:xfrm>
            <a:off x="6219323" y="3449234"/>
            <a:ext cx="4607387" cy="22819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7" name="6 - Διάγραμμα"/>
          <p:cNvGraphicFramePr/>
          <p:nvPr/>
        </p:nvGraphicFramePr>
        <p:xfrm>
          <a:off x="7325095" y="1710240"/>
          <a:ext cx="2072674" cy="16043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701755"/>
          </a:xfrm>
        </p:spPr>
        <p:txBody>
          <a:bodyPr>
            <a:normAutofit/>
          </a:bodyPr>
          <a:lstStyle/>
          <a:p>
            <a:pPr fontAlgn="auto">
              <a:spcAft>
                <a:spcPts val="0"/>
              </a:spcAft>
              <a:defRPr/>
            </a:pPr>
            <a:r>
              <a:rPr lang="el-GR" sz="3800" i="1" dirty="0" smtClean="0">
                <a:effectLst>
                  <a:outerShdw blurRad="38100" dist="38100" dir="2700000" algn="tl">
                    <a:srgbClr val="000000">
                      <a:alpha val="43137"/>
                    </a:srgbClr>
                  </a:outerShdw>
                </a:effectLst>
              </a:rPr>
              <a:t>7</a:t>
            </a:r>
            <a:r>
              <a:rPr lang="el-GR" sz="3800" i="1" baseline="30000" dirty="0" smtClean="0">
                <a:effectLst>
                  <a:outerShdw blurRad="38100" dist="38100" dir="2700000" algn="tl">
                    <a:srgbClr val="000000">
                      <a:alpha val="43137"/>
                    </a:srgbClr>
                  </a:outerShdw>
                </a:effectLst>
              </a:rPr>
              <a:t>η</a:t>
            </a:r>
            <a:r>
              <a:rPr lang="el-GR" sz="3800" i="1" dirty="0" smtClean="0">
                <a:effectLst>
                  <a:outerShdw blurRad="38100" dist="38100" dir="2700000" algn="tl">
                    <a:srgbClr val="000000">
                      <a:alpha val="43137"/>
                    </a:srgbClr>
                  </a:outerShdw>
                </a:effectLst>
              </a:rPr>
              <a:t> ΥΠΕ – 8 Νοσοκομεία               2.225 κλίνες   </a:t>
            </a:r>
            <a:endParaRPr lang="el-GR" sz="3800" i="1" dirty="0">
              <a:effectLst>
                <a:outerShdw blurRad="38100" dist="38100" dir="2700000" algn="tl">
                  <a:srgbClr val="000000">
                    <a:alpha val="43137"/>
                  </a:srgbClr>
                </a:outerShdw>
              </a:effectLst>
            </a:endParaRPr>
          </a:p>
        </p:txBody>
      </p:sp>
      <p:pic>
        <p:nvPicPr>
          <p:cNvPr id="24579" name="4 - Θέση περιεχομένου" descr="xartis 7 YPE.jpg"/>
          <p:cNvPicPr>
            <a:picLocks noGrp="1" noChangeAspect="1"/>
          </p:cNvPicPr>
          <p:nvPr>
            <p:ph sz="quarter" idx="1"/>
          </p:nvPr>
        </p:nvPicPr>
        <p:blipFill>
          <a:blip r:embed="rId2" cstate="print"/>
          <a:srcRect/>
          <a:stretch>
            <a:fillRect/>
          </a:stretch>
        </p:blipFill>
        <p:spPr>
          <a:xfrm>
            <a:off x="691032" y="1701001"/>
            <a:ext cx="9121453" cy="5290661"/>
          </a:xfrm>
        </p:spPr>
      </p:pic>
      <p:pic>
        <p:nvPicPr>
          <p:cNvPr id="24580" name="3 - Εικόνα"/>
          <p:cNvPicPr>
            <a:picLocks noChangeAspect="1" noChangeArrowheads="1"/>
          </p:cNvPicPr>
          <p:nvPr/>
        </p:nvPicPr>
        <p:blipFill>
          <a:blip r:embed="rId3" cstate="print"/>
          <a:srcRect b="73712"/>
          <a:stretch>
            <a:fillRect/>
          </a:stretch>
        </p:blipFill>
        <p:spPr bwMode="auto">
          <a:xfrm>
            <a:off x="4952808" y="6380797"/>
            <a:ext cx="6748656" cy="820103"/>
          </a:xfrm>
          <a:prstGeom prst="rect">
            <a:avLst/>
          </a:prstGeom>
          <a:noFill/>
          <a:ln w="9525">
            <a:noFill/>
            <a:miter lim="800000"/>
            <a:headEnd/>
            <a:tailEnd/>
          </a:ln>
        </p:spPr>
      </p:pic>
      <p:sp>
        <p:nvSpPr>
          <p:cNvPr id="5" name="4 - Δεξιό βέλος"/>
          <p:cNvSpPr/>
          <p:nvPr/>
        </p:nvSpPr>
        <p:spPr>
          <a:xfrm>
            <a:off x="5202659" y="720130"/>
            <a:ext cx="921477" cy="226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8009" tIns="54004" rIns="108009" bIns="54004" rtlCol="0" anchor="ctr"/>
          <a:lstStyle/>
          <a:p>
            <a:pPr algn="ctr"/>
            <a:endParaRPr lang="el-GR"/>
          </a:p>
        </p:txBody>
      </p:sp>
    </p:spTree>
  </p:cSld>
  <p:clrMapOvr>
    <a:masterClrMapping/>
  </p:clrMapOvr>
  <p:transition>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701755"/>
          </a:xfrm>
        </p:spPr>
        <p:txBody>
          <a:bodyPr>
            <a:normAutofit/>
          </a:bodyPr>
          <a:lstStyle/>
          <a:p>
            <a:pPr fontAlgn="auto">
              <a:spcAft>
                <a:spcPts val="0"/>
              </a:spcAft>
              <a:defRPr/>
            </a:pPr>
            <a:r>
              <a:rPr lang="el-GR" sz="3800" i="1" dirty="0" smtClean="0">
                <a:effectLst>
                  <a:outerShdw blurRad="38100" dist="38100" dir="2700000" algn="tl">
                    <a:srgbClr val="000000">
                      <a:alpha val="43137"/>
                    </a:srgbClr>
                  </a:outerShdw>
                </a:effectLst>
              </a:rPr>
              <a:t>7</a:t>
            </a:r>
            <a:r>
              <a:rPr lang="el-GR" sz="3800" i="1" baseline="30000" dirty="0" smtClean="0">
                <a:effectLst>
                  <a:outerShdw blurRad="38100" dist="38100" dir="2700000" algn="tl">
                    <a:srgbClr val="000000">
                      <a:alpha val="43137"/>
                    </a:srgbClr>
                  </a:outerShdw>
                </a:effectLst>
              </a:rPr>
              <a:t>η</a:t>
            </a:r>
            <a:r>
              <a:rPr lang="el-GR" sz="3800" i="1" dirty="0" smtClean="0">
                <a:effectLst>
                  <a:outerShdw blurRad="38100" dist="38100" dir="2700000" algn="tl">
                    <a:srgbClr val="000000">
                      <a:alpha val="43137"/>
                    </a:srgbClr>
                  </a:outerShdw>
                </a:effectLst>
              </a:rPr>
              <a:t> ΥΠΕ – 5 Νοσοκομεία με </a:t>
            </a:r>
            <a:r>
              <a:rPr lang="el-GR" sz="3800" i="1" dirty="0" err="1" smtClean="0">
                <a:effectLst>
                  <a:outerShdw blurRad="38100" dist="38100" dir="2700000" algn="tl">
                    <a:srgbClr val="000000">
                      <a:alpha val="43137"/>
                    </a:srgbClr>
                  </a:outerShdw>
                </a:effectLst>
              </a:rPr>
              <a:t>ΜΕΘ</a:t>
            </a:r>
            <a:r>
              <a:rPr lang="el-GR" sz="3800" i="1" dirty="0" smtClean="0">
                <a:effectLst>
                  <a:outerShdw blurRad="38100" dist="38100" dir="2700000" algn="tl">
                    <a:srgbClr val="000000">
                      <a:alpha val="43137"/>
                    </a:srgbClr>
                  </a:outerShdw>
                </a:effectLst>
              </a:rPr>
              <a:t> </a:t>
            </a:r>
            <a:endParaRPr lang="el-GR" sz="3800" i="1" dirty="0">
              <a:effectLst>
                <a:outerShdw blurRad="38100" dist="38100" dir="2700000" algn="tl">
                  <a:srgbClr val="000000">
                    <a:alpha val="43137"/>
                  </a:srgbClr>
                </a:outerShdw>
              </a:effectLst>
            </a:endParaRPr>
          </a:p>
        </p:txBody>
      </p:sp>
      <p:pic>
        <p:nvPicPr>
          <p:cNvPr id="25603" name="4 - Θέση περιεχομένου" descr="xartis 7 YPE_meth.jpg"/>
          <p:cNvPicPr>
            <a:picLocks noGrp="1" noChangeAspect="1"/>
          </p:cNvPicPr>
          <p:nvPr>
            <p:ph sz="quarter" idx="1"/>
          </p:nvPr>
        </p:nvPicPr>
        <p:blipFill>
          <a:blip r:embed="rId2" cstate="print"/>
          <a:srcRect/>
          <a:stretch>
            <a:fillRect/>
          </a:stretch>
        </p:blipFill>
        <p:spPr>
          <a:xfrm>
            <a:off x="691032" y="1701000"/>
            <a:ext cx="9121453" cy="5292328"/>
          </a:xfrm>
        </p:spPr>
      </p:pic>
      <p:sp>
        <p:nvSpPr>
          <p:cNvPr id="25604" name="3 - TextBox"/>
          <p:cNvSpPr txBox="1">
            <a:spLocks noChangeArrowheads="1"/>
          </p:cNvSpPr>
          <p:nvPr/>
        </p:nvSpPr>
        <p:spPr bwMode="auto">
          <a:xfrm>
            <a:off x="9353044" y="198359"/>
            <a:ext cx="2348419" cy="968454"/>
          </a:xfrm>
          <a:prstGeom prst="rect">
            <a:avLst/>
          </a:prstGeom>
          <a:noFill/>
          <a:ln w="9525">
            <a:noFill/>
            <a:miter lim="800000"/>
            <a:headEnd/>
            <a:tailEnd/>
          </a:ln>
        </p:spPr>
        <p:txBody>
          <a:bodyPr lIns="108009" tIns="54004" rIns="108009" bIns="54004">
            <a:spAutoFit/>
          </a:bodyPr>
          <a:lstStyle/>
          <a:p>
            <a:pPr algn="ctr"/>
            <a:r>
              <a:rPr lang="el-GR" b="1" i="1">
                <a:latin typeface="Calibri" pitchFamily="34" charset="0"/>
              </a:rPr>
              <a:t>Κλίνες ΜΕΘ</a:t>
            </a:r>
          </a:p>
          <a:p>
            <a:pPr algn="ctr"/>
            <a:r>
              <a:rPr lang="el-GR" b="1" i="1">
                <a:latin typeface="Calibri" pitchFamily="34" charset="0"/>
              </a:rPr>
              <a:t>Ενηλίκων: 43 Παίδων :     4</a:t>
            </a:r>
          </a:p>
        </p:txBody>
      </p:sp>
      <p:pic>
        <p:nvPicPr>
          <p:cNvPr id="25605" name="5 - Εικόνα"/>
          <p:cNvPicPr>
            <a:picLocks noChangeAspect="1" noChangeArrowheads="1"/>
          </p:cNvPicPr>
          <p:nvPr/>
        </p:nvPicPr>
        <p:blipFill>
          <a:blip r:embed="rId3" cstate="print"/>
          <a:srcRect b="78497"/>
          <a:stretch>
            <a:fillRect/>
          </a:stretch>
        </p:blipFill>
        <p:spPr bwMode="auto">
          <a:xfrm>
            <a:off x="4952808" y="6527482"/>
            <a:ext cx="6748656" cy="673418"/>
          </a:xfrm>
          <a:prstGeom prst="rect">
            <a:avLst/>
          </a:prstGeom>
          <a:noFill/>
          <a:ln w="9525">
            <a:noFill/>
            <a:miter lim="800000"/>
            <a:headEnd/>
            <a:tailEnd/>
          </a:ln>
        </p:spPr>
      </p:pic>
      <p:graphicFrame>
        <p:nvGraphicFramePr>
          <p:cNvPr id="6" name="5 - Διάγραμμα"/>
          <p:cNvGraphicFramePr/>
          <p:nvPr/>
        </p:nvGraphicFramePr>
        <p:xfrm>
          <a:off x="9628789" y="3146800"/>
          <a:ext cx="2072674" cy="16043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625079"/>
          </a:xfrm>
        </p:spPr>
        <p:txBody>
          <a:bodyPr>
            <a:normAutofit fontScale="90000"/>
          </a:bodyPr>
          <a:lstStyle/>
          <a:p>
            <a:pPr fontAlgn="auto">
              <a:spcAft>
                <a:spcPts val="0"/>
              </a:spcAft>
              <a:defRPr/>
            </a:pPr>
            <a:r>
              <a:rPr lang="el-GR" i="1" dirty="0" smtClean="0">
                <a:effectLst>
                  <a:outerShdw blurRad="38100" dist="38100" dir="2700000" algn="tl">
                    <a:srgbClr val="000000">
                      <a:alpha val="43137"/>
                    </a:srgbClr>
                  </a:outerShdw>
                </a:effectLst>
              </a:rPr>
              <a:t>Επιπλέον Πληροφορίες  </a:t>
            </a:r>
            <a:endParaRPr lang="el-GR" i="1" dirty="0">
              <a:effectLst>
                <a:outerShdw blurRad="38100" dist="38100" dir="2700000" algn="tl">
                  <a:srgbClr val="000000">
                    <a:alpha val="43137"/>
                  </a:srgbClr>
                </a:outerShdw>
              </a:effectLst>
            </a:endParaRPr>
          </a:p>
        </p:txBody>
      </p:sp>
      <p:sp>
        <p:nvSpPr>
          <p:cNvPr id="26629" name="9 - TextBox"/>
          <p:cNvSpPr txBox="1">
            <a:spLocks noChangeArrowheads="1"/>
          </p:cNvSpPr>
          <p:nvPr/>
        </p:nvSpPr>
        <p:spPr bwMode="auto">
          <a:xfrm>
            <a:off x="1427640" y="6624786"/>
            <a:ext cx="3910164" cy="386062"/>
          </a:xfrm>
          <a:prstGeom prst="rect">
            <a:avLst/>
          </a:prstGeom>
          <a:noFill/>
          <a:ln w="9525">
            <a:noFill/>
            <a:miter lim="800000"/>
            <a:headEnd/>
            <a:tailEnd/>
          </a:ln>
        </p:spPr>
        <p:txBody>
          <a:bodyPr wrap="none" lIns="108009" tIns="54004" rIns="108009" bIns="54004">
            <a:spAutoFit/>
          </a:bodyPr>
          <a:lstStyle/>
          <a:p>
            <a:r>
              <a:rPr lang="el-GR" b="1" i="1" dirty="0">
                <a:latin typeface="Calibri" pitchFamily="34" charset="0"/>
              </a:rPr>
              <a:t>Αριθμός κλινών </a:t>
            </a:r>
            <a:r>
              <a:rPr lang="el-GR" b="1" i="1" dirty="0" err="1">
                <a:latin typeface="Calibri" pitchFamily="34" charset="0"/>
              </a:rPr>
              <a:t>ΜΕΘ</a:t>
            </a:r>
            <a:r>
              <a:rPr lang="el-GR" b="1" i="1" dirty="0">
                <a:latin typeface="Calibri" pitchFamily="34" charset="0"/>
              </a:rPr>
              <a:t> ανά Νοσοκομείο</a:t>
            </a:r>
          </a:p>
        </p:txBody>
      </p:sp>
      <p:pic>
        <p:nvPicPr>
          <p:cNvPr id="8" name="Picture 2"/>
          <p:cNvPicPr>
            <a:picLocks noGrp="1" noChangeArrowheads="1"/>
          </p:cNvPicPr>
          <p:nvPr>
            <p:ph sz="quarter" idx="1"/>
          </p:nvPr>
        </p:nvPicPr>
        <p:blipFill>
          <a:blip r:embed="rId2" cstate="print"/>
          <a:srcRect l="19983" t="14563" r="12200" b="9641"/>
          <a:stretch>
            <a:fillRect/>
          </a:stretch>
        </p:blipFill>
        <p:spPr bwMode="auto">
          <a:xfrm>
            <a:off x="1519788" y="1785848"/>
            <a:ext cx="9115509" cy="4720590"/>
          </a:xfrm>
          <a:prstGeom prst="rect">
            <a:avLst/>
          </a:prstGeom>
          <a:ln>
            <a:noFill/>
          </a:ln>
          <a:effectLst>
            <a:outerShdw blurRad="292100" dist="139700" dir="2700000" algn="tl" rotWithShape="0">
              <a:srgbClr val="333333">
                <a:alpha val="65000"/>
              </a:srgbClr>
            </a:outerShdw>
          </a:effectLst>
        </p:spPr>
      </p:pic>
      <p:cxnSp>
        <p:nvCxnSpPr>
          <p:cNvPr id="6" name="5 - Ευθύγραμμο βέλος σύνδεσης"/>
          <p:cNvCxnSpPr>
            <a:stCxn id="26629" idx="0"/>
          </p:cNvCxnSpPr>
          <p:nvPr/>
        </p:nvCxnSpPr>
        <p:spPr>
          <a:xfrm flipV="1">
            <a:off x="3382722" y="5188226"/>
            <a:ext cx="2928748" cy="143656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625079"/>
          </a:xfrm>
        </p:spPr>
        <p:txBody>
          <a:bodyPr>
            <a:normAutofit fontScale="90000"/>
          </a:bodyPr>
          <a:lstStyle/>
          <a:p>
            <a:pPr fontAlgn="auto">
              <a:spcAft>
                <a:spcPts val="0"/>
              </a:spcAft>
              <a:defRPr/>
            </a:pPr>
            <a:r>
              <a:rPr lang="el-GR" i="1" dirty="0" smtClean="0">
                <a:effectLst>
                  <a:outerShdw blurRad="38100" dist="38100" dir="2700000" algn="tl">
                    <a:srgbClr val="000000">
                      <a:alpha val="43137"/>
                    </a:srgbClr>
                  </a:outerShdw>
                </a:effectLst>
              </a:rPr>
              <a:t>Επιπλέον Πληροφορίες  </a:t>
            </a:r>
            <a:endParaRPr lang="el-GR" i="1" dirty="0">
              <a:effectLst>
                <a:outerShdw blurRad="38100" dist="38100" dir="2700000" algn="tl">
                  <a:srgbClr val="000000">
                    <a:alpha val="43137"/>
                  </a:srgbClr>
                </a:outerShdw>
              </a:effectLst>
            </a:endParaRPr>
          </a:p>
        </p:txBody>
      </p:sp>
      <p:sp>
        <p:nvSpPr>
          <p:cNvPr id="27653" name="8 - TextBox"/>
          <p:cNvSpPr txBox="1">
            <a:spLocks noChangeArrowheads="1"/>
          </p:cNvSpPr>
          <p:nvPr/>
        </p:nvSpPr>
        <p:spPr bwMode="auto">
          <a:xfrm>
            <a:off x="966901" y="6624787"/>
            <a:ext cx="3910164" cy="386062"/>
          </a:xfrm>
          <a:prstGeom prst="rect">
            <a:avLst/>
          </a:prstGeom>
          <a:noFill/>
          <a:ln w="9525">
            <a:noFill/>
            <a:miter lim="800000"/>
            <a:headEnd/>
            <a:tailEnd/>
          </a:ln>
        </p:spPr>
        <p:txBody>
          <a:bodyPr wrap="none" lIns="108009" tIns="54004" rIns="108009" bIns="54004">
            <a:spAutoFit/>
          </a:bodyPr>
          <a:lstStyle/>
          <a:p>
            <a:r>
              <a:rPr lang="el-GR" b="1" i="1" dirty="0">
                <a:latin typeface="Calibri" pitchFamily="34" charset="0"/>
              </a:rPr>
              <a:t>Αριθμός κλινών </a:t>
            </a:r>
            <a:r>
              <a:rPr lang="el-GR" b="1" i="1" dirty="0" err="1">
                <a:latin typeface="Calibri" pitchFamily="34" charset="0"/>
              </a:rPr>
              <a:t>ΜΕΘ</a:t>
            </a:r>
            <a:r>
              <a:rPr lang="el-GR" b="1" i="1" dirty="0">
                <a:latin typeface="Calibri" pitchFamily="34" charset="0"/>
              </a:rPr>
              <a:t> ανά Νοσοκομείο</a:t>
            </a:r>
          </a:p>
        </p:txBody>
      </p:sp>
      <p:pic>
        <p:nvPicPr>
          <p:cNvPr id="8" name="Picture 3"/>
          <p:cNvPicPr>
            <a:picLocks noGrp="1" noChangeArrowheads="1"/>
          </p:cNvPicPr>
          <p:nvPr>
            <p:ph sz="quarter" idx="1"/>
          </p:nvPr>
        </p:nvPicPr>
        <p:blipFill>
          <a:blip r:embed="rId2" cstate="print"/>
          <a:srcRect l="26653" t="13579" r="11089" b="15547"/>
          <a:stretch>
            <a:fillRect/>
          </a:stretch>
        </p:blipFill>
        <p:spPr bwMode="auto">
          <a:xfrm>
            <a:off x="1526333" y="1680210"/>
            <a:ext cx="8949459" cy="4720590"/>
          </a:xfrm>
          <a:prstGeom prst="rect">
            <a:avLst/>
          </a:prstGeom>
          <a:ln>
            <a:noFill/>
          </a:ln>
          <a:effectLst>
            <a:outerShdw blurRad="292100" dist="139700" dir="2700000" algn="tl" rotWithShape="0">
              <a:srgbClr val="333333">
                <a:alpha val="65000"/>
              </a:srgbClr>
            </a:outerShdw>
          </a:effectLst>
        </p:spPr>
      </p:pic>
      <p:cxnSp>
        <p:nvCxnSpPr>
          <p:cNvPr id="7" name="6 - Ευθύγραμμο βέλος σύνδεσης"/>
          <p:cNvCxnSpPr>
            <a:stCxn id="27653" idx="0"/>
          </p:cNvCxnSpPr>
          <p:nvPr/>
        </p:nvCxnSpPr>
        <p:spPr>
          <a:xfrm flipV="1">
            <a:off x="2921983" y="5641878"/>
            <a:ext cx="2283715" cy="98290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625079"/>
          </a:xfrm>
        </p:spPr>
        <p:txBody>
          <a:bodyPr>
            <a:normAutofit fontScale="90000"/>
          </a:bodyPr>
          <a:lstStyle/>
          <a:p>
            <a:pPr fontAlgn="auto">
              <a:spcAft>
                <a:spcPts val="0"/>
              </a:spcAft>
              <a:defRPr/>
            </a:pPr>
            <a:r>
              <a:rPr lang="el-GR" i="1" dirty="0" smtClean="0">
                <a:effectLst>
                  <a:outerShdw blurRad="38100" dist="38100" dir="2700000" algn="tl">
                    <a:srgbClr val="000000">
                      <a:alpha val="43137"/>
                    </a:srgbClr>
                  </a:outerShdw>
                </a:effectLst>
              </a:rPr>
              <a:t>Επιπλέον Πληροφορίες  </a:t>
            </a:r>
            <a:endParaRPr lang="el-GR" i="1" dirty="0">
              <a:effectLst>
                <a:outerShdw blurRad="38100" dist="38100" dir="2700000" algn="tl">
                  <a:srgbClr val="000000">
                    <a:alpha val="43137"/>
                  </a:srgbClr>
                </a:outerShdw>
              </a:effectLst>
            </a:endParaRPr>
          </a:p>
        </p:txBody>
      </p:sp>
      <p:pic>
        <p:nvPicPr>
          <p:cNvPr id="9" name="8 - Εικόνα"/>
          <p:cNvPicPr>
            <a:picLocks noChangeAspect="1"/>
          </p:cNvPicPr>
          <p:nvPr/>
        </p:nvPicPr>
        <p:blipFill>
          <a:blip r:embed="rId2" cstate="print"/>
          <a:srcRect t="7910" r="1035" b="3537"/>
          <a:stretch>
            <a:fillRect/>
          </a:stretch>
        </p:blipFill>
        <p:spPr bwMode="auto">
          <a:xfrm>
            <a:off x="1386235" y="1800250"/>
            <a:ext cx="9073008" cy="4956550"/>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625079"/>
          </a:xfrm>
        </p:spPr>
        <p:txBody>
          <a:bodyPr>
            <a:normAutofit fontScale="90000"/>
          </a:bodyPr>
          <a:lstStyle/>
          <a:p>
            <a:pPr fontAlgn="auto">
              <a:spcAft>
                <a:spcPts val="0"/>
              </a:spcAft>
              <a:defRPr/>
            </a:pPr>
            <a:r>
              <a:rPr lang="el-GR" i="1" dirty="0" smtClean="0">
                <a:effectLst>
                  <a:outerShdw blurRad="38100" dist="38100" dir="2700000" algn="tl">
                    <a:srgbClr val="000000">
                      <a:alpha val="43137"/>
                    </a:srgbClr>
                  </a:outerShdw>
                </a:effectLst>
              </a:rPr>
              <a:t>Επιπλέον Πληροφορίες  </a:t>
            </a:r>
            <a:endParaRPr lang="el-GR" i="1" dirty="0">
              <a:effectLst>
                <a:outerShdw blurRad="38100" dist="38100" dir="2700000" algn="tl">
                  <a:srgbClr val="000000">
                    <a:alpha val="43137"/>
                  </a:srgbClr>
                </a:outerShdw>
              </a:effectLst>
            </a:endParaRPr>
          </a:p>
        </p:txBody>
      </p:sp>
      <p:pic>
        <p:nvPicPr>
          <p:cNvPr id="3" name="2 - Εικόνα"/>
          <p:cNvPicPr>
            <a:picLocks noChangeAspect="1"/>
          </p:cNvPicPr>
          <p:nvPr/>
        </p:nvPicPr>
        <p:blipFill>
          <a:blip r:embed="rId2" cstate="print"/>
          <a:srcRect t="6989" r="1383" b="4865"/>
          <a:stretch>
            <a:fillRect/>
          </a:stretch>
        </p:blipFill>
        <p:spPr bwMode="auto">
          <a:xfrm>
            <a:off x="1170211" y="1872258"/>
            <a:ext cx="9094977" cy="4968552"/>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625079"/>
          </a:xfrm>
        </p:spPr>
        <p:txBody>
          <a:bodyPr>
            <a:normAutofit fontScale="90000"/>
          </a:bodyPr>
          <a:lstStyle/>
          <a:p>
            <a:pPr fontAlgn="auto">
              <a:spcAft>
                <a:spcPts val="0"/>
              </a:spcAft>
              <a:defRPr/>
            </a:pPr>
            <a:r>
              <a:rPr lang="el-GR" i="1" dirty="0" smtClean="0">
                <a:effectLst>
                  <a:outerShdw blurRad="38100" dist="38100" dir="2700000" algn="tl">
                    <a:srgbClr val="000000">
                      <a:alpha val="43137"/>
                    </a:srgbClr>
                  </a:outerShdw>
                </a:effectLst>
              </a:rPr>
              <a:t>Επιπλέον Πληροφορίες  </a:t>
            </a:r>
            <a:endParaRPr lang="el-GR" i="1" dirty="0">
              <a:effectLst>
                <a:outerShdw blurRad="38100" dist="38100" dir="2700000" algn="tl">
                  <a:srgbClr val="000000">
                    <a:alpha val="43137"/>
                  </a:srgbClr>
                </a:outerShdw>
              </a:effectLst>
            </a:endParaRPr>
          </a:p>
        </p:txBody>
      </p:sp>
      <p:pic>
        <p:nvPicPr>
          <p:cNvPr id="3" name="2 - Εικόνα"/>
          <p:cNvPicPr>
            <a:picLocks noChangeAspect="1"/>
          </p:cNvPicPr>
          <p:nvPr/>
        </p:nvPicPr>
        <p:blipFill>
          <a:blip r:embed="rId2" cstate="print"/>
          <a:srcRect t="6989" r="1451" b="4865"/>
          <a:stretch>
            <a:fillRect/>
          </a:stretch>
        </p:blipFill>
        <p:spPr bwMode="auto">
          <a:xfrm>
            <a:off x="1386235" y="1728242"/>
            <a:ext cx="9289032" cy="5074564"/>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625079"/>
          </a:xfrm>
        </p:spPr>
        <p:txBody>
          <a:bodyPr>
            <a:normAutofit fontScale="90000"/>
          </a:bodyPr>
          <a:lstStyle/>
          <a:p>
            <a:pPr fontAlgn="auto">
              <a:spcAft>
                <a:spcPts val="0"/>
              </a:spcAft>
              <a:defRPr/>
            </a:pPr>
            <a:r>
              <a:rPr lang="el-GR" i="1" dirty="0" smtClean="0">
                <a:effectLst>
                  <a:outerShdw blurRad="38100" dist="38100" dir="2700000" algn="tl">
                    <a:srgbClr val="000000">
                      <a:alpha val="43137"/>
                    </a:srgbClr>
                  </a:outerShdw>
                </a:effectLst>
              </a:rPr>
              <a:t>Επιπλέον Πληροφορίες  </a:t>
            </a:r>
            <a:endParaRPr lang="el-GR" i="1" dirty="0">
              <a:effectLst>
                <a:outerShdw blurRad="38100" dist="38100" dir="2700000" algn="tl">
                  <a:srgbClr val="000000">
                    <a:alpha val="43137"/>
                  </a:srgbClr>
                </a:outerShdw>
              </a:effectLst>
            </a:endParaRPr>
          </a:p>
        </p:txBody>
      </p:sp>
      <p:pic>
        <p:nvPicPr>
          <p:cNvPr id="3" name="2 - Εικόνα" descr="C:\Documents and Settings\User\Επιφάνεια εργασίας\ΔΙΔΑΚΤΟΡΙΚΟ\GIS\ArcGIS (Tsoromokos)\Maps (jpg)\xartis Elladas me nosokomeia ana YΠΕ &amp; organikes klines (4).jpg"/>
          <p:cNvPicPr/>
          <p:nvPr/>
        </p:nvPicPr>
        <p:blipFill>
          <a:blip r:embed="rId2" cstate="print"/>
          <a:srcRect/>
          <a:stretch>
            <a:fillRect/>
          </a:stretch>
        </p:blipFill>
        <p:spPr bwMode="auto">
          <a:xfrm>
            <a:off x="2970411" y="1296194"/>
            <a:ext cx="5040560" cy="59047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2"/>
          <p:cNvSpPr txBox="1">
            <a:spLocks/>
          </p:cNvSpPr>
          <p:nvPr/>
        </p:nvSpPr>
        <p:spPr bwMode="auto">
          <a:xfrm>
            <a:off x="414015" y="1634632"/>
            <a:ext cx="10874642" cy="5368196"/>
          </a:xfrm>
          <a:prstGeom prst="rect">
            <a:avLst/>
          </a:prstGeom>
          <a:noFill/>
          <a:ln>
            <a:noFill/>
          </a:ln>
          <a:extLst/>
        </p:spPr>
        <p:txBody>
          <a:bodyPr lIns="108009" tIns="54004" rIns="108009" bIns="54004">
            <a:normAutofit fontScale="70000" lnSpcReduction="20000"/>
          </a:bodyPr>
          <a:lstStyle>
            <a:lvl1pPr marL="228600" indent="-228600" algn="l" rtl="0" eaLnBrk="0" fontAlgn="base" hangingPunct="0">
              <a:lnSpc>
                <a:spcPct val="90000"/>
              </a:lnSpc>
              <a:spcBef>
                <a:spcPts val="1000"/>
              </a:spcBef>
              <a:spcAft>
                <a:spcPct val="0"/>
              </a:spcAft>
              <a:buFont typeface="Wingdings 2" pitchFamily="18" charset="2"/>
              <a:buChar char=""/>
              <a:defRPr sz="20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Wingdings 2" pitchFamily="18" charset="2"/>
              <a:buChar char=""/>
              <a:defRPr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Wingdings 2" pitchFamily="18" charset="2"/>
              <a:buChar char=""/>
              <a:defRPr sz="16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Wingdings 2" pitchFamily="18" charset="2"/>
              <a:buChar char=""/>
              <a:defRPr sz="14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l-GR" sz="3000" u="sng" dirty="0" smtClean="0"/>
              <a:t>Περιφερειακός προγραμματισμός </a:t>
            </a:r>
            <a:r>
              <a:rPr lang="el-GR" sz="3000" dirty="0" smtClean="0"/>
              <a:t>(χωρική ανάλυση περιφερειακών ανισοτήτων διαχείριση αναπτυξιακών προγραμμάτων κλπ)</a:t>
            </a:r>
          </a:p>
          <a:p>
            <a:pPr>
              <a:defRPr/>
            </a:pPr>
            <a:r>
              <a:rPr lang="el-GR" sz="3000" u="sng" dirty="0" smtClean="0"/>
              <a:t>Αστικός προγραμματισμός </a:t>
            </a:r>
            <a:r>
              <a:rPr lang="el-GR" sz="3000" dirty="0" smtClean="0"/>
              <a:t>(χωρική ανάλυση αστικών περιοχών , πολιτικές Ανάπλασης </a:t>
            </a:r>
            <a:r>
              <a:rPr lang="el-GR" sz="3000" dirty="0" err="1" smtClean="0"/>
              <a:t>κ.λ.π</a:t>
            </a:r>
            <a:r>
              <a:rPr lang="el-GR" sz="3000" dirty="0" smtClean="0"/>
              <a:t>)</a:t>
            </a:r>
          </a:p>
          <a:p>
            <a:pPr>
              <a:defRPr/>
            </a:pPr>
            <a:r>
              <a:rPr lang="el-GR" sz="3000" u="sng" dirty="0" smtClean="0"/>
              <a:t>Συγκοινωνίες μεταφορές </a:t>
            </a:r>
            <a:r>
              <a:rPr lang="el-GR" sz="3000" dirty="0" smtClean="0"/>
              <a:t>(διαχείριση συστημάτων μεταφορών οδικών , ακτοπλοϊκών, Αεροπορικών)</a:t>
            </a:r>
          </a:p>
          <a:p>
            <a:pPr>
              <a:defRPr/>
            </a:pPr>
            <a:r>
              <a:rPr lang="el-GR" sz="3000" u="sng" dirty="0" smtClean="0"/>
              <a:t>Τεχνική υποδομή </a:t>
            </a:r>
            <a:r>
              <a:rPr lang="el-GR" sz="3000" dirty="0" smtClean="0"/>
              <a:t>διαχείριση  δικτύων  ύδρευσης , τηλεπικοινωνιών αποχέτευσης  ενέργειας)</a:t>
            </a:r>
          </a:p>
          <a:p>
            <a:pPr>
              <a:defRPr/>
            </a:pPr>
            <a:r>
              <a:rPr lang="el-GR" sz="3000" u="sng" dirty="0" smtClean="0"/>
              <a:t>Περιβάλλον</a:t>
            </a:r>
            <a:r>
              <a:rPr lang="el-GR" sz="3000" dirty="0" smtClean="0"/>
              <a:t>  (πολιτικές πρόληψης και προστασίας)</a:t>
            </a:r>
          </a:p>
          <a:p>
            <a:pPr>
              <a:defRPr/>
            </a:pPr>
            <a:r>
              <a:rPr lang="el-GR" sz="3000" u="sng" dirty="0" smtClean="0"/>
              <a:t>Φορολογία </a:t>
            </a:r>
            <a:r>
              <a:rPr lang="el-GR" sz="3000" dirty="0" smtClean="0"/>
              <a:t>(φορολογία ακίνητης περιουσίας)</a:t>
            </a:r>
          </a:p>
          <a:p>
            <a:pPr>
              <a:defRPr/>
            </a:pPr>
            <a:r>
              <a:rPr lang="el-GR" sz="3000" u="sng" dirty="0" smtClean="0"/>
              <a:t>Εκπαίδευση </a:t>
            </a:r>
            <a:r>
              <a:rPr lang="el-GR" sz="3000" dirty="0" smtClean="0"/>
              <a:t>(διαχείριση παροχών εκπαίδευσης)</a:t>
            </a:r>
          </a:p>
          <a:p>
            <a:pPr>
              <a:defRPr/>
            </a:pPr>
            <a:r>
              <a:rPr lang="el-GR" sz="3000" u="sng" dirty="0" smtClean="0"/>
              <a:t>Πυροσβεστική, Αστυνομία, Δασική Υπηρεσία </a:t>
            </a:r>
            <a:r>
              <a:rPr lang="el-GR" sz="3000" dirty="0" smtClean="0"/>
              <a:t>(Πολιτικές πρόληψης καταστροφών εγκληματικότητας κλπ) </a:t>
            </a:r>
          </a:p>
          <a:p>
            <a:pPr>
              <a:defRPr/>
            </a:pPr>
            <a:r>
              <a:rPr lang="el-GR" sz="3000" u="sng" dirty="0" smtClean="0"/>
              <a:t>Ανάλυση αγοράς </a:t>
            </a:r>
            <a:r>
              <a:rPr lang="el-GR" sz="3000" dirty="0" smtClean="0"/>
              <a:t>(Ανάλυση καταναλωτικής συμπεριφοράς)</a:t>
            </a:r>
          </a:p>
          <a:p>
            <a:pPr>
              <a:defRPr/>
            </a:pPr>
            <a:r>
              <a:rPr lang="el-GR" sz="3000" u="sng" dirty="0" smtClean="0"/>
              <a:t>Δίκτυα διανομών  </a:t>
            </a:r>
            <a:r>
              <a:rPr lang="el-GR" sz="3000" dirty="0" smtClean="0"/>
              <a:t>( διαχείριση διανομών προϊόντων, υπηρεσιών. </a:t>
            </a:r>
            <a:r>
              <a:rPr lang="el-GR" sz="3000" dirty="0" err="1" smtClean="0"/>
              <a:t>Χωροθέτηση</a:t>
            </a:r>
            <a:r>
              <a:rPr lang="el-GR" sz="3000" dirty="0" smtClean="0"/>
              <a:t> κέντρων παροχών κλπ)</a:t>
            </a:r>
            <a:r>
              <a:rPr lang="el-GR" sz="3000" b="1" dirty="0" smtClean="0"/>
              <a:t> </a:t>
            </a:r>
          </a:p>
          <a:p>
            <a:pPr>
              <a:defRPr/>
            </a:pPr>
            <a:r>
              <a:rPr lang="el-GR" sz="3100" b="1" u="sng" dirty="0" smtClean="0">
                <a:solidFill>
                  <a:schemeClr val="tx2">
                    <a:lumMod val="75000"/>
                  </a:schemeClr>
                </a:solidFill>
              </a:rPr>
              <a:t>Υγεία – Πρόνοια </a:t>
            </a:r>
            <a:r>
              <a:rPr lang="el-GR" sz="3100" b="1" dirty="0" smtClean="0">
                <a:solidFill>
                  <a:schemeClr val="tx2">
                    <a:lumMod val="75000"/>
                  </a:schemeClr>
                </a:solidFill>
              </a:rPr>
              <a:t>(περιοχές ειδικών χαρακτηριστικών </a:t>
            </a:r>
            <a:r>
              <a:rPr lang="el-GR" sz="3100" b="1" dirty="0" err="1" smtClean="0">
                <a:solidFill>
                  <a:schemeClr val="tx2">
                    <a:lumMod val="75000"/>
                  </a:schemeClr>
                </a:solidFill>
              </a:rPr>
              <a:t>χωροθέτηση</a:t>
            </a:r>
            <a:r>
              <a:rPr lang="el-GR" sz="3100" b="1" dirty="0" smtClean="0">
                <a:solidFill>
                  <a:schemeClr val="tx2">
                    <a:lumMod val="75000"/>
                  </a:schemeClr>
                </a:solidFill>
              </a:rPr>
              <a:t> και κατανομή υγειονομικών δομών</a:t>
            </a:r>
            <a:r>
              <a:rPr lang="en-US" sz="3100" b="1" dirty="0" smtClean="0">
                <a:solidFill>
                  <a:schemeClr val="tx2">
                    <a:lumMod val="75000"/>
                  </a:schemeClr>
                </a:solidFill>
              </a:rPr>
              <a:t> </a:t>
            </a:r>
            <a:r>
              <a:rPr lang="el-GR" sz="3100" b="1" dirty="0" smtClean="0">
                <a:solidFill>
                  <a:schemeClr val="tx2">
                    <a:lumMod val="75000"/>
                  </a:schemeClr>
                </a:solidFill>
              </a:rPr>
              <a:t>κλπ)</a:t>
            </a:r>
          </a:p>
          <a:p>
            <a:pPr>
              <a:defRPr/>
            </a:pPr>
            <a:endParaRPr lang="el-GR" dirty="0"/>
          </a:p>
        </p:txBody>
      </p:sp>
      <p:sp>
        <p:nvSpPr>
          <p:cNvPr id="5" name="Τίτλος 5"/>
          <p:cNvSpPr txBox="1">
            <a:spLocks/>
          </p:cNvSpPr>
          <p:nvPr/>
        </p:nvSpPr>
        <p:spPr bwMode="auto">
          <a:xfrm>
            <a:off x="0" y="334355"/>
            <a:ext cx="11701463" cy="822108"/>
          </a:xfrm>
          <a:prstGeom prst="rect">
            <a:avLst/>
          </a:prstGeom>
          <a:noFill/>
          <a:ln w="34925">
            <a:solidFill>
              <a:srgbClr val="FFFFFF"/>
            </a:solidFill>
          </a:ln>
          <a:effectLst>
            <a:outerShdw blurRad="317500" dir="2700000" algn="ctr">
              <a:srgbClr val="000000">
                <a:alpha val="43000"/>
              </a:srgbClr>
            </a:outerShdw>
          </a:effectLst>
          <a:scene3d>
            <a:camera prst="perspectiveFront" fov="0">
              <a:rot lat="0" lon="0" rev="0"/>
            </a:camera>
            <a:lightRig rig="threePt" dir="t">
              <a:rot lat="0" lon="0" rev="0"/>
            </a:lightRig>
          </a:scene3d>
          <a:sp3d extrusionH="38100" prstMaterial="clear">
            <a:bevelT w="260350" h="50800" prst="softRound"/>
            <a:bevelB prst="softRound"/>
          </a:sp3d>
          <a:extLst/>
        </p:spPr>
        <p:txBody>
          <a:bodyPr lIns="108009" tIns="54004" rIns="108009" bIns="54004" anchor="ctr">
            <a:normAutofit fontScale="97500"/>
          </a:bodyPr>
          <a:lstStyle>
            <a:lvl1pPr algn="l" rtl="0" eaLnBrk="0" fontAlgn="base" hangingPunct="0">
              <a:lnSpc>
                <a:spcPct val="90000"/>
              </a:lnSpc>
              <a:spcBef>
                <a:spcPct val="0"/>
              </a:spcBef>
              <a:spcAft>
                <a:spcPct val="0"/>
              </a:spcAft>
              <a:defRPr sz="3200" kern="12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2pPr>
            <a:lvl3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3pPr>
            <a:lvl4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4pPr>
            <a:lvl5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5pPr>
            <a:lvl6pPr marL="4572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6pPr>
            <a:lvl7pPr marL="9144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7pPr>
            <a:lvl8pPr marL="13716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8pPr>
            <a:lvl9pPr marL="18288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9pPr>
          </a:lstStyle>
          <a:p>
            <a:pPr algn="ctr">
              <a:defRPr/>
            </a:pPr>
            <a:r>
              <a:rPr lang="el-G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rPr>
              <a:t>ΠΕΔΙΑ ΕΦΑΡΜΟΓΗΣ</a:t>
            </a:r>
            <a:endParaRPr lang="el-G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fade">
                                      <p:cBhvr>
                                        <p:cTn id="28" dur="500"/>
                                        <p:tgtEl>
                                          <p:spTgt spid="6">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fade">
                                      <p:cBhvr>
                                        <p:cTn id="31" dur="500"/>
                                        <p:tgtEl>
                                          <p:spTgt spid="6">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fade">
                                      <p:cBhvr>
                                        <p:cTn id="34" dur="500"/>
                                        <p:tgtEl>
                                          <p:spTgt spid="6">
                                            <p:txEl>
                                              <p:pRg st="9" end="9"/>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1" presetClass="entr" presetSubtype="0" fill="hold" nodeType="click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anim calcmode="lin" valueType="num">
                                      <p:cBhvr>
                                        <p:cTn id="39" dur="1000" fill="hold"/>
                                        <p:tgtEl>
                                          <p:spTgt spid="6">
                                            <p:txEl>
                                              <p:pRg st="10" end="10"/>
                                            </p:txEl>
                                          </p:spTgt>
                                        </p:tgtEl>
                                        <p:attrNameLst>
                                          <p:attrName>ppt_w</p:attrName>
                                        </p:attrNameLst>
                                      </p:cBhvr>
                                      <p:tavLst>
                                        <p:tav tm="0">
                                          <p:val>
                                            <p:fltVal val="0"/>
                                          </p:val>
                                        </p:tav>
                                        <p:tav tm="100000">
                                          <p:val>
                                            <p:strVal val="#ppt_w"/>
                                          </p:val>
                                        </p:tav>
                                      </p:tavLst>
                                    </p:anim>
                                    <p:anim calcmode="lin" valueType="num">
                                      <p:cBhvr>
                                        <p:cTn id="40" dur="1000" fill="hold"/>
                                        <p:tgtEl>
                                          <p:spTgt spid="6">
                                            <p:txEl>
                                              <p:pRg st="10" end="10"/>
                                            </p:txEl>
                                          </p:spTgt>
                                        </p:tgtEl>
                                        <p:attrNameLst>
                                          <p:attrName>ppt_h</p:attrName>
                                        </p:attrNameLst>
                                      </p:cBhvr>
                                      <p:tavLst>
                                        <p:tav tm="0">
                                          <p:val>
                                            <p:fltVal val="0"/>
                                          </p:val>
                                        </p:tav>
                                        <p:tav tm="100000">
                                          <p:val>
                                            <p:strVal val="#ppt_h"/>
                                          </p:val>
                                        </p:tav>
                                      </p:tavLst>
                                    </p:anim>
                                    <p:anim calcmode="lin" valueType="num">
                                      <p:cBhvr>
                                        <p:cTn id="41" dur="1000" fill="hold"/>
                                        <p:tgtEl>
                                          <p:spTgt spid="6">
                                            <p:txEl>
                                              <p:pRg st="10" end="10"/>
                                            </p:txEl>
                                          </p:spTgt>
                                        </p:tgtEl>
                                        <p:attrNameLst>
                                          <p:attrName>style.rotation</p:attrName>
                                        </p:attrNameLst>
                                      </p:cBhvr>
                                      <p:tavLst>
                                        <p:tav tm="0">
                                          <p:val>
                                            <p:fltVal val="90"/>
                                          </p:val>
                                        </p:tav>
                                        <p:tav tm="100000">
                                          <p:val>
                                            <p:fltVal val="0"/>
                                          </p:val>
                                        </p:tav>
                                      </p:tavLst>
                                    </p:anim>
                                    <p:animEffect transition="in" filter="fade">
                                      <p:cBhvr>
                                        <p:cTn id="42" dur="10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625079"/>
          </a:xfrm>
        </p:spPr>
        <p:txBody>
          <a:bodyPr>
            <a:normAutofit fontScale="90000"/>
          </a:bodyPr>
          <a:lstStyle/>
          <a:p>
            <a:pPr fontAlgn="auto">
              <a:spcAft>
                <a:spcPts val="0"/>
              </a:spcAft>
              <a:defRPr/>
            </a:pPr>
            <a:r>
              <a:rPr lang="el-GR" i="1" dirty="0" smtClean="0">
                <a:effectLst>
                  <a:outerShdw blurRad="38100" dist="38100" dir="2700000" algn="tl">
                    <a:srgbClr val="000000">
                      <a:alpha val="43137"/>
                    </a:srgbClr>
                  </a:outerShdw>
                </a:effectLst>
              </a:rPr>
              <a:t>Επιπλέον Πληροφορίες  </a:t>
            </a:r>
            <a:endParaRPr lang="el-GR" i="1" dirty="0">
              <a:effectLst>
                <a:outerShdw blurRad="38100" dist="38100" dir="2700000" algn="tl">
                  <a:srgbClr val="000000">
                    <a:alpha val="43137"/>
                  </a:srgbClr>
                </a:outerShdw>
              </a:effectLst>
            </a:endParaRPr>
          </a:p>
        </p:txBody>
      </p:sp>
      <p:graphicFrame>
        <p:nvGraphicFramePr>
          <p:cNvPr id="10" name="9 - Θέση περιεχομένου"/>
          <p:cNvGraphicFramePr>
            <a:graphicFrameLocks noGrp="1"/>
          </p:cNvGraphicFramePr>
          <p:nvPr>
            <p:ph sz="quarter" idx="1"/>
          </p:nvPr>
        </p:nvGraphicFramePr>
        <p:xfrm>
          <a:off x="782130" y="1710243"/>
          <a:ext cx="10505318" cy="5428645"/>
        </p:xfrm>
        <a:graphic>
          <a:graphicData uri="http://schemas.openxmlformats.org/drawingml/2006/table">
            <a:tbl>
              <a:tblPr firstRow="1" bandRow="1">
                <a:tableStyleId>{5C22544A-7EE6-4342-B048-85BDC9FD1C3A}</a:tableStyleId>
              </a:tblPr>
              <a:tblGrid>
                <a:gridCol w="291815"/>
                <a:gridCol w="4500344"/>
                <a:gridCol w="829330"/>
                <a:gridCol w="2211546"/>
                <a:gridCol w="2672283"/>
              </a:tblGrid>
              <a:tr h="237465">
                <a:tc>
                  <a:txBody>
                    <a:bodyPr/>
                    <a:lstStyle/>
                    <a:p>
                      <a:pPr algn="l" fontAlgn="b"/>
                      <a:r>
                        <a:rPr lang="el-GR" sz="1500" b="0" i="0" u="none" strike="noStrike" dirty="0">
                          <a:solidFill>
                            <a:srgbClr val="000000"/>
                          </a:solidFill>
                          <a:latin typeface="Calibri"/>
                        </a:rPr>
                        <a:t> </a:t>
                      </a:r>
                    </a:p>
                  </a:txBody>
                  <a:tcPr marL="12189" marR="12189" marT="10001" marB="0" anchor="b"/>
                </a:tc>
                <a:tc>
                  <a:txBody>
                    <a:bodyPr/>
                    <a:lstStyle/>
                    <a:p>
                      <a:pPr algn="l" fontAlgn="b"/>
                      <a:r>
                        <a:rPr lang="el-GR" sz="1500" b="1" i="0" u="none" strike="noStrike" dirty="0">
                          <a:solidFill>
                            <a:schemeClr val="bg1"/>
                          </a:solidFill>
                          <a:latin typeface="Arial"/>
                        </a:rPr>
                        <a:t>1η Υγειονομική Περιφέρεια ΑΤΤΙΚΗΣ</a:t>
                      </a:r>
                    </a:p>
                  </a:txBody>
                  <a:tcPr marL="12189" marR="12189" marT="10001" marB="0" anchor="b"/>
                </a:tc>
                <a:tc>
                  <a:txBody>
                    <a:bodyPr/>
                    <a:lstStyle/>
                    <a:p>
                      <a:pPr algn="ctr" fontAlgn="b"/>
                      <a:r>
                        <a:rPr lang="el-GR" sz="1100" b="0" i="0" u="none" strike="noStrike">
                          <a:solidFill>
                            <a:srgbClr val="000000"/>
                          </a:solidFill>
                          <a:latin typeface="Calibri"/>
                        </a:rPr>
                        <a:t> </a:t>
                      </a:r>
                    </a:p>
                  </a:txBody>
                  <a:tcPr marL="12189" marR="12189" marT="10001" marB="0" anchor="b"/>
                </a:tc>
                <a:tc>
                  <a:txBody>
                    <a:bodyPr/>
                    <a:lstStyle/>
                    <a:p>
                      <a:pPr algn="ctr" fontAlgn="b"/>
                      <a:r>
                        <a:rPr lang="el-GR" sz="1100" b="0" i="0" u="none" strike="noStrike" dirty="0">
                          <a:solidFill>
                            <a:srgbClr val="000000"/>
                          </a:solidFill>
                          <a:latin typeface="Calibri"/>
                        </a:rPr>
                        <a:t> </a:t>
                      </a:r>
                    </a:p>
                  </a:txBody>
                  <a:tcPr marL="12189" marR="12189" marT="10001" marB="0" anchor="b"/>
                </a:tc>
                <a:tc>
                  <a:txBody>
                    <a:bodyPr/>
                    <a:lstStyle/>
                    <a:p>
                      <a:pPr algn="l" fontAlgn="b"/>
                      <a:r>
                        <a:rPr lang="el-GR" sz="1100" b="0" i="0" u="none" strike="noStrike">
                          <a:solidFill>
                            <a:srgbClr val="000000"/>
                          </a:solidFill>
                          <a:latin typeface="Calibri"/>
                        </a:rPr>
                        <a:t> </a:t>
                      </a:r>
                    </a:p>
                  </a:txBody>
                  <a:tcPr marL="12189" marR="12189" marT="10001" marB="0" anchor="b"/>
                </a:tc>
              </a:tr>
              <a:tr h="425805">
                <a:tc>
                  <a:txBody>
                    <a:bodyPr/>
                    <a:lstStyle/>
                    <a:p>
                      <a:pPr algn="l" fontAlgn="b"/>
                      <a:r>
                        <a:rPr lang="el-GR" sz="900" b="0" i="0" u="none" strike="noStrike">
                          <a:solidFill>
                            <a:srgbClr val="000000"/>
                          </a:solidFill>
                          <a:latin typeface="Calibri"/>
                        </a:rPr>
                        <a:t> </a:t>
                      </a:r>
                    </a:p>
                  </a:txBody>
                  <a:tcPr marL="12189" marR="12189" marT="10001" marB="0" anchor="b"/>
                </a:tc>
                <a:tc>
                  <a:txBody>
                    <a:bodyPr/>
                    <a:lstStyle/>
                    <a:p>
                      <a:pPr algn="l" fontAlgn="b"/>
                      <a:r>
                        <a:rPr lang="el-GR" sz="1100" b="1" i="0" u="none" strike="noStrike" dirty="0">
                          <a:solidFill>
                            <a:srgbClr val="666666"/>
                          </a:solidFill>
                          <a:latin typeface="Arial"/>
                        </a:rPr>
                        <a:t>ΝΟΣΟΚΟΜΕΙΟ</a:t>
                      </a:r>
                    </a:p>
                  </a:txBody>
                  <a:tcPr marL="12189" marR="12189" marT="10001" marB="0" anchor="b"/>
                </a:tc>
                <a:tc>
                  <a:txBody>
                    <a:bodyPr/>
                    <a:lstStyle/>
                    <a:p>
                      <a:pPr algn="ctr" fontAlgn="b"/>
                      <a:r>
                        <a:rPr lang="el-GR" sz="1100" b="1" i="0" u="none" strike="noStrike">
                          <a:solidFill>
                            <a:srgbClr val="666666"/>
                          </a:solidFill>
                          <a:latin typeface="Arial"/>
                        </a:rPr>
                        <a:t>ΜΕΘ</a:t>
                      </a:r>
                    </a:p>
                  </a:txBody>
                  <a:tcPr marL="12189" marR="12189" marT="10001" marB="0" anchor="b"/>
                </a:tc>
                <a:tc>
                  <a:txBody>
                    <a:bodyPr/>
                    <a:lstStyle/>
                    <a:p>
                      <a:pPr algn="ctr" fontAlgn="b"/>
                      <a:r>
                        <a:rPr lang="el-GR" sz="1100" b="1" i="0" u="none" strike="noStrike" dirty="0">
                          <a:solidFill>
                            <a:srgbClr val="666666"/>
                          </a:solidFill>
                          <a:latin typeface="Arial"/>
                        </a:rPr>
                        <a:t>ΚΛΙΝΕΣ </a:t>
                      </a:r>
                      <a:r>
                        <a:rPr lang="el-GR" sz="1100" b="1" i="0" u="none" strike="noStrike" dirty="0" err="1">
                          <a:solidFill>
                            <a:srgbClr val="666666"/>
                          </a:solidFill>
                          <a:latin typeface="Arial"/>
                        </a:rPr>
                        <a:t>ΜΕΘ</a:t>
                      </a:r>
                      <a:r>
                        <a:rPr lang="el-GR" sz="1100" b="1" i="0" u="none" strike="noStrike" dirty="0">
                          <a:solidFill>
                            <a:srgbClr val="666666"/>
                          </a:solidFill>
                          <a:latin typeface="Arial"/>
                        </a:rPr>
                        <a:t> </a:t>
                      </a:r>
                      <a:r>
                        <a:rPr lang="el-GR" sz="1100" b="1" i="0" u="none" strike="noStrike" dirty="0" smtClean="0">
                          <a:solidFill>
                            <a:srgbClr val="666666"/>
                          </a:solidFill>
                          <a:latin typeface="Arial"/>
                        </a:rPr>
                        <a:t> ΕΝΗΛΙΚΩΝ </a:t>
                      </a:r>
                      <a:r>
                        <a:rPr lang="el-GR" sz="1100" b="1" i="0" u="none" strike="noStrike" dirty="0">
                          <a:solidFill>
                            <a:srgbClr val="666666"/>
                          </a:solidFill>
                          <a:latin typeface="Arial"/>
                        </a:rPr>
                        <a:t>ΣΕ ΛΕΙΤΟΥΡΓΙΑ </a:t>
                      </a:r>
                    </a:p>
                  </a:txBody>
                  <a:tcPr marL="12189" marR="12189" marT="10001" marB="0" anchor="b"/>
                </a:tc>
                <a:tc>
                  <a:txBody>
                    <a:bodyPr/>
                    <a:lstStyle/>
                    <a:p>
                      <a:pPr algn="ctr" fontAlgn="b"/>
                      <a:r>
                        <a:rPr lang="el-GR" sz="1100" b="1" i="0" u="none" strike="noStrike" dirty="0">
                          <a:solidFill>
                            <a:srgbClr val="666666"/>
                          </a:solidFill>
                          <a:latin typeface="Arial"/>
                        </a:rPr>
                        <a:t>ΚΛΙΝΕΣ </a:t>
                      </a:r>
                      <a:r>
                        <a:rPr lang="el-GR" sz="1100" b="1" i="0" u="none" strike="noStrike" dirty="0" err="1">
                          <a:solidFill>
                            <a:srgbClr val="666666"/>
                          </a:solidFill>
                          <a:latin typeface="Arial"/>
                        </a:rPr>
                        <a:t>ΜΕΘ</a:t>
                      </a:r>
                      <a:r>
                        <a:rPr lang="el-GR" sz="1100" b="1" i="0" u="none" strike="noStrike" dirty="0">
                          <a:solidFill>
                            <a:srgbClr val="666666"/>
                          </a:solidFill>
                          <a:latin typeface="Arial"/>
                        </a:rPr>
                        <a:t> </a:t>
                      </a:r>
                      <a:r>
                        <a:rPr lang="el-GR" sz="1100" b="1" i="0" u="none" strike="noStrike" dirty="0" smtClean="0">
                          <a:solidFill>
                            <a:srgbClr val="666666"/>
                          </a:solidFill>
                          <a:latin typeface="Arial"/>
                        </a:rPr>
                        <a:t> ΠΑΙΔΩΝ </a:t>
                      </a:r>
                      <a:r>
                        <a:rPr lang="el-GR" sz="1100" b="1" i="0" u="none" strike="noStrike" dirty="0">
                          <a:solidFill>
                            <a:srgbClr val="666666"/>
                          </a:solidFill>
                          <a:latin typeface="Arial"/>
                        </a:rPr>
                        <a:t>ΣΕ ΛΕΙΤΟΥΡΓΙΑ </a:t>
                      </a:r>
                    </a:p>
                  </a:txBody>
                  <a:tcPr marL="12189" marR="12189" marT="10001" marB="0" anchor="b"/>
                </a:tc>
              </a:tr>
              <a:tr h="237465">
                <a:tc>
                  <a:txBody>
                    <a:bodyPr/>
                    <a:lstStyle/>
                    <a:p>
                      <a:pPr algn="r" fontAlgn="ctr"/>
                      <a:r>
                        <a:rPr lang="el-GR" sz="1100" b="1" i="0" u="none" strike="noStrike" dirty="0">
                          <a:solidFill>
                            <a:srgbClr val="000000"/>
                          </a:solidFill>
                          <a:latin typeface="Calibri"/>
                        </a:rPr>
                        <a:t>1</a:t>
                      </a:r>
                    </a:p>
                  </a:txBody>
                  <a:tcPr marL="12189" marR="12189" marT="10001" marB="0" anchor="ctr"/>
                </a:tc>
                <a:tc>
                  <a:txBody>
                    <a:bodyPr/>
                    <a:lstStyle/>
                    <a:p>
                      <a:pPr algn="l" fontAlgn="b"/>
                      <a:r>
                        <a:rPr lang="el-GR" sz="1100" b="0" i="0" u="none" strike="noStrike" dirty="0" err="1">
                          <a:solidFill>
                            <a:srgbClr val="666666"/>
                          </a:solidFill>
                          <a:latin typeface="Arial"/>
                        </a:rPr>
                        <a:t>ΓΝΑ</a:t>
                      </a:r>
                      <a:r>
                        <a:rPr lang="el-GR" sz="1100" b="0" i="0" u="none" strike="noStrike" dirty="0">
                          <a:solidFill>
                            <a:srgbClr val="666666"/>
                          </a:solidFill>
                          <a:latin typeface="Arial"/>
                        </a:rPr>
                        <a:t> ΕΥΑΓΓΕΛΙΣΜΟΣ</a:t>
                      </a:r>
                    </a:p>
                  </a:txBody>
                  <a:tcPr marL="12189" marR="12189" marT="10001" marB="0" anchor="b"/>
                </a:tc>
                <a:tc>
                  <a:txBody>
                    <a:bodyPr/>
                    <a:lstStyle/>
                    <a:p>
                      <a:pPr algn="ctr" fontAlgn="b"/>
                      <a:r>
                        <a:rPr lang="el-GR" sz="1100" b="0" i="0" u="none" strike="noStrike">
                          <a:solidFill>
                            <a:srgbClr val="666666"/>
                          </a:solidFill>
                          <a:latin typeface="Arial"/>
                        </a:rPr>
                        <a:t>ΝΑΙ</a:t>
                      </a:r>
                    </a:p>
                  </a:txBody>
                  <a:tcPr marL="12189" marR="12189" marT="10001" marB="0" anchor="b"/>
                </a:tc>
                <a:tc>
                  <a:txBody>
                    <a:bodyPr/>
                    <a:lstStyle/>
                    <a:p>
                      <a:pPr algn="ctr" fontAlgn="b"/>
                      <a:r>
                        <a:rPr lang="el-GR" sz="1500" b="0" i="0" u="none" strike="noStrike" dirty="0">
                          <a:solidFill>
                            <a:srgbClr val="000000"/>
                          </a:solidFill>
                          <a:latin typeface="Calibri"/>
                        </a:rPr>
                        <a:t>30</a:t>
                      </a:r>
                    </a:p>
                  </a:txBody>
                  <a:tcPr marL="12189" marR="12189" marT="10001" marB="0" anchor="b"/>
                </a:tc>
                <a:tc>
                  <a:txBody>
                    <a:bodyPr/>
                    <a:lstStyle/>
                    <a:p>
                      <a:pPr algn="l" fontAlgn="b"/>
                      <a:r>
                        <a:rPr lang="el-GR" sz="1500" b="0" i="0" u="none" strike="noStrike">
                          <a:solidFill>
                            <a:srgbClr val="000000"/>
                          </a:solidFill>
                          <a:latin typeface="Calibri"/>
                        </a:rPr>
                        <a:t> </a:t>
                      </a:r>
                    </a:p>
                  </a:txBody>
                  <a:tcPr marL="12189" marR="12189" marT="10001" marB="0" anchor="b"/>
                </a:tc>
              </a:tr>
              <a:tr h="237465">
                <a:tc>
                  <a:txBody>
                    <a:bodyPr/>
                    <a:lstStyle/>
                    <a:p>
                      <a:pPr algn="r" fontAlgn="ctr"/>
                      <a:r>
                        <a:rPr lang="el-GR" sz="1100" b="1" i="0" u="none" strike="noStrike" dirty="0">
                          <a:solidFill>
                            <a:srgbClr val="000000"/>
                          </a:solidFill>
                          <a:latin typeface="Calibri"/>
                        </a:rPr>
                        <a:t>2</a:t>
                      </a:r>
                    </a:p>
                  </a:txBody>
                  <a:tcPr marL="12189" marR="12189" marT="10001" marB="0" anchor="ctr"/>
                </a:tc>
                <a:tc>
                  <a:txBody>
                    <a:bodyPr/>
                    <a:lstStyle/>
                    <a:p>
                      <a:pPr algn="l" fontAlgn="b"/>
                      <a:r>
                        <a:rPr lang="el-GR" sz="1100" b="0" i="0" u="none" strike="noStrike" dirty="0" err="1">
                          <a:solidFill>
                            <a:srgbClr val="666666"/>
                          </a:solidFill>
                          <a:latin typeface="Arial"/>
                        </a:rPr>
                        <a:t>ΓΝΑ</a:t>
                      </a:r>
                      <a:r>
                        <a:rPr lang="el-GR" sz="1100" b="0" i="0" u="none" strike="noStrike" dirty="0">
                          <a:solidFill>
                            <a:srgbClr val="666666"/>
                          </a:solidFill>
                          <a:latin typeface="Arial"/>
                        </a:rPr>
                        <a:t> "</a:t>
                      </a:r>
                      <a:r>
                        <a:rPr lang="el-GR" sz="1100" b="0" i="0" u="none" strike="noStrike" dirty="0" err="1">
                          <a:solidFill>
                            <a:srgbClr val="666666"/>
                          </a:solidFill>
                          <a:latin typeface="Arial"/>
                        </a:rPr>
                        <a:t>ΚΟΡΓΙΑΛΕΝΕΙΟ</a:t>
                      </a:r>
                      <a:r>
                        <a:rPr lang="el-GR" sz="1100" b="0" i="0" u="none" strike="noStrike" dirty="0">
                          <a:solidFill>
                            <a:srgbClr val="666666"/>
                          </a:solidFill>
                          <a:latin typeface="Arial"/>
                        </a:rPr>
                        <a:t> </a:t>
                      </a:r>
                      <a:r>
                        <a:rPr lang="el-GR" sz="1100" b="0" i="0" u="none" strike="noStrike" dirty="0" err="1">
                          <a:solidFill>
                            <a:srgbClr val="666666"/>
                          </a:solidFill>
                          <a:latin typeface="Arial"/>
                        </a:rPr>
                        <a:t>ΜΠΕΝΑΚΕΙΟ</a:t>
                      </a:r>
                      <a:r>
                        <a:rPr lang="el-GR" sz="1100" b="0" i="0" u="none" strike="noStrike" dirty="0">
                          <a:solidFill>
                            <a:srgbClr val="666666"/>
                          </a:solidFill>
                          <a:latin typeface="Arial"/>
                        </a:rPr>
                        <a:t>" Ε.Ε.Σ.</a:t>
                      </a:r>
                    </a:p>
                  </a:txBody>
                  <a:tcPr marL="12189" marR="12189" marT="10001" marB="0" anchor="b"/>
                </a:tc>
                <a:tc>
                  <a:txBody>
                    <a:bodyPr/>
                    <a:lstStyle/>
                    <a:p>
                      <a:pPr algn="ctr" fontAlgn="b"/>
                      <a:r>
                        <a:rPr lang="el-GR" sz="1100" b="0" i="0" u="none" strike="noStrike">
                          <a:solidFill>
                            <a:srgbClr val="666666"/>
                          </a:solidFill>
                          <a:latin typeface="Arial"/>
                        </a:rPr>
                        <a:t>ΝΑΙ</a:t>
                      </a:r>
                    </a:p>
                  </a:txBody>
                  <a:tcPr marL="12189" marR="12189" marT="10001" marB="0" anchor="b"/>
                </a:tc>
                <a:tc>
                  <a:txBody>
                    <a:bodyPr/>
                    <a:lstStyle/>
                    <a:p>
                      <a:pPr algn="ctr" fontAlgn="b"/>
                      <a:r>
                        <a:rPr lang="el-GR" sz="1500" b="0" i="0" u="none" strike="noStrike" dirty="0">
                          <a:solidFill>
                            <a:srgbClr val="000000"/>
                          </a:solidFill>
                          <a:latin typeface="Calibri"/>
                        </a:rPr>
                        <a:t>13</a:t>
                      </a:r>
                    </a:p>
                  </a:txBody>
                  <a:tcPr marL="12189" marR="12189" marT="10001" marB="0" anchor="b"/>
                </a:tc>
                <a:tc>
                  <a:txBody>
                    <a:bodyPr/>
                    <a:lstStyle/>
                    <a:p>
                      <a:pPr algn="l" fontAlgn="b"/>
                      <a:r>
                        <a:rPr lang="el-GR" sz="1500" b="0" i="0" u="none" strike="noStrike" dirty="0">
                          <a:solidFill>
                            <a:srgbClr val="000000"/>
                          </a:solidFill>
                          <a:latin typeface="Calibri"/>
                        </a:rPr>
                        <a:t> </a:t>
                      </a:r>
                    </a:p>
                  </a:txBody>
                  <a:tcPr marL="12189" marR="12189" marT="10001" marB="0" anchor="b"/>
                </a:tc>
              </a:tr>
              <a:tr h="237465">
                <a:tc>
                  <a:txBody>
                    <a:bodyPr/>
                    <a:lstStyle/>
                    <a:p>
                      <a:pPr algn="r" fontAlgn="ctr"/>
                      <a:r>
                        <a:rPr lang="el-GR" sz="1100" b="1" i="0" u="none" strike="noStrike" dirty="0">
                          <a:solidFill>
                            <a:srgbClr val="000000"/>
                          </a:solidFill>
                          <a:latin typeface="Calibri"/>
                        </a:rPr>
                        <a:t>3</a:t>
                      </a:r>
                    </a:p>
                  </a:txBody>
                  <a:tcPr marL="12189" marR="12189" marT="10001" marB="0" anchor="ctr"/>
                </a:tc>
                <a:tc>
                  <a:txBody>
                    <a:bodyPr/>
                    <a:lstStyle/>
                    <a:p>
                      <a:pPr algn="l" fontAlgn="b"/>
                      <a:r>
                        <a:rPr lang="el-GR" sz="1100" b="0" i="0" u="none" strike="noStrike" dirty="0" err="1">
                          <a:solidFill>
                            <a:srgbClr val="666666"/>
                          </a:solidFill>
                          <a:latin typeface="Arial"/>
                        </a:rPr>
                        <a:t>ΓΝΑ</a:t>
                      </a:r>
                      <a:r>
                        <a:rPr lang="el-GR" sz="1100" b="0" i="0" u="none" strike="noStrike" dirty="0">
                          <a:solidFill>
                            <a:srgbClr val="666666"/>
                          </a:solidFill>
                          <a:latin typeface="Arial"/>
                        </a:rPr>
                        <a:t> </a:t>
                      </a:r>
                      <a:r>
                        <a:rPr lang="el-GR" sz="1100" b="0" i="0" u="none" strike="noStrike" dirty="0" err="1">
                          <a:solidFill>
                            <a:srgbClr val="666666"/>
                          </a:solidFill>
                          <a:latin typeface="Arial"/>
                        </a:rPr>
                        <a:t>ΛΑΪΚΟ</a:t>
                      </a:r>
                      <a:endParaRPr lang="el-GR" sz="1100" b="0" i="0" u="none" strike="noStrike" dirty="0">
                        <a:solidFill>
                          <a:srgbClr val="666666"/>
                        </a:solidFill>
                        <a:latin typeface="Arial"/>
                      </a:endParaRPr>
                    </a:p>
                  </a:txBody>
                  <a:tcPr marL="12189" marR="12189" marT="10001" marB="0" anchor="b"/>
                </a:tc>
                <a:tc>
                  <a:txBody>
                    <a:bodyPr/>
                    <a:lstStyle/>
                    <a:p>
                      <a:pPr algn="ctr" fontAlgn="b"/>
                      <a:r>
                        <a:rPr lang="el-GR" sz="1100" b="0" i="0" u="none" strike="noStrike">
                          <a:solidFill>
                            <a:srgbClr val="666666"/>
                          </a:solidFill>
                          <a:latin typeface="Arial"/>
                        </a:rPr>
                        <a:t>ΝΑΙ</a:t>
                      </a:r>
                    </a:p>
                  </a:txBody>
                  <a:tcPr marL="12189" marR="12189" marT="10001" marB="0" anchor="b"/>
                </a:tc>
                <a:tc>
                  <a:txBody>
                    <a:bodyPr/>
                    <a:lstStyle/>
                    <a:p>
                      <a:pPr algn="ctr" fontAlgn="b"/>
                      <a:r>
                        <a:rPr lang="el-GR" sz="1500" b="0" i="0" u="none" strike="noStrike" dirty="0">
                          <a:solidFill>
                            <a:srgbClr val="000000"/>
                          </a:solidFill>
                          <a:latin typeface="Calibri"/>
                        </a:rPr>
                        <a:t>11</a:t>
                      </a:r>
                    </a:p>
                  </a:txBody>
                  <a:tcPr marL="12189" marR="12189" marT="10001" marB="0" anchor="b"/>
                </a:tc>
                <a:tc>
                  <a:txBody>
                    <a:bodyPr/>
                    <a:lstStyle/>
                    <a:p>
                      <a:pPr algn="l" fontAlgn="b"/>
                      <a:r>
                        <a:rPr lang="el-GR" sz="1500" b="0" i="0" u="none" strike="noStrike" dirty="0">
                          <a:solidFill>
                            <a:srgbClr val="000000"/>
                          </a:solidFill>
                          <a:latin typeface="Calibri"/>
                        </a:rPr>
                        <a:t> </a:t>
                      </a:r>
                    </a:p>
                  </a:txBody>
                  <a:tcPr marL="12189" marR="12189" marT="10001" marB="0" anchor="b"/>
                </a:tc>
              </a:tr>
              <a:tr h="287082">
                <a:tc>
                  <a:txBody>
                    <a:bodyPr/>
                    <a:lstStyle/>
                    <a:p>
                      <a:pPr algn="r" fontAlgn="ctr"/>
                      <a:r>
                        <a:rPr lang="el-GR" sz="1100" b="1" i="0" u="none" strike="noStrike" dirty="0">
                          <a:solidFill>
                            <a:srgbClr val="000000"/>
                          </a:solidFill>
                          <a:latin typeface="Calibri"/>
                        </a:rPr>
                        <a:t>4</a:t>
                      </a:r>
                    </a:p>
                  </a:txBody>
                  <a:tcPr marL="12189" marR="12189" marT="10001" marB="0" anchor="ctr"/>
                </a:tc>
                <a:tc>
                  <a:txBody>
                    <a:bodyPr/>
                    <a:lstStyle/>
                    <a:p>
                      <a:pPr algn="l" fontAlgn="b"/>
                      <a:r>
                        <a:rPr lang="el-GR" sz="1100" b="0" i="0" u="none" strike="noStrike" dirty="0">
                          <a:solidFill>
                            <a:srgbClr val="666666"/>
                          </a:solidFill>
                          <a:latin typeface="Arial"/>
                        </a:rPr>
                        <a:t>ΓΕΝΙΚΟ ΝΟΣΟΚΟΜΕΙΟ </a:t>
                      </a:r>
                      <a:r>
                        <a:rPr lang="el-GR" sz="1100" b="0" i="0" u="none" strike="noStrike" dirty="0" smtClean="0">
                          <a:solidFill>
                            <a:srgbClr val="666666"/>
                          </a:solidFill>
                          <a:latin typeface="Arial"/>
                        </a:rPr>
                        <a:t>ΑΘΗΝΩΝ</a:t>
                      </a:r>
                      <a:r>
                        <a:rPr lang="el-GR" sz="1100" b="0" i="0" u="none" strike="noStrike" baseline="0" dirty="0" smtClean="0">
                          <a:solidFill>
                            <a:srgbClr val="666666"/>
                          </a:solidFill>
                          <a:latin typeface="Arial"/>
                        </a:rPr>
                        <a:t>  </a:t>
                      </a:r>
                      <a:r>
                        <a:rPr lang="el-GR" sz="1100" b="0" i="0" u="none" strike="noStrike" dirty="0" smtClean="0">
                          <a:solidFill>
                            <a:srgbClr val="666666"/>
                          </a:solidFill>
                          <a:latin typeface="Arial"/>
                        </a:rPr>
                        <a:t>Γ</a:t>
                      </a:r>
                      <a:r>
                        <a:rPr lang="el-GR" sz="1100" b="0" i="0" u="none" strike="noStrike" dirty="0">
                          <a:solidFill>
                            <a:srgbClr val="666666"/>
                          </a:solidFill>
                          <a:latin typeface="Arial"/>
                        </a:rPr>
                        <a:t>. </a:t>
                      </a:r>
                      <a:r>
                        <a:rPr lang="el-GR" sz="1100" b="0" i="0" u="none" strike="noStrike" dirty="0" smtClean="0">
                          <a:solidFill>
                            <a:srgbClr val="666666"/>
                          </a:solidFill>
                          <a:latin typeface="Arial"/>
                        </a:rPr>
                        <a:t>ΓΕΝΝΗΜΑΤΑΣ</a:t>
                      </a:r>
                      <a:endParaRPr lang="el-GR" sz="1100" b="0" i="0" u="none" strike="noStrike" dirty="0">
                        <a:solidFill>
                          <a:srgbClr val="666666"/>
                        </a:solidFill>
                        <a:latin typeface="Arial"/>
                      </a:endParaRPr>
                    </a:p>
                  </a:txBody>
                  <a:tcPr marL="12189" marR="12189" marT="10001" marB="0" anchor="b"/>
                </a:tc>
                <a:tc>
                  <a:txBody>
                    <a:bodyPr/>
                    <a:lstStyle/>
                    <a:p>
                      <a:pPr algn="ctr" fontAlgn="b"/>
                      <a:r>
                        <a:rPr lang="el-GR" sz="1100" b="0" i="0" u="none" strike="noStrike">
                          <a:solidFill>
                            <a:srgbClr val="666666"/>
                          </a:solidFill>
                          <a:latin typeface="Arial"/>
                        </a:rPr>
                        <a:t>ΝΑΙ</a:t>
                      </a:r>
                    </a:p>
                  </a:txBody>
                  <a:tcPr marL="12189" marR="12189" marT="10001" marB="0" anchor="b"/>
                </a:tc>
                <a:tc>
                  <a:txBody>
                    <a:bodyPr/>
                    <a:lstStyle/>
                    <a:p>
                      <a:pPr algn="ctr" fontAlgn="b"/>
                      <a:r>
                        <a:rPr lang="el-GR" sz="1500" b="0" i="0" u="none" strike="noStrike" dirty="0">
                          <a:solidFill>
                            <a:srgbClr val="000000"/>
                          </a:solidFill>
                          <a:latin typeface="Calibri"/>
                        </a:rPr>
                        <a:t>12</a:t>
                      </a:r>
                    </a:p>
                  </a:txBody>
                  <a:tcPr marL="12189" marR="12189" marT="10001" marB="0" anchor="b"/>
                </a:tc>
                <a:tc>
                  <a:txBody>
                    <a:bodyPr/>
                    <a:lstStyle/>
                    <a:p>
                      <a:pPr algn="l" fontAlgn="b"/>
                      <a:r>
                        <a:rPr lang="el-GR" sz="1500" b="0" i="0" u="none" strike="noStrike" dirty="0">
                          <a:solidFill>
                            <a:srgbClr val="000000"/>
                          </a:solidFill>
                          <a:latin typeface="Calibri"/>
                        </a:rPr>
                        <a:t> </a:t>
                      </a:r>
                    </a:p>
                  </a:txBody>
                  <a:tcPr marL="12189" marR="12189" marT="10001" marB="0" anchor="b"/>
                </a:tc>
              </a:tr>
              <a:tr h="287082">
                <a:tc>
                  <a:txBody>
                    <a:bodyPr/>
                    <a:lstStyle/>
                    <a:p>
                      <a:pPr algn="r" fontAlgn="ctr"/>
                      <a:r>
                        <a:rPr lang="el-GR" sz="1100" b="1" i="0" u="none" strike="noStrike" dirty="0">
                          <a:solidFill>
                            <a:srgbClr val="000000"/>
                          </a:solidFill>
                          <a:latin typeface="Calibri"/>
                        </a:rPr>
                        <a:t>5</a:t>
                      </a:r>
                    </a:p>
                  </a:txBody>
                  <a:tcPr marL="12189" marR="12189" marT="10001" marB="0" anchor="ctr"/>
                </a:tc>
                <a:tc>
                  <a:txBody>
                    <a:bodyPr/>
                    <a:lstStyle/>
                    <a:p>
                      <a:pPr algn="l" fontAlgn="b"/>
                      <a:r>
                        <a:rPr lang="el-GR" sz="1100" b="0" i="0" u="none" strike="noStrike" dirty="0">
                          <a:solidFill>
                            <a:srgbClr val="666666"/>
                          </a:solidFill>
                          <a:latin typeface="Arial"/>
                        </a:rPr>
                        <a:t>ΓΕΝΙΚΟ ΝΟΣΟΚΟΜΕΙΟ </a:t>
                      </a:r>
                      <a:r>
                        <a:rPr lang="el-GR" sz="1100" b="0" i="0" u="none" strike="noStrike" dirty="0" smtClean="0">
                          <a:solidFill>
                            <a:srgbClr val="666666"/>
                          </a:solidFill>
                          <a:latin typeface="Arial"/>
                        </a:rPr>
                        <a:t>ΑΘΗΝΩΝ</a:t>
                      </a:r>
                      <a:r>
                        <a:rPr lang="el-GR" sz="1100" b="0" i="0" u="none" strike="noStrike" baseline="0" dirty="0" smtClean="0">
                          <a:solidFill>
                            <a:srgbClr val="666666"/>
                          </a:solidFill>
                          <a:latin typeface="Arial"/>
                        </a:rPr>
                        <a:t>  </a:t>
                      </a:r>
                      <a:r>
                        <a:rPr lang="el-GR" sz="1100" b="0" i="0" u="none" strike="noStrike" dirty="0" smtClean="0">
                          <a:solidFill>
                            <a:srgbClr val="666666"/>
                          </a:solidFill>
                          <a:latin typeface="Arial"/>
                        </a:rPr>
                        <a:t>ΙΠΠΟΚΡΑΤΕΙΟ</a:t>
                      </a:r>
                      <a:endParaRPr lang="el-GR" sz="1100" b="0" i="0" u="none" strike="noStrike" dirty="0">
                        <a:solidFill>
                          <a:srgbClr val="666666"/>
                        </a:solidFill>
                        <a:latin typeface="Arial"/>
                      </a:endParaRPr>
                    </a:p>
                  </a:txBody>
                  <a:tcPr marL="12189" marR="12189" marT="10001" marB="0" anchor="b"/>
                </a:tc>
                <a:tc>
                  <a:txBody>
                    <a:bodyPr/>
                    <a:lstStyle/>
                    <a:p>
                      <a:pPr algn="ctr" fontAlgn="b"/>
                      <a:r>
                        <a:rPr lang="el-GR" sz="1100" b="0" i="0" u="none" strike="noStrike">
                          <a:solidFill>
                            <a:srgbClr val="666666"/>
                          </a:solidFill>
                          <a:latin typeface="Arial"/>
                        </a:rPr>
                        <a:t>ΝΑΙ</a:t>
                      </a:r>
                    </a:p>
                  </a:txBody>
                  <a:tcPr marL="12189" marR="12189" marT="10001" marB="0" anchor="b"/>
                </a:tc>
                <a:tc>
                  <a:txBody>
                    <a:bodyPr/>
                    <a:lstStyle/>
                    <a:p>
                      <a:pPr algn="ctr" fontAlgn="b"/>
                      <a:r>
                        <a:rPr lang="el-GR" sz="1500" b="0" i="0" u="none" strike="noStrike" dirty="0">
                          <a:solidFill>
                            <a:srgbClr val="000000"/>
                          </a:solidFill>
                          <a:latin typeface="Calibri"/>
                        </a:rPr>
                        <a:t>7</a:t>
                      </a:r>
                    </a:p>
                  </a:txBody>
                  <a:tcPr marL="12189" marR="12189" marT="10001" marB="0" anchor="b"/>
                </a:tc>
                <a:tc>
                  <a:txBody>
                    <a:bodyPr/>
                    <a:lstStyle/>
                    <a:p>
                      <a:pPr algn="l" fontAlgn="b"/>
                      <a:r>
                        <a:rPr lang="el-GR" sz="1500" b="0" i="0" u="none" strike="noStrike" dirty="0">
                          <a:solidFill>
                            <a:srgbClr val="000000"/>
                          </a:solidFill>
                          <a:latin typeface="Calibri"/>
                        </a:rPr>
                        <a:t> </a:t>
                      </a:r>
                    </a:p>
                  </a:txBody>
                  <a:tcPr marL="12189" marR="12189" marT="10001" marB="0" anchor="b"/>
                </a:tc>
              </a:tr>
              <a:tr h="334887">
                <a:tc>
                  <a:txBody>
                    <a:bodyPr/>
                    <a:lstStyle/>
                    <a:p>
                      <a:pPr algn="r" fontAlgn="ctr"/>
                      <a:r>
                        <a:rPr lang="el-GR" sz="1100" b="1" i="0" u="none" strike="noStrike" dirty="0">
                          <a:solidFill>
                            <a:srgbClr val="000000"/>
                          </a:solidFill>
                          <a:latin typeface="Calibri"/>
                        </a:rPr>
                        <a:t>6</a:t>
                      </a:r>
                    </a:p>
                  </a:txBody>
                  <a:tcPr marL="12189" marR="12189" marT="10001" marB="0" anchor="ctr"/>
                </a:tc>
                <a:tc>
                  <a:txBody>
                    <a:bodyPr/>
                    <a:lstStyle/>
                    <a:p>
                      <a:pPr algn="l" fontAlgn="b"/>
                      <a:r>
                        <a:rPr lang="el-GR" sz="1100" b="0" i="0" u="none" strike="noStrike" dirty="0">
                          <a:solidFill>
                            <a:srgbClr val="666666"/>
                          </a:solidFill>
                          <a:latin typeface="Arial"/>
                        </a:rPr>
                        <a:t>ΓΕΝΙΚΟ ΝΟΣΟΚΟΜΕΙΟ ΝΟΣΗΜΑΤΩΝ ΘΩΡΑΚΟΣ ΑΘΗΝΩΝ "Η ΣΩΤΗΡΙΑ"</a:t>
                      </a:r>
                    </a:p>
                  </a:txBody>
                  <a:tcPr marL="12189" marR="12189" marT="10001" marB="0" anchor="b"/>
                </a:tc>
                <a:tc>
                  <a:txBody>
                    <a:bodyPr/>
                    <a:lstStyle/>
                    <a:p>
                      <a:pPr algn="ctr" fontAlgn="b"/>
                      <a:r>
                        <a:rPr lang="el-GR" sz="1100" b="0" i="0" u="none" strike="noStrike">
                          <a:solidFill>
                            <a:srgbClr val="666666"/>
                          </a:solidFill>
                          <a:latin typeface="Arial"/>
                        </a:rPr>
                        <a:t>ΝΑΙ</a:t>
                      </a:r>
                    </a:p>
                  </a:txBody>
                  <a:tcPr marL="12189" marR="12189" marT="10001" marB="0" anchor="b"/>
                </a:tc>
                <a:tc>
                  <a:txBody>
                    <a:bodyPr/>
                    <a:lstStyle/>
                    <a:p>
                      <a:pPr algn="ctr" fontAlgn="b"/>
                      <a:r>
                        <a:rPr lang="el-GR" sz="1500" b="0" i="0" u="none" strike="noStrike" dirty="0">
                          <a:solidFill>
                            <a:srgbClr val="000000"/>
                          </a:solidFill>
                          <a:latin typeface="Calibri"/>
                        </a:rPr>
                        <a:t>13</a:t>
                      </a:r>
                    </a:p>
                  </a:txBody>
                  <a:tcPr marL="12189" marR="12189" marT="10001" marB="0" anchor="b"/>
                </a:tc>
                <a:tc>
                  <a:txBody>
                    <a:bodyPr/>
                    <a:lstStyle/>
                    <a:p>
                      <a:pPr algn="l" fontAlgn="b"/>
                      <a:r>
                        <a:rPr lang="el-GR" sz="1500" b="0" i="0" u="none" strike="noStrike" dirty="0">
                          <a:solidFill>
                            <a:srgbClr val="000000"/>
                          </a:solidFill>
                          <a:latin typeface="Calibri"/>
                        </a:rPr>
                        <a:t> </a:t>
                      </a:r>
                    </a:p>
                  </a:txBody>
                  <a:tcPr marL="12189" marR="12189" marT="10001" marB="0" anchor="b"/>
                </a:tc>
              </a:tr>
              <a:tr h="287082">
                <a:tc>
                  <a:txBody>
                    <a:bodyPr/>
                    <a:lstStyle/>
                    <a:p>
                      <a:pPr algn="r" fontAlgn="ctr"/>
                      <a:r>
                        <a:rPr lang="el-GR" sz="1100" b="1" i="0" u="none" strike="noStrike" dirty="0">
                          <a:solidFill>
                            <a:srgbClr val="000000"/>
                          </a:solidFill>
                          <a:latin typeface="Calibri"/>
                        </a:rPr>
                        <a:t>7</a:t>
                      </a:r>
                    </a:p>
                  </a:txBody>
                  <a:tcPr marL="12189" marR="12189" marT="10001" marB="0" anchor="ctr"/>
                </a:tc>
                <a:tc>
                  <a:txBody>
                    <a:bodyPr/>
                    <a:lstStyle/>
                    <a:p>
                      <a:pPr algn="l" fontAlgn="b"/>
                      <a:r>
                        <a:rPr lang="el-GR" sz="1100" b="0" i="0" u="none" strike="noStrike" dirty="0">
                          <a:solidFill>
                            <a:srgbClr val="666666"/>
                          </a:solidFill>
                          <a:latin typeface="Arial"/>
                        </a:rPr>
                        <a:t>ΓΕΝΙΚΟ ΝΟΣΟΚΟΜΕΙΟ ΑΤΤΙΚΗΣ </a:t>
                      </a:r>
                      <a:r>
                        <a:rPr lang="el-GR" sz="1100" b="0" i="0" u="none" strike="noStrike" dirty="0" smtClean="0">
                          <a:solidFill>
                            <a:srgbClr val="666666"/>
                          </a:solidFill>
                          <a:latin typeface="Arial"/>
                        </a:rPr>
                        <a:t> "</a:t>
                      </a:r>
                      <a:r>
                        <a:rPr lang="el-GR" sz="1100" b="0" i="0" u="none" strike="noStrike" dirty="0" err="1">
                          <a:solidFill>
                            <a:srgbClr val="666666"/>
                          </a:solidFill>
                          <a:latin typeface="Arial"/>
                        </a:rPr>
                        <a:t>ΣΙΣΜΑΝΟΓΛΕΙΟ</a:t>
                      </a:r>
                      <a:r>
                        <a:rPr lang="el-GR" sz="1100" b="0" i="0" u="none" strike="noStrike" dirty="0">
                          <a:solidFill>
                            <a:srgbClr val="666666"/>
                          </a:solidFill>
                          <a:latin typeface="Arial"/>
                        </a:rPr>
                        <a:t>"</a:t>
                      </a:r>
                    </a:p>
                  </a:txBody>
                  <a:tcPr marL="12189" marR="12189" marT="10001" marB="0" anchor="b"/>
                </a:tc>
                <a:tc>
                  <a:txBody>
                    <a:bodyPr/>
                    <a:lstStyle/>
                    <a:p>
                      <a:pPr algn="ctr" fontAlgn="b"/>
                      <a:r>
                        <a:rPr lang="el-GR" sz="1100" b="0" i="0" u="none" strike="noStrike">
                          <a:solidFill>
                            <a:srgbClr val="666666"/>
                          </a:solidFill>
                          <a:latin typeface="Arial"/>
                        </a:rPr>
                        <a:t>ΝΑΙ</a:t>
                      </a:r>
                    </a:p>
                  </a:txBody>
                  <a:tcPr marL="12189" marR="12189" marT="10001" marB="0" anchor="b"/>
                </a:tc>
                <a:tc>
                  <a:txBody>
                    <a:bodyPr/>
                    <a:lstStyle/>
                    <a:p>
                      <a:pPr algn="ctr" fontAlgn="b"/>
                      <a:r>
                        <a:rPr lang="el-GR" sz="1500" b="0" i="0" u="none" strike="noStrike" dirty="0">
                          <a:solidFill>
                            <a:srgbClr val="000000"/>
                          </a:solidFill>
                          <a:latin typeface="Calibri"/>
                        </a:rPr>
                        <a:t>12</a:t>
                      </a:r>
                    </a:p>
                  </a:txBody>
                  <a:tcPr marL="12189" marR="12189" marT="10001" marB="0" anchor="b"/>
                </a:tc>
                <a:tc>
                  <a:txBody>
                    <a:bodyPr/>
                    <a:lstStyle/>
                    <a:p>
                      <a:pPr algn="l" fontAlgn="b"/>
                      <a:r>
                        <a:rPr lang="el-GR" sz="1500" b="0" i="0" u="none" strike="noStrike" dirty="0">
                          <a:solidFill>
                            <a:srgbClr val="000000"/>
                          </a:solidFill>
                          <a:latin typeface="Calibri"/>
                        </a:rPr>
                        <a:t> </a:t>
                      </a:r>
                    </a:p>
                  </a:txBody>
                  <a:tcPr marL="12189" marR="12189" marT="10001" marB="0" anchor="b"/>
                </a:tc>
              </a:tr>
              <a:tr h="334887">
                <a:tc>
                  <a:txBody>
                    <a:bodyPr/>
                    <a:lstStyle/>
                    <a:p>
                      <a:pPr algn="r" fontAlgn="ctr"/>
                      <a:r>
                        <a:rPr lang="el-GR" sz="1100" b="1" i="0" u="none" strike="noStrike" dirty="0">
                          <a:solidFill>
                            <a:srgbClr val="000000"/>
                          </a:solidFill>
                          <a:latin typeface="Calibri"/>
                        </a:rPr>
                        <a:t>8</a:t>
                      </a:r>
                    </a:p>
                  </a:txBody>
                  <a:tcPr marL="12189" marR="12189" marT="10001" marB="0" anchor="ctr"/>
                </a:tc>
                <a:tc>
                  <a:txBody>
                    <a:bodyPr/>
                    <a:lstStyle/>
                    <a:p>
                      <a:pPr algn="l" fontAlgn="b"/>
                      <a:r>
                        <a:rPr lang="el-GR" sz="1100" b="0" i="0" u="none" strike="noStrike" dirty="0">
                          <a:solidFill>
                            <a:srgbClr val="666666"/>
                          </a:solidFill>
                          <a:latin typeface="Arial"/>
                        </a:rPr>
                        <a:t>ΓΕΝΙΚΟ ΝΟΣΟΚΟΜΕΙΟ ΚΩΝ/ΛΕΙΟ ΣΥΓΚΡΟΤΗΜΑ Ν. ΙΩΝΙΑΣ "Η ΑΓΙΑ ΟΛΓΑ"</a:t>
                      </a:r>
                    </a:p>
                  </a:txBody>
                  <a:tcPr marL="12189" marR="12189" marT="10001" marB="0" anchor="b"/>
                </a:tc>
                <a:tc>
                  <a:txBody>
                    <a:bodyPr/>
                    <a:lstStyle/>
                    <a:p>
                      <a:pPr algn="ctr" fontAlgn="b"/>
                      <a:r>
                        <a:rPr lang="el-GR" sz="1100" b="0" i="0" u="none" strike="noStrike">
                          <a:solidFill>
                            <a:srgbClr val="666666"/>
                          </a:solidFill>
                          <a:latin typeface="Arial"/>
                        </a:rPr>
                        <a:t>ΝΑΙ</a:t>
                      </a:r>
                    </a:p>
                  </a:txBody>
                  <a:tcPr marL="12189" marR="12189" marT="10001" marB="0" anchor="b"/>
                </a:tc>
                <a:tc>
                  <a:txBody>
                    <a:bodyPr/>
                    <a:lstStyle/>
                    <a:p>
                      <a:pPr algn="ctr" fontAlgn="b"/>
                      <a:r>
                        <a:rPr lang="el-GR" sz="1500" b="0" i="0" u="none" strike="noStrike" dirty="0">
                          <a:solidFill>
                            <a:srgbClr val="000000"/>
                          </a:solidFill>
                          <a:latin typeface="Calibri"/>
                        </a:rPr>
                        <a:t>9</a:t>
                      </a:r>
                    </a:p>
                  </a:txBody>
                  <a:tcPr marL="12189" marR="12189" marT="10001" marB="0" anchor="b"/>
                </a:tc>
                <a:tc>
                  <a:txBody>
                    <a:bodyPr/>
                    <a:lstStyle/>
                    <a:p>
                      <a:pPr algn="l" fontAlgn="b"/>
                      <a:r>
                        <a:rPr lang="el-GR" sz="1500" b="0" i="0" u="none" strike="noStrike" dirty="0">
                          <a:solidFill>
                            <a:srgbClr val="000000"/>
                          </a:solidFill>
                          <a:latin typeface="Calibri"/>
                        </a:rPr>
                        <a:t> </a:t>
                      </a:r>
                    </a:p>
                  </a:txBody>
                  <a:tcPr marL="12189" marR="12189" marT="10001" marB="0" anchor="b"/>
                </a:tc>
              </a:tr>
              <a:tr h="237465">
                <a:tc>
                  <a:txBody>
                    <a:bodyPr/>
                    <a:lstStyle/>
                    <a:p>
                      <a:pPr algn="r" fontAlgn="ctr"/>
                      <a:r>
                        <a:rPr lang="el-GR" sz="1100" b="1" i="0" u="none" strike="noStrike" dirty="0">
                          <a:solidFill>
                            <a:srgbClr val="000000"/>
                          </a:solidFill>
                          <a:latin typeface="Calibri"/>
                        </a:rPr>
                        <a:t>9</a:t>
                      </a:r>
                    </a:p>
                  </a:txBody>
                  <a:tcPr marL="12189" marR="12189" marT="10001" marB="0" anchor="ctr"/>
                </a:tc>
                <a:tc>
                  <a:txBody>
                    <a:bodyPr/>
                    <a:lstStyle/>
                    <a:p>
                      <a:pPr algn="l" fontAlgn="b"/>
                      <a:r>
                        <a:rPr lang="el-GR" sz="1100" b="0" i="0" u="none" strike="noStrike" dirty="0" err="1">
                          <a:solidFill>
                            <a:srgbClr val="666666"/>
                          </a:solidFill>
                          <a:latin typeface="Arial"/>
                        </a:rPr>
                        <a:t>ΓΝΑ</a:t>
                      </a:r>
                      <a:r>
                        <a:rPr lang="el-GR" sz="1100" b="0" i="0" u="none" strike="noStrike" dirty="0">
                          <a:solidFill>
                            <a:srgbClr val="666666"/>
                          </a:solidFill>
                          <a:latin typeface="Arial"/>
                        </a:rPr>
                        <a:t> </a:t>
                      </a:r>
                      <a:r>
                        <a:rPr lang="el-GR" sz="1100" b="0" i="0" u="none" strike="noStrike" dirty="0" err="1">
                          <a:solidFill>
                            <a:srgbClr val="666666"/>
                          </a:solidFill>
                          <a:latin typeface="Arial"/>
                        </a:rPr>
                        <a:t>Κ.Α.Τ</a:t>
                      </a:r>
                      <a:r>
                        <a:rPr lang="el-GR" sz="1100" b="0" i="0" u="none" strike="noStrike" dirty="0">
                          <a:solidFill>
                            <a:srgbClr val="666666"/>
                          </a:solidFill>
                          <a:latin typeface="Arial"/>
                        </a:rPr>
                        <a:t>.</a:t>
                      </a:r>
                    </a:p>
                  </a:txBody>
                  <a:tcPr marL="12189" marR="12189" marT="10001" marB="0" anchor="b"/>
                </a:tc>
                <a:tc>
                  <a:txBody>
                    <a:bodyPr/>
                    <a:lstStyle/>
                    <a:p>
                      <a:pPr algn="ctr" fontAlgn="b"/>
                      <a:r>
                        <a:rPr lang="el-GR" sz="1100" b="0" i="0" u="none" strike="noStrike">
                          <a:solidFill>
                            <a:srgbClr val="666666"/>
                          </a:solidFill>
                          <a:latin typeface="Arial"/>
                        </a:rPr>
                        <a:t>ΝΑΙ</a:t>
                      </a:r>
                    </a:p>
                  </a:txBody>
                  <a:tcPr marL="12189" marR="12189" marT="10001" marB="0" anchor="b"/>
                </a:tc>
                <a:tc>
                  <a:txBody>
                    <a:bodyPr/>
                    <a:lstStyle/>
                    <a:p>
                      <a:pPr algn="ctr" fontAlgn="b"/>
                      <a:r>
                        <a:rPr lang="el-GR" sz="1500" b="0" i="0" u="none" strike="noStrike" dirty="0">
                          <a:solidFill>
                            <a:srgbClr val="000000"/>
                          </a:solidFill>
                          <a:latin typeface="Calibri"/>
                        </a:rPr>
                        <a:t>21</a:t>
                      </a:r>
                    </a:p>
                  </a:txBody>
                  <a:tcPr marL="12189" marR="12189" marT="10001" marB="0" anchor="b"/>
                </a:tc>
                <a:tc>
                  <a:txBody>
                    <a:bodyPr/>
                    <a:lstStyle/>
                    <a:p>
                      <a:pPr algn="l" fontAlgn="b"/>
                      <a:r>
                        <a:rPr lang="el-GR" sz="1500" b="0" i="0" u="none" strike="noStrike" dirty="0">
                          <a:solidFill>
                            <a:srgbClr val="000000"/>
                          </a:solidFill>
                          <a:latin typeface="Calibri"/>
                        </a:rPr>
                        <a:t> </a:t>
                      </a:r>
                    </a:p>
                  </a:txBody>
                  <a:tcPr marL="12189" marR="12189" marT="10001" marB="0" anchor="b"/>
                </a:tc>
              </a:tr>
              <a:tr h="464783">
                <a:tc>
                  <a:txBody>
                    <a:bodyPr/>
                    <a:lstStyle/>
                    <a:p>
                      <a:pPr algn="r" fontAlgn="ctr"/>
                      <a:r>
                        <a:rPr lang="el-GR" sz="1100" b="1" i="0" u="none" strike="noStrike" dirty="0">
                          <a:solidFill>
                            <a:srgbClr val="000000"/>
                          </a:solidFill>
                          <a:latin typeface="Calibri"/>
                        </a:rPr>
                        <a:t>10</a:t>
                      </a:r>
                    </a:p>
                  </a:txBody>
                  <a:tcPr marL="12189" marR="12189" marT="10001" marB="0" anchor="ctr"/>
                </a:tc>
                <a:tc>
                  <a:txBody>
                    <a:bodyPr/>
                    <a:lstStyle/>
                    <a:p>
                      <a:pPr algn="l" fontAlgn="b"/>
                      <a:r>
                        <a:rPr lang="el-GR" sz="1100" b="0" i="0" u="none" strike="noStrike" dirty="0">
                          <a:solidFill>
                            <a:srgbClr val="666666"/>
                          </a:solidFill>
                          <a:latin typeface="Arial"/>
                        </a:rPr>
                        <a:t>ΓΕΝΙΚΟ ΝΟΣΟΚΟΜΕΙΟ </a:t>
                      </a:r>
                      <a:r>
                        <a:rPr lang="el-GR" sz="1100" b="0" i="0" u="none" strike="noStrike" dirty="0" smtClean="0">
                          <a:solidFill>
                            <a:srgbClr val="666666"/>
                          </a:solidFill>
                          <a:latin typeface="Arial"/>
                        </a:rPr>
                        <a:t>ΑΘΗΝΩΝ</a:t>
                      </a:r>
                      <a:r>
                        <a:rPr lang="el-GR" sz="1100" b="0" i="0" u="none" strike="noStrike" baseline="0" dirty="0" smtClean="0">
                          <a:solidFill>
                            <a:srgbClr val="666666"/>
                          </a:solidFill>
                          <a:latin typeface="Arial"/>
                        </a:rPr>
                        <a:t>  </a:t>
                      </a:r>
                      <a:r>
                        <a:rPr lang="el-GR" sz="1100" b="0" i="0" u="none" strike="noStrike" dirty="0" smtClean="0">
                          <a:solidFill>
                            <a:srgbClr val="666666"/>
                          </a:solidFill>
                          <a:latin typeface="Arial"/>
                        </a:rPr>
                        <a:t>ΑΛΕΞΑΝΔΡΑ</a:t>
                      </a:r>
                      <a:r>
                        <a:rPr lang="el-GR" sz="1100" b="0" i="0" u="none" strike="noStrike" dirty="0">
                          <a:solidFill>
                            <a:srgbClr val="666666"/>
                          </a:solidFill>
                          <a:latin typeface="Arial"/>
                        </a:rPr>
                        <a:t>"</a:t>
                      </a:r>
                    </a:p>
                  </a:txBody>
                  <a:tcPr marL="12189" marR="12189" marT="10001" marB="0" anchor="b"/>
                </a:tc>
                <a:tc>
                  <a:txBody>
                    <a:bodyPr/>
                    <a:lstStyle/>
                    <a:p>
                      <a:pPr algn="ctr" fontAlgn="b"/>
                      <a:r>
                        <a:rPr lang="el-GR" sz="1100" b="0" i="0" u="none" strike="noStrike">
                          <a:solidFill>
                            <a:srgbClr val="666666"/>
                          </a:solidFill>
                          <a:latin typeface="Arial"/>
                        </a:rPr>
                        <a:t>ΝΑΙ</a:t>
                      </a:r>
                    </a:p>
                  </a:txBody>
                  <a:tcPr marL="12189" marR="12189" marT="10001" marB="0" anchor="b"/>
                </a:tc>
                <a:tc>
                  <a:txBody>
                    <a:bodyPr/>
                    <a:lstStyle/>
                    <a:p>
                      <a:pPr algn="ctr" fontAlgn="b"/>
                      <a:r>
                        <a:rPr lang="el-GR" sz="1300" b="0" i="0" u="none" strike="noStrike" dirty="0">
                          <a:solidFill>
                            <a:schemeClr val="tx1"/>
                          </a:solidFill>
                          <a:latin typeface="Calibri"/>
                        </a:rPr>
                        <a:t>ΔΕΝ </a:t>
                      </a:r>
                      <a:r>
                        <a:rPr lang="el-GR" sz="1300" b="0" i="0" u="none" strike="noStrike" dirty="0" err="1">
                          <a:solidFill>
                            <a:schemeClr val="tx1"/>
                          </a:solidFill>
                          <a:latin typeface="Calibri"/>
                        </a:rPr>
                        <a:t>ΕΊΝΑΙ</a:t>
                      </a:r>
                      <a:r>
                        <a:rPr lang="el-GR" sz="1300" b="0" i="0" u="none" strike="noStrike" dirty="0">
                          <a:solidFill>
                            <a:schemeClr val="tx1"/>
                          </a:solidFill>
                          <a:latin typeface="Calibri"/>
                        </a:rPr>
                        <a:t> ΠΟΛΥΔΥΝΑΜΗ</a:t>
                      </a:r>
                    </a:p>
                  </a:txBody>
                  <a:tcPr marL="12189" marR="12189" marT="10001" marB="0" anchor="b"/>
                </a:tc>
                <a:tc>
                  <a:txBody>
                    <a:bodyPr/>
                    <a:lstStyle/>
                    <a:p>
                      <a:pPr algn="l" fontAlgn="b"/>
                      <a:r>
                        <a:rPr lang="el-GR" sz="1500" b="0" i="0" u="none" strike="noStrike" dirty="0">
                          <a:solidFill>
                            <a:schemeClr val="tx1"/>
                          </a:solidFill>
                          <a:latin typeface="Calibri"/>
                        </a:rPr>
                        <a:t> </a:t>
                      </a:r>
                    </a:p>
                  </a:txBody>
                  <a:tcPr marL="12189" marR="12189" marT="10001" marB="0" anchor="b"/>
                </a:tc>
              </a:tr>
              <a:tr h="237465">
                <a:tc>
                  <a:txBody>
                    <a:bodyPr/>
                    <a:lstStyle/>
                    <a:p>
                      <a:pPr algn="r" fontAlgn="ctr"/>
                      <a:r>
                        <a:rPr lang="el-GR" sz="1100" b="1" i="0" u="none" strike="noStrike" dirty="0">
                          <a:solidFill>
                            <a:srgbClr val="000000"/>
                          </a:solidFill>
                          <a:latin typeface="Calibri"/>
                        </a:rPr>
                        <a:t>11</a:t>
                      </a:r>
                    </a:p>
                  </a:txBody>
                  <a:tcPr marL="12189" marR="12189" marT="10001" marB="0" anchor="ctr"/>
                </a:tc>
                <a:tc>
                  <a:txBody>
                    <a:bodyPr/>
                    <a:lstStyle/>
                    <a:p>
                      <a:pPr algn="l" fontAlgn="b"/>
                      <a:r>
                        <a:rPr lang="el-GR" sz="1100" b="0" i="0" u="none" strike="noStrike" dirty="0">
                          <a:solidFill>
                            <a:srgbClr val="666666"/>
                          </a:solidFill>
                          <a:latin typeface="Arial"/>
                        </a:rPr>
                        <a:t>ΓΕΝΙΚΟ ΝΟΣΟΚΟΜΕΙΟ </a:t>
                      </a:r>
                      <a:r>
                        <a:rPr lang="el-GR" sz="1100" b="0" i="0" u="none" strike="noStrike" dirty="0" smtClean="0">
                          <a:solidFill>
                            <a:srgbClr val="666666"/>
                          </a:solidFill>
                          <a:latin typeface="Arial"/>
                        </a:rPr>
                        <a:t>ΠΑΙΔΩΝ</a:t>
                      </a:r>
                      <a:r>
                        <a:rPr lang="el-GR" sz="1100" b="0" i="0" u="none" strike="noStrike" baseline="0" dirty="0" smtClean="0">
                          <a:solidFill>
                            <a:srgbClr val="666666"/>
                          </a:solidFill>
                          <a:latin typeface="Arial"/>
                        </a:rPr>
                        <a:t>  </a:t>
                      </a:r>
                      <a:r>
                        <a:rPr lang="el-GR" sz="1100" b="0" i="0" u="none" strike="noStrike" dirty="0" smtClean="0">
                          <a:solidFill>
                            <a:srgbClr val="666666"/>
                          </a:solidFill>
                          <a:latin typeface="Arial"/>
                        </a:rPr>
                        <a:t>Η </a:t>
                      </a:r>
                      <a:r>
                        <a:rPr lang="el-GR" sz="1100" b="0" i="0" u="none" strike="noStrike" dirty="0">
                          <a:solidFill>
                            <a:srgbClr val="666666"/>
                          </a:solidFill>
                          <a:latin typeface="Arial"/>
                        </a:rPr>
                        <a:t>ΑΓΙΑ ΣΟΦΙΑ"</a:t>
                      </a:r>
                    </a:p>
                  </a:txBody>
                  <a:tcPr marL="12189" marR="12189" marT="10001" marB="0" anchor="b"/>
                </a:tc>
                <a:tc>
                  <a:txBody>
                    <a:bodyPr/>
                    <a:lstStyle/>
                    <a:p>
                      <a:pPr algn="ctr" fontAlgn="b"/>
                      <a:r>
                        <a:rPr lang="el-GR" sz="1100" b="0" i="0" u="none" strike="noStrike">
                          <a:solidFill>
                            <a:srgbClr val="666666"/>
                          </a:solidFill>
                          <a:latin typeface="Arial"/>
                        </a:rPr>
                        <a:t>ΝΑΙ</a:t>
                      </a:r>
                    </a:p>
                  </a:txBody>
                  <a:tcPr marL="12189" marR="12189" marT="10001" marB="0" anchor="b"/>
                </a:tc>
                <a:tc>
                  <a:txBody>
                    <a:bodyPr/>
                    <a:lstStyle/>
                    <a:p>
                      <a:pPr algn="ctr" fontAlgn="b"/>
                      <a:r>
                        <a:rPr lang="el-GR" sz="1500" b="0" i="0" u="none" strike="noStrike" dirty="0">
                          <a:solidFill>
                            <a:schemeClr val="tx1"/>
                          </a:solidFill>
                          <a:latin typeface="Calibri"/>
                        </a:rPr>
                        <a:t>0</a:t>
                      </a:r>
                    </a:p>
                  </a:txBody>
                  <a:tcPr marL="12189" marR="12189" marT="10001" marB="0" anchor="b"/>
                </a:tc>
                <a:tc>
                  <a:txBody>
                    <a:bodyPr/>
                    <a:lstStyle/>
                    <a:p>
                      <a:pPr algn="ctr" fontAlgn="b"/>
                      <a:r>
                        <a:rPr lang="el-GR" sz="1500" b="0" i="0" u="none" strike="noStrike" dirty="0">
                          <a:solidFill>
                            <a:schemeClr val="tx1"/>
                          </a:solidFill>
                          <a:latin typeface="Calibri"/>
                        </a:rPr>
                        <a:t>10</a:t>
                      </a:r>
                    </a:p>
                  </a:txBody>
                  <a:tcPr marL="12189" marR="12189" marT="10001" marB="0" anchor="b"/>
                </a:tc>
              </a:tr>
              <a:tr h="334887">
                <a:tc>
                  <a:txBody>
                    <a:bodyPr/>
                    <a:lstStyle/>
                    <a:p>
                      <a:pPr algn="r" fontAlgn="ctr"/>
                      <a:r>
                        <a:rPr lang="el-GR" sz="1100" b="1" i="0" u="none" strike="noStrike" dirty="0">
                          <a:solidFill>
                            <a:srgbClr val="000000"/>
                          </a:solidFill>
                          <a:latin typeface="Calibri"/>
                        </a:rPr>
                        <a:t>12</a:t>
                      </a:r>
                    </a:p>
                  </a:txBody>
                  <a:tcPr marL="12189" marR="12189" marT="10001" marB="0" anchor="ctr"/>
                </a:tc>
                <a:tc>
                  <a:txBody>
                    <a:bodyPr/>
                    <a:lstStyle/>
                    <a:p>
                      <a:pPr algn="l" fontAlgn="b"/>
                      <a:r>
                        <a:rPr lang="el-GR" sz="1100" b="0" i="0" u="none" strike="noStrike" dirty="0">
                          <a:solidFill>
                            <a:srgbClr val="666666"/>
                          </a:solidFill>
                          <a:latin typeface="Arial"/>
                        </a:rPr>
                        <a:t>ΓΕΝΙΚΟ ΝΟΣΟΚΟΜΕΙΟ ΑΘΗΝΩΝ ΠΑΙΔΩΝ  "Π. &amp; </a:t>
                      </a:r>
                      <a:r>
                        <a:rPr lang="el-GR" sz="1100" b="0" i="0" u="none" strike="noStrike" dirty="0" err="1">
                          <a:solidFill>
                            <a:srgbClr val="666666"/>
                          </a:solidFill>
                          <a:latin typeface="Arial"/>
                        </a:rPr>
                        <a:t>ΑΓΛΑΪΑ</a:t>
                      </a:r>
                      <a:r>
                        <a:rPr lang="el-GR" sz="1100" b="0" i="0" u="none" strike="noStrike" dirty="0">
                          <a:solidFill>
                            <a:srgbClr val="666666"/>
                          </a:solidFill>
                          <a:latin typeface="Arial"/>
                        </a:rPr>
                        <a:t> ΚΥΡΙΑΚΟΥ"</a:t>
                      </a:r>
                    </a:p>
                  </a:txBody>
                  <a:tcPr marL="12189" marR="12189" marT="10001" marB="0" anchor="b"/>
                </a:tc>
                <a:tc>
                  <a:txBody>
                    <a:bodyPr/>
                    <a:lstStyle/>
                    <a:p>
                      <a:pPr algn="ctr" fontAlgn="b"/>
                      <a:r>
                        <a:rPr lang="el-GR" sz="1100" b="0" i="0" u="none" strike="noStrike">
                          <a:solidFill>
                            <a:srgbClr val="666666"/>
                          </a:solidFill>
                          <a:latin typeface="Arial"/>
                        </a:rPr>
                        <a:t>ΝΑΙ</a:t>
                      </a:r>
                    </a:p>
                  </a:txBody>
                  <a:tcPr marL="12189" marR="12189" marT="10001" marB="0" anchor="b"/>
                </a:tc>
                <a:tc>
                  <a:txBody>
                    <a:bodyPr/>
                    <a:lstStyle/>
                    <a:p>
                      <a:pPr algn="ctr" fontAlgn="b"/>
                      <a:r>
                        <a:rPr lang="el-GR" sz="1500" b="0" i="0" u="none" strike="noStrike" dirty="0">
                          <a:solidFill>
                            <a:schemeClr val="tx1"/>
                          </a:solidFill>
                          <a:latin typeface="Calibri"/>
                        </a:rPr>
                        <a:t>0</a:t>
                      </a:r>
                    </a:p>
                  </a:txBody>
                  <a:tcPr marL="12189" marR="12189" marT="10001" marB="0" anchor="b"/>
                </a:tc>
                <a:tc>
                  <a:txBody>
                    <a:bodyPr/>
                    <a:lstStyle/>
                    <a:p>
                      <a:pPr algn="ctr" fontAlgn="b"/>
                      <a:r>
                        <a:rPr lang="el-GR" sz="1500" b="0" i="0" u="none" strike="noStrike" dirty="0">
                          <a:solidFill>
                            <a:schemeClr val="tx1"/>
                          </a:solidFill>
                          <a:latin typeface="Calibri"/>
                        </a:rPr>
                        <a:t>6</a:t>
                      </a:r>
                    </a:p>
                  </a:txBody>
                  <a:tcPr marL="12189" marR="12189" marT="10001" marB="0" anchor="b"/>
                </a:tc>
              </a:tr>
              <a:tr h="237465">
                <a:tc>
                  <a:txBody>
                    <a:bodyPr/>
                    <a:lstStyle/>
                    <a:p>
                      <a:pPr algn="r" fontAlgn="ctr"/>
                      <a:r>
                        <a:rPr lang="el-GR" sz="1100" b="1" i="0" u="none" strike="noStrike" dirty="0">
                          <a:solidFill>
                            <a:srgbClr val="000000"/>
                          </a:solidFill>
                          <a:latin typeface="Calibri"/>
                        </a:rPr>
                        <a:t>13</a:t>
                      </a:r>
                    </a:p>
                  </a:txBody>
                  <a:tcPr marL="12189" marR="12189" marT="10001" marB="0" anchor="ctr"/>
                </a:tc>
                <a:tc>
                  <a:txBody>
                    <a:bodyPr/>
                    <a:lstStyle/>
                    <a:p>
                      <a:pPr algn="l" fontAlgn="b"/>
                      <a:r>
                        <a:rPr lang="el-GR" sz="1100" b="0" i="0" u="none" strike="noStrike" dirty="0">
                          <a:solidFill>
                            <a:srgbClr val="666666"/>
                          </a:solidFill>
                          <a:latin typeface="Arial"/>
                        </a:rPr>
                        <a:t>ΓΕΝΙΚΟ ΝΟΣΟΚΟΜΕΙΟ ΠΑΙΔΩΝ ΠΕΝΤΕΛΗΣ</a:t>
                      </a:r>
                    </a:p>
                  </a:txBody>
                  <a:tcPr marL="12189" marR="12189" marT="10001" marB="0" anchor="b"/>
                </a:tc>
                <a:tc>
                  <a:txBody>
                    <a:bodyPr/>
                    <a:lstStyle/>
                    <a:p>
                      <a:pPr algn="ctr" fontAlgn="b"/>
                      <a:r>
                        <a:rPr lang="el-GR" sz="1100" b="0" i="0" u="none" strike="noStrike">
                          <a:solidFill>
                            <a:srgbClr val="666666"/>
                          </a:solidFill>
                          <a:latin typeface="Arial"/>
                        </a:rPr>
                        <a:t>ΝΑΙ</a:t>
                      </a:r>
                    </a:p>
                  </a:txBody>
                  <a:tcPr marL="12189" marR="12189" marT="10001" marB="0" anchor="b"/>
                </a:tc>
                <a:tc>
                  <a:txBody>
                    <a:bodyPr/>
                    <a:lstStyle/>
                    <a:p>
                      <a:pPr algn="ctr" fontAlgn="b"/>
                      <a:r>
                        <a:rPr lang="el-GR" sz="1500" b="0" i="0" u="none" strike="noStrike" dirty="0">
                          <a:solidFill>
                            <a:schemeClr val="tx1"/>
                          </a:solidFill>
                          <a:latin typeface="Calibri"/>
                        </a:rPr>
                        <a:t>0</a:t>
                      </a:r>
                    </a:p>
                  </a:txBody>
                  <a:tcPr marL="12189" marR="12189" marT="10001" marB="0" anchor="b"/>
                </a:tc>
                <a:tc>
                  <a:txBody>
                    <a:bodyPr/>
                    <a:lstStyle/>
                    <a:p>
                      <a:pPr algn="ctr" fontAlgn="b"/>
                      <a:r>
                        <a:rPr lang="el-GR" sz="1500" b="0" i="0" u="none" strike="noStrike" dirty="0">
                          <a:solidFill>
                            <a:schemeClr val="tx1"/>
                          </a:solidFill>
                          <a:latin typeface="Calibri"/>
                        </a:rPr>
                        <a:t>5</a:t>
                      </a:r>
                    </a:p>
                  </a:txBody>
                  <a:tcPr marL="12189" marR="12189" marT="10001" marB="0" anchor="b"/>
                </a:tc>
              </a:tr>
              <a:tr h="334887">
                <a:tc>
                  <a:txBody>
                    <a:bodyPr/>
                    <a:lstStyle/>
                    <a:p>
                      <a:pPr algn="r" fontAlgn="ctr"/>
                      <a:r>
                        <a:rPr lang="el-GR" sz="1100" b="1" i="0" u="none" strike="noStrike" dirty="0">
                          <a:solidFill>
                            <a:srgbClr val="000000"/>
                          </a:solidFill>
                          <a:latin typeface="Calibri"/>
                        </a:rPr>
                        <a:t>14</a:t>
                      </a:r>
                    </a:p>
                  </a:txBody>
                  <a:tcPr marL="12189" marR="12189" marT="10001" marB="0" anchor="ctr"/>
                </a:tc>
                <a:tc>
                  <a:txBody>
                    <a:bodyPr/>
                    <a:lstStyle/>
                    <a:p>
                      <a:pPr algn="l" fontAlgn="b"/>
                      <a:r>
                        <a:rPr lang="el-GR" sz="1100" b="0" i="0" u="none" strike="noStrike" dirty="0">
                          <a:solidFill>
                            <a:srgbClr val="666666"/>
                          </a:solidFill>
                          <a:latin typeface="Arial"/>
                        </a:rPr>
                        <a:t>ΟΓΚΟΛΟΓΙΚΟ ΝΟΣΟΚΟΜΕΙΟ ΑΘΗΝΩΝ " Ο ΑΓΙΟΣ ΣΑΒΒΑΣ"</a:t>
                      </a:r>
                    </a:p>
                  </a:txBody>
                  <a:tcPr marL="12189" marR="12189" marT="10001" marB="0" anchor="b"/>
                </a:tc>
                <a:tc>
                  <a:txBody>
                    <a:bodyPr/>
                    <a:lstStyle/>
                    <a:p>
                      <a:pPr algn="ctr" fontAlgn="b"/>
                      <a:r>
                        <a:rPr lang="el-GR" sz="1100" b="0" i="0" u="none" strike="noStrike">
                          <a:solidFill>
                            <a:srgbClr val="666666"/>
                          </a:solidFill>
                          <a:latin typeface="Arial"/>
                        </a:rPr>
                        <a:t>ΝΑΙ</a:t>
                      </a:r>
                    </a:p>
                  </a:txBody>
                  <a:tcPr marL="12189" marR="12189" marT="10001" marB="0" anchor="b"/>
                </a:tc>
                <a:tc>
                  <a:txBody>
                    <a:bodyPr/>
                    <a:lstStyle/>
                    <a:p>
                      <a:pPr algn="ctr" fontAlgn="b"/>
                      <a:r>
                        <a:rPr lang="el-GR" sz="1500" b="0" i="0" u="none" strike="noStrike" dirty="0">
                          <a:solidFill>
                            <a:schemeClr val="tx1"/>
                          </a:solidFill>
                          <a:latin typeface="Calibri"/>
                        </a:rPr>
                        <a:t>7</a:t>
                      </a:r>
                    </a:p>
                  </a:txBody>
                  <a:tcPr marL="12189" marR="12189" marT="10001" marB="0" anchor="b"/>
                </a:tc>
                <a:tc>
                  <a:txBody>
                    <a:bodyPr/>
                    <a:lstStyle/>
                    <a:p>
                      <a:pPr algn="l" fontAlgn="b"/>
                      <a:r>
                        <a:rPr lang="el-GR" sz="1500" b="0" i="0" u="none" strike="noStrike" dirty="0">
                          <a:solidFill>
                            <a:schemeClr val="tx1"/>
                          </a:solidFill>
                          <a:latin typeface="Calibri"/>
                        </a:rPr>
                        <a:t> </a:t>
                      </a:r>
                    </a:p>
                  </a:txBody>
                  <a:tcPr marL="12189" marR="12189" marT="10001" marB="0" anchor="b"/>
                </a:tc>
              </a:tr>
              <a:tr h="334887">
                <a:tc>
                  <a:txBody>
                    <a:bodyPr/>
                    <a:lstStyle/>
                    <a:p>
                      <a:pPr algn="r" fontAlgn="ctr"/>
                      <a:r>
                        <a:rPr lang="el-GR" sz="1100" b="1" i="0" u="none" strike="noStrike" dirty="0">
                          <a:solidFill>
                            <a:srgbClr val="000000"/>
                          </a:solidFill>
                          <a:latin typeface="Calibri"/>
                        </a:rPr>
                        <a:t>15</a:t>
                      </a:r>
                    </a:p>
                  </a:txBody>
                  <a:tcPr marL="12189" marR="12189" marT="10001" marB="0" anchor="ctr"/>
                </a:tc>
                <a:tc>
                  <a:txBody>
                    <a:bodyPr/>
                    <a:lstStyle/>
                    <a:p>
                      <a:pPr algn="l" fontAlgn="b"/>
                      <a:r>
                        <a:rPr lang="el-GR" sz="1100" b="0" i="0" u="none" strike="noStrike" dirty="0">
                          <a:solidFill>
                            <a:srgbClr val="666666"/>
                          </a:solidFill>
                          <a:latin typeface="Arial"/>
                        </a:rPr>
                        <a:t>ΓΕΝΙΚΟ ΟΓΚΟΛΟΓΙΚΟ ΝΟΣΟΚΟΜΕΙΟ ΚΗΦΙΣΙΑΣ   "ΟΙ ΑΓΙΟΙ ΑΝΑΡΓΥΡΟΙ"</a:t>
                      </a:r>
                    </a:p>
                  </a:txBody>
                  <a:tcPr marL="12189" marR="12189" marT="10001" marB="0" anchor="b"/>
                </a:tc>
                <a:tc>
                  <a:txBody>
                    <a:bodyPr/>
                    <a:lstStyle/>
                    <a:p>
                      <a:pPr algn="ctr" fontAlgn="b"/>
                      <a:r>
                        <a:rPr lang="el-GR" sz="1100" b="0" i="0" u="none" strike="noStrike">
                          <a:solidFill>
                            <a:srgbClr val="666666"/>
                          </a:solidFill>
                          <a:latin typeface="Arial"/>
                        </a:rPr>
                        <a:t>ΝΑΙ</a:t>
                      </a:r>
                    </a:p>
                  </a:txBody>
                  <a:tcPr marL="12189" marR="12189" marT="10001" marB="0" anchor="b"/>
                </a:tc>
                <a:tc>
                  <a:txBody>
                    <a:bodyPr/>
                    <a:lstStyle/>
                    <a:p>
                      <a:pPr algn="ctr" fontAlgn="b"/>
                      <a:r>
                        <a:rPr lang="el-GR" sz="1500" b="0" i="0" u="none" strike="noStrike" dirty="0">
                          <a:solidFill>
                            <a:srgbClr val="000000"/>
                          </a:solidFill>
                          <a:latin typeface="Calibri"/>
                        </a:rPr>
                        <a:t>8</a:t>
                      </a:r>
                    </a:p>
                  </a:txBody>
                  <a:tcPr marL="12189" marR="12189" marT="10001" marB="0" anchor="b"/>
                </a:tc>
                <a:tc>
                  <a:txBody>
                    <a:bodyPr/>
                    <a:lstStyle/>
                    <a:p>
                      <a:pPr algn="l" fontAlgn="b"/>
                      <a:r>
                        <a:rPr lang="el-GR" sz="1500" b="0" i="0" u="none" strike="noStrike" dirty="0">
                          <a:solidFill>
                            <a:srgbClr val="000000"/>
                          </a:solidFill>
                          <a:latin typeface="Calibri"/>
                        </a:rPr>
                        <a:t> </a:t>
                      </a:r>
                    </a:p>
                  </a:txBody>
                  <a:tcPr marL="12189" marR="12189" marT="10001" marB="0" anchor="b"/>
                </a:tc>
              </a:tr>
              <a:tr h="300987">
                <a:tc>
                  <a:txBody>
                    <a:bodyPr/>
                    <a:lstStyle/>
                    <a:p>
                      <a:pPr algn="l" fontAlgn="b"/>
                      <a:r>
                        <a:rPr lang="el-GR" sz="1100" b="0" i="0" u="none" strike="noStrike" dirty="0">
                          <a:solidFill>
                            <a:srgbClr val="000000"/>
                          </a:solidFill>
                          <a:latin typeface="Calibri"/>
                        </a:rPr>
                        <a:t> </a:t>
                      </a:r>
                    </a:p>
                  </a:txBody>
                  <a:tcPr marL="12189" marR="12189" marT="10001" marB="0" anchor="b"/>
                </a:tc>
                <a:tc>
                  <a:txBody>
                    <a:bodyPr/>
                    <a:lstStyle/>
                    <a:p>
                      <a:pPr algn="ctr" fontAlgn="b"/>
                      <a:r>
                        <a:rPr lang="el-GR" sz="1500" b="1" i="0" u="none" strike="noStrike" dirty="0">
                          <a:solidFill>
                            <a:srgbClr val="28658B"/>
                          </a:solidFill>
                          <a:latin typeface="Arial"/>
                        </a:rPr>
                        <a:t>ΣΥΝΟΛΟ ΚΛΙΝΩΝ </a:t>
                      </a:r>
                      <a:r>
                        <a:rPr lang="el-GR" sz="1500" b="1" i="0" u="none" strike="noStrike" dirty="0" err="1">
                          <a:solidFill>
                            <a:srgbClr val="28658B"/>
                          </a:solidFill>
                          <a:latin typeface="Arial"/>
                        </a:rPr>
                        <a:t>ΜΕΘ</a:t>
                      </a:r>
                      <a:r>
                        <a:rPr lang="el-GR" sz="1500" b="1" i="0" u="none" strike="noStrike" dirty="0">
                          <a:solidFill>
                            <a:srgbClr val="28658B"/>
                          </a:solidFill>
                          <a:latin typeface="Arial"/>
                        </a:rPr>
                        <a:t> </a:t>
                      </a:r>
                    </a:p>
                  </a:txBody>
                  <a:tcPr marL="12189" marR="12189" marT="10001" marB="0" anchor="b"/>
                </a:tc>
                <a:tc>
                  <a:txBody>
                    <a:bodyPr/>
                    <a:lstStyle/>
                    <a:p>
                      <a:pPr algn="ctr" fontAlgn="b"/>
                      <a:r>
                        <a:rPr lang="el-GR" sz="1500" b="1" i="0" u="none" strike="noStrike" dirty="0">
                          <a:solidFill>
                            <a:srgbClr val="000000"/>
                          </a:solidFill>
                          <a:latin typeface="Calibri"/>
                        </a:rPr>
                        <a:t> </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143</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21</a:t>
                      </a:r>
                    </a:p>
                  </a:txBody>
                  <a:tcPr marL="12189" marR="12189" marT="10001" marB="0" anchor="b"/>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625079"/>
          </a:xfrm>
        </p:spPr>
        <p:txBody>
          <a:bodyPr>
            <a:normAutofit fontScale="90000"/>
          </a:bodyPr>
          <a:lstStyle/>
          <a:p>
            <a:pPr fontAlgn="auto">
              <a:spcAft>
                <a:spcPts val="0"/>
              </a:spcAft>
              <a:defRPr/>
            </a:pPr>
            <a:r>
              <a:rPr lang="el-GR" i="1" dirty="0" smtClean="0">
                <a:effectLst>
                  <a:outerShdw blurRad="38100" dist="38100" dir="2700000" algn="tl">
                    <a:srgbClr val="000000">
                      <a:alpha val="43137"/>
                    </a:srgbClr>
                  </a:outerShdw>
                </a:effectLst>
              </a:rPr>
              <a:t>Επιπλέον Πληροφορίες  </a:t>
            </a:r>
            <a:endParaRPr lang="el-GR" i="1" dirty="0">
              <a:effectLst>
                <a:outerShdw blurRad="38100" dist="38100" dir="2700000" algn="tl">
                  <a:srgbClr val="000000">
                    <a:alpha val="43137"/>
                  </a:srgbClr>
                </a:outerShdw>
              </a:effectLst>
            </a:endParaRPr>
          </a:p>
        </p:txBody>
      </p:sp>
      <p:graphicFrame>
        <p:nvGraphicFramePr>
          <p:cNvPr id="5" name="4 - Θέση περιεχομένου"/>
          <p:cNvGraphicFramePr>
            <a:graphicFrameLocks noGrp="1"/>
          </p:cNvGraphicFramePr>
          <p:nvPr>
            <p:ph sz="quarter" idx="1"/>
          </p:nvPr>
        </p:nvGraphicFramePr>
        <p:xfrm>
          <a:off x="782605" y="1710246"/>
          <a:ext cx="10504842" cy="5292577"/>
        </p:xfrm>
        <a:graphic>
          <a:graphicData uri="http://schemas.openxmlformats.org/drawingml/2006/table">
            <a:tbl>
              <a:tblPr firstRow="1" bandRow="1">
                <a:tableStyleId>{5C22544A-7EE6-4342-B048-85BDC9FD1C3A}</a:tableStyleId>
              </a:tblPr>
              <a:tblGrid>
                <a:gridCol w="552886"/>
                <a:gridCol w="4769730"/>
                <a:gridCol w="788536"/>
                <a:gridCol w="2015533"/>
                <a:gridCol w="2378157"/>
              </a:tblGrid>
              <a:tr h="493637">
                <a:tc>
                  <a:txBody>
                    <a:bodyPr/>
                    <a:lstStyle/>
                    <a:p>
                      <a:pPr algn="ctr" fontAlgn="b"/>
                      <a:r>
                        <a:rPr lang="el-GR" sz="1500" b="0" i="0" u="none" strike="noStrike" dirty="0">
                          <a:solidFill>
                            <a:srgbClr val="000000"/>
                          </a:solidFill>
                          <a:latin typeface="Arial" pitchFamily="34" charset="0"/>
                          <a:cs typeface="Arial" pitchFamily="34" charset="0"/>
                        </a:rPr>
                        <a:t> </a:t>
                      </a:r>
                    </a:p>
                  </a:txBody>
                  <a:tcPr marL="12189" marR="12189" marT="10001" marB="0" anchor="b"/>
                </a:tc>
                <a:tc>
                  <a:txBody>
                    <a:bodyPr/>
                    <a:lstStyle/>
                    <a:p>
                      <a:pPr algn="l" fontAlgn="b"/>
                      <a:r>
                        <a:rPr lang="el-GR" sz="1500" b="1" i="0" u="none" strike="noStrike" dirty="0">
                          <a:solidFill>
                            <a:schemeClr val="bg1"/>
                          </a:solidFill>
                          <a:latin typeface="Arial" pitchFamily="34" charset="0"/>
                          <a:cs typeface="Arial" pitchFamily="34" charset="0"/>
                        </a:rPr>
                        <a:t>2η Υγειονομική Περιφέρεια </a:t>
                      </a:r>
                      <a:r>
                        <a:rPr lang="el-GR" sz="1500" b="1" i="0" u="none" strike="noStrike" dirty="0" smtClean="0">
                          <a:solidFill>
                            <a:schemeClr val="bg1"/>
                          </a:solidFill>
                          <a:latin typeface="Arial" pitchFamily="34" charset="0"/>
                          <a:cs typeface="Arial" pitchFamily="34" charset="0"/>
                        </a:rPr>
                        <a:t>ΠΕΙΡΑΙΩΣ  </a:t>
                      </a:r>
                      <a:r>
                        <a:rPr lang="el-GR" sz="1500" b="1" i="0" u="none" strike="noStrike" dirty="0">
                          <a:solidFill>
                            <a:schemeClr val="bg1"/>
                          </a:solidFill>
                          <a:latin typeface="Arial" pitchFamily="34" charset="0"/>
                          <a:cs typeface="Arial" pitchFamily="34" charset="0"/>
                        </a:rPr>
                        <a:t>&amp; ΑΙΓΑΙΟΥ</a:t>
                      </a:r>
                    </a:p>
                  </a:txBody>
                  <a:tcPr marL="12189" marR="12189" marT="10001" marB="0" anchor="b"/>
                </a:tc>
                <a:tc>
                  <a:txBody>
                    <a:bodyPr/>
                    <a:lstStyle/>
                    <a:p>
                      <a:pPr algn="ctr" fontAlgn="b"/>
                      <a:r>
                        <a:rPr lang="el-GR" sz="900" b="0" i="0" u="none" strike="noStrike" dirty="0">
                          <a:solidFill>
                            <a:srgbClr val="000000"/>
                          </a:solidFill>
                          <a:latin typeface="Calibri"/>
                        </a:rPr>
                        <a:t> </a:t>
                      </a:r>
                    </a:p>
                  </a:txBody>
                  <a:tcPr marL="12189" marR="12189" marT="10001" marB="0" anchor="b"/>
                </a:tc>
                <a:tc>
                  <a:txBody>
                    <a:bodyPr/>
                    <a:lstStyle/>
                    <a:p>
                      <a:pPr algn="ctr" fontAlgn="b"/>
                      <a:r>
                        <a:rPr lang="el-GR" sz="900" b="0" i="0" u="none" strike="noStrike" dirty="0">
                          <a:solidFill>
                            <a:srgbClr val="000000"/>
                          </a:solidFill>
                          <a:latin typeface="Calibri"/>
                        </a:rPr>
                        <a:t> </a:t>
                      </a:r>
                    </a:p>
                  </a:txBody>
                  <a:tcPr marL="12189" marR="12189" marT="10001" marB="0" anchor="b"/>
                </a:tc>
                <a:tc>
                  <a:txBody>
                    <a:bodyPr/>
                    <a:lstStyle/>
                    <a:p>
                      <a:pPr algn="ctr" fontAlgn="b"/>
                      <a:r>
                        <a:rPr lang="el-GR" sz="900" b="0" i="0" u="none" strike="noStrike" dirty="0">
                          <a:solidFill>
                            <a:srgbClr val="000000"/>
                          </a:solidFill>
                          <a:latin typeface="Calibri"/>
                        </a:rPr>
                        <a:t> </a:t>
                      </a:r>
                    </a:p>
                  </a:txBody>
                  <a:tcPr marL="12189" marR="12189" marT="10001" marB="0" anchor="b"/>
                </a:tc>
              </a:tr>
              <a:tr h="528127">
                <a:tc>
                  <a:txBody>
                    <a:bodyPr/>
                    <a:lstStyle/>
                    <a:p>
                      <a:pPr algn="ctr" fontAlgn="b"/>
                      <a:r>
                        <a:rPr lang="el-GR" sz="1100" b="0" i="0" u="none" strike="noStrike" dirty="0">
                          <a:solidFill>
                            <a:srgbClr val="000000"/>
                          </a:solidFill>
                          <a:latin typeface="Arial" pitchFamily="34" charset="0"/>
                          <a:cs typeface="Arial" pitchFamily="34" charset="0"/>
                        </a:rPr>
                        <a:t> </a:t>
                      </a:r>
                    </a:p>
                  </a:txBody>
                  <a:tcPr marL="12189" marR="12189" marT="10001" marB="0" anchor="b"/>
                </a:tc>
                <a:tc>
                  <a:txBody>
                    <a:bodyPr/>
                    <a:lstStyle/>
                    <a:p>
                      <a:pPr algn="l" fontAlgn="b"/>
                      <a:r>
                        <a:rPr lang="el-GR" sz="1100" b="1" i="0" u="none" strike="noStrike" dirty="0">
                          <a:solidFill>
                            <a:srgbClr val="666666"/>
                          </a:solidFill>
                          <a:latin typeface="Arial" pitchFamily="34" charset="0"/>
                          <a:cs typeface="Arial" pitchFamily="34" charset="0"/>
                        </a:rPr>
                        <a:t>ΝΟΣΟΚΟΜΕΙΟ</a:t>
                      </a:r>
                    </a:p>
                  </a:txBody>
                  <a:tcPr marL="12189" marR="12189" marT="10001" marB="0" anchor="b"/>
                </a:tc>
                <a:tc>
                  <a:txBody>
                    <a:bodyPr/>
                    <a:lstStyle/>
                    <a:p>
                      <a:pPr algn="ctr" fontAlgn="b"/>
                      <a:r>
                        <a:rPr lang="el-GR" sz="1100" b="1" i="0" u="none" strike="noStrike">
                          <a:solidFill>
                            <a:srgbClr val="666666"/>
                          </a:solidFill>
                          <a:latin typeface="Arial" pitchFamily="34" charset="0"/>
                          <a:cs typeface="Arial" pitchFamily="34" charset="0"/>
                        </a:rPr>
                        <a:t>ΜΕΘ</a:t>
                      </a:r>
                    </a:p>
                  </a:txBody>
                  <a:tcPr marL="12189" marR="12189" marT="10001" marB="0" anchor="b"/>
                </a:tc>
                <a:tc>
                  <a:txBody>
                    <a:bodyPr/>
                    <a:lstStyle/>
                    <a:p>
                      <a:pPr algn="ctr" fontAlgn="b"/>
                      <a:r>
                        <a:rPr lang="el-GR" sz="1100" b="1" i="0" u="none" strike="noStrike">
                          <a:solidFill>
                            <a:srgbClr val="666666"/>
                          </a:solidFill>
                          <a:latin typeface="Arial" pitchFamily="34" charset="0"/>
                          <a:cs typeface="Arial" pitchFamily="34" charset="0"/>
                        </a:rPr>
                        <a:t>ΚΛΙΝΕΣ ΜΕΘ ΕΝΗΛΙΚΩΝ ΣΕ ΛΕΙΤΟΥΡΓΙΑ </a:t>
                      </a:r>
                    </a:p>
                  </a:txBody>
                  <a:tcPr marL="12189" marR="12189" marT="10001" marB="0" anchor="b"/>
                </a:tc>
                <a:tc>
                  <a:txBody>
                    <a:bodyPr/>
                    <a:lstStyle/>
                    <a:p>
                      <a:pPr algn="ctr" fontAlgn="b"/>
                      <a:r>
                        <a:rPr lang="el-GR" sz="1100" b="1" i="0" u="none" strike="noStrike">
                          <a:solidFill>
                            <a:srgbClr val="666666"/>
                          </a:solidFill>
                          <a:latin typeface="Arial" pitchFamily="34" charset="0"/>
                          <a:cs typeface="Arial" pitchFamily="34" charset="0"/>
                        </a:rPr>
                        <a:t>ΚΛΙΝΕΣ ΜΕΘ ΠΑΙΔΩΝ ΣΕ ΛΕΙΤΟΥΡΓΙΑ </a:t>
                      </a:r>
                    </a:p>
                  </a:txBody>
                  <a:tcPr marL="12189" marR="12189" marT="10001" marB="0" anchor="b"/>
                </a:tc>
              </a:tr>
              <a:tr h="419627">
                <a:tc>
                  <a:txBody>
                    <a:bodyPr/>
                    <a:lstStyle/>
                    <a:p>
                      <a:pPr algn="ctr" fontAlgn="ctr"/>
                      <a:r>
                        <a:rPr lang="el-GR" sz="1100" b="1" i="0" u="none" strike="noStrike" dirty="0">
                          <a:solidFill>
                            <a:srgbClr val="000000"/>
                          </a:solidFill>
                          <a:latin typeface="Arial" pitchFamily="34" charset="0"/>
                          <a:cs typeface="Arial" pitchFamily="34" charset="0"/>
                        </a:rPr>
                        <a:t>1</a:t>
                      </a:r>
                    </a:p>
                  </a:txBody>
                  <a:tcPr marL="12189" marR="12189" marT="10001" marB="0" anchor="ctr"/>
                </a:tc>
                <a:tc>
                  <a:txBody>
                    <a:bodyPr/>
                    <a:lstStyle/>
                    <a:p>
                      <a:pPr algn="l" fontAlgn="b"/>
                      <a:r>
                        <a:rPr lang="el-GR" sz="1100" b="0" i="0" u="none" strike="noStrike" dirty="0" err="1">
                          <a:solidFill>
                            <a:schemeClr val="tx1"/>
                          </a:solidFill>
                          <a:latin typeface="Arial" pitchFamily="34" charset="0"/>
                          <a:cs typeface="Arial" pitchFamily="34" charset="0"/>
                        </a:rPr>
                        <a:t>ΓΝ</a:t>
                      </a:r>
                      <a:r>
                        <a:rPr lang="el-GR" sz="1100" b="0" i="0" u="none" strike="noStrike" dirty="0">
                          <a:solidFill>
                            <a:schemeClr val="tx1"/>
                          </a:solidFill>
                          <a:latin typeface="Arial" pitchFamily="34" charset="0"/>
                          <a:cs typeface="Arial" pitchFamily="34" charset="0"/>
                        </a:rPr>
                        <a:t> ΠΕΙΡΑΙΑ "</a:t>
                      </a:r>
                      <a:r>
                        <a:rPr lang="el-GR" sz="1100" b="0" i="0" u="none" strike="noStrike" dirty="0" err="1">
                          <a:solidFill>
                            <a:schemeClr val="tx1"/>
                          </a:solidFill>
                          <a:latin typeface="Arial" pitchFamily="34" charset="0"/>
                          <a:cs typeface="Arial" pitchFamily="34" charset="0"/>
                        </a:rPr>
                        <a:t>ΤΖΑΝΕΙΟ</a:t>
                      </a:r>
                      <a:r>
                        <a:rPr lang="el-GR" sz="1100" b="0" i="0" u="none" strike="noStrike" dirty="0">
                          <a:solidFill>
                            <a:schemeClr val="tx1"/>
                          </a:solidFill>
                          <a:latin typeface="Arial" pitchFamily="34" charset="0"/>
                          <a:cs typeface="Arial" pitchFamily="34" charset="0"/>
                        </a:rPr>
                        <a:t>"</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12</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 </a:t>
                      </a:r>
                    </a:p>
                  </a:txBody>
                  <a:tcPr marL="12189" marR="12189" marT="10001" marB="0" anchor="b"/>
                </a:tc>
              </a:tr>
              <a:tr h="419627">
                <a:tc>
                  <a:txBody>
                    <a:bodyPr/>
                    <a:lstStyle/>
                    <a:p>
                      <a:pPr algn="ctr" fontAlgn="ctr"/>
                      <a:r>
                        <a:rPr lang="el-GR" sz="1100" b="1" i="0" u="none" strike="noStrike" dirty="0">
                          <a:solidFill>
                            <a:srgbClr val="000000"/>
                          </a:solidFill>
                          <a:latin typeface="Arial" pitchFamily="34" charset="0"/>
                          <a:cs typeface="Arial" pitchFamily="34" charset="0"/>
                        </a:rPr>
                        <a:t>2</a:t>
                      </a:r>
                    </a:p>
                  </a:txBody>
                  <a:tcPr marL="12189" marR="12189" marT="10001" marB="0" anchor="ctr"/>
                </a:tc>
                <a:tc>
                  <a:txBody>
                    <a:bodyPr/>
                    <a:lstStyle/>
                    <a:p>
                      <a:pPr algn="l" fontAlgn="b"/>
                      <a:r>
                        <a:rPr lang="el-GR" sz="1100" b="0" i="0" u="none" strike="noStrike" dirty="0">
                          <a:solidFill>
                            <a:schemeClr val="tx1"/>
                          </a:solidFill>
                          <a:latin typeface="Arial" pitchFamily="34" charset="0"/>
                          <a:cs typeface="Arial" pitchFamily="34" charset="0"/>
                        </a:rPr>
                        <a:t>ΓΕΝΙΚΟ ΝΟΣΟΚΟΜΕΙΟ ΝΙΚΑΙΑΣ ΠΕΙΡΑΙΑ     "Ο ΑΓΙΟΣ ΠΑΝΤΕΛΕΗΜΩΝ"</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8</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419627">
                <a:tc>
                  <a:txBody>
                    <a:bodyPr/>
                    <a:lstStyle/>
                    <a:p>
                      <a:pPr algn="ctr" fontAlgn="ctr"/>
                      <a:r>
                        <a:rPr lang="el-GR" sz="1100" b="1" i="0" u="none" strike="noStrike" dirty="0">
                          <a:solidFill>
                            <a:srgbClr val="000000"/>
                          </a:solidFill>
                          <a:latin typeface="Arial" pitchFamily="34" charset="0"/>
                          <a:cs typeface="Arial" pitchFamily="34" charset="0"/>
                        </a:rPr>
                        <a:t>3</a:t>
                      </a:r>
                    </a:p>
                  </a:txBody>
                  <a:tcPr marL="12189" marR="12189" marT="10001" marB="0" anchor="ctr"/>
                </a:tc>
                <a:tc>
                  <a:txBody>
                    <a:bodyPr/>
                    <a:lstStyle/>
                    <a:p>
                      <a:pPr algn="l" fontAlgn="b"/>
                      <a:r>
                        <a:rPr lang="el-GR" sz="1100" b="0" i="0" u="none" strike="noStrike" dirty="0">
                          <a:solidFill>
                            <a:schemeClr val="tx1"/>
                          </a:solidFill>
                          <a:latin typeface="Arial" pitchFamily="34" charset="0"/>
                          <a:cs typeface="Arial" pitchFamily="34" charset="0"/>
                        </a:rPr>
                        <a:t>ΠΑΝΕΠΙΣΤΗΜΙΑΚΟ ΓΕΝΙΚΟ ΝΟΣΟΚΟΜΕΙΟ "</a:t>
                      </a:r>
                      <a:r>
                        <a:rPr lang="el-GR" sz="1100" b="0" i="0" u="none" strike="noStrike" dirty="0" err="1">
                          <a:solidFill>
                            <a:schemeClr val="tx1"/>
                          </a:solidFill>
                          <a:latin typeface="Arial" pitchFamily="34" charset="0"/>
                          <a:cs typeface="Arial" pitchFamily="34" charset="0"/>
                        </a:rPr>
                        <a:t>ΑΤΤΙΚΟΝ</a:t>
                      </a:r>
                      <a:r>
                        <a:rPr lang="el-GR" sz="1100" b="0" i="0" u="none" strike="noStrike" dirty="0">
                          <a:solidFill>
                            <a:schemeClr val="tx1"/>
                          </a:solidFill>
                          <a:latin typeface="Arial" pitchFamily="34" charset="0"/>
                          <a:cs typeface="Arial" pitchFamily="34" charset="0"/>
                        </a:rPr>
                        <a:t>"</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19</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419627">
                <a:tc>
                  <a:txBody>
                    <a:bodyPr/>
                    <a:lstStyle/>
                    <a:p>
                      <a:pPr algn="ctr" fontAlgn="ctr"/>
                      <a:r>
                        <a:rPr lang="el-GR" sz="1100" b="1" i="0" u="none" strike="noStrike">
                          <a:solidFill>
                            <a:srgbClr val="000000"/>
                          </a:solidFill>
                          <a:latin typeface="Arial" pitchFamily="34" charset="0"/>
                          <a:cs typeface="Arial" pitchFamily="34" charset="0"/>
                        </a:rPr>
                        <a:t>4</a:t>
                      </a:r>
                    </a:p>
                  </a:txBody>
                  <a:tcPr marL="12189" marR="12189" marT="10001" marB="0" anchor="ctr"/>
                </a:tc>
                <a:tc>
                  <a:txBody>
                    <a:bodyPr/>
                    <a:lstStyle/>
                    <a:p>
                      <a:pPr algn="l" fontAlgn="b"/>
                      <a:r>
                        <a:rPr lang="el-GR" sz="1100" b="0" i="0" u="none" strike="noStrike" dirty="0">
                          <a:solidFill>
                            <a:schemeClr val="tx1"/>
                          </a:solidFill>
                          <a:latin typeface="Arial" pitchFamily="34" charset="0"/>
                          <a:cs typeface="Arial" pitchFamily="34" charset="0"/>
                        </a:rPr>
                        <a:t>ΓΕΝΙΚΟ ΝΟΣΟΚΟΜΕΙΟ ΕΛΕΥΣΙΝΑΣ "</a:t>
                      </a:r>
                      <a:r>
                        <a:rPr lang="el-GR" sz="1100" b="0" i="0" u="none" strike="noStrike" dirty="0" err="1">
                          <a:solidFill>
                            <a:schemeClr val="tx1"/>
                          </a:solidFill>
                          <a:latin typeface="Arial" pitchFamily="34" charset="0"/>
                          <a:cs typeface="Arial" pitchFamily="34" charset="0"/>
                        </a:rPr>
                        <a:t>ΘΡΙΑΣΙΟ</a:t>
                      </a:r>
                      <a:r>
                        <a:rPr lang="el-GR" sz="1100" b="0" i="0" u="none" strike="noStrike" dirty="0">
                          <a:solidFill>
                            <a:schemeClr val="tx1"/>
                          </a:solidFill>
                          <a:latin typeface="Arial" pitchFamily="34" charset="0"/>
                          <a:cs typeface="Arial" pitchFamily="34" charset="0"/>
                        </a:rPr>
                        <a:t>"</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14</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419627">
                <a:tc>
                  <a:txBody>
                    <a:bodyPr/>
                    <a:lstStyle/>
                    <a:p>
                      <a:pPr algn="ctr" fontAlgn="ctr"/>
                      <a:r>
                        <a:rPr lang="el-GR" sz="1100" b="1" i="0" u="none" strike="noStrike">
                          <a:solidFill>
                            <a:srgbClr val="000000"/>
                          </a:solidFill>
                          <a:latin typeface="Arial" pitchFamily="34" charset="0"/>
                          <a:cs typeface="Arial" pitchFamily="34" charset="0"/>
                        </a:rPr>
                        <a:t>5</a:t>
                      </a:r>
                    </a:p>
                  </a:txBody>
                  <a:tcPr marL="12189" marR="12189" marT="10001" marB="0" anchor="ctr"/>
                </a:tc>
                <a:tc>
                  <a:txBody>
                    <a:bodyPr/>
                    <a:lstStyle/>
                    <a:p>
                      <a:pPr algn="l" fontAlgn="b"/>
                      <a:r>
                        <a:rPr lang="el-GR" sz="1100" b="0" i="0" u="none" strike="noStrike" dirty="0">
                          <a:solidFill>
                            <a:schemeClr val="tx1"/>
                          </a:solidFill>
                          <a:latin typeface="Arial" pitchFamily="34" charset="0"/>
                          <a:cs typeface="Arial" pitchFamily="34" charset="0"/>
                        </a:rPr>
                        <a:t>ΕΙΔΙΚΟ ΑΝΤΙΚΑΡΚΙΝΙΚΟ ΝΟΣΟΚΟΜΕΙΟ ΠΕΙΡΑΙΑ "ΜΕΤΑΞΑ"</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6</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419627">
                <a:tc>
                  <a:txBody>
                    <a:bodyPr/>
                    <a:lstStyle/>
                    <a:p>
                      <a:pPr algn="ctr" fontAlgn="ctr"/>
                      <a:r>
                        <a:rPr lang="el-GR" sz="1100" b="1" i="0" u="none" strike="noStrike">
                          <a:solidFill>
                            <a:srgbClr val="000000"/>
                          </a:solidFill>
                          <a:latin typeface="Arial" pitchFamily="34" charset="0"/>
                          <a:cs typeface="Arial" pitchFamily="34" charset="0"/>
                        </a:rPr>
                        <a:t>6</a:t>
                      </a:r>
                    </a:p>
                  </a:txBody>
                  <a:tcPr marL="12189" marR="12189" marT="10001" marB="0" anchor="ctr"/>
                </a:tc>
                <a:tc>
                  <a:txBody>
                    <a:bodyPr/>
                    <a:lstStyle/>
                    <a:p>
                      <a:pPr algn="l" fontAlgn="b"/>
                      <a:r>
                        <a:rPr lang="el-GR" sz="1100" b="0" i="0" u="none" strike="noStrike" dirty="0">
                          <a:solidFill>
                            <a:schemeClr val="tx1"/>
                          </a:solidFill>
                          <a:latin typeface="Arial" pitchFamily="34" charset="0"/>
                          <a:cs typeface="Arial" pitchFamily="34" charset="0"/>
                        </a:rPr>
                        <a:t>ΓΕΝΙΚΟ ΝΟΣΟΚΟΜΕΙΟ ΜΥΤΙΛΗΝΗΣ "</a:t>
                      </a:r>
                      <a:r>
                        <a:rPr lang="en-US" sz="1100" b="0" i="0" u="none" strike="noStrike" dirty="0">
                          <a:solidFill>
                            <a:schemeClr val="tx1"/>
                          </a:solidFill>
                          <a:latin typeface="Arial" pitchFamily="34" charset="0"/>
                          <a:cs typeface="Arial" pitchFamily="34" charset="0"/>
                        </a:rPr>
                        <a:t>B</a:t>
                      </a:r>
                      <a:r>
                        <a:rPr lang="el-GR" sz="1100" b="0" i="0" u="none" strike="noStrike" dirty="0" err="1">
                          <a:solidFill>
                            <a:schemeClr val="tx1"/>
                          </a:solidFill>
                          <a:latin typeface="Arial" pitchFamily="34" charset="0"/>
                          <a:cs typeface="Arial" pitchFamily="34" charset="0"/>
                        </a:rPr>
                        <a:t>ΟΣΤΑΝΕΙΟ</a:t>
                      </a:r>
                      <a:r>
                        <a:rPr lang="el-GR" sz="1100" b="0" i="0" u="none" strike="noStrike" dirty="0">
                          <a:solidFill>
                            <a:schemeClr val="tx1"/>
                          </a:solidFill>
                          <a:latin typeface="Arial" pitchFamily="34" charset="0"/>
                          <a:cs typeface="Arial" pitchFamily="34" charset="0"/>
                        </a:rPr>
                        <a:t>"</a:t>
                      </a:r>
                    </a:p>
                  </a:txBody>
                  <a:tcPr marL="12189" marR="12189" marT="10001" marB="0" anchor="b"/>
                </a:tc>
                <a:tc>
                  <a:txBody>
                    <a:bodyPr/>
                    <a:lstStyle/>
                    <a:p>
                      <a:pPr algn="ctr" fontAlgn="b"/>
                      <a:r>
                        <a:rPr lang="el-GR" sz="1100" b="0" i="0" u="none" strike="noStrike" dirty="0">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5</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419627">
                <a:tc>
                  <a:txBody>
                    <a:bodyPr/>
                    <a:lstStyle/>
                    <a:p>
                      <a:pPr algn="ctr" fontAlgn="ctr"/>
                      <a:r>
                        <a:rPr lang="el-GR" sz="1100" b="1" i="0" u="none" strike="noStrike">
                          <a:solidFill>
                            <a:srgbClr val="000000"/>
                          </a:solidFill>
                          <a:latin typeface="Arial" pitchFamily="34" charset="0"/>
                          <a:cs typeface="Arial" pitchFamily="34" charset="0"/>
                        </a:rPr>
                        <a:t>7</a:t>
                      </a:r>
                    </a:p>
                  </a:txBody>
                  <a:tcPr marL="12189" marR="12189" marT="10001" marB="0" anchor="ctr"/>
                </a:tc>
                <a:tc>
                  <a:txBody>
                    <a:bodyPr/>
                    <a:lstStyle/>
                    <a:p>
                      <a:pPr algn="l" fontAlgn="b"/>
                      <a:r>
                        <a:rPr lang="el-GR" sz="1100" b="0" i="0" u="none" strike="noStrike" dirty="0">
                          <a:solidFill>
                            <a:schemeClr val="tx1"/>
                          </a:solidFill>
                          <a:latin typeface="Arial" pitchFamily="34" charset="0"/>
                          <a:cs typeface="Arial" pitchFamily="34" charset="0"/>
                        </a:rPr>
                        <a:t>ΓΕΝΙΚΟ ΝΟΣΟΚΟΜΕΙΟ ΣΑΜΟΥ "Ο ΑΓΙΟΣ ΠΑΝΤΕΛΕΗΜΩΝ"</a:t>
                      </a:r>
                    </a:p>
                  </a:txBody>
                  <a:tcPr marL="12189" marR="12189" marT="10001" marB="0" anchor="b"/>
                </a:tc>
                <a:tc>
                  <a:txBody>
                    <a:bodyPr/>
                    <a:lstStyle/>
                    <a:p>
                      <a:pPr algn="ctr" fontAlgn="b"/>
                      <a:r>
                        <a:rPr lang="el-GR" sz="1100" b="0" i="0" u="none" strike="noStrike" dirty="0">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3</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419627">
                <a:tc>
                  <a:txBody>
                    <a:bodyPr/>
                    <a:lstStyle/>
                    <a:p>
                      <a:pPr algn="ctr" fontAlgn="ctr"/>
                      <a:r>
                        <a:rPr lang="el-GR" sz="1100" b="1" i="0" u="none" strike="noStrike">
                          <a:solidFill>
                            <a:srgbClr val="000000"/>
                          </a:solidFill>
                          <a:latin typeface="Arial" pitchFamily="34" charset="0"/>
                          <a:cs typeface="Arial" pitchFamily="34" charset="0"/>
                        </a:rPr>
                        <a:t>8</a:t>
                      </a:r>
                    </a:p>
                  </a:txBody>
                  <a:tcPr marL="12189" marR="12189" marT="10001" marB="0" anchor="ctr"/>
                </a:tc>
                <a:tc>
                  <a:txBody>
                    <a:bodyPr/>
                    <a:lstStyle/>
                    <a:p>
                      <a:pPr algn="l" fontAlgn="b"/>
                      <a:r>
                        <a:rPr lang="el-GR" sz="1100" b="0" i="0" u="none" strike="noStrike" dirty="0">
                          <a:solidFill>
                            <a:schemeClr val="tx1"/>
                          </a:solidFill>
                          <a:latin typeface="Arial" pitchFamily="34" charset="0"/>
                          <a:cs typeface="Arial" pitchFamily="34" charset="0"/>
                        </a:rPr>
                        <a:t>ΓΕΝΙΚΟ ΝΟΣΟΚΟΜΕΙΟ ΡΟΔΟΥ</a:t>
                      </a:r>
                    </a:p>
                  </a:txBody>
                  <a:tcPr marL="12189" marR="12189" marT="10001" marB="0" anchor="b"/>
                </a:tc>
                <a:tc>
                  <a:txBody>
                    <a:bodyPr/>
                    <a:lstStyle/>
                    <a:p>
                      <a:pPr algn="ctr" fontAlgn="b"/>
                      <a:r>
                        <a:rPr lang="el-GR" sz="1100" b="0" i="0" u="none" strike="noStrike" dirty="0">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7</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419627">
                <a:tc>
                  <a:txBody>
                    <a:bodyPr/>
                    <a:lstStyle/>
                    <a:p>
                      <a:pPr algn="ctr" fontAlgn="b"/>
                      <a:r>
                        <a:rPr lang="el-GR" sz="1100" b="1" i="0" u="none" strike="noStrike">
                          <a:solidFill>
                            <a:srgbClr val="000000"/>
                          </a:solidFill>
                          <a:latin typeface="Arial" pitchFamily="34" charset="0"/>
                          <a:cs typeface="Arial" pitchFamily="34" charset="0"/>
                        </a:rPr>
                        <a:t>9</a:t>
                      </a:r>
                    </a:p>
                  </a:txBody>
                  <a:tcPr marL="12189" marR="12189" marT="10001" marB="0" anchor="b"/>
                </a:tc>
                <a:tc>
                  <a:txBody>
                    <a:bodyPr/>
                    <a:lstStyle/>
                    <a:p>
                      <a:pPr algn="l" fontAlgn="b"/>
                      <a:r>
                        <a:rPr lang="el-GR" sz="1100" b="0" i="0" u="none" strike="noStrike" dirty="0">
                          <a:solidFill>
                            <a:schemeClr val="tx1"/>
                          </a:solidFill>
                          <a:latin typeface="Arial" pitchFamily="34" charset="0"/>
                          <a:cs typeface="Arial" pitchFamily="34" charset="0"/>
                        </a:rPr>
                        <a:t>ΑΣΚΛΗΠΙΕΙΟ ΒΟΥΛΑΣ</a:t>
                      </a:r>
                    </a:p>
                  </a:txBody>
                  <a:tcPr marL="12189" marR="12189" marT="10001" marB="0" anchor="b"/>
                </a:tc>
                <a:tc>
                  <a:txBody>
                    <a:bodyPr/>
                    <a:lstStyle/>
                    <a:p>
                      <a:pPr algn="ctr" fontAlgn="b"/>
                      <a:r>
                        <a:rPr lang="el-GR" sz="1100" b="0" i="0" u="none" strike="noStrike" dirty="0">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12</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494170">
                <a:tc>
                  <a:txBody>
                    <a:bodyPr/>
                    <a:lstStyle/>
                    <a:p>
                      <a:pPr algn="ctr" fontAlgn="b"/>
                      <a:r>
                        <a:rPr lang="el-GR" sz="1100" b="0" i="0" u="none" strike="noStrike">
                          <a:solidFill>
                            <a:srgbClr val="000000"/>
                          </a:solidFill>
                          <a:latin typeface="Arial" pitchFamily="34" charset="0"/>
                          <a:cs typeface="Arial" pitchFamily="34" charset="0"/>
                        </a:rPr>
                        <a:t> </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ΣΥΝΟΛΟ ΚΛΙΝΩΝ </a:t>
                      </a:r>
                      <a:r>
                        <a:rPr kumimoji="0" lang="el-GR" sz="1500" b="1" i="0" u="none" strike="noStrike" kern="1200" dirty="0" err="1">
                          <a:solidFill>
                            <a:srgbClr val="28658B"/>
                          </a:solidFill>
                          <a:latin typeface="Arial"/>
                          <a:ea typeface="+mn-ea"/>
                          <a:cs typeface="+mn-cs"/>
                        </a:rPr>
                        <a:t>ΜΕΘ</a:t>
                      </a:r>
                      <a:r>
                        <a:rPr kumimoji="0" lang="el-GR" sz="1500" b="1" i="0" u="none" strike="noStrike" kern="1200" dirty="0">
                          <a:solidFill>
                            <a:srgbClr val="28658B"/>
                          </a:solidFill>
                          <a:latin typeface="Arial"/>
                          <a:ea typeface="+mn-ea"/>
                          <a:cs typeface="+mn-cs"/>
                        </a:rPr>
                        <a:t> </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 </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86</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0</a:t>
                      </a:r>
                    </a:p>
                  </a:txBody>
                  <a:tcPr marL="12189" marR="12189" marT="10001" marB="0" anchor="b"/>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625079"/>
          </a:xfrm>
        </p:spPr>
        <p:txBody>
          <a:bodyPr>
            <a:normAutofit fontScale="90000"/>
          </a:bodyPr>
          <a:lstStyle/>
          <a:p>
            <a:pPr fontAlgn="auto">
              <a:spcAft>
                <a:spcPts val="0"/>
              </a:spcAft>
              <a:defRPr/>
            </a:pPr>
            <a:r>
              <a:rPr lang="el-GR" i="1" dirty="0" smtClean="0">
                <a:effectLst>
                  <a:outerShdw blurRad="38100" dist="38100" dir="2700000" algn="tl">
                    <a:srgbClr val="000000">
                      <a:alpha val="43137"/>
                    </a:srgbClr>
                  </a:outerShdw>
                </a:effectLst>
              </a:rPr>
              <a:t>Επιπλέον Πληροφορίες  </a:t>
            </a:r>
            <a:endParaRPr lang="el-GR" i="1" dirty="0">
              <a:effectLst>
                <a:outerShdw blurRad="38100" dist="38100" dir="2700000" algn="tl">
                  <a:srgbClr val="000000">
                    <a:alpha val="43137"/>
                  </a:srgbClr>
                </a:outerShdw>
              </a:effectLst>
            </a:endParaRPr>
          </a:p>
        </p:txBody>
      </p:sp>
      <p:graphicFrame>
        <p:nvGraphicFramePr>
          <p:cNvPr id="6" name="5 - Θέση περιεχομένου"/>
          <p:cNvGraphicFramePr>
            <a:graphicFrameLocks noGrp="1"/>
          </p:cNvGraphicFramePr>
          <p:nvPr>
            <p:ph sz="quarter" idx="1"/>
          </p:nvPr>
        </p:nvGraphicFramePr>
        <p:xfrm>
          <a:off x="782605" y="1710245"/>
          <a:ext cx="10528808" cy="5292586"/>
        </p:xfrm>
        <a:graphic>
          <a:graphicData uri="http://schemas.openxmlformats.org/drawingml/2006/table">
            <a:tbl>
              <a:tblPr firstRow="1" bandRow="1">
                <a:tableStyleId>{5C22544A-7EE6-4342-B048-85BDC9FD1C3A}</a:tableStyleId>
              </a:tblPr>
              <a:tblGrid>
                <a:gridCol w="670996"/>
                <a:gridCol w="3751527"/>
                <a:gridCol w="1286237"/>
                <a:gridCol w="2233925"/>
                <a:gridCol w="2586123"/>
              </a:tblGrid>
              <a:tr h="470933">
                <a:tc>
                  <a:txBody>
                    <a:bodyPr/>
                    <a:lstStyle/>
                    <a:p>
                      <a:pPr algn="ctr" fontAlgn="b"/>
                      <a:r>
                        <a:rPr lang="el-GR" sz="1100" b="0" i="0" u="none" strike="noStrike" dirty="0">
                          <a:solidFill>
                            <a:srgbClr val="000000"/>
                          </a:solidFill>
                          <a:latin typeface="Arial" pitchFamily="34" charset="0"/>
                          <a:cs typeface="Arial" pitchFamily="34" charset="0"/>
                        </a:rPr>
                        <a:t> </a:t>
                      </a:r>
                    </a:p>
                  </a:txBody>
                  <a:tcPr marL="12189" marR="12189" marT="10001" marB="0" anchor="b"/>
                </a:tc>
                <a:tc>
                  <a:txBody>
                    <a:bodyPr/>
                    <a:lstStyle/>
                    <a:p>
                      <a:pPr algn="l" fontAlgn="b"/>
                      <a:r>
                        <a:rPr lang="el-GR" sz="1500" b="1" i="0" u="none" strike="noStrike" dirty="0">
                          <a:solidFill>
                            <a:schemeClr val="bg1"/>
                          </a:solidFill>
                          <a:latin typeface="Arial" pitchFamily="34" charset="0"/>
                          <a:cs typeface="Arial" pitchFamily="34" charset="0"/>
                        </a:rPr>
                        <a:t>3η Υγειονομική Περιφέρεια Μακεδονίας</a:t>
                      </a:r>
                    </a:p>
                  </a:txBody>
                  <a:tcPr marL="12189" marR="12189" marT="10001" marB="0" anchor="b"/>
                </a:tc>
                <a:tc>
                  <a:txBody>
                    <a:bodyPr/>
                    <a:lstStyle/>
                    <a:p>
                      <a:pPr algn="ctr" fontAlgn="b"/>
                      <a:r>
                        <a:rPr lang="el-GR" sz="1100" b="0" i="0" u="none" strike="noStrike">
                          <a:solidFill>
                            <a:srgbClr val="000000"/>
                          </a:solidFill>
                          <a:latin typeface="Arial" pitchFamily="34" charset="0"/>
                          <a:cs typeface="Arial" pitchFamily="34" charset="0"/>
                        </a:rPr>
                        <a:t> </a:t>
                      </a:r>
                    </a:p>
                  </a:txBody>
                  <a:tcPr marL="12189" marR="12189" marT="10001" marB="0" anchor="b"/>
                </a:tc>
                <a:tc>
                  <a:txBody>
                    <a:bodyPr/>
                    <a:lstStyle/>
                    <a:p>
                      <a:pPr algn="ctr" fontAlgn="b"/>
                      <a:r>
                        <a:rPr lang="el-GR" sz="1100" b="1" i="0" u="none" strike="noStrike" dirty="0">
                          <a:solidFill>
                            <a:srgbClr val="000000"/>
                          </a:solidFill>
                          <a:latin typeface="Arial" pitchFamily="34" charset="0"/>
                          <a:cs typeface="Arial" pitchFamily="34" charset="0"/>
                        </a:rPr>
                        <a:t> </a:t>
                      </a:r>
                    </a:p>
                  </a:txBody>
                  <a:tcPr marL="12189" marR="12189" marT="10001" marB="0" anchor="b"/>
                </a:tc>
                <a:tc>
                  <a:txBody>
                    <a:bodyPr/>
                    <a:lstStyle/>
                    <a:p>
                      <a:pPr algn="ctr" fontAlgn="b"/>
                      <a:r>
                        <a:rPr lang="el-GR" sz="1100" b="1" i="0" u="none" strike="noStrike">
                          <a:solidFill>
                            <a:srgbClr val="000000"/>
                          </a:solidFill>
                          <a:latin typeface="Arial" pitchFamily="34" charset="0"/>
                          <a:cs typeface="Arial" pitchFamily="34" charset="0"/>
                        </a:rPr>
                        <a:t> </a:t>
                      </a:r>
                    </a:p>
                  </a:txBody>
                  <a:tcPr marL="12189" marR="12189" marT="10001" marB="0" anchor="b"/>
                </a:tc>
              </a:tr>
              <a:tr h="527118">
                <a:tc>
                  <a:txBody>
                    <a:bodyPr/>
                    <a:lstStyle/>
                    <a:p>
                      <a:pPr algn="ctr" fontAlgn="b"/>
                      <a:r>
                        <a:rPr lang="el-GR" sz="1100" b="0" i="0" u="none" strike="noStrike" dirty="0">
                          <a:solidFill>
                            <a:srgbClr val="000000"/>
                          </a:solidFill>
                          <a:latin typeface="Arial" pitchFamily="34" charset="0"/>
                          <a:cs typeface="Arial" pitchFamily="34" charset="0"/>
                        </a:rPr>
                        <a:t> </a:t>
                      </a:r>
                    </a:p>
                  </a:txBody>
                  <a:tcPr marL="12189" marR="12189" marT="10001" marB="0" anchor="b"/>
                </a:tc>
                <a:tc>
                  <a:txBody>
                    <a:bodyPr/>
                    <a:lstStyle/>
                    <a:p>
                      <a:pPr algn="l" fontAlgn="b"/>
                      <a:r>
                        <a:rPr lang="el-GR" sz="1100" b="1" i="0" u="none" strike="noStrike" dirty="0">
                          <a:solidFill>
                            <a:srgbClr val="666666"/>
                          </a:solidFill>
                          <a:latin typeface="Arial" pitchFamily="34" charset="0"/>
                          <a:cs typeface="Arial" pitchFamily="34" charset="0"/>
                        </a:rPr>
                        <a:t>ΝΟΣΟΚΟΜΕΙΟ</a:t>
                      </a:r>
                    </a:p>
                  </a:txBody>
                  <a:tcPr marL="12189" marR="12189" marT="10001" marB="0" anchor="b"/>
                </a:tc>
                <a:tc>
                  <a:txBody>
                    <a:bodyPr/>
                    <a:lstStyle/>
                    <a:p>
                      <a:pPr algn="ctr" fontAlgn="b"/>
                      <a:r>
                        <a:rPr lang="el-GR" sz="1100" b="1" i="0" u="none" strike="noStrike" dirty="0" err="1">
                          <a:solidFill>
                            <a:srgbClr val="666666"/>
                          </a:solidFill>
                          <a:latin typeface="Arial" pitchFamily="34" charset="0"/>
                          <a:cs typeface="Arial" pitchFamily="34" charset="0"/>
                        </a:rPr>
                        <a:t>ΜΕΘ</a:t>
                      </a:r>
                      <a:endParaRPr lang="el-GR" sz="1100" b="1" i="0" u="none" strike="noStrike" dirty="0">
                        <a:solidFill>
                          <a:srgbClr val="666666"/>
                        </a:solidFill>
                        <a:latin typeface="Arial" pitchFamily="34" charset="0"/>
                        <a:cs typeface="Arial" pitchFamily="34" charset="0"/>
                      </a:endParaRPr>
                    </a:p>
                  </a:txBody>
                  <a:tcPr marL="12189" marR="12189" marT="10001" marB="0" anchor="b"/>
                </a:tc>
                <a:tc>
                  <a:txBody>
                    <a:bodyPr/>
                    <a:lstStyle/>
                    <a:p>
                      <a:pPr algn="ctr" fontAlgn="b"/>
                      <a:r>
                        <a:rPr lang="el-GR" sz="1100" b="1" i="0" u="none" strike="noStrike">
                          <a:solidFill>
                            <a:srgbClr val="666666"/>
                          </a:solidFill>
                          <a:latin typeface="Arial" pitchFamily="34" charset="0"/>
                          <a:cs typeface="Arial" pitchFamily="34" charset="0"/>
                        </a:rPr>
                        <a:t>ΚΛΙΝΕΣ ΜΕΘ ΕΝΗΛΙΚΩΝ ΣΕ ΛΕΙΤΟΥΡΓΙΑ </a:t>
                      </a:r>
                    </a:p>
                  </a:txBody>
                  <a:tcPr marL="12189" marR="12189" marT="10001" marB="0" anchor="b"/>
                </a:tc>
                <a:tc>
                  <a:txBody>
                    <a:bodyPr/>
                    <a:lstStyle/>
                    <a:p>
                      <a:pPr algn="ctr" fontAlgn="b"/>
                      <a:r>
                        <a:rPr lang="el-GR" sz="1100" b="1" i="0" u="none" strike="noStrike">
                          <a:solidFill>
                            <a:srgbClr val="666666"/>
                          </a:solidFill>
                          <a:latin typeface="Arial" pitchFamily="34" charset="0"/>
                          <a:cs typeface="Arial" pitchFamily="34" charset="0"/>
                        </a:rPr>
                        <a:t>ΚΛΙΝΕΣ ΜΕΘ ΠΑΙΔΩΝ ΣΕ ΛΕΙΤΟΥΡΓΙΑ </a:t>
                      </a:r>
                    </a:p>
                  </a:txBody>
                  <a:tcPr marL="12189" marR="12189" marT="10001" marB="0" anchor="b"/>
                </a:tc>
              </a:tr>
              <a:tr h="418827">
                <a:tc>
                  <a:txBody>
                    <a:bodyPr/>
                    <a:lstStyle/>
                    <a:p>
                      <a:pPr algn="ctr" fontAlgn="ctr"/>
                      <a:r>
                        <a:rPr lang="el-GR" sz="1100" b="1" i="0" u="none" strike="noStrike" dirty="0">
                          <a:solidFill>
                            <a:schemeClr val="tx1"/>
                          </a:solidFill>
                          <a:latin typeface="Arial" pitchFamily="34" charset="0"/>
                          <a:cs typeface="Arial" pitchFamily="34" charset="0"/>
                        </a:rPr>
                        <a:t>1</a:t>
                      </a:r>
                    </a:p>
                  </a:txBody>
                  <a:tcPr marL="12189" marR="12189" marT="10001" marB="0" anchor="ctr"/>
                </a:tc>
                <a:tc>
                  <a:txBody>
                    <a:bodyPr/>
                    <a:lstStyle/>
                    <a:p>
                      <a:pPr algn="l" fontAlgn="b"/>
                      <a:r>
                        <a:rPr lang="el-GR" sz="1100" b="0" i="0" u="none" strike="noStrike" dirty="0">
                          <a:solidFill>
                            <a:schemeClr val="tx1"/>
                          </a:solidFill>
                          <a:latin typeface="Arial" pitchFamily="34" charset="0"/>
                          <a:cs typeface="Arial" pitchFamily="34" charset="0"/>
                        </a:rPr>
                        <a:t>ΓΕΝΙΚΟ ΝΟΣΟΚΟΜΕΙΟ ΘΕΣΣΑΛΟΝΙΚΗΣ  "Γ. ΠΑΠΑΝΙΚΟΛΑΟΥ"</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23</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 </a:t>
                      </a:r>
                    </a:p>
                  </a:txBody>
                  <a:tcPr marL="12189" marR="12189" marT="10001" marB="0" anchor="b"/>
                </a:tc>
              </a:tr>
              <a:tr h="418827">
                <a:tc>
                  <a:txBody>
                    <a:bodyPr/>
                    <a:lstStyle/>
                    <a:p>
                      <a:pPr algn="ctr" fontAlgn="ctr"/>
                      <a:r>
                        <a:rPr lang="el-GR" sz="1100" b="1" i="0" u="none" strike="noStrike">
                          <a:solidFill>
                            <a:schemeClr val="tx1"/>
                          </a:solidFill>
                          <a:latin typeface="Arial" pitchFamily="34" charset="0"/>
                          <a:cs typeface="Arial" pitchFamily="34" charset="0"/>
                        </a:rPr>
                        <a:t>2</a:t>
                      </a:r>
                    </a:p>
                  </a:txBody>
                  <a:tcPr marL="12189" marR="12189" marT="10001" marB="0" anchor="ctr"/>
                </a:tc>
                <a:tc>
                  <a:txBody>
                    <a:bodyPr/>
                    <a:lstStyle/>
                    <a:p>
                      <a:pPr algn="l" fontAlgn="b"/>
                      <a:r>
                        <a:rPr lang="el-GR" sz="1100" b="0" i="0" u="none" strike="noStrike" dirty="0">
                          <a:solidFill>
                            <a:schemeClr val="tx1"/>
                          </a:solidFill>
                          <a:latin typeface="Arial" pitchFamily="34" charset="0"/>
                          <a:cs typeface="Arial" pitchFamily="34" charset="0"/>
                        </a:rPr>
                        <a:t>ΓΕΝΙΚΟ ΝΟΣΟΚΟΜΕΙΟ ΘΕΣΣΑΛΟΝΙΚΗΣ ΠΑΠΑΓΕΩΡΓΙΟΥ</a:t>
                      </a:r>
                    </a:p>
                  </a:txBody>
                  <a:tcPr marL="12189" marR="12189" marT="10001" marB="0" anchor="b"/>
                </a:tc>
                <a:tc>
                  <a:txBody>
                    <a:bodyPr/>
                    <a:lstStyle/>
                    <a:p>
                      <a:pPr algn="ctr" fontAlgn="b"/>
                      <a:r>
                        <a:rPr lang="el-GR" sz="1100" b="0" i="0" u="none" strike="noStrike" dirty="0">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13</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418827">
                <a:tc>
                  <a:txBody>
                    <a:bodyPr/>
                    <a:lstStyle/>
                    <a:p>
                      <a:pPr algn="ctr" fontAlgn="ctr"/>
                      <a:r>
                        <a:rPr lang="el-GR" sz="1100" b="1" i="0" u="none" strike="noStrike">
                          <a:solidFill>
                            <a:schemeClr val="tx1"/>
                          </a:solidFill>
                          <a:latin typeface="Arial" pitchFamily="34" charset="0"/>
                          <a:cs typeface="Arial" pitchFamily="34" charset="0"/>
                        </a:rPr>
                        <a:t>3</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ΘΕΣΣΑΛΟΝΙΚΗΣ   "Γ. ΓΕΝΝΗΜΑΤΑΣ"</a:t>
                      </a:r>
                    </a:p>
                  </a:txBody>
                  <a:tcPr marL="12189" marR="12189" marT="10001" marB="0" anchor="b"/>
                </a:tc>
                <a:tc>
                  <a:txBody>
                    <a:bodyPr/>
                    <a:lstStyle/>
                    <a:p>
                      <a:pPr algn="ctr" fontAlgn="b"/>
                      <a:r>
                        <a:rPr lang="el-GR" sz="1100" b="0" i="0" u="none" strike="noStrike" dirty="0">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8</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418827">
                <a:tc>
                  <a:txBody>
                    <a:bodyPr/>
                    <a:lstStyle/>
                    <a:p>
                      <a:pPr algn="ctr" fontAlgn="ctr"/>
                      <a:r>
                        <a:rPr lang="el-GR" sz="1100" b="1" i="0" u="none" strike="noStrike">
                          <a:solidFill>
                            <a:schemeClr val="tx1"/>
                          </a:solidFill>
                          <a:latin typeface="Arial" pitchFamily="34" charset="0"/>
                          <a:cs typeface="Arial" pitchFamily="34" charset="0"/>
                        </a:rPr>
                        <a:t>4</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ΘΕΣΣΑΛΟΝΙΚΗΣ  "Ο ΑΓΙΟΣ ΔΗΜΗΤΡΙΟΣ"</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8</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418827">
                <a:tc>
                  <a:txBody>
                    <a:bodyPr/>
                    <a:lstStyle/>
                    <a:p>
                      <a:pPr algn="ctr" fontAlgn="ctr"/>
                      <a:r>
                        <a:rPr lang="el-GR" sz="1100" b="1" i="0" u="none" strike="noStrike">
                          <a:solidFill>
                            <a:schemeClr val="tx1"/>
                          </a:solidFill>
                          <a:latin typeface="Arial" pitchFamily="34" charset="0"/>
                          <a:cs typeface="Arial" pitchFamily="34" charset="0"/>
                        </a:rPr>
                        <a:t>5</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ΒΕΡΟΙΑΣ</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2</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418827">
                <a:tc>
                  <a:txBody>
                    <a:bodyPr/>
                    <a:lstStyle/>
                    <a:p>
                      <a:pPr algn="ctr" fontAlgn="ctr"/>
                      <a:r>
                        <a:rPr lang="el-GR" sz="1100" b="1" i="0" u="none" strike="noStrike">
                          <a:solidFill>
                            <a:schemeClr val="tx1"/>
                          </a:solidFill>
                          <a:latin typeface="Arial" pitchFamily="34" charset="0"/>
                          <a:cs typeface="Arial" pitchFamily="34" charset="0"/>
                        </a:rPr>
                        <a:t>6</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ΓΙΑΝΝΙΤΣΩΝ</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6</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418827">
                <a:tc>
                  <a:txBody>
                    <a:bodyPr/>
                    <a:lstStyle/>
                    <a:p>
                      <a:pPr algn="ctr" fontAlgn="ctr"/>
                      <a:r>
                        <a:rPr lang="el-GR" sz="1100" b="1" i="0" u="none" strike="noStrike">
                          <a:solidFill>
                            <a:schemeClr val="tx1"/>
                          </a:solidFill>
                          <a:latin typeface="Arial" pitchFamily="34" charset="0"/>
                          <a:cs typeface="Arial" pitchFamily="34" charset="0"/>
                        </a:rPr>
                        <a:t>7</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ΕΔΕΣΣΑΣ</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3</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418827">
                <a:tc>
                  <a:txBody>
                    <a:bodyPr/>
                    <a:lstStyle/>
                    <a:p>
                      <a:pPr algn="ctr" fontAlgn="ctr"/>
                      <a:r>
                        <a:rPr lang="el-GR" sz="1100" b="1" i="0" u="none" strike="noStrike">
                          <a:solidFill>
                            <a:schemeClr val="tx1"/>
                          </a:solidFill>
                          <a:latin typeface="Arial" pitchFamily="34" charset="0"/>
                          <a:cs typeface="Arial" pitchFamily="34" charset="0"/>
                        </a:rPr>
                        <a:t>8</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ΚΟΖΑΝΗΣ "ΜΑΜΑΤΣΕΙΟ"</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300" b="0" i="0" u="none" strike="noStrike" dirty="0">
                          <a:solidFill>
                            <a:schemeClr val="tx1"/>
                          </a:solidFill>
                          <a:latin typeface="Arial" pitchFamily="34" charset="0"/>
                          <a:cs typeface="Arial" pitchFamily="34" charset="0"/>
                        </a:rPr>
                        <a:t>ΔΕΝ </a:t>
                      </a:r>
                      <a:r>
                        <a:rPr lang="el-GR" sz="1300" b="0" i="0" u="none" strike="noStrike" dirty="0" smtClean="0">
                          <a:solidFill>
                            <a:schemeClr val="tx1"/>
                          </a:solidFill>
                          <a:latin typeface="Arial" pitchFamily="34" charset="0"/>
                          <a:cs typeface="Arial" pitchFamily="34" charset="0"/>
                        </a:rPr>
                        <a:t>ΛΕΙΤΟΥΡΓΕΙ</a:t>
                      </a:r>
                      <a:endParaRPr lang="el-GR" sz="1300" b="0" i="0" u="none" strike="noStrike" dirty="0">
                        <a:solidFill>
                          <a:schemeClr val="tx1"/>
                        </a:solidFill>
                        <a:latin typeface="Arial" pitchFamily="34" charset="0"/>
                        <a:cs typeface="Arial" pitchFamily="34" charset="0"/>
                      </a:endParaRP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418827">
                <a:tc>
                  <a:txBody>
                    <a:bodyPr/>
                    <a:lstStyle/>
                    <a:p>
                      <a:pPr algn="ctr" fontAlgn="ctr"/>
                      <a:r>
                        <a:rPr lang="el-GR" sz="1100" b="1" i="0" u="none" strike="noStrike">
                          <a:solidFill>
                            <a:schemeClr val="tx1"/>
                          </a:solidFill>
                          <a:latin typeface="Arial" pitchFamily="34" charset="0"/>
                          <a:cs typeface="Arial" pitchFamily="34" charset="0"/>
                        </a:rPr>
                        <a:t>9</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ΠΤΟΛΕΜΑΙΔΑΣ "ΜΠΟΔΟΣΑΚΕΙΟ"</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5</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525092">
                <a:tc>
                  <a:txBody>
                    <a:bodyPr/>
                    <a:lstStyle/>
                    <a:p>
                      <a:pPr algn="ctr" fontAlgn="b"/>
                      <a:r>
                        <a:rPr lang="el-GR" sz="1100" b="0" i="0" u="none" strike="noStrike">
                          <a:solidFill>
                            <a:srgbClr val="000000"/>
                          </a:solidFill>
                          <a:latin typeface="Arial" pitchFamily="34" charset="0"/>
                          <a:cs typeface="Arial" pitchFamily="34" charset="0"/>
                        </a:rPr>
                        <a:t> </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ΣΥΝΟΛΟ ΚΛΙΝΩΝ </a:t>
                      </a:r>
                      <a:r>
                        <a:rPr kumimoji="0" lang="el-GR" sz="1500" b="1" i="0" u="none" strike="noStrike" kern="1200" dirty="0" err="1">
                          <a:solidFill>
                            <a:srgbClr val="28658B"/>
                          </a:solidFill>
                          <a:latin typeface="Arial"/>
                          <a:ea typeface="+mn-ea"/>
                          <a:cs typeface="+mn-cs"/>
                        </a:rPr>
                        <a:t>ΜΕΘ</a:t>
                      </a:r>
                      <a:r>
                        <a:rPr kumimoji="0" lang="el-GR" sz="1500" b="1" i="0" u="none" strike="noStrike" kern="1200" dirty="0">
                          <a:solidFill>
                            <a:srgbClr val="28658B"/>
                          </a:solidFill>
                          <a:latin typeface="Arial"/>
                          <a:ea typeface="+mn-ea"/>
                          <a:cs typeface="+mn-cs"/>
                        </a:rPr>
                        <a:t> </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 </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68</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0</a:t>
                      </a:r>
                    </a:p>
                  </a:txBody>
                  <a:tcPr marL="12189" marR="12189" marT="10001" marB="0" anchor="b"/>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625079"/>
          </a:xfrm>
        </p:spPr>
        <p:txBody>
          <a:bodyPr>
            <a:normAutofit fontScale="90000"/>
          </a:bodyPr>
          <a:lstStyle/>
          <a:p>
            <a:pPr fontAlgn="auto">
              <a:spcAft>
                <a:spcPts val="0"/>
              </a:spcAft>
              <a:defRPr/>
            </a:pPr>
            <a:r>
              <a:rPr lang="el-GR" i="1" dirty="0" smtClean="0">
                <a:effectLst>
                  <a:outerShdw blurRad="38100" dist="38100" dir="2700000" algn="tl">
                    <a:srgbClr val="000000">
                      <a:alpha val="43137"/>
                    </a:srgbClr>
                  </a:outerShdw>
                </a:effectLst>
              </a:rPr>
              <a:t>Επιπλέον Πληροφορίες  </a:t>
            </a:r>
            <a:endParaRPr lang="el-GR" i="1" dirty="0">
              <a:effectLst>
                <a:outerShdw blurRad="38100" dist="38100" dir="2700000" algn="tl">
                  <a:srgbClr val="000000">
                    <a:alpha val="43137"/>
                  </a:srgbClr>
                </a:outerShdw>
              </a:effectLst>
            </a:endParaRPr>
          </a:p>
        </p:txBody>
      </p:sp>
      <p:graphicFrame>
        <p:nvGraphicFramePr>
          <p:cNvPr id="6" name="5 - Θέση περιεχομένου"/>
          <p:cNvGraphicFramePr>
            <a:graphicFrameLocks noGrp="1"/>
          </p:cNvGraphicFramePr>
          <p:nvPr>
            <p:ph sz="quarter" idx="1"/>
          </p:nvPr>
        </p:nvGraphicFramePr>
        <p:xfrm>
          <a:off x="782606" y="1698547"/>
          <a:ext cx="10596990" cy="5314095"/>
        </p:xfrm>
        <a:graphic>
          <a:graphicData uri="http://schemas.openxmlformats.org/drawingml/2006/table">
            <a:tbl>
              <a:tblPr firstRow="1" bandRow="1">
                <a:tableStyleId>{5C22544A-7EE6-4342-B048-85BDC9FD1C3A}</a:tableStyleId>
              </a:tblPr>
              <a:tblGrid>
                <a:gridCol w="921477"/>
                <a:gridCol w="3317319"/>
                <a:gridCol w="2119398"/>
                <a:gridCol w="2119398"/>
                <a:gridCol w="2119398"/>
              </a:tblGrid>
              <a:tr h="458057">
                <a:tc>
                  <a:txBody>
                    <a:bodyPr/>
                    <a:lstStyle/>
                    <a:p>
                      <a:pPr algn="ctr" fontAlgn="b"/>
                      <a:r>
                        <a:rPr lang="el-GR" sz="900" b="0" i="0" u="none" strike="noStrike" dirty="0">
                          <a:solidFill>
                            <a:srgbClr val="000000"/>
                          </a:solidFill>
                          <a:latin typeface="Calibri"/>
                        </a:rPr>
                        <a:t> </a:t>
                      </a:r>
                    </a:p>
                  </a:txBody>
                  <a:tcPr marL="12189" marR="12189" marT="10001" marB="0" anchor="b"/>
                </a:tc>
                <a:tc>
                  <a:txBody>
                    <a:bodyPr/>
                    <a:lstStyle/>
                    <a:p>
                      <a:pPr algn="l" fontAlgn="b"/>
                      <a:r>
                        <a:rPr lang="el-GR" sz="1500" b="1" i="0" u="none" strike="noStrike" dirty="0">
                          <a:solidFill>
                            <a:schemeClr val="bg1"/>
                          </a:solidFill>
                          <a:latin typeface="Arial"/>
                        </a:rPr>
                        <a:t>4η Υγειονομική Περιφέρεια ΜΑΚΕΔΟΝΙΑΣ &amp; ΘΡΑΚΗΣ</a:t>
                      </a:r>
                    </a:p>
                  </a:txBody>
                  <a:tcPr marL="12189" marR="12189" marT="10001" marB="0" anchor="b"/>
                </a:tc>
                <a:tc>
                  <a:txBody>
                    <a:bodyPr/>
                    <a:lstStyle/>
                    <a:p>
                      <a:pPr algn="ctr" fontAlgn="b"/>
                      <a:r>
                        <a:rPr lang="el-GR" sz="900" b="0" i="0" u="none" strike="noStrike">
                          <a:solidFill>
                            <a:srgbClr val="000000"/>
                          </a:solidFill>
                          <a:latin typeface="Calibri"/>
                        </a:rPr>
                        <a:t> </a:t>
                      </a:r>
                    </a:p>
                  </a:txBody>
                  <a:tcPr marL="12189" marR="12189" marT="10001" marB="0" anchor="b"/>
                </a:tc>
                <a:tc>
                  <a:txBody>
                    <a:bodyPr/>
                    <a:lstStyle/>
                    <a:p>
                      <a:pPr algn="ctr" fontAlgn="b"/>
                      <a:r>
                        <a:rPr lang="el-GR" sz="900" b="0" i="0" u="none" strike="noStrike">
                          <a:solidFill>
                            <a:srgbClr val="000000"/>
                          </a:solidFill>
                          <a:latin typeface="Calibri"/>
                        </a:rPr>
                        <a:t> </a:t>
                      </a:r>
                    </a:p>
                  </a:txBody>
                  <a:tcPr marL="12189" marR="12189" marT="10001" marB="0" anchor="b"/>
                </a:tc>
                <a:tc>
                  <a:txBody>
                    <a:bodyPr/>
                    <a:lstStyle/>
                    <a:p>
                      <a:pPr algn="ctr" fontAlgn="b"/>
                      <a:r>
                        <a:rPr lang="el-GR" sz="900" b="0" i="0" u="none" strike="noStrike">
                          <a:solidFill>
                            <a:srgbClr val="000000"/>
                          </a:solidFill>
                          <a:latin typeface="Calibri"/>
                        </a:rPr>
                        <a:t> </a:t>
                      </a:r>
                    </a:p>
                  </a:txBody>
                  <a:tcPr marL="12189" marR="12189" marT="10001" marB="0" anchor="b"/>
                </a:tc>
              </a:tr>
              <a:tr h="372838">
                <a:tc>
                  <a:txBody>
                    <a:bodyPr/>
                    <a:lstStyle/>
                    <a:p>
                      <a:pPr algn="ctr" fontAlgn="b"/>
                      <a:r>
                        <a:rPr lang="el-GR" sz="1100" b="0" i="0" u="none" strike="noStrike" dirty="0">
                          <a:solidFill>
                            <a:schemeClr val="tx1"/>
                          </a:solidFill>
                          <a:latin typeface="Arial" pitchFamily="34" charset="0"/>
                          <a:cs typeface="Arial" pitchFamily="34" charset="0"/>
                        </a:rPr>
                        <a:t> </a:t>
                      </a:r>
                    </a:p>
                  </a:txBody>
                  <a:tcPr marL="12189" marR="12189" marT="10001" marB="0" anchor="b"/>
                </a:tc>
                <a:tc>
                  <a:txBody>
                    <a:bodyPr/>
                    <a:lstStyle/>
                    <a:p>
                      <a:pPr algn="l" fontAlgn="b"/>
                      <a:r>
                        <a:rPr lang="el-GR" sz="1100" b="1" i="0" u="none" strike="noStrike" dirty="0">
                          <a:solidFill>
                            <a:schemeClr val="tx1"/>
                          </a:solidFill>
                          <a:latin typeface="Arial" pitchFamily="34" charset="0"/>
                          <a:cs typeface="Arial" pitchFamily="34" charset="0"/>
                        </a:rPr>
                        <a:t>ΝΟΣΟΚΟΜΕΙΟ</a:t>
                      </a:r>
                    </a:p>
                  </a:txBody>
                  <a:tcPr marL="12189" marR="12189" marT="10001" marB="0" anchor="b"/>
                </a:tc>
                <a:tc>
                  <a:txBody>
                    <a:bodyPr/>
                    <a:lstStyle/>
                    <a:p>
                      <a:pPr algn="ctr" fontAlgn="b"/>
                      <a:r>
                        <a:rPr lang="el-GR" sz="1100" b="1" i="0" u="none" strike="noStrike">
                          <a:solidFill>
                            <a:schemeClr val="tx1"/>
                          </a:solidFill>
                          <a:latin typeface="Arial" pitchFamily="34" charset="0"/>
                          <a:cs typeface="Arial" pitchFamily="34" charset="0"/>
                        </a:rPr>
                        <a:t>ΜΕΘ</a:t>
                      </a:r>
                    </a:p>
                  </a:txBody>
                  <a:tcPr marL="12189" marR="12189" marT="10001" marB="0" anchor="b"/>
                </a:tc>
                <a:tc>
                  <a:txBody>
                    <a:bodyPr/>
                    <a:lstStyle/>
                    <a:p>
                      <a:pPr algn="ctr" fontAlgn="b"/>
                      <a:r>
                        <a:rPr lang="el-GR" sz="1100" b="1" i="0" u="none" strike="noStrike">
                          <a:solidFill>
                            <a:schemeClr val="tx1"/>
                          </a:solidFill>
                          <a:latin typeface="Arial" pitchFamily="34" charset="0"/>
                          <a:cs typeface="Arial" pitchFamily="34" charset="0"/>
                        </a:rPr>
                        <a:t>ΚΛΙΝΕΣ ΜΕΘ ΕΝΗΛΙΚΩΝ ΣΕ ΛΕΙΤΟΥΡΓΙΑ </a:t>
                      </a:r>
                    </a:p>
                  </a:txBody>
                  <a:tcPr marL="12189" marR="12189" marT="10001" marB="0" anchor="b"/>
                </a:tc>
                <a:tc>
                  <a:txBody>
                    <a:bodyPr/>
                    <a:lstStyle/>
                    <a:p>
                      <a:pPr algn="ctr" fontAlgn="b"/>
                      <a:r>
                        <a:rPr lang="el-GR" sz="1100" b="1" i="0" u="none" strike="noStrike">
                          <a:solidFill>
                            <a:schemeClr val="tx1"/>
                          </a:solidFill>
                          <a:latin typeface="Arial" pitchFamily="34" charset="0"/>
                          <a:cs typeface="Arial" pitchFamily="34" charset="0"/>
                        </a:rPr>
                        <a:t>ΚΛΙΝΕΣ ΜΕΘ ΠΑΙΔΩΝ ΣΕ ΛΕΙΤΟΥΡΓΙΑ </a:t>
                      </a:r>
                    </a:p>
                  </a:txBody>
                  <a:tcPr marL="12189" marR="12189" marT="10001" marB="0" anchor="b"/>
                </a:tc>
              </a:tr>
              <a:tr h="372838">
                <a:tc>
                  <a:txBody>
                    <a:bodyPr/>
                    <a:lstStyle/>
                    <a:p>
                      <a:pPr algn="ctr" fontAlgn="ctr"/>
                      <a:r>
                        <a:rPr lang="el-GR" sz="1100" b="1" i="0" u="none" strike="noStrike" dirty="0">
                          <a:solidFill>
                            <a:schemeClr val="tx1"/>
                          </a:solidFill>
                          <a:latin typeface="Arial" pitchFamily="34" charset="0"/>
                          <a:cs typeface="Arial" pitchFamily="34" charset="0"/>
                        </a:rPr>
                        <a:t>1</a:t>
                      </a:r>
                    </a:p>
                  </a:txBody>
                  <a:tcPr marL="12189" marR="12189" marT="10001" marB="0" anchor="ctr"/>
                </a:tc>
                <a:tc>
                  <a:txBody>
                    <a:bodyPr/>
                    <a:lstStyle/>
                    <a:p>
                      <a:pPr algn="l" fontAlgn="b"/>
                      <a:r>
                        <a:rPr lang="el-GR" sz="1100" b="0" i="0" u="none" strike="noStrike" dirty="0">
                          <a:solidFill>
                            <a:schemeClr val="tx1"/>
                          </a:solidFill>
                          <a:latin typeface="Arial" pitchFamily="34" charset="0"/>
                          <a:cs typeface="Arial" pitchFamily="34" charset="0"/>
                        </a:rPr>
                        <a:t>ΠΑΝΕΠΙΣΤΗΜΙΑΚΟ ΓΕΝΙΚΟ ΝΟΣΟΚΟΜΕΙΟ ΘΕΣΣΑΛΟΝΙΚΗΣ ΑΧΕΠΑ</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smtClean="0">
                          <a:solidFill>
                            <a:schemeClr val="tx1"/>
                          </a:solidFill>
                          <a:latin typeface="Arial" pitchFamily="34" charset="0"/>
                          <a:cs typeface="Arial" pitchFamily="34" charset="0"/>
                        </a:rPr>
                        <a:t>14</a:t>
                      </a:r>
                      <a:endParaRPr lang="el-GR" sz="1500" b="0" i="0" u="none" strike="noStrike" dirty="0">
                        <a:solidFill>
                          <a:schemeClr val="tx1"/>
                        </a:solidFill>
                        <a:latin typeface="Arial" pitchFamily="34" charset="0"/>
                        <a:cs typeface="Arial" pitchFamily="34" charset="0"/>
                      </a:endParaRP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 </a:t>
                      </a:r>
                    </a:p>
                  </a:txBody>
                  <a:tcPr marL="12189" marR="12189" marT="10001" marB="0" anchor="b"/>
                </a:tc>
              </a:tr>
              <a:tr h="372838">
                <a:tc>
                  <a:txBody>
                    <a:bodyPr/>
                    <a:lstStyle/>
                    <a:p>
                      <a:pPr algn="ctr" fontAlgn="ctr"/>
                      <a:r>
                        <a:rPr lang="el-GR" sz="1100" b="1" i="0" u="none" strike="noStrike" dirty="0">
                          <a:solidFill>
                            <a:schemeClr val="tx1"/>
                          </a:solidFill>
                          <a:latin typeface="Arial" pitchFamily="34" charset="0"/>
                          <a:cs typeface="Arial" pitchFamily="34" charset="0"/>
                        </a:rPr>
                        <a:t>2</a:t>
                      </a:r>
                    </a:p>
                  </a:txBody>
                  <a:tcPr marL="12189" marR="12189" marT="10001" marB="0" anchor="ctr"/>
                </a:tc>
                <a:tc>
                  <a:txBody>
                    <a:bodyPr/>
                    <a:lstStyle/>
                    <a:p>
                      <a:pPr algn="l" fontAlgn="b"/>
                      <a:r>
                        <a:rPr lang="el-GR" sz="1100" b="0" i="0" u="none" strike="noStrike" dirty="0">
                          <a:solidFill>
                            <a:schemeClr val="tx1"/>
                          </a:solidFill>
                          <a:latin typeface="Arial" pitchFamily="34" charset="0"/>
                          <a:cs typeface="Arial" pitchFamily="34" charset="0"/>
                        </a:rPr>
                        <a:t>ΓΕΝΙΚΟ ΝΟΣΟΚΟΜΕΙΟ ΘΕΣΣΑΛΟΝΙΚΗΣ "ΙΠΠΟΚΡΑΤΕΙΟ"</a:t>
                      </a:r>
                    </a:p>
                  </a:txBody>
                  <a:tcPr marL="12189" marR="12189" marT="10001" marB="0" anchor="b"/>
                </a:tc>
                <a:tc>
                  <a:txBody>
                    <a:bodyPr/>
                    <a:lstStyle/>
                    <a:p>
                      <a:pPr algn="ctr" fontAlgn="b"/>
                      <a:r>
                        <a:rPr lang="el-GR" sz="1100" b="0" i="0" u="none" strike="noStrike" dirty="0">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9</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372838">
                <a:tc>
                  <a:txBody>
                    <a:bodyPr/>
                    <a:lstStyle/>
                    <a:p>
                      <a:pPr algn="ctr" fontAlgn="ctr"/>
                      <a:r>
                        <a:rPr lang="el-GR" sz="1100" b="1" i="0" u="none" strike="noStrike" dirty="0">
                          <a:solidFill>
                            <a:schemeClr val="tx1"/>
                          </a:solidFill>
                          <a:latin typeface="Arial" pitchFamily="34" charset="0"/>
                          <a:cs typeface="Arial" pitchFamily="34" charset="0"/>
                        </a:rPr>
                        <a:t>3</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ΘΕΣΣΑΛΟΝΙΚΗΣ  "ΑΓΙΟΣ ΠΑΥΛΟΣ"</a:t>
                      </a:r>
                    </a:p>
                  </a:txBody>
                  <a:tcPr marL="12189" marR="12189" marT="10001" marB="0" anchor="b"/>
                </a:tc>
                <a:tc>
                  <a:txBody>
                    <a:bodyPr/>
                    <a:lstStyle/>
                    <a:p>
                      <a:pPr algn="ctr" fontAlgn="b"/>
                      <a:r>
                        <a:rPr lang="el-GR" sz="1100" b="0" i="0" u="none" strike="noStrike" dirty="0">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8</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372838">
                <a:tc>
                  <a:txBody>
                    <a:bodyPr/>
                    <a:lstStyle/>
                    <a:p>
                      <a:pPr algn="ctr" fontAlgn="ctr"/>
                      <a:r>
                        <a:rPr lang="el-GR" sz="1100" b="1" i="0" u="none" strike="noStrike" dirty="0">
                          <a:solidFill>
                            <a:schemeClr val="tx1"/>
                          </a:solidFill>
                          <a:latin typeface="Arial" pitchFamily="34" charset="0"/>
                          <a:cs typeface="Arial" pitchFamily="34" charset="0"/>
                        </a:rPr>
                        <a:t>4</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ΑΝΤΙΚΑΡΚΙΝΙΚΟ ΝΟΣΟΚΟΜΕΙΟ ΘΕΣΣΑΛΟΝΙΚΗΣ "ΘΕΑΓΕΝΕΙΟ"</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8</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372838">
                <a:tc>
                  <a:txBody>
                    <a:bodyPr/>
                    <a:lstStyle/>
                    <a:p>
                      <a:pPr algn="ctr" fontAlgn="ctr"/>
                      <a:r>
                        <a:rPr lang="el-GR" sz="1100" b="1" i="0" u="none" strike="noStrike" dirty="0">
                          <a:solidFill>
                            <a:schemeClr val="tx1"/>
                          </a:solidFill>
                          <a:latin typeface="Arial" pitchFamily="34" charset="0"/>
                          <a:cs typeface="Arial" pitchFamily="34" charset="0"/>
                        </a:rPr>
                        <a:t>5</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ΣΕΡΡΩΝ</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372838">
                <a:tc>
                  <a:txBody>
                    <a:bodyPr/>
                    <a:lstStyle/>
                    <a:p>
                      <a:pPr algn="ctr" fontAlgn="ctr"/>
                      <a:r>
                        <a:rPr lang="el-GR" sz="1100" b="1" i="0" u="none" strike="noStrike" dirty="0">
                          <a:solidFill>
                            <a:schemeClr val="tx1"/>
                          </a:solidFill>
                          <a:latin typeface="Arial" pitchFamily="34" charset="0"/>
                          <a:cs typeface="Arial" pitchFamily="34" charset="0"/>
                        </a:rPr>
                        <a:t>6</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ΔΡΑΜΑΣ</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3</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372838">
                <a:tc>
                  <a:txBody>
                    <a:bodyPr/>
                    <a:lstStyle/>
                    <a:p>
                      <a:pPr algn="ctr" fontAlgn="ctr"/>
                      <a:r>
                        <a:rPr lang="el-GR" sz="1100" b="1" i="0" u="none" strike="noStrike" dirty="0">
                          <a:solidFill>
                            <a:schemeClr val="tx1"/>
                          </a:solidFill>
                          <a:latin typeface="Arial" pitchFamily="34" charset="0"/>
                          <a:cs typeface="Arial" pitchFamily="34" charset="0"/>
                        </a:rPr>
                        <a:t>7</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ΚΑΒΑΛΑΣ</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6</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372838">
                <a:tc>
                  <a:txBody>
                    <a:bodyPr/>
                    <a:lstStyle/>
                    <a:p>
                      <a:pPr algn="ctr" fontAlgn="ctr"/>
                      <a:r>
                        <a:rPr lang="el-GR" sz="1100" b="1" i="0" u="none" strike="noStrike" dirty="0">
                          <a:solidFill>
                            <a:schemeClr val="tx1"/>
                          </a:solidFill>
                          <a:latin typeface="Arial" pitchFamily="34" charset="0"/>
                          <a:cs typeface="Arial" pitchFamily="34" charset="0"/>
                        </a:rPr>
                        <a:t>8</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ΞΑΝΘΗΣ</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5</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372838">
                <a:tc>
                  <a:txBody>
                    <a:bodyPr/>
                    <a:lstStyle/>
                    <a:p>
                      <a:pPr algn="ctr" fontAlgn="ctr"/>
                      <a:r>
                        <a:rPr lang="el-GR" sz="1100" b="1" i="0" u="none" strike="noStrike" dirty="0">
                          <a:solidFill>
                            <a:schemeClr val="tx1"/>
                          </a:solidFill>
                          <a:latin typeface="Arial" pitchFamily="34" charset="0"/>
                          <a:cs typeface="Arial" pitchFamily="34" charset="0"/>
                        </a:rPr>
                        <a:t>9</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ΚΟΜΟΤΗΝΗΣ "ΣΙΣΜΑΝΟΓΛΕΙΟ"</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3</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372838">
                <a:tc>
                  <a:txBody>
                    <a:bodyPr/>
                    <a:lstStyle/>
                    <a:p>
                      <a:pPr algn="ctr" fontAlgn="ctr"/>
                      <a:r>
                        <a:rPr lang="el-GR" sz="1100" b="1" i="0" u="none" strike="noStrike" dirty="0">
                          <a:solidFill>
                            <a:schemeClr val="tx1"/>
                          </a:solidFill>
                          <a:latin typeface="Arial" pitchFamily="34" charset="0"/>
                          <a:cs typeface="Arial" pitchFamily="34" charset="0"/>
                        </a:rPr>
                        <a:t>10</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ΠΑΝΕΠΙΣΤΗΜΙΑΚΟ ΓΕΝΙΚΟ ΝΟΣΟΚΟΜΕΙΟ ΑΛΕΞΑΝΔΡΟΥΠΟΛΗΣ</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8</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372838">
                <a:tc>
                  <a:txBody>
                    <a:bodyPr/>
                    <a:lstStyle/>
                    <a:p>
                      <a:pPr algn="ctr" fontAlgn="b"/>
                      <a:r>
                        <a:rPr lang="el-GR" sz="1100" b="1" i="0" u="none" strike="noStrike" dirty="0">
                          <a:solidFill>
                            <a:schemeClr val="tx1"/>
                          </a:solidFill>
                          <a:latin typeface="Arial" pitchFamily="34" charset="0"/>
                          <a:cs typeface="Arial" pitchFamily="34" charset="0"/>
                        </a:rPr>
                        <a:t>11</a:t>
                      </a:r>
                    </a:p>
                  </a:txBody>
                  <a:tcPr marL="12189" marR="12189" marT="10001" marB="0" anchor="b"/>
                </a:tc>
                <a:tc>
                  <a:txBody>
                    <a:bodyPr/>
                    <a:lstStyle/>
                    <a:p>
                      <a:pPr algn="l" fontAlgn="b"/>
                      <a:r>
                        <a:rPr lang="el-GR" sz="1100" b="0" i="0" u="none" strike="noStrike">
                          <a:solidFill>
                            <a:schemeClr val="tx1"/>
                          </a:solidFill>
                          <a:latin typeface="Arial" pitchFamily="34" charset="0"/>
                          <a:cs typeface="Arial" pitchFamily="34" charset="0"/>
                        </a:rPr>
                        <a:t>ΝΓΝ ΔΙΔΥΜΟΤΕΙΧΟΥ</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ΔΕΝ ΛΕΙΤΟΥΓΕΙ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372838">
                <a:tc>
                  <a:txBody>
                    <a:bodyPr/>
                    <a:lstStyle/>
                    <a:p>
                      <a:pPr algn="ctr" fontAlgn="b"/>
                      <a:r>
                        <a:rPr lang="el-GR" sz="900" b="0" i="0" u="none" strike="noStrike" dirty="0">
                          <a:solidFill>
                            <a:srgbClr val="000000"/>
                          </a:solidFill>
                          <a:latin typeface="Calibri"/>
                        </a:rPr>
                        <a:t> </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ΣΥΝΟΛΟ ΚΛΙΝΩΝ </a:t>
                      </a:r>
                      <a:r>
                        <a:rPr kumimoji="0" lang="el-GR" sz="1500" b="1" i="0" u="none" strike="noStrike" kern="1200" dirty="0" err="1">
                          <a:solidFill>
                            <a:srgbClr val="28658B"/>
                          </a:solidFill>
                          <a:latin typeface="Arial"/>
                          <a:ea typeface="+mn-ea"/>
                          <a:cs typeface="+mn-cs"/>
                        </a:rPr>
                        <a:t>ΜΕΘ</a:t>
                      </a:r>
                      <a:r>
                        <a:rPr kumimoji="0" lang="el-GR" sz="1500" b="1" i="0" u="none" strike="noStrike" kern="1200" dirty="0">
                          <a:solidFill>
                            <a:srgbClr val="28658B"/>
                          </a:solidFill>
                          <a:latin typeface="Arial"/>
                          <a:ea typeface="+mn-ea"/>
                          <a:cs typeface="+mn-cs"/>
                        </a:rPr>
                        <a:t> </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 </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60</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0</a:t>
                      </a:r>
                    </a:p>
                  </a:txBody>
                  <a:tcPr marL="12189" marR="12189" marT="10001" marB="0" anchor="b"/>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625079"/>
          </a:xfrm>
        </p:spPr>
        <p:txBody>
          <a:bodyPr>
            <a:normAutofit fontScale="90000"/>
          </a:bodyPr>
          <a:lstStyle/>
          <a:p>
            <a:pPr fontAlgn="auto">
              <a:spcAft>
                <a:spcPts val="0"/>
              </a:spcAft>
              <a:defRPr/>
            </a:pPr>
            <a:r>
              <a:rPr lang="el-GR" i="1" dirty="0" smtClean="0">
                <a:effectLst>
                  <a:outerShdw blurRad="38100" dist="38100" dir="2700000" algn="tl">
                    <a:srgbClr val="000000">
                      <a:alpha val="43137"/>
                    </a:srgbClr>
                  </a:outerShdw>
                </a:effectLst>
              </a:rPr>
              <a:t>Επιπλέον Πληροφορίες  </a:t>
            </a:r>
            <a:endParaRPr lang="el-GR" i="1" dirty="0">
              <a:effectLst>
                <a:outerShdw blurRad="38100" dist="38100" dir="2700000" algn="tl">
                  <a:srgbClr val="000000">
                    <a:alpha val="43137"/>
                  </a:srgbClr>
                </a:outerShdw>
              </a:effectLst>
            </a:endParaRPr>
          </a:p>
        </p:txBody>
      </p:sp>
      <p:graphicFrame>
        <p:nvGraphicFramePr>
          <p:cNvPr id="6" name="5 - Θέση περιεχομένου"/>
          <p:cNvGraphicFramePr>
            <a:graphicFrameLocks noGrp="1"/>
          </p:cNvGraphicFramePr>
          <p:nvPr>
            <p:ph sz="quarter" idx="1"/>
          </p:nvPr>
        </p:nvGraphicFramePr>
        <p:xfrm>
          <a:off x="782605" y="1710239"/>
          <a:ext cx="10654761" cy="4234070"/>
        </p:xfrm>
        <a:graphic>
          <a:graphicData uri="http://schemas.openxmlformats.org/drawingml/2006/table">
            <a:tbl>
              <a:tblPr firstRow="1" bandRow="1">
                <a:tableStyleId>{5C22544A-7EE6-4342-B048-85BDC9FD1C3A}</a:tableStyleId>
              </a:tblPr>
              <a:tblGrid>
                <a:gridCol w="1082824"/>
                <a:gridCol w="3709488"/>
                <a:gridCol w="1600545"/>
                <a:gridCol w="2130952"/>
                <a:gridCol w="2130952"/>
              </a:tblGrid>
              <a:tr h="760574">
                <a:tc>
                  <a:txBody>
                    <a:bodyPr/>
                    <a:lstStyle/>
                    <a:p>
                      <a:pPr algn="ctr" fontAlgn="b"/>
                      <a:r>
                        <a:rPr lang="el-GR" sz="900" b="0" i="0" u="none" strike="noStrike" dirty="0">
                          <a:solidFill>
                            <a:srgbClr val="000000"/>
                          </a:solidFill>
                          <a:latin typeface="Calibri"/>
                        </a:rPr>
                        <a:t> </a:t>
                      </a:r>
                    </a:p>
                  </a:txBody>
                  <a:tcPr marL="12189" marR="12189" marT="10001" marB="0" anchor="b"/>
                </a:tc>
                <a:tc>
                  <a:txBody>
                    <a:bodyPr/>
                    <a:lstStyle/>
                    <a:p>
                      <a:pPr algn="l" fontAlgn="b"/>
                      <a:r>
                        <a:rPr lang="el-GR" sz="1500" b="1" i="0" u="none" strike="noStrike" dirty="0">
                          <a:solidFill>
                            <a:schemeClr val="bg1"/>
                          </a:solidFill>
                          <a:latin typeface="Arial"/>
                        </a:rPr>
                        <a:t>5η Υγειονομική Περιφέρεια ΘΕΣΣΑΛΙΑΣ &amp; ΣΤΕΡΕΑΣ ΕΛΛΑΔΑΣ</a:t>
                      </a:r>
                    </a:p>
                  </a:txBody>
                  <a:tcPr marL="12189" marR="12189" marT="10001" marB="0" anchor="b"/>
                </a:tc>
                <a:tc>
                  <a:txBody>
                    <a:bodyPr/>
                    <a:lstStyle/>
                    <a:p>
                      <a:pPr algn="ctr" fontAlgn="b"/>
                      <a:r>
                        <a:rPr lang="el-GR" sz="900" b="0" i="0" u="none" strike="noStrike" dirty="0">
                          <a:solidFill>
                            <a:srgbClr val="000000"/>
                          </a:solidFill>
                          <a:latin typeface="Calibri"/>
                        </a:rPr>
                        <a:t> </a:t>
                      </a:r>
                    </a:p>
                  </a:txBody>
                  <a:tcPr marL="12189" marR="12189" marT="10001" marB="0" anchor="b"/>
                </a:tc>
                <a:tc>
                  <a:txBody>
                    <a:bodyPr/>
                    <a:lstStyle/>
                    <a:p>
                      <a:pPr algn="ctr" fontAlgn="b"/>
                      <a:r>
                        <a:rPr lang="el-GR" sz="900" b="0" i="0" u="none" strike="noStrike">
                          <a:solidFill>
                            <a:srgbClr val="000000"/>
                          </a:solidFill>
                          <a:latin typeface="Calibri"/>
                        </a:rPr>
                        <a:t> </a:t>
                      </a:r>
                    </a:p>
                  </a:txBody>
                  <a:tcPr marL="12189" marR="12189" marT="10001" marB="0" anchor="b"/>
                </a:tc>
                <a:tc>
                  <a:txBody>
                    <a:bodyPr/>
                    <a:lstStyle/>
                    <a:p>
                      <a:pPr algn="ctr" fontAlgn="b"/>
                      <a:r>
                        <a:rPr lang="el-GR" sz="900" b="0" i="0" u="none" strike="noStrike">
                          <a:solidFill>
                            <a:srgbClr val="000000"/>
                          </a:solidFill>
                          <a:latin typeface="Calibri"/>
                        </a:rPr>
                        <a:t> </a:t>
                      </a:r>
                    </a:p>
                  </a:txBody>
                  <a:tcPr marL="12189" marR="12189" marT="10001" marB="0" anchor="b"/>
                </a:tc>
              </a:tr>
              <a:tr h="434187">
                <a:tc>
                  <a:txBody>
                    <a:bodyPr/>
                    <a:lstStyle/>
                    <a:p>
                      <a:pPr algn="ctr" fontAlgn="b"/>
                      <a:r>
                        <a:rPr lang="el-GR" sz="1100" b="0" i="0" u="none" strike="noStrike" dirty="0">
                          <a:solidFill>
                            <a:schemeClr val="tx1"/>
                          </a:solidFill>
                          <a:latin typeface="Arial" pitchFamily="34" charset="0"/>
                          <a:cs typeface="Arial" pitchFamily="34" charset="0"/>
                        </a:rPr>
                        <a:t> </a:t>
                      </a:r>
                    </a:p>
                  </a:txBody>
                  <a:tcPr marL="12189" marR="12189" marT="10001" marB="0" anchor="b"/>
                </a:tc>
                <a:tc>
                  <a:txBody>
                    <a:bodyPr/>
                    <a:lstStyle/>
                    <a:p>
                      <a:pPr algn="l" fontAlgn="b"/>
                      <a:r>
                        <a:rPr lang="el-GR" sz="1100" b="1" i="0" u="none" strike="noStrike" dirty="0">
                          <a:solidFill>
                            <a:schemeClr val="tx1"/>
                          </a:solidFill>
                          <a:latin typeface="Arial" pitchFamily="34" charset="0"/>
                          <a:cs typeface="Arial" pitchFamily="34" charset="0"/>
                        </a:rPr>
                        <a:t>ΝΟΣΟΚΟΜΕΙΟ</a:t>
                      </a:r>
                    </a:p>
                  </a:txBody>
                  <a:tcPr marL="12189" marR="12189" marT="10001" marB="0" anchor="b"/>
                </a:tc>
                <a:tc>
                  <a:txBody>
                    <a:bodyPr/>
                    <a:lstStyle/>
                    <a:p>
                      <a:pPr algn="ctr" fontAlgn="b"/>
                      <a:r>
                        <a:rPr lang="el-GR" sz="1100" b="1" i="0" u="none" strike="noStrike" dirty="0" err="1">
                          <a:solidFill>
                            <a:schemeClr val="tx1"/>
                          </a:solidFill>
                          <a:latin typeface="Arial" pitchFamily="34" charset="0"/>
                          <a:cs typeface="Arial" pitchFamily="34" charset="0"/>
                        </a:rPr>
                        <a:t>ΜΕΘ</a:t>
                      </a:r>
                      <a:endParaRPr lang="el-GR" sz="1100" b="1" i="0" u="none" strike="noStrike" dirty="0">
                        <a:solidFill>
                          <a:schemeClr val="tx1"/>
                        </a:solidFill>
                        <a:latin typeface="Arial" pitchFamily="34" charset="0"/>
                        <a:cs typeface="Arial" pitchFamily="34" charset="0"/>
                      </a:endParaRPr>
                    </a:p>
                  </a:txBody>
                  <a:tcPr marL="12189" marR="12189" marT="10001" marB="0" anchor="b"/>
                </a:tc>
                <a:tc>
                  <a:txBody>
                    <a:bodyPr/>
                    <a:lstStyle/>
                    <a:p>
                      <a:pPr algn="ctr" fontAlgn="b"/>
                      <a:r>
                        <a:rPr lang="el-GR" sz="1100" b="1" i="0" u="none" strike="noStrike">
                          <a:solidFill>
                            <a:schemeClr val="tx1"/>
                          </a:solidFill>
                          <a:latin typeface="Arial" pitchFamily="34" charset="0"/>
                          <a:cs typeface="Arial" pitchFamily="34" charset="0"/>
                        </a:rPr>
                        <a:t>ΚΛΙΝΕΣ ΜΕΘ ΕΝΗΛΙΚΩΝ ΣΕ ΛΕΙΤΟΥΡΓΙΑ </a:t>
                      </a:r>
                    </a:p>
                  </a:txBody>
                  <a:tcPr marL="12189" marR="12189" marT="10001" marB="0" anchor="b"/>
                </a:tc>
                <a:tc>
                  <a:txBody>
                    <a:bodyPr/>
                    <a:lstStyle/>
                    <a:p>
                      <a:pPr algn="ctr" fontAlgn="b"/>
                      <a:r>
                        <a:rPr lang="el-GR" sz="1100" b="1" i="0" u="none" strike="noStrike">
                          <a:solidFill>
                            <a:schemeClr val="tx1"/>
                          </a:solidFill>
                          <a:latin typeface="Arial" pitchFamily="34" charset="0"/>
                          <a:cs typeface="Arial" pitchFamily="34" charset="0"/>
                        </a:rPr>
                        <a:t>ΚΛΙΝΕΣ ΜΕΘ ΠΑΙΔΩΝ ΣΕ ΛΕΙΤΟΥΡΓΙΑ </a:t>
                      </a:r>
                    </a:p>
                  </a:txBody>
                  <a:tcPr marL="12189" marR="12189" marT="10001" marB="0" anchor="b"/>
                </a:tc>
              </a:tr>
              <a:tr h="434187">
                <a:tc>
                  <a:txBody>
                    <a:bodyPr/>
                    <a:lstStyle/>
                    <a:p>
                      <a:pPr algn="ctr" fontAlgn="ctr"/>
                      <a:r>
                        <a:rPr lang="el-GR" sz="1100" b="1" i="0" u="none" strike="noStrike" dirty="0">
                          <a:solidFill>
                            <a:schemeClr val="tx1"/>
                          </a:solidFill>
                          <a:latin typeface="Arial" pitchFamily="34" charset="0"/>
                          <a:cs typeface="Arial" pitchFamily="34" charset="0"/>
                        </a:rPr>
                        <a:t>1</a:t>
                      </a:r>
                    </a:p>
                  </a:txBody>
                  <a:tcPr marL="12189" marR="12189" marT="10001" marB="0" anchor="ctr"/>
                </a:tc>
                <a:tc>
                  <a:txBody>
                    <a:bodyPr/>
                    <a:lstStyle/>
                    <a:p>
                      <a:pPr algn="l" fontAlgn="b"/>
                      <a:r>
                        <a:rPr lang="el-GR" sz="1100" b="0" i="0" u="none" strike="noStrike" dirty="0">
                          <a:solidFill>
                            <a:schemeClr val="tx1"/>
                          </a:solidFill>
                          <a:latin typeface="Arial" pitchFamily="34" charset="0"/>
                          <a:cs typeface="Arial" pitchFamily="34" charset="0"/>
                        </a:rPr>
                        <a:t>ΓΕΝΙΚΟ ΝΟΣΟΚΟΜΕΙΟ </a:t>
                      </a:r>
                      <a:r>
                        <a:rPr lang="el-GR" sz="1100" b="0" i="0" u="none" strike="noStrike" dirty="0" smtClean="0">
                          <a:solidFill>
                            <a:schemeClr val="tx1"/>
                          </a:solidFill>
                          <a:latin typeface="Arial" pitchFamily="34" charset="0"/>
                          <a:cs typeface="Arial" pitchFamily="34" charset="0"/>
                        </a:rPr>
                        <a:t>ΒΟΛΟΥ</a:t>
                      </a:r>
                      <a:r>
                        <a:rPr lang="el-GR" sz="1100" b="0" i="0" u="none" strike="noStrike" baseline="0" dirty="0" smtClean="0">
                          <a:solidFill>
                            <a:schemeClr val="tx1"/>
                          </a:solidFill>
                          <a:latin typeface="Arial" pitchFamily="34" charset="0"/>
                          <a:cs typeface="Arial" pitchFamily="34" charset="0"/>
                        </a:rPr>
                        <a:t> </a:t>
                      </a:r>
                      <a:r>
                        <a:rPr lang="el-GR" sz="1100" b="0" i="0" u="none" strike="noStrike" dirty="0" err="1" smtClean="0">
                          <a:solidFill>
                            <a:schemeClr val="tx1"/>
                          </a:solidFill>
                          <a:latin typeface="Arial" pitchFamily="34" charset="0"/>
                          <a:cs typeface="Arial" pitchFamily="34" charset="0"/>
                        </a:rPr>
                        <a:t>ΑΧΙΛΛΟΠΟΥΛΕΙΟ</a:t>
                      </a:r>
                      <a:r>
                        <a:rPr lang="el-GR" sz="1100" b="0" i="0" u="none" strike="noStrike" dirty="0">
                          <a:solidFill>
                            <a:schemeClr val="tx1"/>
                          </a:solidFill>
                          <a:latin typeface="Arial" pitchFamily="34" charset="0"/>
                          <a:cs typeface="Arial" pitchFamily="34" charset="0"/>
                        </a:rPr>
                        <a:t>"</a:t>
                      </a:r>
                    </a:p>
                  </a:txBody>
                  <a:tcPr marL="12189" marR="12189" marT="10001" marB="0" anchor="b"/>
                </a:tc>
                <a:tc>
                  <a:txBody>
                    <a:bodyPr/>
                    <a:lstStyle/>
                    <a:p>
                      <a:pPr algn="ctr" fontAlgn="b"/>
                      <a:r>
                        <a:rPr lang="el-GR" sz="1100" b="0" i="0" u="none" strike="noStrike" dirty="0">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8</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 </a:t>
                      </a:r>
                    </a:p>
                  </a:txBody>
                  <a:tcPr marL="12189" marR="12189" marT="10001" marB="0" anchor="b"/>
                </a:tc>
              </a:tr>
              <a:tr h="434187">
                <a:tc>
                  <a:txBody>
                    <a:bodyPr/>
                    <a:lstStyle/>
                    <a:p>
                      <a:pPr algn="ctr" fontAlgn="ctr"/>
                      <a:r>
                        <a:rPr lang="el-GR" sz="1100" b="1" i="0" u="none" strike="noStrike" dirty="0">
                          <a:solidFill>
                            <a:schemeClr val="tx1"/>
                          </a:solidFill>
                          <a:latin typeface="Arial" pitchFamily="34" charset="0"/>
                          <a:cs typeface="Arial" pitchFamily="34" charset="0"/>
                        </a:rPr>
                        <a:t>2</a:t>
                      </a:r>
                    </a:p>
                  </a:txBody>
                  <a:tcPr marL="12189" marR="12189" marT="10001" marB="0" anchor="ctr"/>
                </a:tc>
                <a:tc>
                  <a:txBody>
                    <a:bodyPr/>
                    <a:lstStyle/>
                    <a:p>
                      <a:pPr algn="l" fontAlgn="b"/>
                      <a:r>
                        <a:rPr lang="el-GR" sz="1100" b="0" i="0" u="none" strike="noStrike" dirty="0">
                          <a:solidFill>
                            <a:schemeClr val="tx1"/>
                          </a:solidFill>
                          <a:latin typeface="Arial" pitchFamily="34" charset="0"/>
                          <a:cs typeface="Arial" pitchFamily="34" charset="0"/>
                        </a:rPr>
                        <a:t>ΓΕΝΙΚΟ ΝΟΣΟΚΟΜΕΙΟ ΛΑΡΙΣΑΣ "</a:t>
                      </a:r>
                      <a:r>
                        <a:rPr lang="el-GR" sz="1100" b="0" i="0" u="none" strike="noStrike" dirty="0" err="1">
                          <a:solidFill>
                            <a:schemeClr val="tx1"/>
                          </a:solidFill>
                          <a:latin typeface="Arial" pitchFamily="34" charset="0"/>
                          <a:cs typeface="Arial" pitchFamily="34" charset="0"/>
                        </a:rPr>
                        <a:t>ΚΟΥΤΛΙΜΠΑΝΕΙΟ</a:t>
                      </a:r>
                      <a:r>
                        <a:rPr lang="el-GR" sz="1100" b="0" i="0" u="none" strike="noStrike" dirty="0">
                          <a:solidFill>
                            <a:schemeClr val="tx1"/>
                          </a:solidFill>
                          <a:latin typeface="Arial" pitchFamily="34" charset="0"/>
                          <a:cs typeface="Arial" pitchFamily="34" charset="0"/>
                        </a:rPr>
                        <a:t> &amp; </a:t>
                      </a:r>
                      <a:r>
                        <a:rPr lang="el-GR" sz="1100" b="0" i="0" u="none" strike="noStrike" dirty="0" err="1">
                          <a:solidFill>
                            <a:schemeClr val="tx1"/>
                          </a:solidFill>
                          <a:latin typeface="Arial" pitchFamily="34" charset="0"/>
                          <a:cs typeface="Arial" pitchFamily="34" charset="0"/>
                        </a:rPr>
                        <a:t>ΤΡΙΑΝΤΑΦΥΛΛΕΙΟ</a:t>
                      </a:r>
                      <a:r>
                        <a:rPr lang="el-GR" sz="1100" b="0" i="0" u="none" strike="noStrike" dirty="0">
                          <a:solidFill>
                            <a:schemeClr val="tx1"/>
                          </a:solidFill>
                          <a:latin typeface="Arial" pitchFamily="34" charset="0"/>
                          <a:cs typeface="Arial" pitchFamily="34" charset="0"/>
                        </a:rPr>
                        <a:t>"</a:t>
                      </a:r>
                    </a:p>
                  </a:txBody>
                  <a:tcPr marL="12189" marR="12189" marT="10001" marB="0" anchor="b"/>
                </a:tc>
                <a:tc>
                  <a:txBody>
                    <a:bodyPr/>
                    <a:lstStyle/>
                    <a:p>
                      <a:pPr algn="ctr" fontAlgn="b"/>
                      <a:r>
                        <a:rPr lang="el-GR" sz="1100" b="0" i="0" u="none" strike="noStrike" dirty="0">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8</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434187">
                <a:tc>
                  <a:txBody>
                    <a:bodyPr/>
                    <a:lstStyle/>
                    <a:p>
                      <a:pPr algn="ctr" fontAlgn="ctr"/>
                      <a:r>
                        <a:rPr lang="el-GR" sz="1100" b="1" i="0" u="none" strike="noStrike" dirty="0">
                          <a:solidFill>
                            <a:schemeClr val="tx1"/>
                          </a:solidFill>
                          <a:latin typeface="Arial" pitchFamily="34" charset="0"/>
                          <a:cs typeface="Arial" pitchFamily="34" charset="0"/>
                        </a:rPr>
                        <a:t>3</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ΠΑΝΕΠΙΣΤΗΜΙΑΚΟ ΓΕΝΙΚΟ ΝΟΣΟΚΟΜΕΙΟ ΛΑΡΙΣΑΣ</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12</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434187">
                <a:tc>
                  <a:txBody>
                    <a:bodyPr/>
                    <a:lstStyle/>
                    <a:p>
                      <a:pPr algn="ctr" fontAlgn="ctr"/>
                      <a:r>
                        <a:rPr lang="el-GR" sz="1100" b="1" i="0" u="none" strike="noStrike" dirty="0">
                          <a:solidFill>
                            <a:schemeClr val="tx1"/>
                          </a:solidFill>
                          <a:latin typeface="Arial" pitchFamily="34" charset="0"/>
                          <a:cs typeface="Arial" pitchFamily="34" charset="0"/>
                        </a:rPr>
                        <a:t>4</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ΚΑΡΔΙΤΣΑΣ</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6</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434187">
                <a:tc>
                  <a:txBody>
                    <a:bodyPr/>
                    <a:lstStyle/>
                    <a:p>
                      <a:pPr algn="ctr" fontAlgn="ctr"/>
                      <a:r>
                        <a:rPr lang="el-GR" sz="1100" b="1" i="0" u="none" strike="noStrike" dirty="0">
                          <a:solidFill>
                            <a:schemeClr val="tx1"/>
                          </a:solidFill>
                          <a:latin typeface="Arial" pitchFamily="34" charset="0"/>
                          <a:cs typeface="Arial" pitchFamily="34" charset="0"/>
                        </a:rPr>
                        <a:t>5</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ΤΡΙΚΑΛΩΝ</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7</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434187">
                <a:tc>
                  <a:txBody>
                    <a:bodyPr/>
                    <a:lstStyle/>
                    <a:p>
                      <a:pPr algn="ctr" fontAlgn="ctr"/>
                      <a:r>
                        <a:rPr lang="el-GR" sz="1100" b="1" i="0" u="none" strike="noStrike" dirty="0">
                          <a:solidFill>
                            <a:schemeClr val="tx1"/>
                          </a:solidFill>
                          <a:latin typeface="Arial" pitchFamily="34" charset="0"/>
                          <a:cs typeface="Arial" pitchFamily="34" charset="0"/>
                        </a:rPr>
                        <a:t>6</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ΛΑΜΙΑΣ</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8</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434187">
                <a:tc>
                  <a:txBody>
                    <a:bodyPr/>
                    <a:lstStyle/>
                    <a:p>
                      <a:pPr algn="ctr" fontAlgn="b"/>
                      <a:r>
                        <a:rPr lang="el-GR" sz="900" b="0" i="0" u="none" strike="noStrike">
                          <a:solidFill>
                            <a:srgbClr val="000000"/>
                          </a:solidFill>
                          <a:latin typeface="Calibri"/>
                        </a:rPr>
                        <a:t> </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ΣΥΝΟΛΟ ΚΛΙΝΩΝ </a:t>
                      </a:r>
                      <a:r>
                        <a:rPr kumimoji="0" lang="el-GR" sz="1500" b="1" i="0" u="none" strike="noStrike" kern="1200" dirty="0" err="1">
                          <a:solidFill>
                            <a:srgbClr val="28658B"/>
                          </a:solidFill>
                          <a:latin typeface="Arial"/>
                          <a:ea typeface="+mn-ea"/>
                          <a:cs typeface="+mn-cs"/>
                        </a:rPr>
                        <a:t>ΜΕΘ</a:t>
                      </a:r>
                      <a:r>
                        <a:rPr kumimoji="0" lang="el-GR" sz="1500" b="1" i="0" u="none" strike="noStrike" kern="1200" dirty="0">
                          <a:solidFill>
                            <a:srgbClr val="28658B"/>
                          </a:solidFill>
                          <a:latin typeface="Arial"/>
                          <a:ea typeface="+mn-ea"/>
                          <a:cs typeface="+mn-cs"/>
                        </a:rPr>
                        <a:t> </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 </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49</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0</a:t>
                      </a:r>
                    </a:p>
                  </a:txBody>
                  <a:tcPr marL="12189" marR="12189" marT="10001" marB="0" anchor="b"/>
                </a:tc>
              </a:tr>
            </a:tbl>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625079"/>
          </a:xfrm>
        </p:spPr>
        <p:txBody>
          <a:bodyPr>
            <a:normAutofit fontScale="90000"/>
          </a:bodyPr>
          <a:lstStyle/>
          <a:p>
            <a:pPr fontAlgn="auto">
              <a:spcAft>
                <a:spcPts val="0"/>
              </a:spcAft>
              <a:defRPr/>
            </a:pPr>
            <a:r>
              <a:rPr lang="el-GR" i="1" dirty="0" smtClean="0">
                <a:effectLst>
                  <a:outerShdw blurRad="38100" dist="38100" dir="2700000" algn="tl">
                    <a:srgbClr val="000000">
                      <a:alpha val="43137"/>
                    </a:srgbClr>
                  </a:outerShdw>
                </a:effectLst>
              </a:rPr>
              <a:t>Επιπλέον Πληροφορίες  </a:t>
            </a:r>
            <a:endParaRPr lang="el-GR" i="1" dirty="0">
              <a:effectLst>
                <a:outerShdw blurRad="38100" dist="38100" dir="2700000" algn="tl">
                  <a:srgbClr val="000000">
                    <a:alpha val="43137"/>
                  </a:srgbClr>
                </a:outerShdw>
              </a:effectLst>
            </a:endParaRPr>
          </a:p>
        </p:txBody>
      </p:sp>
      <p:graphicFrame>
        <p:nvGraphicFramePr>
          <p:cNvPr id="6" name="5 - Θέση περιεχομένου"/>
          <p:cNvGraphicFramePr>
            <a:graphicFrameLocks noGrp="1"/>
          </p:cNvGraphicFramePr>
          <p:nvPr>
            <p:ph sz="quarter" idx="1"/>
          </p:nvPr>
        </p:nvGraphicFramePr>
        <p:xfrm>
          <a:off x="874754" y="1671478"/>
          <a:ext cx="10596990" cy="5377070"/>
        </p:xfrm>
        <a:graphic>
          <a:graphicData uri="http://schemas.openxmlformats.org/drawingml/2006/table">
            <a:tbl>
              <a:tblPr firstRow="1" bandRow="1">
                <a:tableStyleId>{5C22544A-7EE6-4342-B048-85BDC9FD1C3A}</a:tableStyleId>
              </a:tblPr>
              <a:tblGrid>
                <a:gridCol w="901269"/>
                <a:gridCol w="3798742"/>
                <a:gridCol w="1658183"/>
                <a:gridCol w="2119398"/>
                <a:gridCol w="2119398"/>
              </a:tblGrid>
              <a:tr h="906113">
                <a:tc>
                  <a:txBody>
                    <a:bodyPr/>
                    <a:lstStyle/>
                    <a:p>
                      <a:pPr algn="ctr" fontAlgn="b"/>
                      <a:r>
                        <a:rPr lang="el-GR" sz="900" b="0" i="0" u="none" strike="noStrike" dirty="0">
                          <a:solidFill>
                            <a:srgbClr val="000000"/>
                          </a:solidFill>
                          <a:latin typeface="Calibri"/>
                        </a:rPr>
                        <a:t> </a:t>
                      </a:r>
                    </a:p>
                  </a:txBody>
                  <a:tcPr marL="12189" marR="12189" marT="10001" marB="0" anchor="b"/>
                </a:tc>
                <a:tc>
                  <a:txBody>
                    <a:bodyPr/>
                    <a:lstStyle/>
                    <a:p>
                      <a:pPr algn="l" fontAlgn="b"/>
                      <a:r>
                        <a:rPr lang="el-GR" sz="1500" b="1" i="0" u="none" strike="noStrike" dirty="0">
                          <a:solidFill>
                            <a:schemeClr val="bg1"/>
                          </a:solidFill>
                          <a:latin typeface="Arial" pitchFamily="34" charset="0"/>
                          <a:cs typeface="Arial" pitchFamily="34" charset="0"/>
                        </a:rPr>
                        <a:t>6η Υγειονομική Περιφέρεια ΠΕΛΟΠΟΝΝΗΣΟΥ</a:t>
                      </a:r>
                      <a:r>
                        <a:rPr lang="el-GR" sz="1500" b="1" i="0" u="none" strike="noStrike" dirty="0" smtClean="0">
                          <a:solidFill>
                            <a:schemeClr val="bg1"/>
                          </a:solidFill>
                          <a:latin typeface="Arial" pitchFamily="34" charset="0"/>
                          <a:cs typeface="Arial" pitchFamily="34" charset="0"/>
                        </a:rPr>
                        <a:t>, ΙΟΝΙΩΝ </a:t>
                      </a:r>
                      <a:r>
                        <a:rPr lang="el-GR" sz="1500" b="1" i="0" u="none" strike="noStrike" dirty="0">
                          <a:solidFill>
                            <a:schemeClr val="bg1"/>
                          </a:solidFill>
                          <a:latin typeface="Arial" pitchFamily="34" charset="0"/>
                          <a:cs typeface="Arial" pitchFamily="34" charset="0"/>
                        </a:rPr>
                        <a:t>ΝΗΣΩΝ</a:t>
                      </a:r>
                      <a:r>
                        <a:rPr lang="el-GR" sz="1500" b="1" i="0" u="none" strike="noStrike" dirty="0" smtClean="0">
                          <a:solidFill>
                            <a:schemeClr val="bg1"/>
                          </a:solidFill>
                          <a:latin typeface="Arial" pitchFamily="34" charset="0"/>
                          <a:cs typeface="Arial" pitchFamily="34" charset="0"/>
                        </a:rPr>
                        <a:t>, ΗΠΕΙΡΟΥ </a:t>
                      </a:r>
                      <a:r>
                        <a:rPr lang="el-GR" sz="1500" b="1" i="0" u="none" strike="noStrike" dirty="0">
                          <a:solidFill>
                            <a:schemeClr val="bg1"/>
                          </a:solidFill>
                          <a:latin typeface="Arial" pitchFamily="34" charset="0"/>
                          <a:cs typeface="Arial" pitchFamily="34" charset="0"/>
                        </a:rPr>
                        <a:t>&amp; ΔΥΤΙΚΗΣ ΕΛΛΑΔΑΣ</a:t>
                      </a:r>
                    </a:p>
                  </a:txBody>
                  <a:tcPr marL="12189" marR="12189" marT="10001" marB="0" anchor="b"/>
                </a:tc>
                <a:tc>
                  <a:txBody>
                    <a:bodyPr/>
                    <a:lstStyle/>
                    <a:p>
                      <a:pPr algn="ctr" fontAlgn="b"/>
                      <a:r>
                        <a:rPr lang="el-GR" sz="900" b="0" i="0" u="none" strike="noStrike" dirty="0">
                          <a:solidFill>
                            <a:srgbClr val="000000"/>
                          </a:solidFill>
                          <a:latin typeface="Calibri"/>
                        </a:rPr>
                        <a:t> </a:t>
                      </a:r>
                    </a:p>
                  </a:txBody>
                  <a:tcPr marL="12189" marR="12189" marT="10001" marB="0" anchor="b"/>
                </a:tc>
                <a:tc>
                  <a:txBody>
                    <a:bodyPr/>
                    <a:lstStyle/>
                    <a:p>
                      <a:pPr algn="ctr" fontAlgn="b"/>
                      <a:r>
                        <a:rPr lang="el-GR" sz="900" b="0" i="0" u="none" strike="noStrike" dirty="0">
                          <a:solidFill>
                            <a:srgbClr val="000000"/>
                          </a:solidFill>
                          <a:latin typeface="Calibri"/>
                        </a:rPr>
                        <a:t> </a:t>
                      </a:r>
                    </a:p>
                  </a:txBody>
                  <a:tcPr marL="12189" marR="12189" marT="10001" marB="0" anchor="b"/>
                </a:tc>
                <a:tc>
                  <a:txBody>
                    <a:bodyPr/>
                    <a:lstStyle/>
                    <a:p>
                      <a:pPr algn="ctr" fontAlgn="b"/>
                      <a:r>
                        <a:rPr lang="el-GR" sz="900" b="0" i="0" u="none" strike="noStrike" dirty="0">
                          <a:solidFill>
                            <a:srgbClr val="000000"/>
                          </a:solidFill>
                          <a:latin typeface="Calibri"/>
                        </a:rPr>
                        <a:t> </a:t>
                      </a:r>
                    </a:p>
                  </a:txBody>
                  <a:tcPr marL="12189" marR="12189" marT="10001" marB="0" anchor="b"/>
                </a:tc>
              </a:tr>
              <a:tr h="330041">
                <a:tc>
                  <a:txBody>
                    <a:bodyPr/>
                    <a:lstStyle/>
                    <a:p>
                      <a:pPr algn="ctr" fontAlgn="b"/>
                      <a:r>
                        <a:rPr lang="el-GR" sz="1100" b="0" i="0" u="none" strike="noStrike" dirty="0">
                          <a:solidFill>
                            <a:schemeClr val="tx1"/>
                          </a:solidFill>
                          <a:latin typeface="Arial" pitchFamily="34" charset="0"/>
                          <a:cs typeface="Arial" pitchFamily="34" charset="0"/>
                        </a:rPr>
                        <a:t> </a:t>
                      </a:r>
                    </a:p>
                  </a:txBody>
                  <a:tcPr marL="12189" marR="12189" marT="10001" marB="0" anchor="b"/>
                </a:tc>
                <a:tc>
                  <a:txBody>
                    <a:bodyPr/>
                    <a:lstStyle/>
                    <a:p>
                      <a:pPr algn="l" fontAlgn="b"/>
                      <a:r>
                        <a:rPr lang="el-GR" sz="1100" b="1" i="0" u="none" strike="noStrike" dirty="0">
                          <a:solidFill>
                            <a:schemeClr val="tx1"/>
                          </a:solidFill>
                          <a:latin typeface="Arial" pitchFamily="34" charset="0"/>
                          <a:cs typeface="Arial" pitchFamily="34" charset="0"/>
                        </a:rPr>
                        <a:t>ΝΟΣΟΚΟΜΕΙΟ</a:t>
                      </a:r>
                    </a:p>
                  </a:txBody>
                  <a:tcPr marL="12189" marR="12189" marT="10001" marB="0" anchor="b"/>
                </a:tc>
                <a:tc>
                  <a:txBody>
                    <a:bodyPr/>
                    <a:lstStyle/>
                    <a:p>
                      <a:pPr algn="ctr" fontAlgn="b"/>
                      <a:r>
                        <a:rPr lang="el-GR" sz="1100" b="1" i="0" u="none" strike="noStrike">
                          <a:solidFill>
                            <a:schemeClr val="tx1"/>
                          </a:solidFill>
                          <a:latin typeface="Arial" pitchFamily="34" charset="0"/>
                          <a:cs typeface="Arial" pitchFamily="34" charset="0"/>
                        </a:rPr>
                        <a:t>ΜΕΘ</a:t>
                      </a:r>
                    </a:p>
                  </a:txBody>
                  <a:tcPr marL="12189" marR="12189" marT="10001" marB="0" anchor="b"/>
                </a:tc>
                <a:tc>
                  <a:txBody>
                    <a:bodyPr/>
                    <a:lstStyle/>
                    <a:p>
                      <a:pPr algn="ctr" fontAlgn="b"/>
                      <a:r>
                        <a:rPr lang="el-GR" sz="1100" b="1" i="0" u="none" strike="noStrike">
                          <a:solidFill>
                            <a:schemeClr val="tx1"/>
                          </a:solidFill>
                          <a:latin typeface="Arial" pitchFamily="34" charset="0"/>
                          <a:cs typeface="Arial" pitchFamily="34" charset="0"/>
                        </a:rPr>
                        <a:t>ΚΛΙΝΕΣ ΜΕΘ ΕΝΗΛΙΚΩΝ ΣΕ ΛΕΙΤΟΥΡΓΙΑ </a:t>
                      </a:r>
                    </a:p>
                  </a:txBody>
                  <a:tcPr marL="12189" marR="12189" marT="10001" marB="0" anchor="b"/>
                </a:tc>
                <a:tc>
                  <a:txBody>
                    <a:bodyPr/>
                    <a:lstStyle/>
                    <a:p>
                      <a:pPr algn="ctr" fontAlgn="b"/>
                      <a:r>
                        <a:rPr lang="el-GR" sz="1100" b="1" i="0" u="none" strike="noStrike">
                          <a:solidFill>
                            <a:schemeClr val="tx1"/>
                          </a:solidFill>
                          <a:latin typeface="Arial" pitchFamily="34" charset="0"/>
                          <a:cs typeface="Arial" pitchFamily="34" charset="0"/>
                        </a:rPr>
                        <a:t>ΚΛΙΝΕΣ ΜΕΘ ΠΑΙΔΩΝ ΣΕ ΛΕΙΤΟΥΡΓΙΑ </a:t>
                      </a:r>
                    </a:p>
                  </a:txBody>
                  <a:tcPr marL="12189" marR="12189" marT="10001" marB="0" anchor="b"/>
                </a:tc>
              </a:tr>
              <a:tr h="330041">
                <a:tc>
                  <a:txBody>
                    <a:bodyPr/>
                    <a:lstStyle/>
                    <a:p>
                      <a:pPr algn="ctr" fontAlgn="ctr"/>
                      <a:r>
                        <a:rPr lang="el-GR" sz="1100" b="1" i="0" u="none" strike="noStrike" dirty="0">
                          <a:solidFill>
                            <a:schemeClr val="tx1"/>
                          </a:solidFill>
                          <a:latin typeface="Arial" pitchFamily="34" charset="0"/>
                          <a:cs typeface="Arial" pitchFamily="34" charset="0"/>
                        </a:rPr>
                        <a:t>1</a:t>
                      </a:r>
                    </a:p>
                  </a:txBody>
                  <a:tcPr marL="12189" marR="12189" marT="10001" marB="0" anchor="ctr"/>
                </a:tc>
                <a:tc>
                  <a:txBody>
                    <a:bodyPr/>
                    <a:lstStyle/>
                    <a:p>
                      <a:pPr algn="l" fontAlgn="b"/>
                      <a:r>
                        <a:rPr lang="el-GR" sz="1100" b="0" i="0" u="none" strike="noStrike" dirty="0">
                          <a:solidFill>
                            <a:schemeClr val="tx1"/>
                          </a:solidFill>
                          <a:latin typeface="Arial" pitchFamily="34" charset="0"/>
                          <a:cs typeface="Arial" pitchFamily="34" charset="0"/>
                        </a:rPr>
                        <a:t>ΠΑΝΕΠΙΣΤΗΜΙΑΚΟ ΓΕΝΙΚΟ ΝΟΣΟΚΟΜΕΙΟ ΠΑΤΡΩΝ ΠΑΝΑΓΙΑ Η ΒΟΗΘΕΙΑ</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13</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6</a:t>
                      </a:r>
                    </a:p>
                  </a:txBody>
                  <a:tcPr marL="12189" marR="12189" marT="10001" marB="0" anchor="b"/>
                </a:tc>
              </a:tr>
              <a:tr h="330041">
                <a:tc>
                  <a:txBody>
                    <a:bodyPr/>
                    <a:lstStyle/>
                    <a:p>
                      <a:pPr algn="ctr" fontAlgn="ctr"/>
                      <a:r>
                        <a:rPr lang="el-GR" sz="1100" b="1" i="0" u="none" strike="noStrike" dirty="0">
                          <a:solidFill>
                            <a:schemeClr val="tx1"/>
                          </a:solidFill>
                          <a:latin typeface="Arial" pitchFamily="34" charset="0"/>
                          <a:cs typeface="Arial" pitchFamily="34" charset="0"/>
                        </a:rPr>
                        <a:t>2</a:t>
                      </a:r>
                    </a:p>
                  </a:txBody>
                  <a:tcPr marL="12189" marR="12189" marT="10001" marB="0" anchor="ctr"/>
                </a:tc>
                <a:tc>
                  <a:txBody>
                    <a:bodyPr/>
                    <a:lstStyle/>
                    <a:p>
                      <a:pPr algn="l" fontAlgn="b"/>
                      <a:r>
                        <a:rPr lang="el-GR" sz="1100" b="0" i="0" u="none" strike="noStrike" dirty="0">
                          <a:solidFill>
                            <a:schemeClr val="tx1"/>
                          </a:solidFill>
                          <a:latin typeface="Arial" pitchFamily="34" charset="0"/>
                          <a:cs typeface="Arial" pitchFamily="34" charset="0"/>
                        </a:rPr>
                        <a:t>ΓΕΝΙΚΟ ΝΟΣΟΚΟΜΕΙΟ </a:t>
                      </a:r>
                      <a:r>
                        <a:rPr lang="el-GR" sz="1100" b="0" i="0" u="none" strike="noStrike" dirty="0" smtClean="0">
                          <a:solidFill>
                            <a:schemeClr val="tx1"/>
                          </a:solidFill>
                          <a:latin typeface="Arial" pitchFamily="34" charset="0"/>
                          <a:cs typeface="Arial" pitchFamily="34" charset="0"/>
                        </a:rPr>
                        <a:t>ΠΑΤΡΩΝ</a:t>
                      </a:r>
                      <a:r>
                        <a:rPr lang="el-GR" sz="1100" b="0" i="0" u="none" strike="noStrike" baseline="0" dirty="0" smtClean="0">
                          <a:solidFill>
                            <a:schemeClr val="tx1"/>
                          </a:solidFill>
                          <a:latin typeface="Arial" pitchFamily="34" charset="0"/>
                          <a:cs typeface="Arial" pitchFamily="34" charset="0"/>
                        </a:rPr>
                        <a:t>  </a:t>
                      </a:r>
                      <a:r>
                        <a:rPr lang="el-GR" sz="1100" b="0" i="0" u="none" strike="noStrike" dirty="0" smtClean="0">
                          <a:solidFill>
                            <a:schemeClr val="tx1"/>
                          </a:solidFill>
                          <a:latin typeface="Arial" pitchFamily="34" charset="0"/>
                          <a:cs typeface="Arial" pitchFamily="34" charset="0"/>
                        </a:rPr>
                        <a:t>ΑΓΙΟΣ </a:t>
                      </a:r>
                      <a:r>
                        <a:rPr lang="el-GR" sz="1100" b="0" i="0" u="none" strike="noStrike" dirty="0">
                          <a:solidFill>
                            <a:schemeClr val="tx1"/>
                          </a:solidFill>
                          <a:latin typeface="Arial" pitchFamily="34" charset="0"/>
                          <a:cs typeface="Arial" pitchFamily="34" charset="0"/>
                        </a:rPr>
                        <a:t>ΑΝΔΡΕΑΣ"</a:t>
                      </a:r>
                    </a:p>
                  </a:txBody>
                  <a:tcPr marL="12189" marR="12189" marT="10001" marB="0" anchor="b"/>
                </a:tc>
                <a:tc>
                  <a:txBody>
                    <a:bodyPr/>
                    <a:lstStyle/>
                    <a:p>
                      <a:pPr algn="ctr" fontAlgn="b"/>
                      <a:r>
                        <a:rPr lang="el-GR" sz="1100" b="0" i="0" u="none" strike="noStrike" dirty="0">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6</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330041">
                <a:tc>
                  <a:txBody>
                    <a:bodyPr/>
                    <a:lstStyle/>
                    <a:p>
                      <a:pPr algn="ctr" fontAlgn="ctr"/>
                      <a:r>
                        <a:rPr lang="el-GR" sz="1100" b="1" i="0" u="none" strike="noStrike" dirty="0">
                          <a:solidFill>
                            <a:schemeClr val="tx1"/>
                          </a:solidFill>
                          <a:latin typeface="Arial" pitchFamily="34" charset="0"/>
                          <a:cs typeface="Arial" pitchFamily="34" charset="0"/>
                        </a:rPr>
                        <a:t>3</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ΠΥΡΓΟΥ"ΑΝΔΡΕΑΣ ΠΑΠΑΝΔΡΕΟΥ"</a:t>
                      </a:r>
                    </a:p>
                  </a:txBody>
                  <a:tcPr marL="12189" marR="12189" marT="10001" marB="0" anchor="b"/>
                </a:tc>
                <a:tc>
                  <a:txBody>
                    <a:bodyPr/>
                    <a:lstStyle/>
                    <a:p>
                      <a:pPr algn="ctr" fontAlgn="b"/>
                      <a:r>
                        <a:rPr lang="el-GR" sz="1100" b="0" i="0" u="none" strike="noStrike" dirty="0">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5</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287598">
                <a:tc>
                  <a:txBody>
                    <a:bodyPr/>
                    <a:lstStyle/>
                    <a:p>
                      <a:pPr algn="ctr" fontAlgn="ctr"/>
                      <a:r>
                        <a:rPr lang="el-GR" sz="1100" b="1" i="0" u="none" strike="noStrike" dirty="0">
                          <a:solidFill>
                            <a:schemeClr val="tx1"/>
                          </a:solidFill>
                          <a:latin typeface="Arial" pitchFamily="34" charset="0"/>
                          <a:cs typeface="Arial" pitchFamily="34" charset="0"/>
                        </a:rPr>
                        <a:t>4</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ΚΟΡΙΝΘΟΥ</a:t>
                      </a:r>
                    </a:p>
                  </a:txBody>
                  <a:tcPr marL="12189" marR="12189" marT="10001" marB="0" anchor="b"/>
                </a:tc>
                <a:tc>
                  <a:txBody>
                    <a:bodyPr/>
                    <a:lstStyle/>
                    <a:p>
                      <a:pPr algn="ctr" fontAlgn="b"/>
                      <a:r>
                        <a:rPr lang="el-GR" sz="1100" b="0" i="0" u="none" strike="noStrike" dirty="0">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4</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287598">
                <a:tc>
                  <a:txBody>
                    <a:bodyPr/>
                    <a:lstStyle/>
                    <a:p>
                      <a:pPr algn="ctr" fontAlgn="ctr"/>
                      <a:r>
                        <a:rPr lang="el-GR" sz="1100" b="1" i="0" u="none" strike="noStrike" dirty="0">
                          <a:solidFill>
                            <a:schemeClr val="tx1"/>
                          </a:solidFill>
                          <a:latin typeface="Arial" pitchFamily="34" charset="0"/>
                          <a:cs typeface="Arial" pitchFamily="34" charset="0"/>
                        </a:rPr>
                        <a:t>5</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Γ.Ν. ΚΑΛΑΜΑΤΑΣ</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4</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389362">
                <a:tc>
                  <a:txBody>
                    <a:bodyPr/>
                    <a:lstStyle/>
                    <a:p>
                      <a:pPr algn="ctr" fontAlgn="ctr"/>
                      <a:r>
                        <a:rPr lang="el-GR" sz="1100" b="1" i="0" u="none" strike="noStrike" dirty="0">
                          <a:solidFill>
                            <a:schemeClr val="tx1"/>
                          </a:solidFill>
                          <a:latin typeface="Arial" pitchFamily="34" charset="0"/>
                          <a:cs typeface="Arial" pitchFamily="34" charset="0"/>
                        </a:rPr>
                        <a:t>6</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ΠΑΝΑΡΚΑΔΙΚΟ ΝΟΣΟΚΟΜΕΙΟ ΤΡΙΠΟΛΗΣ Η ΕΥΑΓΓΕΛΙΣΤΡΙΑ</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6</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287598">
                <a:tc>
                  <a:txBody>
                    <a:bodyPr/>
                    <a:lstStyle/>
                    <a:p>
                      <a:pPr algn="ctr" fontAlgn="ctr"/>
                      <a:r>
                        <a:rPr lang="el-GR" sz="1100" b="1" i="0" u="none" strike="noStrike" dirty="0">
                          <a:solidFill>
                            <a:schemeClr val="tx1"/>
                          </a:solidFill>
                          <a:latin typeface="Arial" pitchFamily="34" charset="0"/>
                          <a:cs typeface="Arial" pitchFamily="34" charset="0"/>
                        </a:rPr>
                        <a:t>7</a:t>
                      </a:r>
                    </a:p>
                  </a:txBody>
                  <a:tcPr marL="12189" marR="12189" marT="10001" marB="0" anchor="ctr"/>
                </a:tc>
                <a:tc>
                  <a:txBody>
                    <a:bodyPr/>
                    <a:lstStyle/>
                    <a:p>
                      <a:pPr algn="l" fontAlgn="b"/>
                      <a:r>
                        <a:rPr lang="el-GR" sz="1100" b="0" i="0" u="none" strike="noStrike" dirty="0">
                          <a:solidFill>
                            <a:schemeClr val="tx1"/>
                          </a:solidFill>
                          <a:latin typeface="Arial" pitchFamily="34" charset="0"/>
                          <a:cs typeface="Arial" pitchFamily="34" charset="0"/>
                        </a:rPr>
                        <a:t>ΓΕΝΙΚΟ ΝΟΣΟΚΟΜΕΙΟ ΑΓΡΙΝΙΟΥ</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6</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287598">
                <a:tc>
                  <a:txBody>
                    <a:bodyPr/>
                    <a:lstStyle/>
                    <a:p>
                      <a:pPr algn="ctr" fontAlgn="ctr"/>
                      <a:r>
                        <a:rPr lang="el-GR" sz="1100" b="1" i="0" u="none" strike="noStrike" dirty="0">
                          <a:solidFill>
                            <a:schemeClr val="tx1"/>
                          </a:solidFill>
                          <a:latin typeface="Arial" pitchFamily="34" charset="0"/>
                          <a:cs typeface="Arial" pitchFamily="34" charset="0"/>
                        </a:rPr>
                        <a:t>8</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ΑΡΤΑΣ</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7</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330041">
                <a:tc>
                  <a:txBody>
                    <a:bodyPr/>
                    <a:lstStyle/>
                    <a:p>
                      <a:pPr algn="ctr" fontAlgn="ctr"/>
                      <a:r>
                        <a:rPr lang="el-GR" sz="1100" b="1" i="0" u="none" strike="noStrike" dirty="0">
                          <a:solidFill>
                            <a:schemeClr val="tx1"/>
                          </a:solidFill>
                          <a:latin typeface="Arial" pitchFamily="34" charset="0"/>
                          <a:cs typeface="Arial" pitchFamily="34" charset="0"/>
                        </a:rPr>
                        <a:t>9</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ΙΩΑΝΝΙΝΩΝ  ''Γ ΧΑΤΖΗΚΩΣΤΑ"</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6</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330041">
                <a:tc>
                  <a:txBody>
                    <a:bodyPr/>
                    <a:lstStyle/>
                    <a:p>
                      <a:pPr algn="ctr" fontAlgn="ctr"/>
                      <a:r>
                        <a:rPr lang="el-GR" sz="1100" b="1" i="0" u="none" strike="noStrike" dirty="0">
                          <a:solidFill>
                            <a:schemeClr val="tx1"/>
                          </a:solidFill>
                          <a:latin typeface="Arial" pitchFamily="34" charset="0"/>
                          <a:cs typeface="Arial" pitchFamily="34" charset="0"/>
                        </a:rPr>
                        <a:t>10</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ΠΑΝΕΠΙΣΤΗΜΙΑΚΟ ΓΕΝΙΚΟ ΝΟΣΟΚΟΜΕΙΟ ΙΩΑΝΝΙΝΩΝ</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13</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330041">
                <a:tc>
                  <a:txBody>
                    <a:bodyPr/>
                    <a:lstStyle/>
                    <a:p>
                      <a:pPr algn="ctr" fontAlgn="ctr"/>
                      <a:r>
                        <a:rPr lang="el-GR" sz="1100" b="1" i="0" u="none" strike="noStrike" dirty="0">
                          <a:solidFill>
                            <a:schemeClr val="tx1"/>
                          </a:solidFill>
                          <a:latin typeface="Arial" pitchFamily="34" charset="0"/>
                          <a:cs typeface="Arial" pitchFamily="34" charset="0"/>
                        </a:rPr>
                        <a:t>11</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ΝΟΣΟΚΟΜΕΙΟΖΑΚΥΝΘΟΥ "ΑΓΙΟΣ ΔΙΟΝΥΣΙΟΣ"</a:t>
                      </a:r>
                    </a:p>
                  </a:txBody>
                  <a:tcPr marL="12189" marR="12189" marT="10001" marB="0" anchor="b"/>
                </a:tc>
                <a:tc>
                  <a:txBody>
                    <a:bodyPr/>
                    <a:lstStyle/>
                    <a:p>
                      <a:pPr algn="ctr" fontAlgn="b"/>
                      <a:r>
                        <a:rPr lang="el-GR" sz="1100" b="0" i="0" u="none" strike="noStrike" dirty="0">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0</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287598">
                <a:tc>
                  <a:txBody>
                    <a:bodyPr/>
                    <a:lstStyle/>
                    <a:p>
                      <a:pPr algn="ctr" fontAlgn="ctr"/>
                      <a:r>
                        <a:rPr lang="el-GR" sz="1100" b="1" i="0" u="none" strike="noStrike" dirty="0">
                          <a:solidFill>
                            <a:schemeClr val="tx1"/>
                          </a:solidFill>
                          <a:latin typeface="Arial" pitchFamily="34" charset="0"/>
                          <a:cs typeface="Arial" pitchFamily="34" charset="0"/>
                        </a:rPr>
                        <a:t>12</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ΝΟΣΟΚΟΜΕΙΟΚΕΡΚΥΡΑΣ</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a:solidFill>
                            <a:schemeClr val="tx1"/>
                          </a:solidFill>
                          <a:latin typeface="Arial" pitchFamily="34" charset="0"/>
                          <a:cs typeface="Arial" pitchFamily="34" charset="0"/>
                        </a:rPr>
                        <a:t>4</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287598">
                <a:tc>
                  <a:txBody>
                    <a:bodyPr/>
                    <a:lstStyle/>
                    <a:p>
                      <a:pPr algn="ctr" fontAlgn="b"/>
                      <a:r>
                        <a:rPr lang="el-GR" sz="900" b="0" i="0" u="none" strike="noStrike" dirty="0">
                          <a:solidFill>
                            <a:srgbClr val="000000"/>
                          </a:solidFill>
                          <a:latin typeface="Calibri"/>
                        </a:rPr>
                        <a:t> </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ΣΥΝΟΛΟ ΚΛΙΝΩΝ </a:t>
                      </a:r>
                      <a:r>
                        <a:rPr kumimoji="0" lang="el-GR" sz="1500" b="1" i="0" u="none" strike="noStrike" kern="1200" dirty="0" err="1">
                          <a:solidFill>
                            <a:srgbClr val="28658B"/>
                          </a:solidFill>
                          <a:latin typeface="Arial"/>
                          <a:ea typeface="+mn-ea"/>
                          <a:cs typeface="+mn-cs"/>
                        </a:rPr>
                        <a:t>ΜΕΘ</a:t>
                      </a:r>
                      <a:r>
                        <a:rPr kumimoji="0" lang="el-GR" sz="1500" b="1" i="0" u="none" strike="noStrike" kern="1200" dirty="0">
                          <a:solidFill>
                            <a:srgbClr val="28658B"/>
                          </a:solidFill>
                          <a:latin typeface="Arial"/>
                          <a:ea typeface="+mn-ea"/>
                          <a:cs typeface="+mn-cs"/>
                        </a:rPr>
                        <a:t> </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 </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74</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6</a:t>
                      </a:r>
                    </a:p>
                  </a:txBody>
                  <a:tcPr marL="12189" marR="12189" marT="10001" marB="0" anchor="b"/>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480060"/>
            <a:ext cx="11116390" cy="625079"/>
          </a:xfrm>
        </p:spPr>
        <p:txBody>
          <a:bodyPr>
            <a:normAutofit fontScale="90000"/>
          </a:bodyPr>
          <a:lstStyle/>
          <a:p>
            <a:pPr fontAlgn="auto">
              <a:spcAft>
                <a:spcPts val="0"/>
              </a:spcAft>
              <a:defRPr/>
            </a:pPr>
            <a:r>
              <a:rPr lang="el-GR" i="1" dirty="0" smtClean="0">
                <a:effectLst>
                  <a:outerShdw blurRad="38100" dist="38100" dir="2700000" algn="tl">
                    <a:srgbClr val="000000">
                      <a:alpha val="43137"/>
                    </a:srgbClr>
                  </a:outerShdw>
                </a:effectLst>
              </a:rPr>
              <a:t>Επιπλέον Πληροφορίες  </a:t>
            </a:r>
            <a:endParaRPr lang="el-GR" i="1" dirty="0">
              <a:effectLst>
                <a:outerShdw blurRad="38100" dist="38100" dir="2700000" algn="tl">
                  <a:srgbClr val="000000">
                    <a:alpha val="43137"/>
                  </a:srgbClr>
                </a:outerShdw>
              </a:effectLst>
            </a:endParaRPr>
          </a:p>
        </p:txBody>
      </p:sp>
      <p:graphicFrame>
        <p:nvGraphicFramePr>
          <p:cNvPr id="6" name="5 - Θέση περιεχομένου"/>
          <p:cNvGraphicFramePr>
            <a:graphicFrameLocks noGrp="1"/>
          </p:cNvGraphicFramePr>
          <p:nvPr>
            <p:ph sz="quarter" idx="1"/>
          </p:nvPr>
        </p:nvGraphicFramePr>
        <p:xfrm>
          <a:off x="320978" y="1776889"/>
          <a:ext cx="11116390" cy="3192875"/>
        </p:xfrm>
        <a:graphic>
          <a:graphicData uri="http://schemas.openxmlformats.org/drawingml/2006/table">
            <a:tbl>
              <a:tblPr firstRow="1" bandRow="1">
                <a:tableStyleId>{5C22544A-7EE6-4342-B048-85BDC9FD1C3A}</a:tableStyleId>
              </a:tblPr>
              <a:tblGrid>
                <a:gridCol w="1221887"/>
                <a:gridCol w="3224669"/>
                <a:gridCol w="2223278"/>
                <a:gridCol w="2223278"/>
                <a:gridCol w="2223278"/>
              </a:tblGrid>
              <a:tr h="458057">
                <a:tc>
                  <a:txBody>
                    <a:bodyPr/>
                    <a:lstStyle/>
                    <a:p>
                      <a:pPr algn="ctr" fontAlgn="b"/>
                      <a:r>
                        <a:rPr lang="el-GR" sz="900" b="0" i="0" u="none" strike="noStrike" dirty="0">
                          <a:solidFill>
                            <a:schemeClr val="bg1"/>
                          </a:solidFill>
                          <a:latin typeface="Calibri"/>
                        </a:rPr>
                        <a:t> </a:t>
                      </a:r>
                    </a:p>
                  </a:txBody>
                  <a:tcPr marL="12189" marR="12189" marT="10001" marB="0" anchor="b"/>
                </a:tc>
                <a:tc>
                  <a:txBody>
                    <a:bodyPr/>
                    <a:lstStyle/>
                    <a:p>
                      <a:pPr algn="l" fontAlgn="b"/>
                      <a:r>
                        <a:rPr lang="el-GR" sz="1500" b="1" i="0" u="none" strike="noStrike" dirty="0">
                          <a:solidFill>
                            <a:schemeClr val="bg1"/>
                          </a:solidFill>
                          <a:latin typeface="Arial"/>
                        </a:rPr>
                        <a:t>7η Υγειονομική Περιφέρεια ΚΡΗΤΗΣ</a:t>
                      </a:r>
                    </a:p>
                  </a:txBody>
                  <a:tcPr marL="12189" marR="12189" marT="10001" marB="0" anchor="b"/>
                </a:tc>
                <a:tc>
                  <a:txBody>
                    <a:bodyPr/>
                    <a:lstStyle/>
                    <a:p>
                      <a:pPr algn="ctr" fontAlgn="b"/>
                      <a:r>
                        <a:rPr lang="el-GR" sz="900" b="0" i="0" u="none" strike="noStrike">
                          <a:solidFill>
                            <a:srgbClr val="000000"/>
                          </a:solidFill>
                          <a:latin typeface="Calibri"/>
                        </a:rPr>
                        <a:t> </a:t>
                      </a:r>
                    </a:p>
                  </a:txBody>
                  <a:tcPr marL="12189" marR="12189" marT="10001" marB="0" anchor="b"/>
                </a:tc>
                <a:tc>
                  <a:txBody>
                    <a:bodyPr/>
                    <a:lstStyle/>
                    <a:p>
                      <a:pPr algn="ctr" fontAlgn="b"/>
                      <a:r>
                        <a:rPr lang="el-GR" sz="900" b="0" i="0" u="none" strike="noStrike">
                          <a:solidFill>
                            <a:srgbClr val="000000"/>
                          </a:solidFill>
                          <a:latin typeface="Calibri"/>
                        </a:rPr>
                        <a:t> </a:t>
                      </a:r>
                    </a:p>
                  </a:txBody>
                  <a:tcPr marL="12189" marR="12189" marT="10001" marB="0" anchor="b"/>
                </a:tc>
                <a:tc>
                  <a:txBody>
                    <a:bodyPr/>
                    <a:lstStyle/>
                    <a:p>
                      <a:pPr algn="ctr" fontAlgn="b"/>
                      <a:r>
                        <a:rPr lang="el-GR" sz="900" b="0" i="0" u="none" strike="noStrike">
                          <a:solidFill>
                            <a:srgbClr val="000000"/>
                          </a:solidFill>
                          <a:latin typeface="Calibri"/>
                        </a:rPr>
                        <a:t> </a:t>
                      </a:r>
                    </a:p>
                  </a:txBody>
                  <a:tcPr marL="12189" marR="12189" marT="10001" marB="0" anchor="b"/>
                </a:tc>
              </a:tr>
              <a:tr h="389382">
                <a:tc>
                  <a:txBody>
                    <a:bodyPr/>
                    <a:lstStyle/>
                    <a:p>
                      <a:pPr algn="ctr" fontAlgn="b"/>
                      <a:r>
                        <a:rPr lang="el-GR" sz="1100" b="0" i="0" u="none" strike="noStrike" dirty="0">
                          <a:solidFill>
                            <a:srgbClr val="000000"/>
                          </a:solidFill>
                          <a:latin typeface="Arial" pitchFamily="34" charset="0"/>
                          <a:cs typeface="Arial" pitchFamily="34" charset="0"/>
                        </a:rPr>
                        <a:t> </a:t>
                      </a:r>
                    </a:p>
                  </a:txBody>
                  <a:tcPr marL="12189" marR="12189" marT="10001" marB="0" anchor="b"/>
                </a:tc>
                <a:tc>
                  <a:txBody>
                    <a:bodyPr/>
                    <a:lstStyle/>
                    <a:p>
                      <a:pPr algn="l" fontAlgn="b"/>
                      <a:r>
                        <a:rPr lang="el-GR" sz="1100" b="1" i="0" u="none" strike="noStrike" dirty="0">
                          <a:solidFill>
                            <a:srgbClr val="666666"/>
                          </a:solidFill>
                          <a:latin typeface="Arial" pitchFamily="34" charset="0"/>
                          <a:cs typeface="Arial" pitchFamily="34" charset="0"/>
                        </a:rPr>
                        <a:t>ΝΟΣΟΚΟΜΕΙΟ</a:t>
                      </a:r>
                    </a:p>
                  </a:txBody>
                  <a:tcPr marL="12189" marR="12189" marT="10001" marB="0" anchor="b"/>
                </a:tc>
                <a:tc>
                  <a:txBody>
                    <a:bodyPr/>
                    <a:lstStyle/>
                    <a:p>
                      <a:pPr algn="ctr" fontAlgn="b"/>
                      <a:r>
                        <a:rPr lang="el-GR" sz="1100" b="1" i="0" u="none" strike="noStrike">
                          <a:solidFill>
                            <a:srgbClr val="666666"/>
                          </a:solidFill>
                          <a:latin typeface="Arial" pitchFamily="34" charset="0"/>
                          <a:cs typeface="Arial" pitchFamily="34" charset="0"/>
                        </a:rPr>
                        <a:t>ΜΕΘ</a:t>
                      </a:r>
                    </a:p>
                  </a:txBody>
                  <a:tcPr marL="12189" marR="12189" marT="10001" marB="0" anchor="b"/>
                </a:tc>
                <a:tc>
                  <a:txBody>
                    <a:bodyPr/>
                    <a:lstStyle/>
                    <a:p>
                      <a:pPr algn="ctr" fontAlgn="b"/>
                      <a:r>
                        <a:rPr lang="el-GR" sz="1100" b="1" i="0" u="none" strike="noStrike" dirty="0">
                          <a:solidFill>
                            <a:srgbClr val="666666"/>
                          </a:solidFill>
                          <a:latin typeface="Arial" pitchFamily="34" charset="0"/>
                          <a:cs typeface="Arial" pitchFamily="34" charset="0"/>
                        </a:rPr>
                        <a:t>ΚΛΙΝΕΣ </a:t>
                      </a:r>
                      <a:r>
                        <a:rPr lang="el-GR" sz="1100" b="1" i="0" u="none" strike="noStrike" dirty="0" err="1">
                          <a:solidFill>
                            <a:srgbClr val="666666"/>
                          </a:solidFill>
                          <a:latin typeface="Arial" pitchFamily="34" charset="0"/>
                          <a:cs typeface="Arial" pitchFamily="34" charset="0"/>
                        </a:rPr>
                        <a:t>ΜΕΘ</a:t>
                      </a:r>
                      <a:r>
                        <a:rPr lang="el-GR" sz="1100" b="1" i="0" u="none" strike="noStrike" dirty="0">
                          <a:solidFill>
                            <a:srgbClr val="666666"/>
                          </a:solidFill>
                          <a:latin typeface="Arial" pitchFamily="34" charset="0"/>
                          <a:cs typeface="Arial" pitchFamily="34" charset="0"/>
                        </a:rPr>
                        <a:t> ΕΝΗΛΙΚΩΝ ΣΕ ΛΕΙΤΟΥΡΓΙΑ </a:t>
                      </a:r>
                    </a:p>
                  </a:txBody>
                  <a:tcPr marL="12189" marR="12189" marT="10001" marB="0" anchor="b"/>
                </a:tc>
                <a:tc>
                  <a:txBody>
                    <a:bodyPr/>
                    <a:lstStyle/>
                    <a:p>
                      <a:pPr algn="ctr" fontAlgn="b"/>
                      <a:r>
                        <a:rPr lang="el-GR" sz="1100" b="1" i="0" u="none" strike="noStrike">
                          <a:solidFill>
                            <a:srgbClr val="666666"/>
                          </a:solidFill>
                          <a:latin typeface="Arial" pitchFamily="34" charset="0"/>
                          <a:cs typeface="Arial" pitchFamily="34" charset="0"/>
                        </a:rPr>
                        <a:t>ΚΛΙΝΕΣ ΜΕΘ ΠΑΙΔΩΝ ΣΕ ΛΕΙΤΟΥΡΓΙΑ </a:t>
                      </a:r>
                    </a:p>
                  </a:txBody>
                  <a:tcPr marL="12189" marR="12189" marT="10001" marB="0" anchor="b"/>
                </a:tc>
              </a:tr>
              <a:tr h="389382">
                <a:tc>
                  <a:txBody>
                    <a:bodyPr/>
                    <a:lstStyle/>
                    <a:p>
                      <a:pPr algn="ctr" fontAlgn="ctr"/>
                      <a:r>
                        <a:rPr lang="el-GR" sz="1100" b="1" i="0" u="none" strike="noStrike">
                          <a:solidFill>
                            <a:srgbClr val="000000"/>
                          </a:solidFill>
                          <a:latin typeface="Arial" pitchFamily="34" charset="0"/>
                          <a:cs typeface="Arial" pitchFamily="34" charset="0"/>
                        </a:rPr>
                        <a:t>1</a:t>
                      </a:r>
                    </a:p>
                  </a:txBody>
                  <a:tcPr marL="12189" marR="12189" marT="10001" marB="0" anchor="ctr"/>
                </a:tc>
                <a:tc>
                  <a:txBody>
                    <a:bodyPr/>
                    <a:lstStyle/>
                    <a:p>
                      <a:pPr algn="l" fontAlgn="b"/>
                      <a:r>
                        <a:rPr lang="el-GR" sz="1100" b="0" i="0" u="none" strike="noStrike" dirty="0">
                          <a:solidFill>
                            <a:schemeClr val="tx1"/>
                          </a:solidFill>
                          <a:latin typeface="Arial" pitchFamily="34" charset="0"/>
                          <a:cs typeface="Arial" pitchFamily="34" charset="0"/>
                        </a:rPr>
                        <a:t>ΠΑΝΕΠΙΣΤΗΜΙΑΚΟ ΓΕΝΙΚΟ ΝΟΣΟΚΟΜΕΙΟ ΗΡΑΚΛΕΙΟΥ</a:t>
                      </a:r>
                    </a:p>
                  </a:txBody>
                  <a:tcPr marL="12189" marR="12189" marT="10001" marB="0" anchor="b"/>
                </a:tc>
                <a:tc>
                  <a:txBody>
                    <a:bodyPr/>
                    <a:lstStyle/>
                    <a:p>
                      <a:pPr algn="ctr" fontAlgn="b"/>
                      <a:r>
                        <a:rPr lang="el-GR" sz="1100" b="0" i="0" u="none" strike="noStrike" dirty="0">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12</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4</a:t>
                      </a:r>
                    </a:p>
                  </a:txBody>
                  <a:tcPr marL="12189" marR="12189" marT="10001" marB="0" anchor="b"/>
                </a:tc>
              </a:tr>
              <a:tr h="389382">
                <a:tc>
                  <a:txBody>
                    <a:bodyPr/>
                    <a:lstStyle/>
                    <a:p>
                      <a:pPr algn="ctr" fontAlgn="ctr"/>
                      <a:r>
                        <a:rPr lang="el-GR" sz="1100" b="1" i="0" u="none" strike="noStrike">
                          <a:solidFill>
                            <a:srgbClr val="000000"/>
                          </a:solidFill>
                          <a:latin typeface="Arial" pitchFamily="34" charset="0"/>
                          <a:cs typeface="Arial" pitchFamily="34" charset="0"/>
                        </a:rPr>
                        <a:t>2</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ΗΡΑΚΛΕΙΟΥ  "ΒΕΝΙΖΕΛΕΙΟ - ΠΑΝΑΚΕΙΟ"</a:t>
                      </a:r>
                    </a:p>
                  </a:txBody>
                  <a:tcPr marL="12189" marR="12189" marT="10001" marB="0" anchor="b"/>
                </a:tc>
                <a:tc>
                  <a:txBody>
                    <a:bodyPr/>
                    <a:lstStyle/>
                    <a:p>
                      <a:pPr algn="ctr" fontAlgn="b"/>
                      <a:r>
                        <a:rPr lang="el-GR" sz="1100" b="0" i="0" u="none" strike="noStrike" dirty="0">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11</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389382">
                <a:tc>
                  <a:txBody>
                    <a:bodyPr/>
                    <a:lstStyle/>
                    <a:p>
                      <a:pPr algn="ctr" fontAlgn="ctr"/>
                      <a:r>
                        <a:rPr lang="el-GR" sz="1100" b="1" i="0" u="none" strike="noStrike">
                          <a:solidFill>
                            <a:srgbClr val="000000"/>
                          </a:solidFill>
                          <a:latin typeface="Arial" pitchFamily="34" charset="0"/>
                          <a:cs typeface="Arial" pitchFamily="34" charset="0"/>
                        </a:rPr>
                        <a:t>3</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ΧΑΝΙΩΝ"Ο ΑΓΙΟΣ ΓΕΩΡΓΙΟΣ"</a:t>
                      </a:r>
                    </a:p>
                  </a:txBody>
                  <a:tcPr marL="12189" marR="12189" marT="10001" marB="0" anchor="b"/>
                </a:tc>
                <a:tc>
                  <a:txBody>
                    <a:bodyPr/>
                    <a:lstStyle/>
                    <a:p>
                      <a:pPr algn="ctr" fontAlgn="b"/>
                      <a:r>
                        <a:rPr lang="el-GR" sz="1100" b="0" i="0" u="none" strike="noStrike" dirty="0">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7</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389382">
                <a:tc>
                  <a:txBody>
                    <a:bodyPr/>
                    <a:lstStyle/>
                    <a:p>
                      <a:pPr algn="ctr" fontAlgn="ctr"/>
                      <a:r>
                        <a:rPr lang="el-GR" sz="1100" b="1" i="0" u="none" strike="noStrike">
                          <a:solidFill>
                            <a:srgbClr val="000000"/>
                          </a:solidFill>
                          <a:latin typeface="Arial" pitchFamily="34" charset="0"/>
                          <a:cs typeface="Arial" pitchFamily="34" charset="0"/>
                        </a:rPr>
                        <a:t>4</a:t>
                      </a:r>
                    </a:p>
                  </a:txBody>
                  <a:tcPr marL="12189" marR="12189" marT="10001" marB="0" anchor="ctr"/>
                </a:tc>
                <a:tc>
                  <a:txBody>
                    <a:bodyPr/>
                    <a:lstStyle/>
                    <a:p>
                      <a:pPr algn="l" fontAlgn="b"/>
                      <a:r>
                        <a:rPr lang="el-GR" sz="1100" b="0" i="0" u="none" strike="noStrike" dirty="0">
                          <a:solidFill>
                            <a:schemeClr val="tx1"/>
                          </a:solidFill>
                          <a:latin typeface="Arial" pitchFamily="34" charset="0"/>
                          <a:cs typeface="Arial" pitchFamily="34" charset="0"/>
                        </a:rPr>
                        <a:t>ΓΕΝΙΚΟ ΝΟΣΟΚΟΜΕΙΟ   "ΑΓΙΟΥ ΝΙΚΟΛΑΟΥ" </a:t>
                      </a:r>
                    </a:p>
                  </a:txBody>
                  <a:tcPr marL="12189" marR="12189" marT="10001" marB="0" anchor="b"/>
                </a:tc>
                <a:tc>
                  <a:txBody>
                    <a:bodyPr/>
                    <a:lstStyle/>
                    <a:p>
                      <a:pPr algn="ctr" fontAlgn="b"/>
                      <a:r>
                        <a:rPr lang="el-GR" sz="1100" b="0" i="0" u="none" strike="noStrike" dirty="0">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6</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389382">
                <a:tc>
                  <a:txBody>
                    <a:bodyPr/>
                    <a:lstStyle/>
                    <a:p>
                      <a:pPr algn="ctr" fontAlgn="ctr"/>
                      <a:r>
                        <a:rPr lang="el-GR" sz="1100" b="1" i="0" u="none" strike="noStrike">
                          <a:solidFill>
                            <a:srgbClr val="000000"/>
                          </a:solidFill>
                          <a:latin typeface="Arial" pitchFamily="34" charset="0"/>
                          <a:cs typeface="Arial" pitchFamily="34" charset="0"/>
                        </a:rPr>
                        <a:t>5</a:t>
                      </a:r>
                    </a:p>
                  </a:txBody>
                  <a:tcPr marL="12189" marR="12189" marT="10001" marB="0" anchor="ctr"/>
                </a:tc>
                <a:tc>
                  <a:txBody>
                    <a:bodyPr/>
                    <a:lstStyle/>
                    <a:p>
                      <a:pPr algn="l" fontAlgn="b"/>
                      <a:r>
                        <a:rPr lang="el-GR" sz="1100" b="0" i="0" u="none" strike="noStrike">
                          <a:solidFill>
                            <a:schemeClr val="tx1"/>
                          </a:solidFill>
                          <a:latin typeface="Arial" pitchFamily="34" charset="0"/>
                          <a:cs typeface="Arial" pitchFamily="34" charset="0"/>
                        </a:rPr>
                        <a:t>ΓΕΝΙΚΟ ΝΟΣΟΚΟΜΕΙΟ ΡΕΘΥΜΝΗΣ</a:t>
                      </a:r>
                    </a:p>
                  </a:txBody>
                  <a:tcPr marL="12189" marR="12189" marT="10001" marB="0" anchor="b"/>
                </a:tc>
                <a:tc>
                  <a:txBody>
                    <a:bodyPr/>
                    <a:lstStyle/>
                    <a:p>
                      <a:pPr algn="ctr" fontAlgn="b"/>
                      <a:r>
                        <a:rPr lang="el-GR" sz="1100" b="0" i="0" u="none" strike="noStrike">
                          <a:solidFill>
                            <a:schemeClr val="tx1"/>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7</a:t>
                      </a:r>
                    </a:p>
                  </a:txBody>
                  <a:tcPr marL="12189" marR="12189" marT="10001" marB="0" anchor="b"/>
                </a:tc>
                <a:tc>
                  <a:txBody>
                    <a:bodyPr/>
                    <a:lstStyle/>
                    <a:p>
                      <a:pPr algn="ctr" fontAlgn="b"/>
                      <a:r>
                        <a:rPr lang="el-GR" sz="1500" b="0" i="0" u="none" strike="noStrike" dirty="0">
                          <a:solidFill>
                            <a:schemeClr val="tx1"/>
                          </a:solidFill>
                          <a:latin typeface="Arial" pitchFamily="34" charset="0"/>
                          <a:cs typeface="Arial" pitchFamily="34" charset="0"/>
                        </a:rPr>
                        <a:t> </a:t>
                      </a:r>
                    </a:p>
                  </a:txBody>
                  <a:tcPr marL="12189" marR="12189" marT="10001" marB="0" anchor="b"/>
                </a:tc>
              </a:tr>
              <a:tr h="389382">
                <a:tc>
                  <a:txBody>
                    <a:bodyPr/>
                    <a:lstStyle/>
                    <a:p>
                      <a:pPr algn="ctr" fontAlgn="b"/>
                      <a:r>
                        <a:rPr lang="el-GR" sz="900" b="0" i="0" u="none" strike="noStrike">
                          <a:solidFill>
                            <a:srgbClr val="000000"/>
                          </a:solidFill>
                          <a:latin typeface="Calibri"/>
                        </a:rPr>
                        <a:t> </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ΣΥΝΟΛΟ ΚΛΙΝΩΝ </a:t>
                      </a:r>
                      <a:r>
                        <a:rPr kumimoji="0" lang="el-GR" sz="1500" b="1" i="0" u="none" strike="noStrike" kern="1200" dirty="0" err="1">
                          <a:solidFill>
                            <a:srgbClr val="28658B"/>
                          </a:solidFill>
                          <a:latin typeface="Arial"/>
                          <a:ea typeface="+mn-ea"/>
                          <a:cs typeface="+mn-cs"/>
                        </a:rPr>
                        <a:t>ΜΕΘ</a:t>
                      </a:r>
                      <a:r>
                        <a:rPr kumimoji="0" lang="el-GR" sz="1500" b="1" i="0" u="none" strike="noStrike" kern="1200" dirty="0">
                          <a:solidFill>
                            <a:srgbClr val="28658B"/>
                          </a:solidFill>
                          <a:latin typeface="Arial"/>
                          <a:ea typeface="+mn-ea"/>
                          <a:cs typeface="+mn-cs"/>
                        </a:rPr>
                        <a:t> </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 </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43</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4</a:t>
                      </a:r>
                    </a:p>
                  </a:txBody>
                  <a:tcPr marL="12189" marR="12189" marT="10001" marB="0" anchor="b"/>
                </a:tc>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350044"/>
            <a:ext cx="11116390" cy="625079"/>
          </a:xfrm>
        </p:spPr>
        <p:txBody>
          <a:bodyPr>
            <a:noAutofit/>
          </a:bodyPr>
          <a:lstStyle/>
          <a:p>
            <a:pPr fontAlgn="auto">
              <a:spcAft>
                <a:spcPts val="0"/>
              </a:spcAft>
              <a:defRPr/>
            </a:pPr>
            <a:r>
              <a:rPr lang="el-GR" sz="4700" i="1" dirty="0" smtClean="0">
                <a:effectLst>
                  <a:outerShdw blurRad="38100" dist="38100" dir="2700000" algn="tl">
                    <a:srgbClr val="000000">
                      <a:alpha val="43137"/>
                    </a:srgbClr>
                  </a:outerShdw>
                </a:effectLst>
              </a:rPr>
              <a:t>Επιπλέον Πληροφορίες – </a:t>
            </a:r>
            <a:br>
              <a:rPr lang="el-GR" sz="4700" i="1" dirty="0" smtClean="0">
                <a:effectLst>
                  <a:outerShdw blurRad="38100" dist="38100" dir="2700000" algn="tl">
                    <a:srgbClr val="000000">
                      <a:alpha val="43137"/>
                    </a:srgbClr>
                  </a:outerShdw>
                </a:effectLst>
              </a:rPr>
            </a:br>
            <a:r>
              <a:rPr lang="el-GR" sz="4700" i="1" dirty="0" smtClean="0">
                <a:effectLst>
                  <a:outerShdw blurRad="38100" dist="38100" dir="2700000" algn="tl">
                    <a:srgbClr val="000000">
                      <a:alpha val="43137"/>
                    </a:srgbClr>
                  </a:outerShdw>
                </a:effectLst>
              </a:rPr>
              <a:t>Στρατιωτικά Νοσοκομεία  </a:t>
            </a:r>
            <a:endParaRPr lang="el-GR" sz="4700" i="1" dirty="0">
              <a:effectLst>
                <a:outerShdw blurRad="38100" dist="38100" dir="2700000" algn="tl">
                  <a:srgbClr val="000000">
                    <a:alpha val="43137"/>
                  </a:srgbClr>
                </a:outerShdw>
              </a:effectLst>
            </a:endParaRPr>
          </a:p>
        </p:txBody>
      </p:sp>
      <p:graphicFrame>
        <p:nvGraphicFramePr>
          <p:cNvPr id="5" name="4 - Θέση περιεχομένου"/>
          <p:cNvGraphicFramePr>
            <a:graphicFrameLocks noGrp="1"/>
          </p:cNvGraphicFramePr>
          <p:nvPr>
            <p:ph sz="quarter" idx="1"/>
          </p:nvPr>
        </p:nvGraphicFramePr>
        <p:xfrm>
          <a:off x="782605" y="2011919"/>
          <a:ext cx="10596992" cy="3100698"/>
        </p:xfrm>
        <a:graphic>
          <a:graphicData uri="http://schemas.openxmlformats.org/drawingml/2006/table">
            <a:tbl>
              <a:tblPr firstRow="1" bandRow="1">
                <a:tableStyleId>{5C22544A-7EE6-4342-B048-85BDC9FD1C3A}</a:tableStyleId>
              </a:tblPr>
              <a:tblGrid>
                <a:gridCol w="733187"/>
                <a:gridCol w="3505611"/>
                <a:gridCol w="2119398"/>
                <a:gridCol w="2119398"/>
                <a:gridCol w="2119398"/>
              </a:tblGrid>
              <a:tr h="427178">
                <a:tc>
                  <a:txBody>
                    <a:bodyPr/>
                    <a:lstStyle/>
                    <a:p>
                      <a:pPr algn="ctr" fontAlgn="b"/>
                      <a:r>
                        <a:rPr lang="el-GR" sz="900" b="0" i="0" u="none" strike="noStrike" dirty="0">
                          <a:solidFill>
                            <a:srgbClr val="000000"/>
                          </a:solidFill>
                          <a:latin typeface="Calibri"/>
                        </a:rPr>
                        <a:t> </a:t>
                      </a:r>
                    </a:p>
                  </a:txBody>
                  <a:tcPr marL="12189" marR="12189" marT="10001" marB="0" anchor="b"/>
                </a:tc>
                <a:tc>
                  <a:txBody>
                    <a:bodyPr/>
                    <a:lstStyle/>
                    <a:p>
                      <a:pPr algn="l" fontAlgn="b"/>
                      <a:r>
                        <a:rPr lang="el-GR" sz="1500" b="1" i="0" u="none" strike="noStrike" dirty="0">
                          <a:solidFill>
                            <a:schemeClr val="bg1"/>
                          </a:solidFill>
                          <a:latin typeface="Arial"/>
                        </a:rPr>
                        <a:t>ΣΤΡΑΤΙΩΤΙΚΑ ΝΟΣΟΚΟΜΕΙΑ</a:t>
                      </a:r>
                    </a:p>
                  </a:txBody>
                  <a:tcPr marL="12189" marR="12189" marT="10001" marB="0" anchor="b"/>
                </a:tc>
                <a:tc>
                  <a:txBody>
                    <a:bodyPr/>
                    <a:lstStyle/>
                    <a:p>
                      <a:pPr algn="ctr" fontAlgn="b"/>
                      <a:r>
                        <a:rPr lang="el-GR" sz="900" b="0" i="0" u="none" strike="noStrike" dirty="0">
                          <a:solidFill>
                            <a:srgbClr val="000000"/>
                          </a:solidFill>
                          <a:latin typeface="Calibri"/>
                        </a:rPr>
                        <a:t> </a:t>
                      </a:r>
                    </a:p>
                  </a:txBody>
                  <a:tcPr marL="12189" marR="12189" marT="10001" marB="0" anchor="b"/>
                </a:tc>
                <a:tc>
                  <a:txBody>
                    <a:bodyPr/>
                    <a:lstStyle/>
                    <a:p>
                      <a:pPr algn="ctr" fontAlgn="b"/>
                      <a:endParaRPr lang="el-GR" sz="1100" b="1" i="0" u="none" strike="noStrike" dirty="0">
                        <a:solidFill>
                          <a:srgbClr val="666666"/>
                        </a:solidFill>
                        <a:latin typeface="Arial"/>
                      </a:endParaRPr>
                    </a:p>
                  </a:txBody>
                  <a:tcPr marL="12189" marR="12189" marT="10001" marB="0" anchor="b"/>
                </a:tc>
                <a:tc>
                  <a:txBody>
                    <a:bodyPr/>
                    <a:lstStyle/>
                    <a:p>
                      <a:pPr algn="ctr" fontAlgn="b"/>
                      <a:endParaRPr lang="el-GR" sz="1100" b="1" i="0" u="none" strike="noStrike" dirty="0">
                        <a:solidFill>
                          <a:srgbClr val="666666"/>
                        </a:solidFill>
                        <a:latin typeface="Arial"/>
                      </a:endParaRPr>
                    </a:p>
                  </a:txBody>
                  <a:tcPr marL="12189" marR="12189" marT="10001" marB="0" anchor="b"/>
                </a:tc>
              </a:tr>
              <a:tr h="537630">
                <a:tc>
                  <a:txBody>
                    <a:bodyPr/>
                    <a:lstStyle/>
                    <a:p>
                      <a:pPr algn="ctr" fontAlgn="b"/>
                      <a:endParaRPr lang="el-GR" sz="1100" b="1" i="0" u="none" strike="noStrike" dirty="0">
                        <a:solidFill>
                          <a:srgbClr val="000000"/>
                        </a:solidFill>
                        <a:latin typeface="Arial" pitchFamily="34" charset="0"/>
                        <a:cs typeface="Arial" pitchFamily="34" charset="0"/>
                      </a:endParaRPr>
                    </a:p>
                  </a:txBody>
                  <a:tcPr marL="12189" marR="12189" marT="10001" marB="0" anchor="b"/>
                </a:tc>
                <a:tc>
                  <a:txBody>
                    <a:bodyPr/>
                    <a:lstStyle/>
                    <a:p>
                      <a:pPr algn="l" fontAlgn="b"/>
                      <a:r>
                        <a:rPr lang="el-GR" sz="1100" b="1" i="0" u="none" strike="noStrike" dirty="0" smtClean="0">
                          <a:solidFill>
                            <a:srgbClr val="666666"/>
                          </a:solidFill>
                          <a:latin typeface="Arial" pitchFamily="34" charset="0"/>
                          <a:cs typeface="Arial" pitchFamily="34" charset="0"/>
                        </a:rPr>
                        <a:t>ΝΟΣΟΚΟΜΕΙΟ</a:t>
                      </a:r>
                      <a:r>
                        <a:rPr lang="el-GR" sz="1100" b="1" i="0" u="none" strike="noStrike" baseline="0" dirty="0" smtClean="0">
                          <a:solidFill>
                            <a:srgbClr val="666666"/>
                          </a:solidFill>
                          <a:latin typeface="Arial" pitchFamily="34" charset="0"/>
                          <a:cs typeface="Arial" pitchFamily="34" charset="0"/>
                        </a:rPr>
                        <a:t> </a:t>
                      </a:r>
                      <a:endParaRPr lang="el-GR" sz="1100" b="1" i="0" u="none" strike="noStrike" dirty="0">
                        <a:solidFill>
                          <a:srgbClr val="666666"/>
                        </a:solidFill>
                        <a:latin typeface="Arial" pitchFamily="34" charset="0"/>
                        <a:cs typeface="Arial" pitchFamily="34" charset="0"/>
                      </a:endParaRPr>
                    </a:p>
                  </a:txBody>
                  <a:tcPr marL="12189" marR="12189" marT="10001" marB="0" anchor="b"/>
                </a:tc>
                <a:tc>
                  <a:txBody>
                    <a:bodyPr/>
                    <a:lstStyle/>
                    <a:p>
                      <a:pPr algn="ctr" fontAlgn="b"/>
                      <a:r>
                        <a:rPr lang="el-GR" sz="1100" b="1" i="0" u="none" strike="noStrike" dirty="0" err="1" smtClean="0">
                          <a:solidFill>
                            <a:srgbClr val="000000"/>
                          </a:solidFill>
                          <a:latin typeface="Arial" pitchFamily="34" charset="0"/>
                          <a:cs typeface="Arial" pitchFamily="34" charset="0"/>
                        </a:rPr>
                        <a:t>ΜΕΘ</a:t>
                      </a:r>
                      <a:endParaRPr lang="el-GR" sz="1100" b="1" i="0" u="none" strike="noStrike" dirty="0">
                        <a:solidFill>
                          <a:srgbClr val="000000"/>
                        </a:solidFill>
                        <a:latin typeface="Arial" pitchFamily="34" charset="0"/>
                        <a:cs typeface="Arial" pitchFamily="34" charset="0"/>
                      </a:endParaRPr>
                    </a:p>
                  </a:txBody>
                  <a:tcPr marL="12189" marR="12189" marT="10001"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l-GR" sz="1100" b="1" i="0" u="none" strike="noStrike" dirty="0" smtClean="0">
                          <a:solidFill>
                            <a:srgbClr val="666666"/>
                          </a:solidFill>
                          <a:latin typeface="Arial"/>
                        </a:rPr>
                        <a:t>ΚΛΙΝΕΣ </a:t>
                      </a:r>
                      <a:r>
                        <a:rPr lang="el-GR" sz="1100" b="1" i="0" u="none" strike="noStrike" dirty="0" err="1" smtClean="0">
                          <a:solidFill>
                            <a:srgbClr val="666666"/>
                          </a:solidFill>
                          <a:latin typeface="Arial"/>
                        </a:rPr>
                        <a:t>ΜΕΘ</a:t>
                      </a:r>
                      <a:r>
                        <a:rPr lang="el-GR" sz="1100" b="1" i="0" u="none" strike="noStrike" dirty="0" smtClean="0">
                          <a:solidFill>
                            <a:srgbClr val="666666"/>
                          </a:solidFill>
                          <a:latin typeface="Arial"/>
                        </a:rPr>
                        <a:t> ΕΝΗΛΙΚΩΝ  ΣΕ ΛΕΙΤΟΥΡΓΙΑ </a:t>
                      </a:r>
                    </a:p>
                    <a:p>
                      <a:pPr algn="ctr" fontAlgn="b"/>
                      <a:endParaRPr lang="el-GR" sz="1100" b="1" i="0" u="none" strike="noStrike" dirty="0">
                        <a:solidFill>
                          <a:srgbClr val="000000"/>
                        </a:solidFill>
                        <a:latin typeface="Arial" pitchFamily="34" charset="0"/>
                        <a:cs typeface="Arial" pitchFamily="34" charset="0"/>
                      </a:endParaRPr>
                    </a:p>
                  </a:txBody>
                  <a:tcPr marL="12189" marR="12189" marT="10001"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l-GR" sz="1100" b="1" i="0" u="none" strike="noStrike" dirty="0" smtClean="0">
                          <a:solidFill>
                            <a:srgbClr val="666666"/>
                          </a:solidFill>
                          <a:latin typeface="Arial"/>
                        </a:rPr>
                        <a:t>ΚΛΙΝΕΣ </a:t>
                      </a:r>
                      <a:r>
                        <a:rPr lang="el-GR" sz="1100" b="1" i="0" u="none" strike="noStrike" dirty="0" err="1" smtClean="0">
                          <a:solidFill>
                            <a:srgbClr val="666666"/>
                          </a:solidFill>
                          <a:latin typeface="Arial"/>
                        </a:rPr>
                        <a:t>ΜΕΘ</a:t>
                      </a:r>
                      <a:r>
                        <a:rPr lang="el-GR" sz="1100" b="1" i="0" u="none" strike="noStrike" dirty="0" smtClean="0">
                          <a:solidFill>
                            <a:srgbClr val="666666"/>
                          </a:solidFill>
                          <a:latin typeface="Arial"/>
                        </a:rPr>
                        <a:t> ΠΑΙΔΩΝ       ΣΕ ΛΕΙΤΟΥΡΓΙΑ </a:t>
                      </a:r>
                    </a:p>
                    <a:p>
                      <a:pPr algn="ctr" fontAlgn="b"/>
                      <a:endParaRPr lang="el-GR" sz="1100" b="1" i="0" u="none" strike="noStrike" dirty="0">
                        <a:solidFill>
                          <a:srgbClr val="000000"/>
                        </a:solidFill>
                        <a:latin typeface="Arial" pitchFamily="34" charset="0"/>
                        <a:cs typeface="Arial" pitchFamily="34" charset="0"/>
                      </a:endParaRPr>
                    </a:p>
                  </a:txBody>
                  <a:tcPr marL="12189" marR="12189" marT="10001" marB="0" anchor="b"/>
                </a:tc>
              </a:tr>
              <a:tr h="427178">
                <a:tc>
                  <a:txBody>
                    <a:bodyPr/>
                    <a:lstStyle/>
                    <a:p>
                      <a:pPr algn="ctr" fontAlgn="b"/>
                      <a:r>
                        <a:rPr lang="el-GR" sz="1100" b="1" i="0" u="none" strike="noStrike" dirty="0">
                          <a:solidFill>
                            <a:srgbClr val="000000"/>
                          </a:solidFill>
                          <a:latin typeface="Arial" pitchFamily="34" charset="0"/>
                          <a:cs typeface="Arial" pitchFamily="34" charset="0"/>
                        </a:rPr>
                        <a:t>1</a:t>
                      </a:r>
                    </a:p>
                  </a:txBody>
                  <a:tcPr marL="12189" marR="12189" marT="10001" marB="0" anchor="b"/>
                </a:tc>
                <a:tc>
                  <a:txBody>
                    <a:bodyPr/>
                    <a:lstStyle/>
                    <a:p>
                      <a:pPr algn="l" fontAlgn="b"/>
                      <a:r>
                        <a:rPr lang="el-GR" sz="1100" b="0" i="0" u="none" strike="noStrike" dirty="0">
                          <a:solidFill>
                            <a:srgbClr val="666666"/>
                          </a:solidFill>
                          <a:latin typeface="Arial" pitchFamily="34" charset="0"/>
                          <a:cs typeface="Arial" pitchFamily="34" charset="0"/>
                        </a:rPr>
                        <a:t>401 ΓΕΝΙΚΟ ΣΤΡΑΤΙΩΤΙΚΟ ΝΟΣΟΚΟΜΕΙΟ ΑΘΗΝΩΝ (</a:t>
                      </a:r>
                      <a:r>
                        <a:rPr lang="el-GR" sz="1100" b="0" i="0" u="none" strike="noStrike" dirty="0" err="1">
                          <a:solidFill>
                            <a:srgbClr val="666666"/>
                          </a:solidFill>
                          <a:latin typeface="Arial" pitchFamily="34" charset="0"/>
                          <a:cs typeface="Arial" pitchFamily="34" charset="0"/>
                        </a:rPr>
                        <a:t>Γ.Σ.Ν.Α</a:t>
                      </a:r>
                      <a:r>
                        <a:rPr lang="el-GR" sz="1100" b="0" i="0" u="none" strike="noStrike" dirty="0">
                          <a:solidFill>
                            <a:srgbClr val="666666"/>
                          </a:solidFill>
                          <a:latin typeface="Arial" pitchFamily="34" charset="0"/>
                          <a:cs typeface="Arial" pitchFamily="34" charset="0"/>
                        </a:rPr>
                        <a:t>.)</a:t>
                      </a:r>
                    </a:p>
                  </a:txBody>
                  <a:tcPr marL="12189" marR="12189" marT="10001" marB="0" anchor="b"/>
                </a:tc>
                <a:tc>
                  <a:txBody>
                    <a:bodyPr/>
                    <a:lstStyle/>
                    <a:p>
                      <a:pPr algn="ctr" fontAlgn="b"/>
                      <a:r>
                        <a:rPr lang="el-GR" sz="1100" b="0" i="0" u="none" strike="noStrike" dirty="0">
                          <a:solidFill>
                            <a:srgbClr val="000000"/>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rgbClr val="000000"/>
                          </a:solidFill>
                          <a:latin typeface="Arial" pitchFamily="34" charset="0"/>
                          <a:cs typeface="Arial" pitchFamily="34" charset="0"/>
                        </a:rPr>
                        <a:t>4</a:t>
                      </a:r>
                    </a:p>
                  </a:txBody>
                  <a:tcPr marL="12189" marR="12189" marT="10001" marB="0" anchor="b"/>
                </a:tc>
                <a:tc>
                  <a:txBody>
                    <a:bodyPr/>
                    <a:lstStyle/>
                    <a:p>
                      <a:pPr algn="ctr" fontAlgn="b"/>
                      <a:r>
                        <a:rPr lang="el-GR" sz="1500" b="0" i="0" u="none" strike="noStrike">
                          <a:solidFill>
                            <a:srgbClr val="000000"/>
                          </a:solidFill>
                          <a:latin typeface="Arial" pitchFamily="34" charset="0"/>
                          <a:cs typeface="Arial" pitchFamily="34" charset="0"/>
                        </a:rPr>
                        <a:t> </a:t>
                      </a:r>
                    </a:p>
                  </a:txBody>
                  <a:tcPr marL="12189" marR="12189" marT="10001" marB="0" anchor="b"/>
                </a:tc>
              </a:tr>
              <a:tr h="427178">
                <a:tc>
                  <a:txBody>
                    <a:bodyPr/>
                    <a:lstStyle/>
                    <a:p>
                      <a:pPr algn="ctr" fontAlgn="b"/>
                      <a:r>
                        <a:rPr lang="el-GR" sz="1100" b="1" i="0" u="none" strike="noStrike">
                          <a:solidFill>
                            <a:srgbClr val="000000"/>
                          </a:solidFill>
                          <a:latin typeface="Arial" pitchFamily="34" charset="0"/>
                          <a:cs typeface="Arial" pitchFamily="34" charset="0"/>
                        </a:rPr>
                        <a:t>2</a:t>
                      </a:r>
                    </a:p>
                  </a:txBody>
                  <a:tcPr marL="12189" marR="12189" marT="10001" marB="0" anchor="b"/>
                </a:tc>
                <a:tc>
                  <a:txBody>
                    <a:bodyPr/>
                    <a:lstStyle/>
                    <a:p>
                      <a:pPr algn="l" fontAlgn="b"/>
                      <a:r>
                        <a:rPr lang="el-GR" sz="1100" b="0" i="0" u="none" strike="noStrike">
                          <a:solidFill>
                            <a:srgbClr val="666666"/>
                          </a:solidFill>
                          <a:latin typeface="Arial" pitchFamily="34" charset="0"/>
                          <a:cs typeface="Arial" pitchFamily="34" charset="0"/>
                        </a:rPr>
                        <a:t>ΝΝΑ - ΝΑΥΤΙΚΟ ΝΟΣΟΚΟΜΕΙΟ ΑΘΗΝΩΝ</a:t>
                      </a:r>
                    </a:p>
                  </a:txBody>
                  <a:tcPr marL="12189" marR="12189" marT="10001" marB="0" anchor="b"/>
                </a:tc>
                <a:tc>
                  <a:txBody>
                    <a:bodyPr/>
                    <a:lstStyle/>
                    <a:p>
                      <a:pPr algn="ctr" fontAlgn="b"/>
                      <a:r>
                        <a:rPr lang="el-GR" sz="1100" b="0" i="0" u="none" strike="noStrike" dirty="0">
                          <a:solidFill>
                            <a:srgbClr val="000000"/>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rgbClr val="000000"/>
                          </a:solidFill>
                          <a:latin typeface="Arial" pitchFamily="34" charset="0"/>
                          <a:cs typeface="Arial" pitchFamily="34" charset="0"/>
                        </a:rPr>
                        <a:t>5</a:t>
                      </a:r>
                    </a:p>
                  </a:txBody>
                  <a:tcPr marL="12189" marR="12189" marT="10001" marB="0" anchor="b"/>
                </a:tc>
                <a:tc>
                  <a:txBody>
                    <a:bodyPr/>
                    <a:lstStyle/>
                    <a:p>
                      <a:pPr algn="ctr" fontAlgn="b"/>
                      <a:r>
                        <a:rPr lang="el-GR" sz="1500" b="0" i="0" u="none" strike="noStrike" dirty="0">
                          <a:solidFill>
                            <a:srgbClr val="000000"/>
                          </a:solidFill>
                          <a:latin typeface="Arial" pitchFamily="34" charset="0"/>
                          <a:cs typeface="Arial" pitchFamily="34" charset="0"/>
                        </a:rPr>
                        <a:t> </a:t>
                      </a:r>
                    </a:p>
                  </a:txBody>
                  <a:tcPr marL="12189" marR="12189" marT="10001" marB="0" anchor="b"/>
                </a:tc>
              </a:tr>
              <a:tr h="427178">
                <a:tc>
                  <a:txBody>
                    <a:bodyPr/>
                    <a:lstStyle/>
                    <a:p>
                      <a:pPr algn="ctr" fontAlgn="b"/>
                      <a:r>
                        <a:rPr lang="el-GR" sz="1100" b="1" i="0" u="none" strike="noStrike">
                          <a:solidFill>
                            <a:srgbClr val="000000"/>
                          </a:solidFill>
                          <a:latin typeface="Arial" pitchFamily="34" charset="0"/>
                          <a:cs typeface="Arial" pitchFamily="34" charset="0"/>
                        </a:rPr>
                        <a:t>3</a:t>
                      </a:r>
                    </a:p>
                  </a:txBody>
                  <a:tcPr marL="12189" marR="12189" marT="10001" marB="0" anchor="b"/>
                </a:tc>
                <a:tc>
                  <a:txBody>
                    <a:bodyPr/>
                    <a:lstStyle/>
                    <a:p>
                      <a:pPr algn="l" fontAlgn="b"/>
                      <a:r>
                        <a:rPr lang="el-GR" sz="1100" b="0" i="0" u="none" strike="noStrike">
                          <a:solidFill>
                            <a:srgbClr val="666666"/>
                          </a:solidFill>
                          <a:latin typeface="Arial" pitchFamily="34" charset="0"/>
                          <a:cs typeface="Arial" pitchFamily="34" charset="0"/>
                        </a:rPr>
                        <a:t>251 ΓΕΝΙΚΟ ΝΟΣΟΚΟΜΕΙΟ ΑΕΡΟΠΟΡΙΑΣ</a:t>
                      </a:r>
                    </a:p>
                  </a:txBody>
                  <a:tcPr marL="12189" marR="12189" marT="10001" marB="0" anchor="b"/>
                </a:tc>
                <a:tc>
                  <a:txBody>
                    <a:bodyPr/>
                    <a:lstStyle/>
                    <a:p>
                      <a:pPr algn="ctr" fontAlgn="b"/>
                      <a:r>
                        <a:rPr lang="el-GR" sz="1100" b="0" i="0" u="none" strike="noStrike">
                          <a:solidFill>
                            <a:srgbClr val="000000"/>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dirty="0">
                          <a:solidFill>
                            <a:srgbClr val="000000"/>
                          </a:solidFill>
                          <a:latin typeface="Arial" pitchFamily="34" charset="0"/>
                          <a:cs typeface="Arial" pitchFamily="34" charset="0"/>
                        </a:rPr>
                        <a:t>7</a:t>
                      </a:r>
                    </a:p>
                  </a:txBody>
                  <a:tcPr marL="12189" marR="12189" marT="10001" marB="0" anchor="b"/>
                </a:tc>
                <a:tc>
                  <a:txBody>
                    <a:bodyPr/>
                    <a:lstStyle/>
                    <a:p>
                      <a:pPr algn="ctr" fontAlgn="b"/>
                      <a:r>
                        <a:rPr lang="el-GR" sz="1500" b="0" i="0" u="none" strike="noStrike" dirty="0">
                          <a:solidFill>
                            <a:srgbClr val="000000"/>
                          </a:solidFill>
                          <a:latin typeface="Arial" pitchFamily="34" charset="0"/>
                          <a:cs typeface="Arial" pitchFamily="34" charset="0"/>
                        </a:rPr>
                        <a:t> </a:t>
                      </a:r>
                    </a:p>
                  </a:txBody>
                  <a:tcPr marL="12189" marR="12189" marT="10001" marB="0" anchor="b"/>
                </a:tc>
              </a:tr>
              <a:tr h="427178">
                <a:tc>
                  <a:txBody>
                    <a:bodyPr/>
                    <a:lstStyle/>
                    <a:p>
                      <a:pPr algn="ctr" fontAlgn="b"/>
                      <a:r>
                        <a:rPr lang="el-GR" sz="1100" b="1" i="0" u="none" strike="noStrike">
                          <a:solidFill>
                            <a:srgbClr val="000000"/>
                          </a:solidFill>
                          <a:latin typeface="Arial" pitchFamily="34" charset="0"/>
                          <a:cs typeface="Arial" pitchFamily="34" charset="0"/>
                        </a:rPr>
                        <a:t>4</a:t>
                      </a:r>
                    </a:p>
                  </a:txBody>
                  <a:tcPr marL="12189" marR="12189" marT="10001" marB="0" anchor="b"/>
                </a:tc>
                <a:tc>
                  <a:txBody>
                    <a:bodyPr/>
                    <a:lstStyle/>
                    <a:p>
                      <a:pPr algn="l" fontAlgn="b"/>
                      <a:r>
                        <a:rPr lang="el-GR" sz="1100" b="0" i="0" u="none" strike="noStrike">
                          <a:solidFill>
                            <a:srgbClr val="666666"/>
                          </a:solidFill>
                          <a:latin typeface="Arial" pitchFamily="34" charset="0"/>
                          <a:cs typeface="Arial" pitchFamily="34" charset="0"/>
                        </a:rPr>
                        <a:t>417 ΝΟΣΗΛΕΥΤΙΚΟ ΙΔΡΥΜΑ ΜΕΤΟΧΙΚΟΥ ΤΑΜΕΙΟΥ ΣΤΡΑΤΟΥ Ν.Ι.ΜΤΣ</a:t>
                      </a:r>
                    </a:p>
                  </a:txBody>
                  <a:tcPr marL="12189" marR="12189" marT="10001" marB="0" anchor="b"/>
                </a:tc>
                <a:tc>
                  <a:txBody>
                    <a:bodyPr/>
                    <a:lstStyle/>
                    <a:p>
                      <a:pPr algn="ctr" fontAlgn="b"/>
                      <a:r>
                        <a:rPr lang="el-GR" sz="1100" b="0" i="0" u="none" strike="noStrike">
                          <a:solidFill>
                            <a:srgbClr val="000000"/>
                          </a:solidFill>
                          <a:latin typeface="Arial" pitchFamily="34" charset="0"/>
                          <a:cs typeface="Arial" pitchFamily="34" charset="0"/>
                        </a:rPr>
                        <a:t>ΝΑΙ</a:t>
                      </a:r>
                    </a:p>
                  </a:txBody>
                  <a:tcPr marL="12189" marR="12189" marT="10001" marB="0" anchor="b"/>
                </a:tc>
                <a:tc>
                  <a:txBody>
                    <a:bodyPr/>
                    <a:lstStyle/>
                    <a:p>
                      <a:pPr algn="ctr" fontAlgn="b"/>
                      <a:r>
                        <a:rPr lang="el-GR" sz="1500" b="0" i="0" u="none" strike="noStrike">
                          <a:solidFill>
                            <a:srgbClr val="000000"/>
                          </a:solidFill>
                          <a:latin typeface="Arial" pitchFamily="34" charset="0"/>
                          <a:cs typeface="Arial" pitchFamily="34" charset="0"/>
                        </a:rPr>
                        <a:t>7</a:t>
                      </a:r>
                    </a:p>
                  </a:txBody>
                  <a:tcPr marL="12189" marR="12189" marT="10001" marB="0" anchor="b"/>
                </a:tc>
                <a:tc>
                  <a:txBody>
                    <a:bodyPr/>
                    <a:lstStyle/>
                    <a:p>
                      <a:pPr algn="ctr" fontAlgn="b"/>
                      <a:r>
                        <a:rPr lang="el-GR" sz="1500" b="0" i="0" u="none" strike="noStrike" dirty="0">
                          <a:solidFill>
                            <a:srgbClr val="000000"/>
                          </a:solidFill>
                          <a:latin typeface="Arial" pitchFamily="34" charset="0"/>
                          <a:cs typeface="Arial" pitchFamily="34" charset="0"/>
                        </a:rPr>
                        <a:t> </a:t>
                      </a:r>
                    </a:p>
                  </a:txBody>
                  <a:tcPr marL="12189" marR="12189" marT="10001" marB="0" anchor="b"/>
                </a:tc>
              </a:tr>
              <a:tr h="427178">
                <a:tc>
                  <a:txBody>
                    <a:bodyPr/>
                    <a:lstStyle/>
                    <a:p>
                      <a:pPr algn="ctr" fontAlgn="b"/>
                      <a:r>
                        <a:rPr lang="el-GR" sz="900" b="0" i="0" u="none" strike="noStrike">
                          <a:solidFill>
                            <a:srgbClr val="000000"/>
                          </a:solidFill>
                          <a:latin typeface="Calibri"/>
                        </a:rPr>
                        <a:t> </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ΣΥΝΟΛΟ ΚΛΙΝΩΝ </a:t>
                      </a:r>
                      <a:r>
                        <a:rPr kumimoji="0" lang="el-GR" sz="1500" b="1" i="0" u="none" strike="noStrike" kern="1200" dirty="0" err="1">
                          <a:solidFill>
                            <a:srgbClr val="28658B"/>
                          </a:solidFill>
                          <a:latin typeface="Arial"/>
                          <a:ea typeface="+mn-ea"/>
                          <a:cs typeface="+mn-cs"/>
                        </a:rPr>
                        <a:t>ΜΕΘ</a:t>
                      </a:r>
                      <a:r>
                        <a:rPr kumimoji="0" lang="el-GR" sz="1500" b="1" i="0" u="none" strike="noStrike" kern="1200" dirty="0">
                          <a:solidFill>
                            <a:srgbClr val="28658B"/>
                          </a:solidFill>
                          <a:latin typeface="Arial"/>
                          <a:ea typeface="+mn-ea"/>
                          <a:cs typeface="+mn-cs"/>
                        </a:rPr>
                        <a:t> </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 </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23</a:t>
                      </a:r>
                    </a:p>
                  </a:txBody>
                  <a:tcPr marL="12189" marR="12189" marT="10001" marB="0" anchor="b"/>
                </a:tc>
                <a:tc>
                  <a:txBody>
                    <a:bodyPr/>
                    <a:lstStyle/>
                    <a:p>
                      <a:pPr algn="ctr" fontAlgn="b"/>
                      <a:r>
                        <a:rPr kumimoji="0" lang="el-GR" sz="1500" b="1" i="0" u="none" strike="noStrike" kern="1200" dirty="0">
                          <a:solidFill>
                            <a:srgbClr val="28658B"/>
                          </a:solidFill>
                          <a:latin typeface="Arial"/>
                          <a:ea typeface="+mn-ea"/>
                          <a:cs typeface="+mn-cs"/>
                        </a:rPr>
                        <a:t>0</a:t>
                      </a:r>
                    </a:p>
                  </a:txBody>
                  <a:tcPr marL="12189" marR="12189" marT="10001" marB="0" anchor="b"/>
                </a:tc>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0049" y="350044"/>
            <a:ext cx="11116390" cy="625079"/>
          </a:xfrm>
        </p:spPr>
        <p:txBody>
          <a:bodyPr>
            <a:noAutofit/>
          </a:bodyPr>
          <a:lstStyle/>
          <a:p>
            <a:pPr fontAlgn="auto">
              <a:spcAft>
                <a:spcPts val="0"/>
              </a:spcAft>
              <a:defRPr/>
            </a:pPr>
            <a:r>
              <a:rPr lang="el-GR" sz="4700" i="1" dirty="0" smtClean="0">
                <a:effectLst>
                  <a:outerShdw blurRad="38100" dist="38100" dir="2700000" algn="tl">
                    <a:srgbClr val="000000">
                      <a:alpha val="43137"/>
                    </a:srgbClr>
                  </a:outerShdw>
                </a:effectLst>
              </a:rPr>
              <a:t>Αποτύπωση τρέχουσας κατάστασης στην Ελλάδα     </a:t>
            </a:r>
            <a:endParaRPr lang="el-GR" sz="4700" i="1" dirty="0">
              <a:effectLst>
                <a:outerShdw blurRad="38100" dist="38100" dir="2700000" algn="tl">
                  <a:srgbClr val="000000">
                    <a:alpha val="43137"/>
                  </a:srgbClr>
                </a:outerShdw>
              </a:effectLst>
            </a:endParaRPr>
          </a:p>
        </p:txBody>
      </p:sp>
      <p:pic>
        <p:nvPicPr>
          <p:cNvPr id="36867" name="5 - Θέση περιεχομένου" descr="xartis Elladas me nosokomeia ana YΠΕ.jpg"/>
          <p:cNvPicPr>
            <a:picLocks noGrp="1" noChangeAspect="1"/>
          </p:cNvPicPr>
          <p:nvPr>
            <p:ph sz="quarter" idx="1"/>
          </p:nvPr>
        </p:nvPicPr>
        <p:blipFill>
          <a:blip r:embed="rId2" cstate="print"/>
          <a:srcRect/>
          <a:stretch>
            <a:fillRect/>
          </a:stretch>
        </p:blipFill>
        <p:spPr>
          <a:xfrm>
            <a:off x="783169" y="1625400"/>
            <a:ext cx="4698839" cy="5454540"/>
          </a:xfrm>
        </p:spPr>
      </p:pic>
      <p:graphicFrame>
        <p:nvGraphicFramePr>
          <p:cNvPr id="8" name="7 - Διάγραμμα"/>
          <p:cNvGraphicFramePr/>
          <p:nvPr/>
        </p:nvGraphicFramePr>
        <p:xfrm>
          <a:off x="5666436" y="1634632"/>
          <a:ext cx="5805308" cy="5519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4700" i="1" dirty="0" smtClean="0">
                <a:effectLst>
                  <a:outerShdw blurRad="38100" dist="38100" dir="2700000" algn="tl">
                    <a:srgbClr val="000000">
                      <a:alpha val="43137"/>
                    </a:srgbClr>
                  </a:outerShdw>
                </a:effectLst>
              </a:rPr>
              <a:t>Συγκεντρωτικά στοιχεία</a:t>
            </a:r>
          </a:p>
        </p:txBody>
      </p:sp>
      <p:graphicFrame>
        <p:nvGraphicFramePr>
          <p:cNvPr id="4" name="3 - Θέση περιεχομένου"/>
          <p:cNvGraphicFramePr>
            <a:graphicFrameLocks noGrp="1"/>
          </p:cNvGraphicFramePr>
          <p:nvPr>
            <p:ph sz="quarter" idx="1"/>
          </p:nvPr>
        </p:nvGraphicFramePr>
        <p:xfrm>
          <a:off x="784160" y="1680210"/>
          <a:ext cx="10433805" cy="4720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6 - Διάγραμμα"/>
          <p:cNvGraphicFramePr/>
          <p:nvPr/>
        </p:nvGraphicFramePr>
        <p:xfrm>
          <a:off x="1059049" y="1634631"/>
          <a:ext cx="4238796" cy="13019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9 - Διάγραμμα"/>
          <p:cNvGraphicFramePr/>
          <p:nvPr/>
        </p:nvGraphicFramePr>
        <p:xfrm>
          <a:off x="1611935" y="3222408"/>
          <a:ext cx="2303694" cy="143656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Θέση περιεχομένου 2"/>
          <p:cNvSpPr txBox="1">
            <a:spLocks/>
          </p:cNvSpPr>
          <p:nvPr/>
        </p:nvSpPr>
        <p:spPr bwMode="auto">
          <a:xfrm>
            <a:off x="690458" y="2315108"/>
            <a:ext cx="6527223" cy="4072176"/>
          </a:xfrm>
          <a:prstGeom prst="rect">
            <a:avLst/>
          </a:prstGeom>
          <a:noFill/>
          <a:ln>
            <a:noFill/>
          </a:ln>
          <a:extLst/>
        </p:spPr>
        <p:txBody>
          <a:bodyPr lIns="108009" tIns="54004" rIns="108009" bIns="54004"/>
          <a:lstStyle>
            <a:lvl1pPr marL="228600" indent="-228600">
              <a:lnSpc>
                <a:spcPct val="90000"/>
              </a:lnSpc>
              <a:spcBef>
                <a:spcPts val="1000"/>
              </a:spcBef>
              <a:buFont typeface="Wingdings 2" pitchFamily="18" charset="2"/>
              <a:buChar char=""/>
              <a:defRPr sz="2000">
                <a:solidFill>
                  <a:schemeClr val="tx1"/>
                </a:solidFill>
                <a:latin typeface="Times New Roman" pitchFamily="18" charset="0"/>
                <a:ea typeface="SimSun" pitchFamily="2" charset="-122"/>
              </a:defRPr>
            </a:lvl1pPr>
            <a:lvl2pPr marL="685800" indent="-228600">
              <a:lnSpc>
                <a:spcPct val="90000"/>
              </a:lnSpc>
              <a:spcBef>
                <a:spcPts val="500"/>
              </a:spcBef>
              <a:buFont typeface="Wingdings 2" pitchFamily="18" charset="2"/>
              <a:buChar char=""/>
              <a:defRPr>
                <a:solidFill>
                  <a:schemeClr val="tx1"/>
                </a:solidFill>
                <a:latin typeface="Times New Roman" pitchFamily="18" charset="0"/>
                <a:ea typeface="SimSun" pitchFamily="2" charset="-122"/>
              </a:defRPr>
            </a:lvl2pPr>
            <a:lvl3pPr marL="1143000" indent="-228600">
              <a:lnSpc>
                <a:spcPct val="90000"/>
              </a:lnSpc>
              <a:spcBef>
                <a:spcPts val="500"/>
              </a:spcBef>
              <a:buFont typeface="Wingdings 2" pitchFamily="18" charset="2"/>
              <a:buChar char=""/>
              <a:defRPr sz="1600">
                <a:solidFill>
                  <a:schemeClr val="tx1"/>
                </a:solidFill>
                <a:latin typeface="Times New Roman" pitchFamily="18" charset="0"/>
                <a:ea typeface="SimSun" pitchFamily="2" charset="-122"/>
              </a:defRPr>
            </a:lvl3pPr>
            <a:lvl4pPr marL="1600200" indent="-228600">
              <a:lnSpc>
                <a:spcPct val="90000"/>
              </a:lnSpc>
              <a:spcBef>
                <a:spcPts val="500"/>
              </a:spcBef>
              <a:buFont typeface="Wingdings 2" pitchFamily="18" charset="2"/>
              <a:buChar char=""/>
              <a:defRPr sz="1400">
                <a:solidFill>
                  <a:schemeClr val="tx1"/>
                </a:solidFill>
                <a:latin typeface="Times New Roman" pitchFamily="18" charset="0"/>
                <a:ea typeface="SimSun" pitchFamily="2" charset="-122"/>
              </a:defRPr>
            </a:lvl4pPr>
            <a:lvl5pPr marL="2057400" indent="-228600">
              <a:lnSpc>
                <a:spcPct val="90000"/>
              </a:lnSpc>
              <a:spcBef>
                <a:spcPts val="500"/>
              </a:spcBef>
              <a:buFont typeface="Wingdings 2" pitchFamily="18" charset="2"/>
              <a:buChar char=""/>
              <a:defRPr sz="1400">
                <a:solidFill>
                  <a:schemeClr val="tx1"/>
                </a:solidFill>
                <a:latin typeface="Times New Roman" pitchFamily="18" charset="0"/>
                <a:ea typeface="SimSun" pitchFamily="2" charset="-122"/>
              </a:defRPr>
            </a:lvl5pPr>
            <a:lvl6pPr marL="2514600" indent="-228600" eaLnBrk="0" fontAlgn="base" hangingPunct="0">
              <a:lnSpc>
                <a:spcPct val="90000"/>
              </a:lnSpc>
              <a:spcBef>
                <a:spcPts val="500"/>
              </a:spcBef>
              <a:spcAft>
                <a:spcPct val="0"/>
              </a:spcAft>
              <a:buFont typeface="Wingdings 2" pitchFamily="18" charset="2"/>
              <a:buChar char=""/>
              <a:defRPr sz="1400">
                <a:solidFill>
                  <a:schemeClr val="tx1"/>
                </a:solidFill>
                <a:latin typeface="Times New Roman" pitchFamily="18" charset="0"/>
                <a:ea typeface="SimSun" pitchFamily="2" charset="-122"/>
              </a:defRPr>
            </a:lvl6pPr>
            <a:lvl7pPr marL="2971800" indent="-228600" eaLnBrk="0" fontAlgn="base" hangingPunct="0">
              <a:lnSpc>
                <a:spcPct val="90000"/>
              </a:lnSpc>
              <a:spcBef>
                <a:spcPts val="500"/>
              </a:spcBef>
              <a:spcAft>
                <a:spcPct val="0"/>
              </a:spcAft>
              <a:buFont typeface="Wingdings 2" pitchFamily="18" charset="2"/>
              <a:buChar char=""/>
              <a:defRPr sz="1400">
                <a:solidFill>
                  <a:schemeClr val="tx1"/>
                </a:solidFill>
                <a:latin typeface="Times New Roman" pitchFamily="18" charset="0"/>
                <a:ea typeface="SimSun" pitchFamily="2" charset="-122"/>
              </a:defRPr>
            </a:lvl7pPr>
            <a:lvl8pPr marL="3429000" indent="-228600" eaLnBrk="0" fontAlgn="base" hangingPunct="0">
              <a:lnSpc>
                <a:spcPct val="90000"/>
              </a:lnSpc>
              <a:spcBef>
                <a:spcPts val="500"/>
              </a:spcBef>
              <a:spcAft>
                <a:spcPct val="0"/>
              </a:spcAft>
              <a:buFont typeface="Wingdings 2" pitchFamily="18" charset="2"/>
              <a:buChar char=""/>
              <a:defRPr sz="1400">
                <a:solidFill>
                  <a:schemeClr val="tx1"/>
                </a:solidFill>
                <a:latin typeface="Times New Roman" pitchFamily="18" charset="0"/>
                <a:ea typeface="SimSun" pitchFamily="2" charset="-122"/>
              </a:defRPr>
            </a:lvl8pPr>
            <a:lvl9pPr marL="3886200" indent="-228600" eaLnBrk="0" fontAlgn="base" hangingPunct="0">
              <a:lnSpc>
                <a:spcPct val="90000"/>
              </a:lnSpc>
              <a:spcBef>
                <a:spcPts val="500"/>
              </a:spcBef>
              <a:spcAft>
                <a:spcPct val="0"/>
              </a:spcAft>
              <a:buFont typeface="Wingdings 2" pitchFamily="18" charset="2"/>
              <a:buChar char=""/>
              <a:defRPr sz="1400">
                <a:solidFill>
                  <a:schemeClr val="tx1"/>
                </a:solidFill>
                <a:latin typeface="Times New Roman" pitchFamily="18" charset="0"/>
                <a:ea typeface="SimSun" pitchFamily="2" charset="-122"/>
              </a:defRPr>
            </a:lvl9pPr>
          </a:lstStyle>
          <a:p>
            <a:pPr algn="just" eaLnBrk="0" hangingPunct="0">
              <a:defRPr/>
            </a:pPr>
            <a:r>
              <a:rPr lang="el-GR" altLang="el-GR" sz="2400" dirty="0">
                <a:latin typeface="+mn-lt"/>
              </a:rPr>
              <a:t>Ο </a:t>
            </a:r>
            <a:r>
              <a:rPr lang="en-US" altLang="el-GR" sz="2400" dirty="0" err="1">
                <a:latin typeface="+mn-lt"/>
              </a:rPr>
              <a:t>Dr</a:t>
            </a:r>
            <a:r>
              <a:rPr lang="en-US" altLang="el-GR" sz="2400" dirty="0">
                <a:latin typeface="+mn-lt"/>
              </a:rPr>
              <a:t> </a:t>
            </a:r>
            <a:r>
              <a:rPr lang="el-GR" altLang="el-GR" sz="2400" dirty="0" err="1">
                <a:latin typeface="+mn-lt"/>
              </a:rPr>
              <a:t>John</a:t>
            </a:r>
            <a:r>
              <a:rPr lang="el-GR" altLang="el-GR" sz="2400" dirty="0">
                <a:latin typeface="+mn-lt"/>
              </a:rPr>
              <a:t> </a:t>
            </a:r>
            <a:r>
              <a:rPr lang="el-GR" altLang="el-GR" sz="2400" dirty="0" err="1" smtClean="0">
                <a:latin typeface="+mn-lt"/>
              </a:rPr>
              <a:t>Snow</a:t>
            </a:r>
            <a:r>
              <a:rPr lang="el-GR" altLang="el-GR" sz="2400" dirty="0">
                <a:latin typeface="+mn-lt"/>
              </a:rPr>
              <a:t> </a:t>
            </a:r>
            <a:r>
              <a:rPr lang="el-GR" altLang="el-GR" sz="2400" dirty="0" smtClean="0">
                <a:latin typeface="+mn-lt"/>
              </a:rPr>
              <a:t>(1813-1858</a:t>
            </a:r>
            <a:r>
              <a:rPr lang="el-GR" altLang="el-GR" sz="2400" dirty="0">
                <a:latin typeface="+mn-lt"/>
              </a:rPr>
              <a:t>) χρησιμοποίησε ένα χάρτη για να αναλύσει τις γεωγραφικές θέσεις των θανάτων που σχετίζονται με χολέρα στο Λονδίνο τα μέσα της δεκαετίας του 1850. </a:t>
            </a:r>
            <a:endParaRPr lang="el-GR" altLang="el-GR" sz="2400" dirty="0" smtClean="0">
              <a:latin typeface="+mn-lt"/>
            </a:endParaRPr>
          </a:p>
          <a:p>
            <a:pPr algn="just" eaLnBrk="0" hangingPunct="0">
              <a:defRPr/>
            </a:pPr>
            <a:r>
              <a:rPr lang="el-GR" altLang="el-GR" sz="2400" dirty="0" smtClean="0">
                <a:latin typeface="+mn-lt"/>
              </a:rPr>
              <a:t>Καταγράφηκαν </a:t>
            </a:r>
            <a:r>
              <a:rPr lang="el-GR" altLang="el-GR" sz="2400" dirty="0">
                <a:latin typeface="+mn-lt"/>
              </a:rPr>
              <a:t>παράλληλα οι θέσεις των θανάτων από χολέρα με εκείνες των δημόσιων παροχών νερού, και εντόπισαν την αντλία </a:t>
            </a:r>
            <a:r>
              <a:rPr lang="el-GR" altLang="el-GR" sz="2400" dirty="0" err="1">
                <a:latin typeface="+mn-lt"/>
              </a:rPr>
              <a:t>Broad</a:t>
            </a:r>
            <a:r>
              <a:rPr lang="el-GR" altLang="el-GR" sz="2400" dirty="0">
                <a:latin typeface="+mn-lt"/>
              </a:rPr>
              <a:t> </a:t>
            </a:r>
            <a:r>
              <a:rPr lang="el-GR" altLang="el-GR" sz="2400" dirty="0" err="1">
                <a:latin typeface="+mn-lt"/>
              </a:rPr>
              <a:t>Street</a:t>
            </a:r>
            <a:r>
              <a:rPr lang="el-GR" altLang="el-GR" sz="2400" dirty="0">
                <a:latin typeface="+mn-lt"/>
              </a:rPr>
              <a:t> ως η πιο πιθανή πηγή της επιδημίας της χολέρας.</a:t>
            </a:r>
          </a:p>
        </p:txBody>
      </p:sp>
      <p:pic>
        <p:nvPicPr>
          <p:cNvPr id="5" name="Picture 2" descr="http://upload.wikimedia.org/wikipedia/commons/c/cc/John_Snow.jpg"/>
          <p:cNvPicPr>
            <a:picLocks noChangeAspect="1" noChangeArrowheads="1"/>
          </p:cNvPicPr>
          <p:nvPr/>
        </p:nvPicPr>
        <p:blipFill>
          <a:blip r:embed="rId2" cstate="print">
            <a:extLst/>
          </a:blip>
          <a:srcRect/>
          <a:stretch>
            <a:fillRect/>
          </a:stretch>
        </p:blipFill>
        <p:spPr bwMode="auto">
          <a:xfrm>
            <a:off x="7509391" y="1861457"/>
            <a:ext cx="3644566" cy="48500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7" name="Τίτλος 5"/>
          <p:cNvSpPr txBox="1">
            <a:spLocks/>
          </p:cNvSpPr>
          <p:nvPr/>
        </p:nvSpPr>
        <p:spPr bwMode="auto">
          <a:xfrm>
            <a:off x="0" y="334355"/>
            <a:ext cx="11701463" cy="822108"/>
          </a:xfrm>
          <a:prstGeom prst="rect">
            <a:avLst/>
          </a:prstGeom>
          <a:noFill/>
          <a:ln w="34925">
            <a:solidFill>
              <a:srgbClr val="FFFFFF"/>
            </a:solidFill>
          </a:ln>
          <a:effectLst>
            <a:outerShdw blurRad="317500" dir="2700000" algn="ctr">
              <a:srgbClr val="000000">
                <a:alpha val="43000"/>
              </a:srgbClr>
            </a:outerShdw>
          </a:effectLst>
          <a:scene3d>
            <a:camera prst="perspectiveFront" fov="0">
              <a:rot lat="0" lon="0" rev="0"/>
            </a:camera>
            <a:lightRig rig="threePt" dir="t">
              <a:rot lat="0" lon="0" rev="0"/>
            </a:lightRig>
          </a:scene3d>
          <a:sp3d extrusionH="38100" prstMaterial="clear">
            <a:bevelT w="260350" h="50800" prst="softRound"/>
            <a:bevelB prst="softRound"/>
          </a:sp3d>
          <a:extLst/>
        </p:spPr>
        <p:txBody>
          <a:bodyPr lIns="108009" tIns="54004" rIns="108009" bIns="54004" anchor="ctr">
            <a:normAutofit fontScale="97500"/>
          </a:bodyPr>
          <a:lstStyle>
            <a:lvl1pPr algn="l" rtl="0" eaLnBrk="0" fontAlgn="base" hangingPunct="0">
              <a:lnSpc>
                <a:spcPct val="90000"/>
              </a:lnSpc>
              <a:spcBef>
                <a:spcPct val="0"/>
              </a:spcBef>
              <a:spcAft>
                <a:spcPct val="0"/>
              </a:spcAft>
              <a:defRPr sz="3200" kern="12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2pPr>
            <a:lvl3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3pPr>
            <a:lvl4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4pPr>
            <a:lvl5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5pPr>
            <a:lvl6pPr marL="4572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6pPr>
            <a:lvl7pPr marL="9144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7pPr>
            <a:lvl8pPr marL="13716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8pPr>
            <a:lvl9pPr marL="18288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9pPr>
          </a:lstStyle>
          <a:p>
            <a:pPr algn="ctr">
              <a:defRPr/>
            </a:pPr>
            <a:r>
              <a:rPr lang="el-G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rPr>
              <a:t>ΙΣΤΟΡΙΚΗ ΑΝΑΔΡΟΜΗ</a:t>
            </a:r>
            <a:endParaRPr lang="el-G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endParaRPr>
          </a:p>
        </p:txBody>
      </p:sp>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4700" i="1" dirty="0" smtClean="0">
                <a:effectLst>
                  <a:outerShdw blurRad="38100" dist="38100" dir="2700000" algn="tl">
                    <a:srgbClr val="000000">
                      <a:alpha val="43137"/>
                    </a:srgbClr>
                  </a:outerShdw>
                </a:effectLst>
              </a:rPr>
              <a:t>Το επόμενο στάδιο </a:t>
            </a:r>
            <a:endParaRPr lang="el-GR" sz="4700" i="1" dirty="0">
              <a:effectLst>
                <a:outerShdw blurRad="38100" dist="38100" dir="2700000" algn="tl">
                  <a:srgbClr val="000000">
                    <a:alpha val="43137"/>
                  </a:srgbClr>
                </a:outerShdw>
              </a:effectLst>
            </a:endParaRPr>
          </a:p>
        </p:txBody>
      </p:sp>
      <p:sp>
        <p:nvSpPr>
          <p:cNvPr id="8" name="7 - Θέση περιεχομένου"/>
          <p:cNvSpPr>
            <a:spLocks noGrp="1"/>
          </p:cNvSpPr>
          <p:nvPr>
            <p:ph sz="quarter" idx="1"/>
          </p:nvPr>
        </p:nvSpPr>
        <p:spPr>
          <a:xfrm>
            <a:off x="598310" y="1710240"/>
            <a:ext cx="10596990" cy="1058518"/>
          </a:xfrm>
        </p:spPr>
        <p:txBody>
          <a:bodyPr/>
          <a:lstStyle/>
          <a:p>
            <a:r>
              <a:rPr lang="el-GR" sz="3000" i="1" dirty="0" smtClean="0"/>
              <a:t>Αξιοποίηση του </a:t>
            </a:r>
            <a:r>
              <a:rPr lang="en-US" sz="3000" i="1" dirty="0" smtClean="0"/>
              <a:t>GIS </a:t>
            </a:r>
            <a:r>
              <a:rPr lang="el-GR" sz="3000" i="1" dirty="0" smtClean="0"/>
              <a:t>για εισαγωγή κατόψεων Νοσοκομείου - </a:t>
            </a:r>
            <a:r>
              <a:rPr lang="el-GR" sz="3000" i="1" dirty="0" err="1" smtClean="0"/>
              <a:t>ΜΕΘ</a:t>
            </a:r>
            <a:r>
              <a:rPr lang="el-GR" sz="3000" i="1" dirty="0" smtClean="0"/>
              <a:t>  &amp; αποτύπωση κλινών (κενά και κατειλημμένα) </a:t>
            </a:r>
            <a:endParaRPr lang="el-GR" sz="3000" i="1" dirty="0"/>
          </a:p>
        </p:txBody>
      </p:sp>
      <p:pic>
        <p:nvPicPr>
          <p:cNvPr id="12" name="11 - Εικόνα" descr="tipiki_katopsi.jpg"/>
          <p:cNvPicPr>
            <a:picLocks noChangeAspect="1"/>
          </p:cNvPicPr>
          <p:nvPr/>
        </p:nvPicPr>
        <p:blipFill>
          <a:blip r:embed="rId3" cstate="print"/>
          <a:stretch>
            <a:fillRect/>
          </a:stretch>
        </p:blipFill>
        <p:spPr>
          <a:xfrm>
            <a:off x="1151197" y="2693149"/>
            <a:ext cx="3778057" cy="3856028"/>
          </a:xfrm>
          <a:prstGeom prst="rect">
            <a:avLst/>
          </a:prstGeom>
          <a:ln>
            <a:noFill/>
          </a:ln>
          <a:effectLst>
            <a:outerShdw blurRad="292100" dist="139700" dir="2700000" algn="tl" rotWithShape="0">
              <a:srgbClr val="333333">
                <a:alpha val="65000"/>
              </a:srgbClr>
            </a:outerShdw>
          </a:effectLst>
        </p:spPr>
      </p:pic>
      <p:sp>
        <p:nvSpPr>
          <p:cNvPr id="13" name="12 - TextBox"/>
          <p:cNvSpPr txBox="1"/>
          <p:nvPr/>
        </p:nvSpPr>
        <p:spPr>
          <a:xfrm>
            <a:off x="1335492" y="6624786"/>
            <a:ext cx="3639186" cy="401451"/>
          </a:xfrm>
          <a:prstGeom prst="rect">
            <a:avLst/>
          </a:prstGeom>
          <a:noFill/>
        </p:spPr>
        <p:txBody>
          <a:bodyPr wrap="square" lIns="108009" tIns="54004" rIns="108009" bIns="54004" rtlCol="0">
            <a:spAutoFit/>
          </a:bodyPr>
          <a:lstStyle/>
          <a:p>
            <a:r>
              <a:rPr lang="el-GR" sz="1900" i="1" dirty="0" smtClean="0"/>
              <a:t>Τυπική κάτοψη Νοσοκομείου </a:t>
            </a:r>
            <a:endParaRPr lang="el-GR" sz="1900" i="1" dirty="0"/>
          </a:p>
        </p:txBody>
      </p:sp>
      <p:sp>
        <p:nvSpPr>
          <p:cNvPr id="9" name="8 - TextBox"/>
          <p:cNvSpPr txBox="1"/>
          <p:nvPr/>
        </p:nvSpPr>
        <p:spPr>
          <a:xfrm>
            <a:off x="7601539" y="6624786"/>
            <a:ext cx="2764432" cy="401451"/>
          </a:xfrm>
          <a:prstGeom prst="rect">
            <a:avLst/>
          </a:prstGeom>
          <a:noFill/>
        </p:spPr>
        <p:txBody>
          <a:bodyPr wrap="square" lIns="108009" tIns="54004" rIns="108009" bIns="54004" rtlCol="0">
            <a:spAutoFit/>
          </a:bodyPr>
          <a:lstStyle/>
          <a:p>
            <a:r>
              <a:rPr lang="el-GR" sz="1900" i="1" dirty="0" smtClean="0"/>
              <a:t>Τυπική κάτοψη </a:t>
            </a:r>
            <a:r>
              <a:rPr lang="el-GR" sz="1900" i="1" dirty="0" err="1" smtClean="0"/>
              <a:t>ΜΕΘ</a:t>
            </a:r>
            <a:r>
              <a:rPr lang="el-GR" sz="1900" i="1" dirty="0" smtClean="0"/>
              <a:t> </a:t>
            </a:r>
            <a:endParaRPr lang="el-GR" sz="1900" i="1" dirty="0"/>
          </a:p>
        </p:txBody>
      </p:sp>
      <p:pic>
        <p:nvPicPr>
          <p:cNvPr id="10" name="9 - Εικόνα" descr="ΚΑΤΟΨΗ ΜΕΘ (2).jpg"/>
          <p:cNvPicPr>
            <a:picLocks noChangeAspect="1"/>
          </p:cNvPicPr>
          <p:nvPr/>
        </p:nvPicPr>
        <p:blipFill>
          <a:blip r:embed="rId4" cstate="print">
            <a:lum contrast="-10000"/>
          </a:blip>
          <a:stretch>
            <a:fillRect/>
          </a:stretch>
        </p:blipFill>
        <p:spPr>
          <a:xfrm>
            <a:off x="5942879" y="2672615"/>
            <a:ext cx="5168941" cy="387656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4700" i="1" dirty="0" smtClean="0">
                <a:effectLst>
                  <a:outerShdw blurRad="38100" dist="38100" dir="2700000" algn="tl">
                    <a:srgbClr val="000000">
                      <a:alpha val="43137"/>
                    </a:srgbClr>
                  </a:outerShdw>
                </a:effectLst>
              </a:rPr>
              <a:t>Εφαρμογή με </a:t>
            </a:r>
            <a:r>
              <a:rPr lang="en-US" sz="4700" i="1" dirty="0" smtClean="0">
                <a:effectLst>
                  <a:outerShdw blurRad="38100" dist="38100" dir="2700000" algn="tl">
                    <a:srgbClr val="000000">
                      <a:alpha val="43137"/>
                    </a:srgbClr>
                  </a:outerShdw>
                </a:effectLst>
              </a:rPr>
              <a:t>GIS</a:t>
            </a:r>
            <a:endParaRPr lang="el-GR" sz="4700" i="1" dirty="0">
              <a:effectLst>
                <a:outerShdw blurRad="38100" dist="38100" dir="2700000" algn="tl">
                  <a:srgbClr val="000000">
                    <a:alpha val="43137"/>
                  </a:srgbClr>
                </a:outerShdw>
              </a:effectLst>
            </a:endParaRPr>
          </a:p>
        </p:txBody>
      </p:sp>
      <p:sp>
        <p:nvSpPr>
          <p:cNvPr id="13" name="12 - TextBox"/>
          <p:cNvSpPr txBox="1"/>
          <p:nvPr/>
        </p:nvSpPr>
        <p:spPr>
          <a:xfrm>
            <a:off x="1335492" y="6624786"/>
            <a:ext cx="3639186" cy="401451"/>
          </a:xfrm>
          <a:prstGeom prst="rect">
            <a:avLst/>
          </a:prstGeom>
          <a:noFill/>
        </p:spPr>
        <p:txBody>
          <a:bodyPr wrap="square" lIns="108009" tIns="54004" rIns="108009" bIns="54004" rtlCol="0">
            <a:spAutoFit/>
          </a:bodyPr>
          <a:lstStyle/>
          <a:p>
            <a:r>
              <a:rPr lang="el-GR" sz="1900" i="1" dirty="0" smtClean="0"/>
              <a:t>Τυπική κάτοψη Νοσοκομείου </a:t>
            </a:r>
            <a:endParaRPr lang="el-GR" sz="1900" i="1" dirty="0"/>
          </a:p>
        </p:txBody>
      </p:sp>
      <p:sp>
        <p:nvSpPr>
          <p:cNvPr id="9" name="8 - TextBox"/>
          <p:cNvSpPr txBox="1"/>
          <p:nvPr/>
        </p:nvSpPr>
        <p:spPr>
          <a:xfrm>
            <a:off x="7601539" y="6624786"/>
            <a:ext cx="2764432" cy="401451"/>
          </a:xfrm>
          <a:prstGeom prst="rect">
            <a:avLst/>
          </a:prstGeom>
          <a:noFill/>
        </p:spPr>
        <p:txBody>
          <a:bodyPr wrap="square" lIns="108009" tIns="54004" rIns="108009" bIns="54004" rtlCol="0">
            <a:spAutoFit/>
          </a:bodyPr>
          <a:lstStyle/>
          <a:p>
            <a:r>
              <a:rPr lang="el-GR" sz="1900" i="1" dirty="0" smtClean="0"/>
              <a:t>Τυπική κάτοψη </a:t>
            </a:r>
            <a:r>
              <a:rPr lang="el-GR" sz="1900" i="1" dirty="0" err="1" smtClean="0"/>
              <a:t>ΜΕΘ</a:t>
            </a:r>
            <a:r>
              <a:rPr lang="el-GR" sz="1900" i="1" dirty="0" smtClean="0"/>
              <a:t> </a:t>
            </a:r>
            <a:endParaRPr lang="el-GR" sz="1900" i="1" dirty="0"/>
          </a:p>
        </p:txBody>
      </p:sp>
      <p:pic>
        <p:nvPicPr>
          <p:cNvPr id="11" name="31 - Εικόνα" descr="Χρωματισμός Κλινών.jpg"/>
          <p:cNvPicPr/>
          <p:nvPr/>
        </p:nvPicPr>
        <p:blipFill>
          <a:blip r:embed="rId3" cstate="print"/>
          <a:srcRect l="21467" t="13953" r="30640" b="10964"/>
          <a:stretch>
            <a:fillRect/>
          </a:stretch>
        </p:blipFill>
        <p:spPr>
          <a:xfrm>
            <a:off x="6354787" y="2520330"/>
            <a:ext cx="4824536" cy="3960440"/>
          </a:xfrm>
          <a:prstGeom prst="rect">
            <a:avLst/>
          </a:prstGeom>
          <a:ln>
            <a:solidFill>
              <a:schemeClr val="accent1"/>
            </a:solidFill>
          </a:ln>
        </p:spPr>
      </p:pic>
      <p:pic>
        <p:nvPicPr>
          <p:cNvPr id="14" name="13 - Εικόνα" descr="CAD as data source for GIS"/>
          <p:cNvPicPr/>
          <p:nvPr/>
        </p:nvPicPr>
        <p:blipFill>
          <a:blip r:embed="rId4" cstate="print"/>
          <a:srcRect/>
          <a:stretch>
            <a:fillRect/>
          </a:stretch>
        </p:blipFill>
        <p:spPr bwMode="auto">
          <a:xfrm>
            <a:off x="522139" y="2520330"/>
            <a:ext cx="5400600" cy="3888432"/>
          </a:xfrm>
          <a:prstGeom prst="rect">
            <a:avLst/>
          </a:prstGeom>
          <a:noFill/>
          <a:ln w="9525">
            <a:noFill/>
            <a:miter lim="800000"/>
            <a:headEnd/>
            <a:tailEnd/>
          </a:ln>
        </p:spPr>
      </p:pic>
      <p:sp>
        <p:nvSpPr>
          <p:cNvPr id="7" name="6 - Ορθογώνιο"/>
          <p:cNvSpPr/>
          <p:nvPr/>
        </p:nvSpPr>
        <p:spPr>
          <a:xfrm>
            <a:off x="450131" y="2088282"/>
            <a:ext cx="5688632" cy="369332"/>
          </a:xfrm>
          <a:prstGeom prst="rect">
            <a:avLst/>
          </a:prstGeom>
        </p:spPr>
        <p:txBody>
          <a:bodyPr wrap="square">
            <a:spAutoFit/>
          </a:bodyPr>
          <a:lstStyle/>
          <a:p>
            <a:r>
              <a:rPr lang="el-GR" b="1" i="1" dirty="0" smtClean="0"/>
              <a:t>Χρόνος παραμονής, Ηλικία, Διάγνωση, Ιατρό, κλπ</a:t>
            </a:r>
            <a:endParaRPr lang="el-GR" b="1" i="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4700" i="1" dirty="0" smtClean="0">
                <a:effectLst>
                  <a:outerShdw blurRad="38100" dist="38100" dir="2700000" algn="tl">
                    <a:srgbClr val="000000">
                      <a:alpha val="43137"/>
                    </a:srgbClr>
                  </a:outerShdw>
                </a:effectLst>
              </a:rPr>
              <a:t>Εφαρμογή με </a:t>
            </a:r>
            <a:r>
              <a:rPr lang="en-US" sz="4700" i="1" dirty="0" smtClean="0">
                <a:effectLst>
                  <a:outerShdw blurRad="38100" dist="38100" dir="2700000" algn="tl">
                    <a:srgbClr val="000000">
                      <a:alpha val="43137"/>
                    </a:srgbClr>
                  </a:outerShdw>
                </a:effectLst>
              </a:rPr>
              <a:t>GIS</a:t>
            </a:r>
            <a:r>
              <a:rPr lang="el-GR" sz="4700" i="1" dirty="0" smtClean="0">
                <a:effectLst>
                  <a:outerShdw blurRad="38100" dist="38100" dir="2700000" algn="tl">
                    <a:srgbClr val="000000">
                      <a:alpha val="43137"/>
                    </a:srgbClr>
                  </a:outerShdw>
                </a:effectLst>
              </a:rPr>
              <a:t> </a:t>
            </a:r>
            <a:endParaRPr lang="el-GR" sz="4700" i="1" dirty="0">
              <a:effectLst>
                <a:outerShdw blurRad="38100" dist="38100" dir="2700000" algn="tl">
                  <a:srgbClr val="000000">
                    <a:alpha val="43137"/>
                  </a:srgbClr>
                </a:outerShdw>
              </a:effectLst>
            </a:endParaRPr>
          </a:p>
        </p:txBody>
      </p:sp>
      <p:pic>
        <p:nvPicPr>
          <p:cNvPr id="10" name="9 - Εικόνα" descr="bv1.gif"/>
          <p:cNvPicPr/>
          <p:nvPr/>
        </p:nvPicPr>
        <p:blipFill>
          <a:blip r:embed="rId3" cstate="print"/>
          <a:stretch>
            <a:fillRect/>
          </a:stretch>
        </p:blipFill>
        <p:spPr>
          <a:xfrm>
            <a:off x="2826395" y="1800250"/>
            <a:ext cx="6192688" cy="3816424"/>
          </a:xfrm>
          <a:prstGeom prst="rect">
            <a:avLst/>
          </a:prstGeom>
          <a:ln>
            <a:solidFill>
              <a:schemeClr val="accent1"/>
            </a:solidFill>
          </a:ln>
        </p:spPr>
      </p:pic>
      <p:sp>
        <p:nvSpPr>
          <p:cNvPr id="12" name="11 - TextBox"/>
          <p:cNvSpPr txBox="1"/>
          <p:nvPr/>
        </p:nvSpPr>
        <p:spPr>
          <a:xfrm>
            <a:off x="1098203" y="6120730"/>
            <a:ext cx="9577064" cy="646331"/>
          </a:xfrm>
          <a:prstGeom prst="rect">
            <a:avLst/>
          </a:prstGeom>
          <a:noFill/>
        </p:spPr>
        <p:txBody>
          <a:bodyPr wrap="square" rtlCol="0">
            <a:spAutoFit/>
          </a:bodyPr>
          <a:lstStyle/>
          <a:p>
            <a:r>
              <a:rPr lang="el-GR" dirty="0" smtClean="0"/>
              <a:t>Κάνοντας κλικ στο πνεύμονα όλοι οι ασθενείς που είχαν ασθένειες του αναπνευστικού συστήματος έχουν εντοπιστεί τόσο στο χάρτη και στον πίνακα. </a:t>
            </a:r>
            <a:endParaRPr lang="el-G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4700" i="1" dirty="0" smtClean="0">
                <a:effectLst>
                  <a:outerShdw blurRad="38100" dist="38100" dir="2700000" algn="tl">
                    <a:srgbClr val="000000">
                      <a:alpha val="43137"/>
                    </a:srgbClr>
                  </a:outerShdw>
                </a:effectLst>
              </a:rPr>
              <a:t>Εφαρμογή με </a:t>
            </a:r>
            <a:r>
              <a:rPr lang="en-US" sz="4700" i="1" dirty="0" smtClean="0">
                <a:effectLst>
                  <a:outerShdw blurRad="38100" dist="38100" dir="2700000" algn="tl">
                    <a:srgbClr val="000000">
                      <a:alpha val="43137"/>
                    </a:srgbClr>
                  </a:outerShdw>
                </a:effectLst>
              </a:rPr>
              <a:t>GIS</a:t>
            </a:r>
            <a:r>
              <a:rPr lang="el-GR" sz="4700" i="1" dirty="0" smtClean="0">
                <a:effectLst>
                  <a:outerShdw blurRad="38100" dist="38100" dir="2700000" algn="tl">
                    <a:srgbClr val="000000">
                      <a:alpha val="43137"/>
                    </a:srgbClr>
                  </a:outerShdw>
                </a:effectLst>
              </a:rPr>
              <a:t> </a:t>
            </a:r>
            <a:endParaRPr lang="el-GR" sz="4700" i="1" dirty="0">
              <a:effectLst>
                <a:outerShdw blurRad="38100" dist="38100" dir="2700000" algn="tl">
                  <a:srgbClr val="000000">
                    <a:alpha val="43137"/>
                  </a:srgbClr>
                </a:outerShdw>
              </a:effectLst>
            </a:endParaRPr>
          </a:p>
        </p:txBody>
      </p:sp>
      <p:pic>
        <p:nvPicPr>
          <p:cNvPr id="3" name="2 - Εικόνα" descr="Figure 6: Map produced using BodyView a GIS that shows the number of reported injuries by for different body parts.  The geographic location of the patient is also shown in the Map View."/>
          <p:cNvPicPr/>
          <p:nvPr/>
        </p:nvPicPr>
        <p:blipFill>
          <a:blip r:embed="rId3" cstate="print"/>
          <a:srcRect/>
          <a:stretch>
            <a:fillRect/>
          </a:stretch>
        </p:blipFill>
        <p:spPr bwMode="auto">
          <a:xfrm>
            <a:off x="2826395" y="1800250"/>
            <a:ext cx="6048672" cy="3816424"/>
          </a:xfrm>
          <a:prstGeom prst="rect">
            <a:avLst/>
          </a:prstGeom>
          <a:noFill/>
          <a:ln w="9525">
            <a:noFill/>
            <a:miter lim="800000"/>
            <a:headEnd/>
            <a:tailEnd/>
          </a:ln>
        </p:spPr>
      </p:pic>
      <p:sp>
        <p:nvSpPr>
          <p:cNvPr id="4" name="3 - Ορθογώνιο"/>
          <p:cNvSpPr/>
          <p:nvPr/>
        </p:nvSpPr>
        <p:spPr>
          <a:xfrm>
            <a:off x="1386235" y="5976714"/>
            <a:ext cx="8928992" cy="646331"/>
          </a:xfrm>
          <a:prstGeom prst="rect">
            <a:avLst/>
          </a:prstGeom>
        </p:spPr>
        <p:txBody>
          <a:bodyPr wrap="square">
            <a:spAutoFit/>
          </a:bodyPr>
          <a:lstStyle/>
          <a:p>
            <a:r>
              <a:rPr lang="el-GR" dirty="0" smtClean="0"/>
              <a:t>Παράλληλα με το πλήθος των τραυματισμών, εμφανίζεται και η γεωγραφική θέση του ασθενούς στον χάρτη.  </a:t>
            </a:r>
            <a:endParaRPr lang="el-GR"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4700" i="1" dirty="0" smtClean="0">
                <a:effectLst>
                  <a:outerShdw blurRad="38100" dist="38100" dir="2700000" algn="tl">
                    <a:srgbClr val="000000">
                      <a:alpha val="43137"/>
                    </a:srgbClr>
                  </a:outerShdw>
                </a:effectLst>
              </a:rPr>
              <a:t>Εφαρμογή με </a:t>
            </a:r>
            <a:r>
              <a:rPr lang="en-US" sz="4700" i="1" dirty="0" smtClean="0">
                <a:effectLst>
                  <a:outerShdw blurRad="38100" dist="38100" dir="2700000" algn="tl">
                    <a:srgbClr val="000000">
                      <a:alpha val="43137"/>
                    </a:srgbClr>
                  </a:outerShdw>
                </a:effectLst>
              </a:rPr>
              <a:t>GIS</a:t>
            </a:r>
            <a:r>
              <a:rPr lang="el-GR" sz="4700" i="1" dirty="0" smtClean="0">
                <a:effectLst>
                  <a:outerShdw blurRad="38100" dist="38100" dir="2700000" algn="tl">
                    <a:srgbClr val="000000">
                      <a:alpha val="43137"/>
                    </a:srgbClr>
                  </a:outerShdw>
                </a:effectLst>
              </a:rPr>
              <a:t> </a:t>
            </a:r>
            <a:endParaRPr lang="el-GR" sz="4700" i="1" dirty="0">
              <a:effectLst>
                <a:outerShdw blurRad="38100" dist="38100" dir="2700000" algn="tl">
                  <a:srgbClr val="000000">
                    <a:alpha val="43137"/>
                  </a:srgbClr>
                </a:outerShdw>
              </a:effectLst>
            </a:endParaRPr>
          </a:p>
        </p:txBody>
      </p:sp>
      <p:pic>
        <p:nvPicPr>
          <p:cNvPr id="5" name="4 - Εικόνα"/>
          <p:cNvPicPr/>
          <p:nvPr/>
        </p:nvPicPr>
        <p:blipFill>
          <a:blip r:embed="rId3" cstate="print"/>
          <a:srcRect l="23296" r="5547" b="18984"/>
          <a:stretch>
            <a:fillRect/>
          </a:stretch>
        </p:blipFill>
        <p:spPr bwMode="auto">
          <a:xfrm>
            <a:off x="2898403" y="1800250"/>
            <a:ext cx="5904656" cy="3744416"/>
          </a:xfrm>
          <a:prstGeom prst="rect">
            <a:avLst/>
          </a:prstGeom>
          <a:noFill/>
          <a:ln w="9525">
            <a:solidFill>
              <a:schemeClr val="accent1"/>
            </a:solidFill>
            <a:miter lim="800000"/>
            <a:headEnd/>
            <a:tailEnd/>
          </a:ln>
        </p:spPr>
      </p:pic>
      <p:sp>
        <p:nvSpPr>
          <p:cNvPr id="6" name="5 - Ορθογώνιο"/>
          <p:cNvSpPr/>
          <p:nvPr/>
        </p:nvSpPr>
        <p:spPr>
          <a:xfrm>
            <a:off x="1386235" y="5760690"/>
            <a:ext cx="9217024" cy="923330"/>
          </a:xfrm>
          <a:prstGeom prst="rect">
            <a:avLst/>
          </a:prstGeom>
        </p:spPr>
        <p:txBody>
          <a:bodyPr wrap="square">
            <a:spAutoFit/>
          </a:bodyPr>
          <a:lstStyle/>
          <a:p>
            <a:r>
              <a:rPr lang="el-GR" dirty="0" smtClean="0"/>
              <a:t>Τέσσερις ασθενείς επιλέγονται από το χάρτη. Οι αντίστοιχες εγγραφές των ασθενών επιλέγονται στον πίνακα και οι τύποι των ασθενειών αυτών των ασθενών εμφανίζονται στο διάγραμμα οργάνων. </a:t>
            </a:r>
            <a:endParaRPr lang="el-GR"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321868" y="2487358"/>
            <a:ext cx="11065544" cy="1370947"/>
          </a:xfrm>
          <a:prstGeom prst="rect">
            <a:avLst/>
          </a:prstGeom>
          <a:noFill/>
        </p:spPr>
        <p:txBody>
          <a:bodyPr lIns="108009" tIns="54004" rIns="108009" bIns="54004">
            <a:spAutoFit/>
          </a:bodyPr>
          <a:lstStyle/>
          <a:p>
            <a:pPr algn="ctr" fontAlgn="auto">
              <a:spcBef>
                <a:spcPts val="0"/>
              </a:spcBef>
              <a:spcAft>
                <a:spcPts val="0"/>
              </a:spcAft>
              <a:defRPr/>
            </a:pPr>
            <a:r>
              <a:rPr lang="el-GR" sz="41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mn-lt"/>
                <a:cs typeface="+mn-cs"/>
              </a:rPr>
              <a:t>ΑΞΙΟΠΟΙΗΣΗ ΤΩΝ </a:t>
            </a:r>
            <a:r>
              <a:rPr lang="el-GR" sz="4100" b="1" i="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mn-lt"/>
                <a:cs typeface="+mn-cs"/>
              </a:rPr>
              <a:t>GIS</a:t>
            </a:r>
            <a:r>
              <a:rPr lang="el-GR" sz="41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mn-lt"/>
                <a:cs typeface="+mn-cs"/>
              </a:rPr>
              <a:t> ΣΤΗΝ </a:t>
            </a:r>
            <a:r>
              <a:rPr lang="el-GR" sz="4100"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mn-lt"/>
                <a:cs typeface="+mn-cs"/>
              </a:rPr>
              <a:t>ΥΓΕΙΑ </a:t>
            </a:r>
            <a:r>
              <a:rPr lang="el-GR" sz="41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mn-lt"/>
                <a:cs typeface="+mn-cs"/>
              </a:rPr>
              <a:t/>
            </a:r>
            <a:br>
              <a:rPr lang="el-GR" sz="41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mn-lt"/>
                <a:cs typeface="+mn-cs"/>
              </a:rPr>
            </a:br>
            <a:endParaRPr lang="el-GR" sz="4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mn-lt"/>
              <a:cs typeface="+mn-cs"/>
            </a:endParaRPr>
          </a:p>
        </p:txBody>
      </p:sp>
      <p:sp>
        <p:nvSpPr>
          <p:cNvPr id="7" name="6 - Ορθογώνιο"/>
          <p:cNvSpPr/>
          <p:nvPr/>
        </p:nvSpPr>
        <p:spPr>
          <a:xfrm>
            <a:off x="0" y="5180298"/>
            <a:ext cx="11701463" cy="1186281"/>
          </a:xfrm>
          <a:prstGeom prst="rect">
            <a:avLst/>
          </a:prstGeom>
          <a:noFill/>
        </p:spPr>
        <p:txBody>
          <a:bodyPr lIns="108009" tIns="54004" rIns="108009" bIns="54004">
            <a:spAutoFit/>
          </a:bodyPr>
          <a:lstStyle/>
          <a:p>
            <a:pPr algn="ctr" fontAlgn="auto">
              <a:spcBef>
                <a:spcPts val="0"/>
              </a:spcBef>
              <a:spcAft>
                <a:spcPts val="0"/>
              </a:spcAft>
              <a:defRPr/>
            </a:pPr>
            <a:r>
              <a:rPr lang="el-GR" sz="3500" b="1" dirty="0">
                <a:ln w="1905"/>
                <a:solidFill>
                  <a:srgbClr val="C00000"/>
                </a:solidFill>
                <a:effectLst>
                  <a:innerShdw blurRad="69850" dist="43180" dir="5400000">
                    <a:srgbClr val="000000">
                      <a:alpha val="65000"/>
                    </a:srgbClr>
                  </a:innerShdw>
                </a:effectLst>
                <a:latin typeface="+mn-lt"/>
                <a:cs typeface="+mn-cs"/>
              </a:rPr>
              <a:t>ΔΗΜΗΤΡΙΟΣ ΤΣΟΡΟΜΩΚΟΣ</a:t>
            </a:r>
          </a:p>
          <a:p>
            <a:pPr algn="ctr" fontAlgn="auto">
              <a:spcBef>
                <a:spcPts val="0"/>
              </a:spcBef>
              <a:spcAft>
                <a:spcPts val="0"/>
              </a:spcAft>
              <a:defRPr/>
            </a:pPr>
            <a:r>
              <a:rPr lang="en-US" sz="3500" b="1" dirty="0" smtClean="0">
                <a:ln w="1905"/>
                <a:solidFill>
                  <a:srgbClr val="C00000"/>
                </a:solidFill>
                <a:effectLst>
                  <a:innerShdw blurRad="69850" dist="43180" dir="5400000">
                    <a:srgbClr val="000000">
                      <a:alpha val="65000"/>
                    </a:srgbClr>
                  </a:innerShdw>
                </a:effectLst>
                <a:latin typeface="Calibri" pitchFamily="34" charset="0"/>
                <a:cs typeface="+mn-cs"/>
              </a:rPr>
              <a:t>dtsoromok@uop.gr</a:t>
            </a:r>
          </a:p>
        </p:txBody>
      </p:sp>
      <p:sp>
        <p:nvSpPr>
          <p:cNvPr id="9" name="8 - Ορθογώνιο"/>
          <p:cNvSpPr/>
          <p:nvPr/>
        </p:nvSpPr>
        <p:spPr>
          <a:xfrm>
            <a:off x="2106315" y="3600450"/>
            <a:ext cx="7707526" cy="909282"/>
          </a:xfrm>
          <a:prstGeom prst="rect">
            <a:avLst/>
          </a:prstGeom>
          <a:noFill/>
        </p:spPr>
        <p:txBody>
          <a:bodyPr lIns="108009" tIns="54004" rIns="108009" bIns="54004">
            <a:spAutoFit/>
          </a:bodyPr>
          <a:lstStyle/>
          <a:p>
            <a:pPr algn="ctr" fontAlgn="auto">
              <a:spcBef>
                <a:spcPts val="0"/>
              </a:spcBef>
              <a:spcAft>
                <a:spcPts val="0"/>
              </a:spcAft>
              <a:defRPr/>
            </a:pPr>
            <a:r>
              <a:rPr lang="el-GR" sz="5200" b="1" i="1" dirty="0">
                <a:ln w="1905"/>
                <a:solidFill>
                  <a:srgbClr val="C00000"/>
                </a:solidFill>
                <a:effectLst>
                  <a:outerShdw blurRad="38100" dist="38100" dir="2700000" algn="tl">
                    <a:srgbClr val="000000">
                      <a:alpha val="43137"/>
                    </a:srgbClr>
                  </a:outerShdw>
                </a:effectLst>
                <a:latin typeface="+mn-lt"/>
                <a:cs typeface="+mn-cs"/>
              </a:rPr>
              <a:t>Σας ευχαριστώ πολύ</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blip>
          <a:srcRect/>
          <a:stretch>
            <a:fillRect/>
          </a:stretch>
        </p:blipFill>
        <p:spPr bwMode="auto">
          <a:xfrm>
            <a:off x="506162" y="2012674"/>
            <a:ext cx="5272024" cy="40328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p:spPr>
      </p:pic>
      <p:sp>
        <p:nvSpPr>
          <p:cNvPr id="18436" name="Θέση περιεχομένου 5"/>
          <p:cNvSpPr>
            <a:spLocks noGrp="1"/>
          </p:cNvSpPr>
          <p:nvPr>
            <p:ph idx="1"/>
          </p:nvPr>
        </p:nvSpPr>
        <p:spPr>
          <a:xfrm>
            <a:off x="5666436" y="1937065"/>
            <a:ext cx="5592731" cy="3807143"/>
          </a:xfrm>
        </p:spPr>
        <p:txBody>
          <a:bodyPr/>
          <a:lstStyle/>
          <a:p>
            <a:pPr marL="0" indent="0" algn="just">
              <a:buNone/>
            </a:pPr>
            <a:r>
              <a:rPr lang="el-GR" altLang="el-GR" sz="2400" dirty="0" smtClean="0"/>
              <a:t>Συνέχισε να αναλύσει τα δεδομένα του, τελικά αποδείχθηκε  ότι η συχνότητα εμφάνισης της χολέρας επίσης σχετίζονται με την τοπική ανύψωση καθώς και τον τύπο του εδάφους και την </a:t>
            </a:r>
            <a:r>
              <a:rPr lang="el-GR" altLang="el-GR" sz="2400" dirty="0" err="1" smtClean="0"/>
              <a:t>αλκαλικότητα</a:t>
            </a:r>
            <a:r>
              <a:rPr lang="el-GR" altLang="el-GR" sz="2400" dirty="0" smtClean="0"/>
              <a:t>. Περιοχές με χαμηλό υψόμετρο, ιδιαίτερα εκείνες με κακή αποστράγγιση του εδάφους, βρέθηκαν να έχουν υψηλότερα ποσοστά εμφάνισης της χολέρας.</a:t>
            </a: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blip>
          <a:srcRect/>
          <a:stretch>
            <a:fillRect/>
          </a:stretch>
        </p:blipFill>
        <p:spPr bwMode="auto">
          <a:xfrm>
            <a:off x="1624633" y="579552"/>
            <a:ext cx="9662974" cy="54695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sp>
        <p:nvSpPr>
          <p:cNvPr id="19460" name="Ορθογώνιο 7"/>
          <p:cNvSpPr>
            <a:spLocks noChangeArrowheads="1"/>
          </p:cNvSpPr>
          <p:nvPr/>
        </p:nvSpPr>
        <p:spPr bwMode="auto">
          <a:xfrm>
            <a:off x="1180304" y="6049091"/>
            <a:ext cx="5850732" cy="970121"/>
          </a:xfrm>
          <a:prstGeom prst="rect">
            <a:avLst/>
          </a:prstGeom>
          <a:noFill/>
          <a:ln w="9525">
            <a:noFill/>
            <a:miter lim="800000"/>
            <a:headEnd/>
            <a:tailEnd/>
          </a:ln>
        </p:spPr>
        <p:txBody>
          <a:bodyPr lIns="108009" tIns="54004" rIns="108009" bIns="54004">
            <a:spAutoFit/>
          </a:bodyPr>
          <a:lstStyle/>
          <a:p>
            <a:pPr eaLnBrk="0" hangingPunct="0"/>
            <a:r>
              <a:rPr lang="el-GR" altLang="el-GR" dirty="0">
                <a:cs typeface="Arial" pitchFamily="34" charset="0"/>
              </a:rPr>
              <a:t>Ποσοστά θανάτου από καρδιακή νόσο μεταξύ </a:t>
            </a:r>
            <a:r>
              <a:rPr lang="el-GR" altLang="el-GR" dirty="0" smtClean="0">
                <a:cs typeface="Arial" pitchFamily="34" charset="0"/>
              </a:rPr>
              <a:t>των </a:t>
            </a:r>
            <a:r>
              <a:rPr lang="el-GR" altLang="el-GR" dirty="0">
                <a:cs typeface="Arial" pitchFamily="34" charset="0"/>
              </a:rPr>
              <a:t>ανδρών άνω των 35 ετών στις ΗΠΑ μεταξύ 2000 και 2004</a:t>
            </a:r>
          </a:p>
        </p:txBody>
      </p:sp>
      <p:sp>
        <p:nvSpPr>
          <p:cNvPr id="8" name="Τίτλος 5"/>
          <p:cNvSpPr txBox="1">
            <a:spLocks noGrp="1"/>
          </p:cNvSpPr>
          <p:nvPr>
            <p:ph type="title"/>
          </p:nvPr>
        </p:nvSpPr>
        <p:spPr bwMode="auto">
          <a:xfrm>
            <a:off x="1" y="173570"/>
            <a:ext cx="11701462" cy="1043250"/>
          </a:xfrm>
          <a:ln w="34925">
            <a:solidFill>
              <a:srgbClr val="FFFFFF"/>
            </a:solidFill>
          </a:ln>
          <a:effectLst>
            <a:outerShdw blurRad="317500" dir="2700000" algn="ctr">
              <a:srgbClr val="000000">
                <a:alpha val="43000"/>
              </a:srgbClr>
            </a:outerShdw>
          </a:effectLst>
          <a:scene3d>
            <a:camera prst="perspectiveFront" fov="0">
              <a:rot lat="0" lon="0" rev="0"/>
            </a:camera>
            <a:lightRig rig="threePt" dir="t">
              <a:rot lat="0" lon="0" rev="0"/>
            </a:lightRig>
          </a:scene3d>
          <a:sp3d extrusionH="38100" prstMaterial="clear">
            <a:bevelT w="260350" h="50800" prst="softRound"/>
            <a:bevelB prst="softRound"/>
          </a:sp3d>
          <a:extLst/>
        </p:spPr>
        <p:txBody>
          <a:bodyPr anchor="ctr">
            <a:normAutofit fontScale="97500"/>
          </a:bodyPr>
          <a:lstStyle>
            <a:lvl1pPr algn="l" rtl="0" eaLnBrk="0" fontAlgn="base" hangingPunct="0">
              <a:lnSpc>
                <a:spcPct val="90000"/>
              </a:lnSpc>
              <a:spcBef>
                <a:spcPct val="0"/>
              </a:spcBef>
              <a:spcAft>
                <a:spcPct val="0"/>
              </a:spcAft>
              <a:defRPr sz="3200" kern="12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2pPr>
            <a:lvl3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3pPr>
            <a:lvl4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4pPr>
            <a:lvl5pPr algn="l" rtl="0" eaLnBrk="0" fontAlgn="base" hangingPunct="0">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5pPr>
            <a:lvl6pPr marL="4572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6pPr>
            <a:lvl7pPr marL="9144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7pPr>
            <a:lvl8pPr marL="13716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8pPr>
            <a:lvl9pPr marL="1828800" algn="l" rtl="0" fontAlgn="base">
              <a:lnSpc>
                <a:spcPct val="90000"/>
              </a:lnSpc>
              <a:spcBef>
                <a:spcPct val="0"/>
              </a:spcBef>
              <a:spcAft>
                <a:spcPct val="0"/>
              </a:spcAft>
              <a:defRPr sz="3200">
                <a:solidFill>
                  <a:schemeClr val="tx1"/>
                </a:solidFill>
                <a:latin typeface="Arial" panose="020B0604020202020204" pitchFamily="34" charset="0"/>
                <a:ea typeface="SimHei" panose="02010609060101010101" pitchFamily="49" charset="-122"/>
              </a:defRPr>
            </a:lvl9pPr>
          </a:lstStyle>
          <a:p>
            <a:pPr algn="ctr">
              <a:defRPr/>
            </a:pPr>
            <a:r>
              <a:rPr lang="el-GR" sz="33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rPr>
              <a:t>ΕΛΕΓΧΟΣ ΚΑΡΔΙΑΚΗΣ ΝΟΣΟΥ</a:t>
            </a:r>
            <a:endParaRPr lang="el-GR" sz="33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anose="02000600000000000000" pitchFamily="2" charset="0"/>
            </a:endParaRP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blip>
          <a:srcRect/>
          <a:stretch>
            <a:fillRect/>
          </a:stretch>
        </p:blipFill>
        <p:spPr bwMode="auto">
          <a:xfrm>
            <a:off x="6403618" y="3827275"/>
            <a:ext cx="4760366" cy="31536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0483" name="Τίτλος 1"/>
          <p:cNvSpPr txBox="1">
            <a:spLocks/>
          </p:cNvSpPr>
          <p:nvPr/>
        </p:nvSpPr>
        <p:spPr bwMode="auto">
          <a:xfrm>
            <a:off x="6496750" y="6594158"/>
            <a:ext cx="4983280" cy="348377"/>
          </a:xfrm>
          <a:prstGeom prst="rect">
            <a:avLst/>
          </a:prstGeom>
          <a:noFill/>
          <a:ln w="9525">
            <a:noFill/>
            <a:miter lim="800000"/>
            <a:headEnd/>
            <a:tailEnd/>
          </a:ln>
        </p:spPr>
        <p:txBody>
          <a:bodyPr lIns="108009" tIns="54004" rIns="108009" bIns="54004" anchor="ctr"/>
          <a:lstStyle/>
          <a:p>
            <a:pPr algn="ctr"/>
            <a:r>
              <a:rPr lang="en-US" altLang="el-GR" sz="600" dirty="0">
                <a:latin typeface="Arial" pitchFamily="34" charset="0"/>
                <a:ea typeface="SimHei" pitchFamily="49" charset="-122"/>
                <a:cs typeface="Arial" pitchFamily="34" charset="0"/>
                <a:hlinkClick r:id="rId4"/>
              </a:rPr>
              <a:t>http://nccd.cdc.gov/DHDSPAtlas/Default.aspx</a:t>
            </a:r>
            <a:r>
              <a:rPr lang="el-GR" altLang="el-GR" sz="600" dirty="0">
                <a:latin typeface="Arial" pitchFamily="34" charset="0"/>
                <a:ea typeface="SimHei" pitchFamily="49" charset="-122"/>
                <a:cs typeface="Arial" pitchFamily="34" charset="0"/>
              </a:rPr>
              <a:t/>
            </a:r>
            <a:br>
              <a:rPr lang="el-GR" altLang="el-GR" sz="600" dirty="0">
                <a:latin typeface="Arial" pitchFamily="34" charset="0"/>
                <a:ea typeface="SimHei" pitchFamily="49" charset="-122"/>
                <a:cs typeface="Arial" pitchFamily="34" charset="0"/>
              </a:rPr>
            </a:br>
            <a:endParaRPr lang="el-GR" altLang="el-GR" sz="600" dirty="0">
              <a:latin typeface="Arial" pitchFamily="34" charset="0"/>
              <a:ea typeface="SimHei" pitchFamily="49" charset="-122"/>
              <a:cs typeface="Arial" pitchFamily="34" charset="0"/>
            </a:endParaRPr>
          </a:p>
        </p:txBody>
      </p:sp>
      <p:pic>
        <p:nvPicPr>
          <p:cNvPr id="6" name="Picture 3"/>
          <p:cNvPicPr>
            <a:picLocks noChangeAspect="1" noChangeArrowheads="1"/>
          </p:cNvPicPr>
          <p:nvPr/>
        </p:nvPicPr>
        <p:blipFill>
          <a:blip r:embed="rId5" cstate="print">
            <a:extLst/>
          </a:blip>
          <a:srcRect/>
          <a:stretch>
            <a:fillRect/>
          </a:stretch>
        </p:blipFill>
        <p:spPr bwMode="auto">
          <a:xfrm>
            <a:off x="6403618" y="273680"/>
            <a:ext cx="4773229" cy="31536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0485" name="Θέση περιεχομένου 2"/>
          <p:cNvSpPr txBox="1">
            <a:spLocks/>
          </p:cNvSpPr>
          <p:nvPr/>
        </p:nvSpPr>
        <p:spPr bwMode="auto">
          <a:xfrm>
            <a:off x="321867" y="2693149"/>
            <a:ext cx="5850732" cy="3780420"/>
          </a:xfrm>
          <a:prstGeom prst="rect">
            <a:avLst/>
          </a:prstGeom>
          <a:noFill/>
          <a:ln w="9525">
            <a:noFill/>
            <a:miter lim="800000"/>
            <a:headEnd/>
            <a:tailEnd/>
          </a:ln>
        </p:spPr>
        <p:txBody>
          <a:bodyPr lIns="108009" tIns="54004" rIns="108009" bIns="54004"/>
          <a:lstStyle/>
          <a:p>
            <a:pPr algn="just">
              <a:spcBef>
                <a:spcPct val="20000"/>
              </a:spcBef>
              <a:buFont typeface="Arial" pitchFamily="34" charset="0"/>
              <a:buNone/>
            </a:pPr>
            <a:r>
              <a:rPr lang="el-GR" altLang="el-GR" sz="2400" dirty="0">
                <a:latin typeface="Corbel" pitchFamily="34" charset="0"/>
                <a:cs typeface="Arial" pitchFamily="34" charset="0"/>
              </a:rPr>
              <a:t>Αυτή η εφαρμογή επιτρέπει στους χρήστες να δουν χάρτες ανά  νομό-επίπεδο της καρδιακής νόσου και εγκεφαλικού επεισοδίου, μαζί με τους χάρτες των κοινωνικών, </a:t>
            </a:r>
            <a:r>
              <a:rPr lang="el-GR" altLang="el-GR" sz="2400" dirty="0" smtClean="0">
                <a:latin typeface="Corbel" pitchFamily="34" charset="0"/>
                <a:cs typeface="Arial" pitchFamily="34" charset="0"/>
              </a:rPr>
              <a:t>περιβαλλοντικών </a:t>
            </a:r>
            <a:r>
              <a:rPr lang="el-GR" altLang="el-GR" sz="2400" dirty="0">
                <a:latin typeface="Corbel" pitchFamily="34" charset="0"/>
                <a:cs typeface="Arial" pitchFamily="34" charset="0"/>
              </a:rPr>
              <a:t>συνθηκών και των υπηρεσιών υγείας για το σύνολο των Ηνωμένων Πολιτειών ή για μια επιλεγμένη πολιτεία. </a:t>
            </a:r>
            <a:r>
              <a:rPr lang="el-GR" altLang="el-GR" sz="2400" dirty="0" smtClean="0">
                <a:latin typeface="Corbel" pitchFamily="34" charset="0"/>
                <a:cs typeface="Arial" pitchFamily="34" charset="0"/>
              </a:rPr>
              <a:t>Εγκαταστάσεις </a:t>
            </a:r>
            <a:r>
              <a:rPr lang="el-GR" altLang="el-GR" sz="2400" dirty="0">
                <a:latin typeface="Corbel" pitchFamily="34" charset="0"/>
                <a:cs typeface="Arial" pitchFamily="34" charset="0"/>
              </a:rPr>
              <a:t>υγειονομικής </a:t>
            </a:r>
            <a:r>
              <a:rPr lang="el-GR" altLang="el-GR" sz="2400" dirty="0" smtClean="0">
                <a:latin typeface="Corbel" pitchFamily="34" charset="0"/>
                <a:cs typeface="Arial" pitchFamily="34" charset="0"/>
              </a:rPr>
              <a:t>περίθαλψης </a:t>
            </a:r>
            <a:r>
              <a:rPr lang="el-GR" altLang="el-GR" sz="2400" dirty="0">
                <a:latin typeface="Corbel" pitchFamily="34" charset="0"/>
                <a:cs typeface="Arial" pitchFamily="34" charset="0"/>
              </a:rPr>
              <a:t>μπορούν να προστεθούν με επικάλυψη. </a:t>
            </a:r>
          </a:p>
        </p:txBody>
      </p:sp>
      <p:pic>
        <p:nvPicPr>
          <p:cNvPr id="8" name="Picture 2">
            <a:hlinkClick r:id="rId6"/>
          </p:cNvPr>
          <p:cNvPicPr>
            <a:picLocks noChangeAspect="1" noChangeArrowheads="1"/>
          </p:cNvPicPr>
          <p:nvPr/>
        </p:nvPicPr>
        <p:blipFill>
          <a:blip r:embed="rId7" cstate="print">
            <a:extLst/>
          </a:blip>
          <a:srcRect/>
          <a:stretch>
            <a:fillRect/>
          </a:stretch>
        </p:blipFill>
        <p:spPr bwMode="auto">
          <a:xfrm>
            <a:off x="690458" y="576115"/>
            <a:ext cx="4762124" cy="144257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isometricOffAxis2Right">
              <a:rot lat="975843" lon="19327133" rev="469125"/>
            </a:camera>
            <a:lightRig rig="threePt" dir="t">
              <a:rot lat="0" lon="0" rev="2700000"/>
            </a:lightRig>
          </a:scene3d>
          <a:sp3d contourW="6350">
            <a:bevelT h="38100"/>
            <a:contourClr>
              <a:srgbClr val="C0C0C0"/>
            </a:contourClr>
          </a:sp3d>
          <a:extLst/>
        </p:spPr>
      </p:pic>
      <p:sp>
        <p:nvSpPr>
          <p:cNvPr id="7" name="6 - Ορθογώνιο"/>
          <p:cNvSpPr/>
          <p:nvPr/>
        </p:nvSpPr>
        <p:spPr>
          <a:xfrm>
            <a:off x="2898403" y="1872258"/>
            <a:ext cx="4104456" cy="923330"/>
          </a:xfrm>
          <a:prstGeom prst="rect">
            <a:avLst/>
          </a:prstGeom>
        </p:spPr>
        <p:txBody>
          <a:bodyPr wrap="square">
            <a:spAutoFit/>
          </a:bodyPr>
          <a:lstStyle/>
          <a:p>
            <a:r>
              <a:rPr lang="el-GR" b="1" i="1" dirty="0" smtClean="0"/>
              <a:t>Πλήθος νοσοκομείων με </a:t>
            </a:r>
          </a:p>
          <a:p>
            <a:r>
              <a:rPr lang="el-GR" b="1" i="1" dirty="0" smtClean="0"/>
              <a:t>Μονάδες Εντατικής θεραπείας </a:t>
            </a:r>
          </a:p>
          <a:p>
            <a:r>
              <a:rPr lang="el-GR" b="1" i="1" dirty="0" smtClean="0"/>
              <a:t>(Καρδιολογικά </a:t>
            </a:r>
            <a:r>
              <a:rPr lang="el-GR" b="1" i="1" dirty="0" err="1" smtClean="0"/>
              <a:t>περ</a:t>
            </a:r>
            <a:r>
              <a:rPr lang="el-GR" b="1" i="1" dirty="0" smtClean="0"/>
              <a:t>.)</a:t>
            </a:r>
            <a:endParaRPr lang="el-GR" b="1" i="1" dirty="0"/>
          </a:p>
        </p:txBody>
      </p:sp>
      <p:sp>
        <p:nvSpPr>
          <p:cNvPr id="9" name="8 - Ορθογώνιο"/>
          <p:cNvSpPr/>
          <p:nvPr/>
        </p:nvSpPr>
        <p:spPr>
          <a:xfrm>
            <a:off x="2898403" y="6624786"/>
            <a:ext cx="3443571" cy="369332"/>
          </a:xfrm>
          <a:prstGeom prst="rect">
            <a:avLst/>
          </a:prstGeom>
        </p:spPr>
        <p:txBody>
          <a:bodyPr wrap="none">
            <a:spAutoFit/>
          </a:bodyPr>
          <a:lstStyle/>
          <a:p>
            <a:r>
              <a:rPr lang="el-GR" b="1" i="1" dirty="0" smtClean="0"/>
              <a:t>Θνησιμότητα για 75+, 2008-10</a:t>
            </a:r>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blip>
          <a:srcRect/>
          <a:stretch>
            <a:fillRect/>
          </a:stretch>
        </p:blipFill>
        <p:spPr bwMode="auto">
          <a:xfrm>
            <a:off x="3266030" y="1272718"/>
            <a:ext cx="8214000" cy="56261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1508" name="Τίτλος 1"/>
          <p:cNvSpPr txBox="1">
            <a:spLocks/>
          </p:cNvSpPr>
          <p:nvPr/>
        </p:nvSpPr>
        <p:spPr bwMode="auto">
          <a:xfrm>
            <a:off x="6496750" y="6769180"/>
            <a:ext cx="4983280" cy="346710"/>
          </a:xfrm>
          <a:prstGeom prst="rect">
            <a:avLst/>
          </a:prstGeom>
          <a:noFill/>
          <a:ln w="9525">
            <a:noFill/>
            <a:miter lim="800000"/>
            <a:headEnd/>
            <a:tailEnd/>
          </a:ln>
        </p:spPr>
        <p:txBody>
          <a:bodyPr lIns="108009" tIns="54004" rIns="108009" bIns="54004" anchor="ctr"/>
          <a:lstStyle/>
          <a:p>
            <a:pPr algn="ctr"/>
            <a:r>
              <a:rPr lang="en-US" altLang="el-GR" sz="600" dirty="0">
                <a:latin typeface="Consolas" pitchFamily="49" charset="0"/>
                <a:cs typeface="Arial" pitchFamily="34" charset="0"/>
                <a:hlinkClick r:id="rId3"/>
              </a:rPr>
              <a:t>http://nccd.cdc.gov/DHDSPAtlas/Default.aspx</a:t>
            </a:r>
            <a:r>
              <a:rPr lang="el-GR" altLang="el-GR" sz="600" dirty="0">
                <a:latin typeface="Consolas" pitchFamily="49" charset="0"/>
                <a:cs typeface="Arial" pitchFamily="34" charset="0"/>
              </a:rPr>
              <a:t/>
            </a:r>
            <a:br>
              <a:rPr lang="el-GR" altLang="el-GR" sz="600" dirty="0">
                <a:latin typeface="Consolas" pitchFamily="49" charset="0"/>
                <a:cs typeface="Arial" pitchFamily="34" charset="0"/>
              </a:rPr>
            </a:br>
            <a:endParaRPr lang="el-GR" altLang="el-GR" sz="600" dirty="0">
              <a:latin typeface="Consolas" pitchFamily="49" charset="0"/>
              <a:cs typeface="Arial" pitchFamily="34" charset="0"/>
            </a:endParaRPr>
          </a:p>
        </p:txBody>
      </p:sp>
      <p:pic>
        <p:nvPicPr>
          <p:cNvPr id="4" name="Picture 2"/>
          <p:cNvPicPr>
            <a:picLocks noChangeAspect="1" noChangeArrowheads="1"/>
          </p:cNvPicPr>
          <p:nvPr/>
        </p:nvPicPr>
        <p:blipFill>
          <a:blip r:embed="rId4" cstate="print">
            <a:extLst/>
          </a:blip>
          <a:srcRect/>
          <a:stretch>
            <a:fillRect/>
          </a:stretch>
        </p:blipFill>
        <p:spPr bwMode="auto">
          <a:xfrm>
            <a:off x="229719" y="878548"/>
            <a:ext cx="5713160" cy="39013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6" name="5 - TextBox"/>
          <p:cNvSpPr txBox="1"/>
          <p:nvPr/>
        </p:nvSpPr>
        <p:spPr>
          <a:xfrm>
            <a:off x="8082979" y="504106"/>
            <a:ext cx="3666325" cy="646331"/>
          </a:xfrm>
          <a:prstGeom prst="rect">
            <a:avLst/>
          </a:prstGeom>
          <a:noFill/>
        </p:spPr>
        <p:txBody>
          <a:bodyPr wrap="none" rtlCol="0">
            <a:spAutoFit/>
          </a:bodyPr>
          <a:lstStyle/>
          <a:p>
            <a:r>
              <a:rPr lang="el-GR" b="1" i="1" dirty="0" smtClean="0"/>
              <a:t>Άτομα χωρίς ιατρική ασφάλιση </a:t>
            </a:r>
          </a:p>
          <a:p>
            <a:r>
              <a:rPr lang="el-GR" b="1" i="1" dirty="0" smtClean="0"/>
              <a:t>για κάτω των 65 ετών </a:t>
            </a:r>
            <a:endParaRPr lang="el-GR" b="1" i="1" dirty="0"/>
          </a:p>
        </p:txBody>
      </p:sp>
      <p:sp>
        <p:nvSpPr>
          <p:cNvPr id="7" name="6 - TextBox"/>
          <p:cNvSpPr txBox="1"/>
          <p:nvPr/>
        </p:nvSpPr>
        <p:spPr>
          <a:xfrm>
            <a:off x="0" y="4968602"/>
            <a:ext cx="3508461" cy="646331"/>
          </a:xfrm>
          <a:prstGeom prst="rect">
            <a:avLst/>
          </a:prstGeom>
          <a:noFill/>
        </p:spPr>
        <p:txBody>
          <a:bodyPr wrap="none" rtlCol="0">
            <a:spAutoFit/>
          </a:bodyPr>
          <a:lstStyle/>
          <a:p>
            <a:r>
              <a:rPr lang="el-GR" b="1" i="1" dirty="0" smtClean="0"/>
              <a:t>Δικαιούχοι Ιατρικής φροντίδας</a:t>
            </a:r>
          </a:p>
          <a:p>
            <a:r>
              <a:rPr lang="el-GR" b="1" i="1" dirty="0" smtClean="0"/>
              <a:t>για άτομα 65+ </a:t>
            </a:r>
            <a:endParaRPr lang="el-GR" b="1" i="1" dirty="0"/>
          </a:p>
        </p:txBody>
      </p:sp>
    </p:spTree>
  </p:cSld>
  <p:clrMapOvr>
    <a:masterClrMapping/>
  </p:clrMapOvr>
  <p:transition spd="slow">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Διάμεσος">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Διάμεσος">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Διάμεσος">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Median</Template>
  <TotalTime>955</TotalTime>
  <Words>2070</Words>
  <Application>Microsoft Office PowerPoint</Application>
  <PresentationFormat>Προσαρμογή</PresentationFormat>
  <Paragraphs>696</Paragraphs>
  <Slides>55</Slides>
  <Notes>8</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1</vt:i4>
      </vt:variant>
      <vt:variant>
        <vt:lpstr>Τίτλοι διαφανειών</vt:lpstr>
      </vt:variant>
      <vt:variant>
        <vt:i4>55</vt:i4>
      </vt:variant>
    </vt:vector>
  </HeadingPairs>
  <TitlesOfParts>
    <vt:vector size="67" baseType="lpstr">
      <vt:lpstr>SimHei</vt:lpstr>
      <vt:lpstr>SimSun</vt:lpstr>
      <vt:lpstr>Arial</vt:lpstr>
      <vt:lpstr>Calibri</vt:lpstr>
      <vt:lpstr>Consolas</vt:lpstr>
      <vt:lpstr>Corbel</vt:lpstr>
      <vt:lpstr>Segoe Print</vt:lpstr>
      <vt:lpstr>Times New Roman</vt:lpstr>
      <vt:lpstr>Tw Cen MT</vt:lpstr>
      <vt:lpstr>Wingdings</vt:lpstr>
      <vt:lpstr>Wingdings 2</vt:lpstr>
      <vt:lpstr>Διάμεσος</vt:lpstr>
      <vt:lpstr>ΑΞΙΟΠΟΙΗΣΗ ΤΩΝ GIS ΣΤΗΝ ΥΓΕΙΑ </vt:lpstr>
      <vt:lpstr>ΟΡΙΣΜΟΣ ΣΥΣΤΗΜΑΤΟΣ ΓΕΩΓΡΑΦΙΚΩΝ ΠΛΗΡΟΦΟΡΙΩΝ</vt:lpstr>
      <vt:lpstr>ΟΡΙΣΜΟΣ ΣΥΣΤΗΜΑΤΟΣ ΓΕΩΓΡΑΦΙΚΩΝ ΠΛΗΡΟΦΟΡΙΩΝ</vt:lpstr>
      <vt:lpstr>Παρουσίαση του PowerPoint</vt:lpstr>
      <vt:lpstr>Παρουσίαση του PowerPoint</vt:lpstr>
      <vt:lpstr>Παρουσίαση του PowerPoint</vt:lpstr>
      <vt:lpstr>ΕΛΕΓΧΟΣ ΚΑΡΔΙΑΚΗΣ ΝΟΣΟΥ</vt:lpstr>
      <vt:lpstr>Παρουσίαση του PowerPoint</vt:lpstr>
      <vt:lpstr>Παρουσίαση του PowerPoint</vt:lpstr>
      <vt:lpstr>ΕΛΕΓΧΟΣ ΕΛΟΝΟΣΙΑΣ</vt:lpstr>
      <vt:lpstr>ΕΛΕΓΧΟΣ  ΔΙΑΣΠΟΡΑΣ EBOLA</vt:lpstr>
      <vt:lpstr>ΚΡΟΥΣΜΑΤΑ ΓΡΙΠΗΣ ΣΤΗ ΓΕΡΜΑΝΙΑ</vt:lpstr>
      <vt:lpstr>ΚΡΟΥΣΜΑΤΑ ΑΥΤΟΚΤΟΝΙΩΝ ΣΤΗ ΓΕΡΜΑΝΙΑ</vt:lpstr>
      <vt:lpstr>ΠΑΓΚΟΣΜΙΑ ΚΑΤΑΓΡΑΦΗ ΚΡΟΥΣΜΑΤΩΝ AIDS</vt:lpstr>
      <vt:lpstr>ΧΑΡΤΗΣ ΥΓΕΙΑΣ ΣΤΗΝ ΕΛΛΑΔΑ</vt:lpstr>
      <vt:lpstr>ΧΑΡΤΗΣ ΥΓΕΙΑΣ ΣΤΗΝ ΕΛΛΑΔΑ</vt:lpstr>
      <vt:lpstr>Παρουσίαση του PowerPoint</vt:lpstr>
      <vt:lpstr>Χάρτης με Νοσοκομεία του ΕΣΥ</vt:lpstr>
      <vt:lpstr>Χάρτης με Νοσοκομεία του ΕΣΥ / ΜΕΘ</vt:lpstr>
      <vt:lpstr>1η ΥΠΕ - 24 Νοσοκομεία             9.648 κλίνες   </vt:lpstr>
      <vt:lpstr>1η ΥΠΕ – 15 Νοσοκομεία με ΜΕΘ </vt:lpstr>
      <vt:lpstr>2η ΥΠΕ – 21 Νοσοκομεία             4.633 κλίνες </vt:lpstr>
      <vt:lpstr>2η ΥΠΕ – 9 Νοσοκομεία με ΜΕΘ </vt:lpstr>
      <vt:lpstr>3η ΥΠΕ – 16 Νοσοκομεία              3.772 κλίνες  </vt:lpstr>
      <vt:lpstr>3η ΥΠΕ – 9 Νοσοκομεία με ΜΕΘ </vt:lpstr>
      <vt:lpstr>4η ΥΠΕ – 15 Νοσοκομεία              5.041 κλίνες  </vt:lpstr>
      <vt:lpstr>4η ΥΠΕ – 11 Νοσοκομεία με ΜΕΘ </vt:lpstr>
      <vt:lpstr>5η ΥΠΕ – 13 Νοσοκομεία            3.018 κλίνες  </vt:lpstr>
      <vt:lpstr>5η ΥΠΕ – 6 Νοσοκομεία με ΜΕΘ </vt:lpstr>
      <vt:lpstr>6η ΥΠΕ – 31 Νοσοκομεία            5.838 κλίνες   </vt:lpstr>
      <vt:lpstr>6η ΥΠΕ – 12 Νοσοκομεία με ΜΕΘ </vt:lpstr>
      <vt:lpstr>7η ΥΠΕ – 8 Νοσοκομεία               2.225 κλίνες   </vt:lpstr>
      <vt:lpstr>7η ΥΠΕ – 5 Νοσοκομεία με ΜΕΘ </vt:lpstr>
      <vt:lpstr>Επιπλέον Πληροφορίες  </vt:lpstr>
      <vt:lpstr>Επιπλέον Πληροφορίες  </vt:lpstr>
      <vt:lpstr>Επιπλέον Πληροφορίες  </vt:lpstr>
      <vt:lpstr>Επιπλέον Πληροφορίες  </vt:lpstr>
      <vt:lpstr>Επιπλέον Πληροφορίες  </vt:lpstr>
      <vt:lpstr>Επιπλέον Πληροφορίες  </vt:lpstr>
      <vt:lpstr>Επιπλέον Πληροφορίες  </vt:lpstr>
      <vt:lpstr>Επιπλέον Πληροφορίες  </vt:lpstr>
      <vt:lpstr>Επιπλέον Πληροφορίες  </vt:lpstr>
      <vt:lpstr>Επιπλέον Πληροφορίες  </vt:lpstr>
      <vt:lpstr>Επιπλέον Πληροφορίες  </vt:lpstr>
      <vt:lpstr>Επιπλέον Πληροφορίες  </vt:lpstr>
      <vt:lpstr>Επιπλέον Πληροφορίες  </vt:lpstr>
      <vt:lpstr>Επιπλέον Πληροφορίες –  Στρατιωτικά Νοσοκομεία  </vt:lpstr>
      <vt:lpstr>Αποτύπωση τρέχουσας κατάστασης στην Ελλάδα     </vt:lpstr>
      <vt:lpstr>Συγκεντρωτικά στοιχεία</vt:lpstr>
      <vt:lpstr>Το επόμενο στάδιο </vt:lpstr>
      <vt:lpstr>Εφαρμογή με GIS</vt:lpstr>
      <vt:lpstr>Εφαρμογή με GIS </vt:lpstr>
      <vt:lpstr>Εφαρμογή με GIS </vt:lpstr>
      <vt:lpstr>Εφαρμογή με GIS </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"ΑΞΙΟΠΟΙΗΣΗ ΤΩΝ GIS ΣΤΗΝ ΥΓΕΙΑ:  ΠΙΛΟΤΙΚΗ ΕΦΑΡΜΟΓΗ ΣΤΗΝ ΜΟΝΑΔΑ ΕΝΤΑΤΙΚΗΣ ΘΕΡΑΠΕΙΑΣ"</dc:title>
  <dc:creator>User</dc:creator>
  <cp:lastModifiedBy>User</cp:lastModifiedBy>
  <cp:revision>155</cp:revision>
  <dcterms:created xsi:type="dcterms:W3CDTF">2015-03-08T15:32:15Z</dcterms:created>
  <dcterms:modified xsi:type="dcterms:W3CDTF">2017-12-05T07:24:00Z</dcterms:modified>
</cp:coreProperties>
</file>