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2" r:id="rId3"/>
    <p:sldId id="260" r:id="rId4"/>
    <p:sldId id="263" r:id="rId5"/>
    <p:sldId id="264" r:id="rId6"/>
    <p:sldId id="266" r:id="rId7"/>
    <p:sldId id="261" r:id="rId8"/>
    <p:sldId id="259" r:id="rId9"/>
    <p:sldId id="269" r:id="rId10"/>
    <p:sldId id="265" r:id="rId11"/>
    <p:sldId id="267" r:id="rId12"/>
    <p:sldId id="268" r:id="rId13"/>
    <p:sldId id="258" r:id="rId14"/>
    <p:sldId id="257" r:id="rId15"/>
    <p:sldId id="272" r:id="rId16"/>
    <p:sldId id="271" r:id="rId17"/>
    <p:sldId id="270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8" autoAdjust="0"/>
    <p:restoredTop sz="94660"/>
  </p:normalViewPr>
  <p:slideViewPr>
    <p:cSldViewPr>
      <p:cViewPr varScale="1">
        <p:scale>
          <a:sx n="74" d="100"/>
          <a:sy n="74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A044F-5230-414D-B3A4-8005669AEDCF}" type="datetimeFigureOut">
              <a:rPr lang="el-GR" smtClean="0"/>
              <a:pPr/>
              <a:t>5/12/2017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89891-2A60-4EEA-86FD-548C36DD8DF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098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89891-2A60-4EEA-86FD-548C36DD8DF1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8749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8739-2730-4816-A970-922B71453B5A}" type="datetimeFigureOut">
              <a:rPr lang="el-GR" smtClean="0"/>
              <a:pPr/>
              <a:t>5/12/2017</a:t>
            </a:fld>
            <a:endParaRPr lang="el-GR" dirty="0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80F2293-E75B-4546-AF7B-E969E093250A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8739-2730-4816-A970-922B71453B5A}" type="datetimeFigureOut">
              <a:rPr lang="el-GR" smtClean="0"/>
              <a:pPr/>
              <a:t>5/12/2017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293-E75B-4546-AF7B-E969E093250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80F2293-E75B-4546-AF7B-E969E093250A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8739-2730-4816-A970-922B71453B5A}" type="datetimeFigureOut">
              <a:rPr lang="el-GR" smtClean="0"/>
              <a:pPr/>
              <a:t>5/12/2017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8739-2730-4816-A970-922B71453B5A}" type="datetimeFigureOut">
              <a:rPr lang="el-GR" smtClean="0"/>
              <a:pPr/>
              <a:t>5/12/2017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80F2293-E75B-4546-AF7B-E969E093250A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8739-2730-4816-A970-922B71453B5A}" type="datetimeFigureOut">
              <a:rPr lang="el-GR" smtClean="0"/>
              <a:pPr/>
              <a:t>5/12/2017</a:t>
            </a:fld>
            <a:endParaRPr lang="el-GR" dirty="0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80F2293-E75B-4546-AF7B-E969E093250A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0E88739-2730-4816-A970-922B71453B5A}" type="datetimeFigureOut">
              <a:rPr lang="el-GR" smtClean="0"/>
              <a:pPr/>
              <a:t>5/12/2017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293-E75B-4546-AF7B-E969E093250A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8739-2730-4816-A970-922B71453B5A}" type="datetimeFigureOut">
              <a:rPr lang="el-GR" smtClean="0"/>
              <a:pPr/>
              <a:t>5/12/2017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80F2293-E75B-4546-AF7B-E969E093250A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8739-2730-4816-A970-922B71453B5A}" type="datetimeFigureOut">
              <a:rPr lang="el-GR" smtClean="0"/>
              <a:pPr/>
              <a:t>5/12/2017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80F2293-E75B-4546-AF7B-E969E093250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8739-2730-4816-A970-922B71453B5A}" type="datetimeFigureOut">
              <a:rPr lang="el-GR" smtClean="0"/>
              <a:pPr/>
              <a:t>5/12/2017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0F2293-E75B-4546-AF7B-E969E093250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80F2293-E75B-4546-AF7B-E969E093250A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8739-2730-4816-A970-922B71453B5A}" type="datetimeFigureOut">
              <a:rPr lang="el-GR" smtClean="0"/>
              <a:pPr/>
              <a:t>5/12/2017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80F2293-E75B-4546-AF7B-E969E093250A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0E88739-2730-4816-A970-922B71453B5A}" type="datetimeFigureOut">
              <a:rPr lang="el-GR" smtClean="0"/>
              <a:pPr/>
              <a:t>5/12/2017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0E88739-2730-4816-A970-922B71453B5A}" type="datetimeFigureOut">
              <a:rPr lang="el-GR" smtClean="0"/>
              <a:pPr/>
              <a:t>5/12/2017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80F2293-E75B-4546-AF7B-E969E093250A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zefxis.gov.gr/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gif.gov.gr/portal/page/portal/egif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dbit.g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mote.gr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registry.ekapty.gr/hom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specs.ekevyl.g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portal.bi.moh.gov.gr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84.205.248.47/front.php/simple/listi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healthatlas.gov.g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yntagografisi.gr/p-rv/p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rm.ypeka.g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755576" y="2996952"/>
            <a:ext cx="7848872" cy="2880320"/>
          </a:xfrm>
        </p:spPr>
        <p:txBody>
          <a:bodyPr>
            <a:normAutofit/>
          </a:bodyPr>
          <a:lstStyle/>
          <a:p>
            <a:r>
              <a:rPr lang="el-GR" sz="2500" dirty="0" smtClean="0"/>
              <a:t>ΠΛΗΡΟΦΟΡΙΚΗ ΥΓΕΙΑΣ</a:t>
            </a:r>
          </a:p>
          <a:p>
            <a:r>
              <a:rPr lang="el-GR" sz="2500" dirty="0" err="1" smtClean="0"/>
              <a:t>Εφαρμογεσ</a:t>
            </a:r>
            <a:endParaRPr lang="el-GR" sz="2500" dirty="0" smtClean="0"/>
          </a:p>
          <a:p>
            <a:endParaRPr lang="el-GR" sz="2500" dirty="0" smtClean="0"/>
          </a:p>
          <a:p>
            <a:pPr>
              <a:spcBef>
                <a:spcPts val="0"/>
              </a:spcBef>
              <a:defRPr/>
            </a:pPr>
            <a:r>
              <a:rPr lang="el-GR" cap="none" dirty="0" smtClean="0"/>
              <a:t>Δημήτριος Τσορομώκος</a:t>
            </a:r>
          </a:p>
          <a:p>
            <a:pPr>
              <a:spcBef>
                <a:spcPts val="0"/>
              </a:spcBef>
              <a:defRPr/>
            </a:pPr>
            <a:r>
              <a:rPr lang="el-GR" cap="none" dirty="0" smtClean="0"/>
              <a:t>Ηλεκτρονικός Μηχανικός ΤΕ, </a:t>
            </a:r>
            <a:r>
              <a:rPr lang="en-US" cap="none" dirty="0" err="1" smtClean="0"/>
              <a:t>MSc</a:t>
            </a:r>
            <a:r>
              <a:rPr lang="en-US" cap="none" dirty="0" smtClean="0"/>
              <a:t>, </a:t>
            </a:r>
            <a:r>
              <a:rPr lang="en-US" cap="none" dirty="0" err="1" smtClean="0"/>
              <a:t>MSc</a:t>
            </a:r>
            <a:r>
              <a:rPr lang="en-US" cap="none" dirty="0" smtClean="0"/>
              <a:t>, PhD</a:t>
            </a:r>
            <a:endParaRPr lang="el-GR" cap="none" dirty="0" smtClean="0"/>
          </a:p>
          <a:p>
            <a:pPr>
              <a:spcBef>
                <a:spcPts val="0"/>
              </a:spcBef>
              <a:defRPr/>
            </a:pPr>
            <a:r>
              <a:rPr lang="el-GR" cap="none" dirty="0" smtClean="0"/>
              <a:t>Προϊστάμενος Τμήματος Τεχνικού &amp; </a:t>
            </a:r>
            <a:r>
              <a:rPr lang="el-GR" cap="none" dirty="0" err="1" smtClean="0"/>
              <a:t>ΒΙΤ</a:t>
            </a:r>
            <a:endParaRPr lang="en-US" cap="none" dirty="0" smtClean="0"/>
          </a:p>
          <a:p>
            <a:pPr>
              <a:spcBef>
                <a:spcPts val="0"/>
              </a:spcBef>
              <a:defRPr/>
            </a:pPr>
            <a:r>
              <a:rPr lang="el-GR" cap="none" dirty="0" smtClean="0"/>
              <a:t>Γενικό Νοσοκομείο Λακωνίας </a:t>
            </a:r>
          </a:p>
          <a:p>
            <a:pPr>
              <a:spcBef>
                <a:spcPts val="0"/>
              </a:spcBef>
              <a:defRPr/>
            </a:pPr>
            <a:r>
              <a:rPr lang="el-GR" cap="none" dirty="0" smtClean="0"/>
              <a:t>Νοσηλευτική Μονάδα Μολάων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64568"/>
          </a:xfrm>
        </p:spPr>
        <p:txBody>
          <a:bodyPr>
            <a:normAutofit/>
          </a:bodyPr>
          <a:lstStyle/>
          <a:p>
            <a:r>
              <a:rPr lang="el-GR" sz="3400" dirty="0" smtClean="0"/>
              <a:t>ΠΑΝΕΠΙΣΤΗΜΙΟ ΠΕΛΟΠΟΝΝΗΣΟΥ </a:t>
            </a:r>
            <a:br>
              <a:rPr lang="el-GR" sz="3400" dirty="0" smtClean="0"/>
            </a:br>
            <a:r>
              <a:rPr lang="el-GR" sz="3400" dirty="0" smtClean="0"/>
              <a:t>ΤΜΗΜΑ ΝΟΣΗΛΕΥΤΙΚΗΣ </a:t>
            </a:r>
            <a:endParaRPr lang="el-GR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Αρχική σελίδα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1125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796136" y="620688"/>
            <a:ext cx="2771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http://www.syzefxis.gov.gr/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20841" t="30766" r="23015" b="6250"/>
          <a:stretch>
            <a:fillRect/>
          </a:stretch>
        </p:blipFill>
        <p:spPr bwMode="auto">
          <a:xfrm>
            <a:off x="731191" y="1484784"/>
            <a:ext cx="772924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Αρχική Σελίδα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r="40000"/>
          <a:stretch>
            <a:fillRect/>
          </a:stretch>
        </p:blipFill>
        <p:spPr bwMode="auto">
          <a:xfrm>
            <a:off x="179512" y="260648"/>
            <a:ext cx="33843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3635896" y="548680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u="sng" dirty="0" smtClean="0">
                <a:hlinkClick r:id="rId3"/>
              </a:rPr>
              <a:t>http://www.e-gif.gov.gr/portal/page/portal/egif/</a:t>
            </a:r>
            <a:endParaRPr lang="el-G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 l="14189" t="33784" r="15789" b="6250"/>
          <a:stretch>
            <a:fillRect/>
          </a:stretch>
        </p:blipFill>
        <p:spPr bwMode="auto">
          <a:xfrm>
            <a:off x="179512" y="1916832"/>
            <a:ext cx="878497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geodata-biglogo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3816424" cy="448991"/>
          </a:xfrm>
        </p:spPr>
      </p:pic>
      <p:sp>
        <p:nvSpPr>
          <p:cNvPr id="5" name="4 - Ορθογώνιο"/>
          <p:cNvSpPr/>
          <p:nvPr/>
        </p:nvSpPr>
        <p:spPr>
          <a:xfrm>
            <a:off x="5508104" y="476672"/>
            <a:ext cx="2649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http://geodata.gov.gr/</a:t>
            </a:r>
            <a:endParaRPr lang="el-GR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t="11610" r="1610" b="6516"/>
          <a:stretch>
            <a:fillRect/>
          </a:stretch>
        </p:blipFill>
        <p:spPr bwMode="auto">
          <a:xfrm>
            <a:off x="179512" y="1912498"/>
            <a:ext cx="8743718" cy="410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692696"/>
            <a:ext cx="8534400" cy="758952"/>
          </a:xfrm>
        </p:spPr>
        <p:txBody>
          <a:bodyPr>
            <a:noAutofit/>
          </a:bodyPr>
          <a:lstStyle/>
          <a:p>
            <a:r>
              <a:rPr lang="el-GR" sz="2500" b="1" dirty="0" smtClean="0"/>
              <a:t>ΣΥΣΤΗΜΑ ΔΙΑΧΕΙΡΙΣΗΣ </a:t>
            </a:r>
            <a:r>
              <a:rPr lang="el-GR" sz="2500" b="1" dirty="0" err="1" smtClean="0"/>
              <a:t>ΙΑΤΡΟΤΕΧΝΟΛΟΓΙΚΟΥ</a:t>
            </a:r>
            <a:r>
              <a:rPr lang="el-GR" sz="2500" b="1" dirty="0" smtClean="0"/>
              <a:t> ΕΞΟΠΛΙΣΜΟΥ</a:t>
            </a:r>
            <a:r>
              <a:rPr lang="el-GR" sz="2500" dirty="0" smtClean="0"/>
              <a:t/>
            </a:r>
            <a:br>
              <a:rPr lang="el-GR" sz="2500" dirty="0" smtClean="0"/>
            </a:br>
            <a:endParaRPr lang="el-GR" sz="25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523068" y="836712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rgbClr val="196AD4"/>
                </a:solidFill>
                <a:effectLst/>
                <a:latin typeface="Georgia" pitchFamily="18" charset="0"/>
                <a:ea typeface="Times New Roman" pitchFamily="18" charset="0"/>
                <a:cs typeface="Segoe UI" pitchFamily="34" charset="0"/>
                <a:hlinkClick r:id="rId2"/>
              </a:rPr>
              <a:t>www.dbit.gr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t="8523" b="4854"/>
          <a:stretch>
            <a:fillRect/>
          </a:stretch>
        </p:blipFill>
        <p:spPr bwMode="auto">
          <a:xfrm>
            <a:off x="968880" y="1412776"/>
            <a:ext cx="7203520" cy="499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613864"/>
            <a:ext cx="8534400" cy="582888"/>
          </a:xfrm>
        </p:spPr>
        <p:txBody>
          <a:bodyPr>
            <a:normAutofit fontScale="90000"/>
          </a:bodyPr>
          <a:lstStyle/>
          <a:p>
            <a:r>
              <a:rPr lang="el-GR" sz="2800" b="1" dirty="0" smtClean="0"/>
              <a:t/>
            </a:r>
            <a:br>
              <a:rPr lang="el-GR" sz="2800" b="1" dirty="0" smtClean="0"/>
            </a:br>
            <a:r>
              <a:rPr lang="el-GR" sz="2800" b="1" dirty="0" smtClean="0"/>
              <a:t>ΠΑΡΑΚΟΛΟΥΘΗΣΗ ΙΑΤΡΙΚΩΝ ΑΕΡΙΩΝ  </a:t>
            </a:r>
            <a:r>
              <a:rPr lang="el-GR" sz="2800" dirty="0" smtClean="0"/>
              <a:t/>
            </a:r>
            <a:br>
              <a:rPr lang="el-GR" sz="2800" dirty="0" smtClean="0"/>
            </a:br>
            <a:endParaRPr lang="el-GR" sz="25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8383" t="10098" r="20650" b="4854"/>
          <a:stretch>
            <a:fillRect/>
          </a:stretch>
        </p:blipFill>
        <p:spPr bwMode="auto">
          <a:xfrm>
            <a:off x="2051720" y="1412775"/>
            <a:ext cx="5040560" cy="498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6968301" y="899428"/>
            <a:ext cx="2068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u="sng" dirty="0" err="1">
                <a:hlinkClick r:id="rId3"/>
              </a:rPr>
              <a:t>www.medimote.gr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EKAPTY_logo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2857500" cy="1009650"/>
          </a:xfrm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13100" t="32110" r="14121" b="60999"/>
          <a:stretch>
            <a:fillRect/>
          </a:stretch>
        </p:blipFill>
        <p:spPr bwMode="auto">
          <a:xfrm>
            <a:off x="179512" y="1556792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 l="13059" t="17344" r="14677" b="6250"/>
          <a:stretch>
            <a:fillRect/>
          </a:stretch>
        </p:blipFill>
        <p:spPr bwMode="auto">
          <a:xfrm>
            <a:off x="683568" y="2140994"/>
            <a:ext cx="7704856" cy="460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6084168" y="548680"/>
            <a:ext cx="2534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http://www.ekapty.gr/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500" b="1" dirty="0" smtClean="0">
                <a:hlinkClick r:id="rId2"/>
              </a:rPr>
              <a:t>Μητρώο Ιατροτεχνολογικών Προϊόντων και Υπηρεσιών</a:t>
            </a:r>
            <a:endParaRPr lang="el-GR" sz="2500" dirty="0"/>
          </a:p>
        </p:txBody>
      </p:sp>
      <p:sp>
        <p:nvSpPr>
          <p:cNvPr id="4" name="3 - Ορθογώνιο"/>
          <p:cNvSpPr/>
          <p:nvPr/>
        </p:nvSpPr>
        <p:spPr>
          <a:xfrm>
            <a:off x="6133137" y="836712"/>
            <a:ext cx="2903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https://registry.ekapty.gr/</a:t>
            </a:r>
            <a:endParaRPr lang="el-GR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t="11673" b="4853"/>
          <a:stretch>
            <a:fillRect/>
          </a:stretch>
        </p:blipFill>
        <p:spPr bwMode="auto">
          <a:xfrm>
            <a:off x="200995" y="1772816"/>
            <a:ext cx="869148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hlinkClick r:id="rId2"/>
              </a:rPr>
              <a:t>Μητρώο Προδιαγραφών</a:t>
            </a:r>
            <a:endParaRPr lang="el-GR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t="11673" b="9578"/>
          <a:stretch>
            <a:fillRect/>
          </a:stretch>
        </p:blipFill>
        <p:spPr bwMode="auto">
          <a:xfrm>
            <a:off x="310455" y="1844824"/>
            <a:ext cx="858202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6444208" y="980728"/>
            <a:ext cx="2536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http://specs.ekevyl.gr/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Πλατφόρμα Σύγχρονης Τηλεκπαίδευσης</a:t>
            </a:r>
            <a:endParaRPr lang="el-GR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0098" b="4853"/>
          <a:stretch>
            <a:fillRect/>
          </a:stretch>
        </p:blipFill>
        <p:spPr bwMode="auto">
          <a:xfrm>
            <a:off x="205758" y="1844824"/>
            <a:ext cx="869597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Πλατφόρμα Ασύγχρονης Τηλεκπαίδευσης</a:t>
            </a:r>
            <a:endParaRPr lang="el-GR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0098" b="4853"/>
          <a:stretch>
            <a:fillRect/>
          </a:stretch>
        </p:blipFill>
        <p:spPr bwMode="auto">
          <a:xfrm>
            <a:off x="179512" y="1700808"/>
            <a:ext cx="880014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Αρχική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8181"/>
            <a:ext cx="3161905" cy="102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508104" y="502514"/>
            <a:ext cx="3419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http://portal.bi.moh.gov.gr/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/>
          <a:srcRect t="9108" b="4363"/>
          <a:stretch>
            <a:fillRect/>
          </a:stretch>
        </p:blipFill>
        <p:spPr bwMode="auto">
          <a:xfrm>
            <a:off x="1322733" y="1617612"/>
            <a:ext cx="6777659" cy="469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Πλατφόρμα Ασύγχρονης Τηλεκπαίδευσης</a:t>
            </a:r>
            <a:endParaRPr lang="el-GR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6398" b="4854"/>
          <a:stretch>
            <a:fillRect/>
          </a:stretch>
        </p:blipFill>
        <p:spPr bwMode="auto">
          <a:xfrm>
            <a:off x="181769" y="1844824"/>
            <a:ext cx="874395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5940152" y="2276872"/>
            <a:ext cx="2324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https://eclass.uop.gr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Πλατφόρμα Ασύγχρονης Τηλεκπαίδευσης</a:t>
            </a:r>
            <a:endParaRPr lang="el-G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11947" t="12422" r="13565" b="24579"/>
          <a:stretch>
            <a:fillRect/>
          </a:stretch>
        </p:blipFill>
        <p:spPr bwMode="auto">
          <a:xfrm>
            <a:off x="179512" y="1897486"/>
            <a:ext cx="8784976" cy="426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5076056" y="1412776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http://www.eenee.gr/e-class.html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http://84.205.248.47/images/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286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4824536" y="513547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500" u="sng" dirty="0">
                <a:hlinkClick r:id="rId3"/>
              </a:rPr>
              <a:t>http://84.205.248.47/front.php/simple/listing</a:t>
            </a:r>
            <a:endParaRPr lang="el-GR" sz="15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 t="8523" b="4854"/>
          <a:stretch>
            <a:fillRect/>
          </a:stretch>
        </p:blipFill>
        <p:spPr bwMode="auto">
          <a:xfrm>
            <a:off x="1108331" y="1485997"/>
            <a:ext cx="7064069" cy="489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220072" y="548680"/>
            <a:ext cx="3479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https://www.healthatlas.gov.gr/#!/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5 - Εικόνα" descr="http://portal.bi.moh.gov.gr/sites/all/themes/bootstrap/images/atlas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5283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 t="11025" b="8651"/>
          <a:stretch>
            <a:fillRect/>
          </a:stretch>
        </p:blipFill>
        <p:spPr bwMode="auto">
          <a:xfrm>
            <a:off x="323528" y="1772816"/>
            <a:ext cx="852997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http://portal.bi.moh.gov.gr/sites/all/themes/bootstrap/images/idik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5283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4932040" y="476672"/>
            <a:ext cx="3542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https://www.e-prescription.gr/</a:t>
            </a:r>
            <a:endParaRPr lang="el-GR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t="11673" b="6428"/>
          <a:stretch>
            <a:fillRect/>
          </a:stretch>
        </p:blipFill>
        <p:spPr bwMode="auto">
          <a:xfrm>
            <a:off x="323528" y="1700808"/>
            <a:ext cx="851502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e-Ραντεβού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384376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427984" y="476672"/>
            <a:ext cx="38463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https://www.e-syntagografisi.gr/p-rv/p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 l="34739" t="35062" r="34688" b="28516"/>
          <a:stretch>
            <a:fillRect/>
          </a:stretch>
        </p:blipFill>
        <p:spPr bwMode="auto">
          <a:xfrm>
            <a:off x="6228184" y="1490021"/>
            <a:ext cx="2664296" cy="179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/>
          <a:srcRect t="10626" b="32281"/>
          <a:stretch>
            <a:fillRect/>
          </a:stretch>
        </p:blipFill>
        <p:spPr bwMode="auto">
          <a:xfrm>
            <a:off x="179512" y="3356992"/>
            <a:ext cx="8750772" cy="331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404664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el-GR" sz="2500" b="1" dirty="0" smtClean="0">
                <a:hlinkClick r:id="rId2"/>
              </a:rPr>
              <a:t>ΗΛΕΚΤΡΟΝΙΚΟ ΜΗΤΡΩΟ ΑΠΟΒΛΗΤΩΝ </a:t>
            </a:r>
            <a:r>
              <a:rPr lang="el-GR" sz="2500" dirty="0" smtClean="0"/>
              <a:t/>
            </a:r>
            <a:br>
              <a:rPr lang="el-GR" sz="2500" dirty="0" smtClean="0"/>
            </a:br>
            <a:endParaRPr lang="el-GR" sz="2500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372200" y="836712"/>
            <a:ext cx="2555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http://wrm.ypeka.gr/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t="8510" b="8823"/>
          <a:stretch>
            <a:fillRect/>
          </a:stretch>
        </p:blipFill>
        <p:spPr bwMode="auto">
          <a:xfrm>
            <a:off x="840432" y="1484784"/>
            <a:ext cx="740397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http://portal.bi.moh.gov.gr/sites/all/themes/bootstrap/images/diavgei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230425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t="2223" b="19029"/>
          <a:stretch>
            <a:fillRect/>
          </a:stretch>
        </p:blipFill>
        <p:spPr bwMode="auto">
          <a:xfrm>
            <a:off x="179512" y="1412776"/>
            <a:ext cx="57150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 t="9759" b="27502"/>
          <a:stretch>
            <a:fillRect/>
          </a:stretch>
        </p:blipFill>
        <p:spPr bwMode="auto">
          <a:xfrm>
            <a:off x="2483768" y="3429000"/>
            <a:ext cx="64560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5594324" y="476672"/>
            <a:ext cx="2650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https://diavgeia.gov.gr/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ag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3914775" cy="819150"/>
          </a:xfrm>
        </p:spPr>
      </p:pic>
      <p:sp>
        <p:nvSpPr>
          <p:cNvPr id="5" name="4 - Ορθογώνιο"/>
          <p:cNvSpPr/>
          <p:nvPr/>
        </p:nvSpPr>
        <p:spPr>
          <a:xfrm>
            <a:off x="4788024" y="476672"/>
            <a:ext cx="3716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http://www.eprocurement.gov.gr/</a:t>
            </a:r>
            <a:endParaRPr lang="el-G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l="11317" t="22266" r="13565" b="11782"/>
          <a:stretch>
            <a:fillRect/>
          </a:stretch>
        </p:blipFill>
        <p:spPr bwMode="auto">
          <a:xfrm>
            <a:off x="179512" y="1700808"/>
            <a:ext cx="870942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128</TotalTime>
  <Words>112</Words>
  <Application>Microsoft Office PowerPoint</Application>
  <PresentationFormat>Προβολή στην οθόνη (4:3)</PresentationFormat>
  <Paragraphs>38</Paragraphs>
  <Slides>21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9" baseType="lpstr">
      <vt:lpstr>Arial</vt:lpstr>
      <vt:lpstr>Calibri</vt:lpstr>
      <vt:lpstr>Georgia</vt:lpstr>
      <vt:lpstr>Segoe UI</vt:lpstr>
      <vt:lpstr>Times New Roman</vt:lpstr>
      <vt:lpstr>Wingdings</vt:lpstr>
      <vt:lpstr>Wingdings 2</vt:lpstr>
      <vt:lpstr>Δημοτικός</vt:lpstr>
      <vt:lpstr>ΠΑΝΕΠΙΣΤΗΜΙΟ ΠΕΛΟΠΟΝΝΗΣΟΥ  ΤΜΗΜΑ ΝΟΣΗΛΕΥΤΙΚΗΣ </vt:lpstr>
      <vt:lpstr>Παρουσίαση του PowerPoint</vt:lpstr>
      <vt:lpstr>Παρουσίαση του PowerPoint</vt:lpstr>
      <vt:lpstr>   </vt:lpstr>
      <vt:lpstr>Παρουσίαση του PowerPoint</vt:lpstr>
      <vt:lpstr>Παρουσίαση του PowerPoint</vt:lpstr>
      <vt:lpstr>ΗΛΕΚΤΡΟΝΙΚΟ ΜΗΤΡΩΟ ΑΠΟΒΛΗΤΩΝ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ΣΥΣΤΗΜΑ ΔΙΑΧΕΙΡΙΣΗΣ ΙΑΤΡΟΤΕΧΝΟΛΟΓΙΚΟΥ ΕΞΟΠΛΙΣΜΟΥ </vt:lpstr>
      <vt:lpstr> ΠΑΡΑΚΟΛΟΥΘΗΣΗ ΙΑΤΡΙΚΩΝ ΑΕΡΙΩΝ   </vt:lpstr>
      <vt:lpstr>Παρουσίαση του PowerPoint</vt:lpstr>
      <vt:lpstr>Μητρώο Ιατροτεχνολογικών Προϊόντων και Υπηρεσιών</vt:lpstr>
      <vt:lpstr>Μητρώο Προδιαγραφών</vt:lpstr>
      <vt:lpstr>Πλατφόρμα Σύγχρονης Τηλεκπαίδευσης</vt:lpstr>
      <vt:lpstr>Πλατφόρμα Ασύγχρονης Τηλεκπαίδευσης</vt:lpstr>
      <vt:lpstr>Πλατφόρμα Ασύγχρονης Τηλεκπαίδευσης</vt:lpstr>
      <vt:lpstr>Πλατφόρμα Ασύγχρονης Τηλεκπαίδευσης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ΠΑΝΕΠΙΣΤΗΜΙΟ ΠΕΛΟΠΟΝΝΗΣΟΥ  ΤΜΗΜΑ ΝΟΣΗΛΕΥΤΙΚΗΣ</dc:title>
  <dc:creator>PC!!!</dc:creator>
  <cp:lastModifiedBy>User</cp:lastModifiedBy>
  <cp:revision>33</cp:revision>
  <dcterms:created xsi:type="dcterms:W3CDTF">2017-10-25T11:21:09Z</dcterms:created>
  <dcterms:modified xsi:type="dcterms:W3CDTF">2017-12-05T07:21:51Z</dcterms:modified>
</cp:coreProperties>
</file>