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</p:sldIdLst>
  <p:sldSz cx="10693400" cy="7556500"/>
  <p:notesSz cx="10693400" cy="7556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92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notesMaster" Target="notesMasters/notesMaster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printerSettings" Target="printerSettings/printerSettings1.bin"/><Relationship Id="rId112" Type="http://schemas.openxmlformats.org/officeDocument/2006/relationships/presProps" Target="presProps.xml"/><Relationship Id="rId113" Type="http://schemas.openxmlformats.org/officeDocument/2006/relationships/viewProps" Target="viewProps.xml"/><Relationship Id="rId114" Type="http://schemas.openxmlformats.org/officeDocument/2006/relationships/theme" Target="theme/theme1.xml"/><Relationship Id="rId115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E34FD-B4EE-4F4A-86E4-A1A9891E2611}" type="datetimeFigureOut">
              <a:rPr lang="en-US" smtClean="0"/>
              <a:t>21/02/2017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589338"/>
            <a:ext cx="8553450" cy="340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EAD29-CA2A-254E-9B7B-DD9B121FA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35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21/02/2017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021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5222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21/02/2017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021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21/02/2017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021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21/02/2017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21/02/2017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7859" y="461518"/>
            <a:ext cx="6837680" cy="741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021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12596" y="1178578"/>
            <a:ext cx="8268207" cy="5070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5222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21/02/2017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3.png"/><Relationship Id="rId20" Type="http://schemas.openxmlformats.org/officeDocument/2006/relationships/image" Target="../media/image64.png"/><Relationship Id="rId21" Type="http://schemas.openxmlformats.org/officeDocument/2006/relationships/image" Target="../media/image65.png"/><Relationship Id="rId22" Type="http://schemas.openxmlformats.org/officeDocument/2006/relationships/image" Target="../media/image66.png"/><Relationship Id="rId23" Type="http://schemas.openxmlformats.org/officeDocument/2006/relationships/image" Target="../media/image67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4" Type="http://schemas.openxmlformats.org/officeDocument/2006/relationships/image" Target="../media/image58.png"/><Relationship Id="rId15" Type="http://schemas.openxmlformats.org/officeDocument/2006/relationships/image" Target="../media/image59.png"/><Relationship Id="rId16" Type="http://schemas.openxmlformats.org/officeDocument/2006/relationships/image" Target="../media/image60.png"/><Relationship Id="rId17" Type="http://schemas.openxmlformats.org/officeDocument/2006/relationships/image" Target="../media/image61.png"/><Relationship Id="rId18" Type="http://schemas.openxmlformats.org/officeDocument/2006/relationships/image" Target="../media/image62.png"/><Relationship Id="rId19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9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4.png"/><Relationship Id="rId12" Type="http://schemas.openxmlformats.org/officeDocument/2006/relationships/image" Target="../media/image75.png"/><Relationship Id="rId13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81.png"/><Relationship Id="rId20" Type="http://schemas.openxmlformats.org/officeDocument/2006/relationships/image" Target="../media/image92.png"/><Relationship Id="rId10" Type="http://schemas.openxmlformats.org/officeDocument/2006/relationships/image" Target="../media/image82.png"/><Relationship Id="rId11" Type="http://schemas.openxmlformats.org/officeDocument/2006/relationships/image" Target="../media/image83.png"/><Relationship Id="rId12" Type="http://schemas.openxmlformats.org/officeDocument/2006/relationships/image" Target="../media/image84.png"/><Relationship Id="rId13" Type="http://schemas.openxmlformats.org/officeDocument/2006/relationships/image" Target="../media/image85.png"/><Relationship Id="rId14" Type="http://schemas.openxmlformats.org/officeDocument/2006/relationships/image" Target="../media/image86.png"/><Relationship Id="rId15" Type="http://schemas.openxmlformats.org/officeDocument/2006/relationships/image" Target="../media/image87.png"/><Relationship Id="rId16" Type="http://schemas.openxmlformats.org/officeDocument/2006/relationships/image" Target="../media/image88.png"/><Relationship Id="rId17" Type="http://schemas.openxmlformats.org/officeDocument/2006/relationships/image" Target="../media/image89.png"/><Relationship Id="rId18" Type="http://schemas.openxmlformats.org/officeDocument/2006/relationships/image" Target="../media/image90.png"/><Relationship Id="rId19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7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1.png"/><Relationship Id="rId20" Type="http://schemas.openxmlformats.org/officeDocument/2006/relationships/image" Target="../media/image92.png"/><Relationship Id="rId10" Type="http://schemas.openxmlformats.org/officeDocument/2006/relationships/image" Target="../media/image82.png"/><Relationship Id="rId11" Type="http://schemas.openxmlformats.org/officeDocument/2006/relationships/image" Target="../media/image83.png"/><Relationship Id="rId12" Type="http://schemas.openxmlformats.org/officeDocument/2006/relationships/image" Target="../media/image84.png"/><Relationship Id="rId13" Type="http://schemas.openxmlformats.org/officeDocument/2006/relationships/image" Target="../media/image85.png"/><Relationship Id="rId14" Type="http://schemas.openxmlformats.org/officeDocument/2006/relationships/image" Target="../media/image86.png"/><Relationship Id="rId15" Type="http://schemas.openxmlformats.org/officeDocument/2006/relationships/image" Target="../media/image87.png"/><Relationship Id="rId16" Type="http://schemas.openxmlformats.org/officeDocument/2006/relationships/image" Target="../media/image88.png"/><Relationship Id="rId17" Type="http://schemas.openxmlformats.org/officeDocument/2006/relationships/image" Target="../media/image89.png"/><Relationship Id="rId18" Type="http://schemas.openxmlformats.org/officeDocument/2006/relationships/image" Target="../media/image90.png"/><Relationship Id="rId19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3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8.png"/><Relationship Id="rId20" Type="http://schemas.openxmlformats.org/officeDocument/2006/relationships/image" Target="../media/image87.png"/><Relationship Id="rId21" Type="http://schemas.openxmlformats.org/officeDocument/2006/relationships/image" Target="../media/image109.png"/><Relationship Id="rId22" Type="http://schemas.openxmlformats.org/officeDocument/2006/relationships/image" Target="../media/image110.png"/><Relationship Id="rId23" Type="http://schemas.openxmlformats.org/officeDocument/2006/relationships/image" Target="../media/image111.png"/><Relationship Id="rId24" Type="http://schemas.openxmlformats.org/officeDocument/2006/relationships/image" Target="../media/image112.png"/><Relationship Id="rId25" Type="http://schemas.openxmlformats.org/officeDocument/2006/relationships/image" Target="../media/image113.png"/><Relationship Id="rId10" Type="http://schemas.openxmlformats.org/officeDocument/2006/relationships/image" Target="../media/image99.png"/><Relationship Id="rId11" Type="http://schemas.openxmlformats.org/officeDocument/2006/relationships/image" Target="../media/image100.png"/><Relationship Id="rId12" Type="http://schemas.openxmlformats.org/officeDocument/2006/relationships/image" Target="../media/image101.png"/><Relationship Id="rId13" Type="http://schemas.openxmlformats.org/officeDocument/2006/relationships/image" Target="../media/image102.png"/><Relationship Id="rId14" Type="http://schemas.openxmlformats.org/officeDocument/2006/relationships/image" Target="../media/image103.png"/><Relationship Id="rId15" Type="http://schemas.openxmlformats.org/officeDocument/2006/relationships/image" Target="../media/image104.png"/><Relationship Id="rId16" Type="http://schemas.openxmlformats.org/officeDocument/2006/relationships/image" Target="../media/image105.png"/><Relationship Id="rId17" Type="http://schemas.openxmlformats.org/officeDocument/2006/relationships/image" Target="../media/image106.png"/><Relationship Id="rId18" Type="http://schemas.openxmlformats.org/officeDocument/2006/relationships/image" Target="../media/image107.png"/><Relationship Id="rId19" Type="http://schemas.openxmlformats.org/officeDocument/2006/relationships/image" Target="../media/image10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4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95.png"/><Relationship Id="rId7" Type="http://schemas.openxmlformats.org/officeDocument/2006/relationships/image" Target="../media/image96.png"/><Relationship Id="rId8" Type="http://schemas.openxmlformats.org/officeDocument/2006/relationships/image" Target="../media/image9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115.png"/><Relationship Id="rId7" Type="http://schemas.openxmlformats.org/officeDocument/2006/relationships/image" Target="../media/image116.png"/><Relationship Id="rId8" Type="http://schemas.openxmlformats.org/officeDocument/2006/relationships/image" Target="../media/image117.png"/><Relationship Id="rId9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4" Type="http://schemas.openxmlformats.org/officeDocument/2006/relationships/image" Target="../media/image2.png"/><Relationship Id="rId5" Type="http://schemas.openxmlformats.org/officeDocument/2006/relationships/image" Target="../media/image12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9.png"/><Relationship Id="rId20" Type="http://schemas.openxmlformats.org/officeDocument/2006/relationships/image" Target="../media/image160.png"/><Relationship Id="rId21" Type="http://schemas.openxmlformats.org/officeDocument/2006/relationships/image" Target="../media/image161.png"/><Relationship Id="rId10" Type="http://schemas.openxmlformats.org/officeDocument/2006/relationships/image" Target="../media/image150.png"/><Relationship Id="rId11" Type="http://schemas.openxmlformats.org/officeDocument/2006/relationships/image" Target="../media/image151.png"/><Relationship Id="rId12" Type="http://schemas.openxmlformats.org/officeDocument/2006/relationships/image" Target="../media/image152.png"/><Relationship Id="rId13" Type="http://schemas.openxmlformats.org/officeDocument/2006/relationships/image" Target="../media/image153.png"/><Relationship Id="rId14" Type="http://schemas.openxmlformats.org/officeDocument/2006/relationships/image" Target="../media/image154.png"/><Relationship Id="rId15" Type="http://schemas.openxmlformats.org/officeDocument/2006/relationships/image" Target="../media/image155.png"/><Relationship Id="rId16" Type="http://schemas.openxmlformats.org/officeDocument/2006/relationships/image" Target="../media/image156.png"/><Relationship Id="rId17" Type="http://schemas.openxmlformats.org/officeDocument/2006/relationships/image" Target="../media/image157.png"/><Relationship Id="rId18" Type="http://schemas.openxmlformats.org/officeDocument/2006/relationships/image" Target="../media/image158.png"/><Relationship Id="rId19" Type="http://schemas.openxmlformats.org/officeDocument/2006/relationships/image" Target="../media/image15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45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146.png"/><Relationship Id="rId7" Type="http://schemas.openxmlformats.org/officeDocument/2006/relationships/image" Target="../media/image147.png"/><Relationship Id="rId8" Type="http://schemas.openxmlformats.org/officeDocument/2006/relationships/image" Target="../media/image1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7.png"/><Relationship Id="rId20" Type="http://schemas.openxmlformats.org/officeDocument/2006/relationships/image" Target="../media/image178.png"/><Relationship Id="rId21" Type="http://schemas.openxmlformats.org/officeDocument/2006/relationships/image" Target="../media/image179.png"/><Relationship Id="rId22" Type="http://schemas.openxmlformats.org/officeDocument/2006/relationships/image" Target="../media/image180.png"/><Relationship Id="rId23" Type="http://schemas.openxmlformats.org/officeDocument/2006/relationships/image" Target="../media/image181.png"/><Relationship Id="rId24" Type="http://schemas.openxmlformats.org/officeDocument/2006/relationships/image" Target="../media/image182.png"/><Relationship Id="rId25" Type="http://schemas.openxmlformats.org/officeDocument/2006/relationships/image" Target="../media/image183.png"/><Relationship Id="rId10" Type="http://schemas.openxmlformats.org/officeDocument/2006/relationships/image" Target="../media/image168.png"/><Relationship Id="rId11" Type="http://schemas.openxmlformats.org/officeDocument/2006/relationships/image" Target="../media/image169.png"/><Relationship Id="rId12" Type="http://schemas.openxmlformats.org/officeDocument/2006/relationships/image" Target="../media/image170.png"/><Relationship Id="rId13" Type="http://schemas.openxmlformats.org/officeDocument/2006/relationships/image" Target="../media/image171.png"/><Relationship Id="rId14" Type="http://schemas.openxmlformats.org/officeDocument/2006/relationships/image" Target="../media/image172.png"/><Relationship Id="rId15" Type="http://schemas.openxmlformats.org/officeDocument/2006/relationships/image" Target="../media/image173.png"/><Relationship Id="rId16" Type="http://schemas.openxmlformats.org/officeDocument/2006/relationships/image" Target="../media/image174.png"/><Relationship Id="rId17" Type="http://schemas.openxmlformats.org/officeDocument/2006/relationships/image" Target="../media/image175.png"/><Relationship Id="rId18" Type="http://schemas.openxmlformats.org/officeDocument/2006/relationships/image" Target="../media/image176.png"/><Relationship Id="rId19" Type="http://schemas.openxmlformats.org/officeDocument/2006/relationships/image" Target="../media/image17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63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164.png"/><Relationship Id="rId7" Type="http://schemas.openxmlformats.org/officeDocument/2006/relationships/image" Target="../media/image165.png"/><Relationship Id="rId8" Type="http://schemas.openxmlformats.org/officeDocument/2006/relationships/image" Target="../media/image16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1.png"/><Relationship Id="rId20" Type="http://schemas.openxmlformats.org/officeDocument/2006/relationships/image" Target="../media/image178.png"/><Relationship Id="rId21" Type="http://schemas.openxmlformats.org/officeDocument/2006/relationships/image" Target="../media/image202.png"/><Relationship Id="rId22" Type="http://schemas.openxmlformats.org/officeDocument/2006/relationships/image" Target="../media/image203.png"/><Relationship Id="rId23" Type="http://schemas.openxmlformats.org/officeDocument/2006/relationships/image" Target="../media/image204.png"/><Relationship Id="rId24" Type="http://schemas.openxmlformats.org/officeDocument/2006/relationships/image" Target="../media/image205.png"/><Relationship Id="rId25" Type="http://schemas.openxmlformats.org/officeDocument/2006/relationships/image" Target="../media/image206.png"/><Relationship Id="rId26" Type="http://schemas.openxmlformats.org/officeDocument/2006/relationships/image" Target="../media/image207.png"/><Relationship Id="rId27" Type="http://schemas.openxmlformats.org/officeDocument/2006/relationships/image" Target="../media/image208.png"/><Relationship Id="rId28" Type="http://schemas.openxmlformats.org/officeDocument/2006/relationships/image" Target="../media/image209.png"/><Relationship Id="rId29" Type="http://schemas.openxmlformats.org/officeDocument/2006/relationships/image" Target="../media/image210.png"/><Relationship Id="rId10" Type="http://schemas.openxmlformats.org/officeDocument/2006/relationships/image" Target="../media/image192.png"/><Relationship Id="rId11" Type="http://schemas.openxmlformats.org/officeDocument/2006/relationships/image" Target="../media/image193.png"/><Relationship Id="rId12" Type="http://schemas.openxmlformats.org/officeDocument/2006/relationships/image" Target="../media/image194.png"/><Relationship Id="rId13" Type="http://schemas.openxmlformats.org/officeDocument/2006/relationships/image" Target="../media/image195.png"/><Relationship Id="rId14" Type="http://schemas.openxmlformats.org/officeDocument/2006/relationships/image" Target="../media/image196.png"/><Relationship Id="rId15" Type="http://schemas.openxmlformats.org/officeDocument/2006/relationships/image" Target="../media/image197.png"/><Relationship Id="rId16" Type="http://schemas.openxmlformats.org/officeDocument/2006/relationships/image" Target="../media/image198.png"/><Relationship Id="rId17" Type="http://schemas.openxmlformats.org/officeDocument/2006/relationships/image" Target="../media/image199.png"/><Relationship Id="rId18" Type="http://schemas.openxmlformats.org/officeDocument/2006/relationships/image" Target="../media/image200.png"/><Relationship Id="rId19" Type="http://schemas.openxmlformats.org/officeDocument/2006/relationships/image" Target="../media/image20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87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188.png"/><Relationship Id="rId7" Type="http://schemas.openxmlformats.org/officeDocument/2006/relationships/image" Target="../media/image189.png"/><Relationship Id="rId8" Type="http://schemas.openxmlformats.org/officeDocument/2006/relationships/image" Target="../media/image19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hyperlink" Target="http://academic.csuohio.edu/kneuendorf/content/cpuca/ccap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4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4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4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2783" y="6565900"/>
            <a:ext cx="7455408" cy="164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6967" y="6660388"/>
            <a:ext cx="9031605" cy="268605"/>
          </a:xfrm>
          <a:custGeom>
            <a:avLst/>
            <a:gdLst/>
            <a:ahLst/>
            <a:cxnLst/>
            <a:rect l="l" t="t" r="r" b="b"/>
            <a:pathLst>
              <a:path w="9031605" h="268604">
                <a:moveTo>
                  <a:pt x="9031224" y="0"/>
                </a:moveTo>
                <a:lnTo>
                  <a:pt x="0" y="0"/>
                </a:lnTo>
                <a:lnTo>
                  <a:pt x="9031224" y="268223"/>
                </a:lnTo>
                <a:lnTo>
                  <a:pt x="90312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575043"/>
            <a:ext cx="9144000" cy="630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67400" y="6736589"/>
            <a:ext cx="4050791" cy="118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14726" y="1771395"/>
            <a:ext cx="420625" cy="1584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73223" y="19283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4F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1536" y="1795779"/>
            <a:ext cx="341375" cy="2956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58640" y="1868932"/>
            <a:ext cx="716280" cy="2225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15128" y="1792732"/>
            <a:ext cx="435864" cy="298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93664" y="1759204"/>
            <a:ext cx="1737360" cy="3322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65134" y="1795779"/>
            <a:ext cx="448057" cy="2956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08632" y="1759204"/>
            <a:ext cx="2255520" cy="411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52816" y="1862835"/>
            <a:ext cx="758951" cy="3078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66631" y="1759204"/>
            <a:ext cx="768096" cy="4114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85888" y="2896107"/>
            <a:ext cx="185927" cy="2956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30768" y="2862579"/>
            <a:ext cx="880872" cy="3322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54310" y="2966211"/>
            <a:ext cx="280417" cy="3017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11440" y="2966211"/>
            <a:ext cx="195071" cy="3078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64423" y="2966211"/>
            <a:ext cx="423672" cy="3078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21443" y="6928179"/>
            <a:ext cx="18859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Lucida Sans Unicode"/>
                <a:cs typeface="Lucida Sans Unicode"/>
              </a:rPr>
              <a:t>1</a:t>
            </a:r>
            <a:r>
              <a:rPr sz="1000" dirty="0">
                <a:latin typeface="Lucida Sans Unicode"/>
                <a:cs typeface="Lucida Sans Unicode"/>
              </a:rPr>
              <a:t>0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72092" y="391580"/>
            <a:ext cx="2635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0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483" rIns="0" bIns="0" rtlCol="0">
            <a:spAutoFit/>
          </a:bodyPr>
          <a:lstStyle/>
          <a:p>
            <a:pPr marL="1052830">
              <a:lnSpc>
                <a:spcPct val="100000"/>
              </a:lnSpc>
            </a:pPr>
            <a:r>
              <a:rPr dirty="0"/>
              <a:t>Σ</a:t>
            </a:r>
            <a:r>
              <a:rPr spc="-10" dirty="0"/>
              <a:t>Χ</a:t>
            </a:r>
            <a:r>
              <a:rPr dirty="0"/>
              <a:t>ΕΣΗ</a:t>
            </a:r>
            <a:r>
              <a:rPr spc="-55" dirty="0"/>
              <a:t> </a:t>
            </a:r>
            <a:r>
              <a:rPr dirty="0"/>
              <a:t>ΘΕ</a:t>
            </a:r>
            <a:r>
              <a:rPr spc="5" dirty="0"/>
              <a:t>Ω</a:t>
            </a:r>
            <a:r>
              <a:rPr spc="-10" dirty="0"/>
              <a:t>ΡΙ</a:t>
            </a:r>
            <a:r>
              <a:rPr dirty="0"/>
              <a:t>ΑΣ</a:t>
            </a:r>
            <a:r>
              <a:rPr spc="-35" dirty="0"/>
              <a:t> </a:t>
            </a:r>
            <a:r>
              <a:rPr dirty="0"/>
              <a:t>ΚΑΙ</a:t>
            </a:r>
            <a:r>
              <a:rPr spc="5" dirty="0"/>
              <a:t> </a:t>
            </a:r>
            <a:r>
              <a:rPr dirty="0"/>
              <a:t>Ε</a:t>
            </a:r>
            <a:r>
              <a:rPr spc="-10" dirty="0"/>
              <a:t>Ρ</a:t>
            </a:r>
            <a:r>
              <a:rPr dirty="0"/>
              <a:t>ΕΥΝΑΣ</a:t>
            </a:r>
            <a:r>
              <a:rPr spc="-35" dirty="0"/>
              <a:t> </a:t>
            </a:r>
            <a:r>
              <a:rPr spc="-15" dirty="0"/>
              <a:t>(</a:t>
            </a:r>
            <a:r>
              <a:rPr spc="-10" dirty="0"/>
              <a:t>3</a:t>
            </a:r>
            <a:r>
              <a:rPr dirty="0"/>
              <a:t>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52219" y="1620774"/>
            <a:ext cx="8195945" cy="3768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5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ΥΗ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ΘΕ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ΩΡΙ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 πε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ωση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ής</a:t>
            </a:r>
            <a:r>
              <a:rPr sz="1800" b="1" spc="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ία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ολ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ίτ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7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βώς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πο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ία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 marR="73025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1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απ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1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1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1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(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ηση)</a:t>
            </a:r>
            <a:r>
              <a:rPr sz="1800" b="1" spc="114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1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1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(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)</a:t>
            </a:r>
            <a:r>
              <a:rPr sz="1800" b="1" spc="1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(i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nduc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t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i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v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800" b="1" spc="1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r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as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onin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g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)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45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ης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πο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κής</a:t>
            </a:r>
            <a:r>
              <a:rPr sz="18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να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85725" marR="5080" algn="just">
              <a:lnSpc>
                <a:spcPct val="100000"/>
              </a:lnSpc>
              <a:spcBef>
                <a:spcPts val="1290"/>
              </a:spcBef>
            </a:pP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,  </a:t>
            </a:r>
            <a:r>
              <a:rPr sz="1800" b="1" spc="9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  </a:t>
            </a:r>
            <a:r>
              <a:rPr sz="1800" b="1" spc="1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1800" b="1" spc="20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  </a:t>
            </a:r>
            <a:r>
              <a:rPr sz="1800" b="1" spc="10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επι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  </a:t>
            </a:r>
            <a:r>
              <a:rPr sz="1800" b="1" spc="1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  </a:t>
            </a:r>
            <a:r>
              <a:rPr sz="1800" b="1" spc="8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ο  </a:t>
            </a:r>
            <a:r>
              <a:rPr sz="1800" b="1" spc="9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  </a:t>
            </a:r>
            <a:r>
              <a:rPr sz="1800" b="1" spc="1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  </a:t>
            </a:r>
            <a:r>
              <a:rPr sz="1800" b="1" spc="1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  </a:t>
            </a:r>
            <a:r>
              <a:rPr sz="1800" b="1" spc="114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  </a:t>
            </a:r>
            <a:r>
              <a:rPr sz="1800" b="1" spc="8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έ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ανε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ξ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1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20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7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1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6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απ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1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8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η,</a:t>
            </a:r>
            <a:r>
              <a:rPr sz="1800" b="1" spc="6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ώ</a:t>
            </a:r>
            <a:r>
              <a:rPr sz="1800" b="1" spc="7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σε</a:t>
            </a:r>
            <a:r>
              <a:rPr sz="1800" b="1" spc="9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επ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5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ολ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δο</a:t>
            </a:r>
            <a:r>
              <a:rPr sz="1800" b="1" spc="9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μα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εμ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τά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400">
              <a:latin typeface="Times New Roman"/>
              <a:cs typeface="Times New Roman"/>
            </a:endParaRPr>
          </a:p>
          <a:p>
            <a:pPr marL="85725" marR="5080" algn="just">
              <a:lnSpc>
                <a:spcPct val="100000"/>
              </a:lnSpc>
            </a:pP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δώ</a:t>
            </a:r>
            <a:r>
              <a:rPr sz="1800" b="1" spc="1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αναφέ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1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1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ως</a:t>
            </a:r>
            <a:r>
              <a:rPr sz="1800" b="1" spc="1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1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1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1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όμο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1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1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1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17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φ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λο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οφ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ης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επι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46779" y="903477"/>
            <a:ext cx="3879850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8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spc="-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800" b="1" spc="3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800" b="1" spc="-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2800" b="1" spc="-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800" b="1" spc="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800" b="1" spc="-2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800" b="1" spc="-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800" b="1" spc="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800" b="1" spc="-8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ότ</a:t>
            </a:r>
            <a:r>
              <a:rPr sz="2800" b="1" spc="-1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8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2219" y="1627377"/>
            <a:ext cx="8413750" cy="232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5000"/>
              </a:lnSpc>
            </a:pP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αν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</a:t>
            </a:r>
            <a:r>
              <a:rPr sz="2000" b="1" spc="-114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πραγ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οιού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με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</a:t>
            </a:r>
            <a:r>
              <a:rPr sz="2000" b="1" spc="-1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γε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ύ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</a:t>
            </a:r>
            <a:r>
              <a:rPr sz="2000" b="1" spc="-10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από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</a:t>
            </a:r>
            <a:r>
              <a:rPr sz="2000" b="1" spc="-10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</a:t>
            </a:r>
            <a:r>
              <a:rPr sz="2000" b="1" spc="-10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γμ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</a:t>
            </a:r>
            <a:r>
              <a:rPr sz="2000" b="1" spc="-13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μας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</a:t>
            </a:r>
            <a:r>
              <a:rPr sz="2000" b="1" spc="-10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ον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</a:t>
            </a:r>
            <a:r>
              <a:rPr sz="2000" b="1" spc="-114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ληθ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 έρε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ας</a:t>
            </a:r>
            <a:r>
              <a:rPr sz="2000" b="1" spc="19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θ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με</a:t>
            </a:r>
            <a:r>
              <a:rPr sz="2000" b="1" spc="19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να</a:t>
            </a:r>
            <a:r>
              <a:rPr sz="2000" b="1" spc="19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γ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ω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ζ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με</a:t>
            </a:r>
            <a:r>
              <a:rPr sz="2000" b="1" spc="19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με</a:t>
            </a:r>
            <a:r>
              <a:rPr sz="2000" b="1" spc="17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18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β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β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ιότ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18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19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περά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2000" b="1" spc="18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μας (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π.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χ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.</a:t>
            </a:r>
            <a:r>
              <a:rPr sz="2000" b="1" spc="16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16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ψ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16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ή</a:t>
            </a:r>
            <a:r>
              <a:rPr sz="2000" b="1" spc="16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40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ή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θ</a:t>
            </a:r>
            <a:r>
              <a:rPr sz="2000" b="1" spc="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16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μι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ας</a:t>
            </a:r>
            <a:r>
              <a:rPr sz="2000" b="1" spc="17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θ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2000" b="1" spc="17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40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γα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ς)</a:t>
            </a:r>
            <a:r>
              <a:rPr sz="2000" b="1" spc="17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χ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ύ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17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2000" b="1" spc="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ως</a:t>
            </a:r>
            <a:r>
              <a:rPr sz="2000" b="1" spc="17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γ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ον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ληθ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2000" b="1" spc="2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έρε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ας.</a:t>
            </a:r>
            <a:endParaRPr sz="2000">
              <a:latin typeface="Calibri"/>
              <a:cs typeface="Calibri"/>
            </a:endParaRPr>
          </a:p>
          <a:p>
            <a:pPr marL="12700" marR="7620" algn="just">
              <a:lnSpc>
                <a:spcPct val="105000"/>
              </a:lnSpc>
              <a:spcBef>
                <a:spcPts val="1200"/>
              </a:spcBef>
            </a:pP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πε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15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τι</a:t>
            </a:r>
            <a:r>
              <a:rPr sz="2000" b="1" spc="-55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ότ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ας:</a:t>
            </a:r>
            <a:r>
              <a:rPr sz="2000" b="1" spc="15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17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55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15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15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25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χ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τί</a:t>
            </a:r>
            <a:r>
              <a:rPr sz="2000" b="1" spc="-40" dirty="0">
                <a:solidFill>
                  <a:srgbClr val="282944"/>
                </a:solidFill>
                <a:latin typeface="Calibri"/>
                <a:cs typeface="Calibri"/>
              </a:rPr>
              <a:t>ζ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αι</a:t>
            </a:r>
            <a:r>
              <a:rPr sz="2000" b="1" spc="15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με</a:t>
            </a:r>
            <a:r>
              <a:rPr sz="2000" b="1" spc="14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15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14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14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ίμ</a:t>
            </a:r>
            <a:r>
              <a:rPr sz="2000" b="1" spc="-4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17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10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0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%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γο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οι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ότ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8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6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απ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οτ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7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μας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6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απ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αι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6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6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2000" b="1" spc="-40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νά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6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μας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6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(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π.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χ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.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6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ν ε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ξ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αρ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μέ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νη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μας</a:t>
            </a:r>
            <a:r>
              <a:rPr sz="2000" b="1" spc="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με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βλ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ή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)</a:t>
            </a:r>
            <a:r>
              <a:rPr sz="2000" b="1" spc="2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αι</a:t>
            </a:r>
            <a:r>
              <a:rPr sz="2000" b="1" spc="3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χ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τύ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χη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6634" y="4117087"/>
            <a:ext cx="2788920" cy="144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spc="-5" dirty="0">
                <a:solidFill>
                  <a:srgbClr val="282944"/>
                </a:solidFill>
                <a:latin typeface="Calibri"/>
                <a:cs typeface="Calibri"/>
              </a:rPr>
              <a:t>«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1600" b="1" spc="-3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1600" b="1" spc="1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1600" b="1" spc="-30" dirty="0">
                <a:solidFill>
                  <a:srgbClr val="282944"/>
                </a:solidFill>
                <a:latin typeface="Calibri"/>
                <a:cs typeface="Calibri"/>
              </a:rPr>
              <a:t>χ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1600" b="1" spc="-10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6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600" b="1" spc="-1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1600" b="1" spc="3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600" b="1" spc="-30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να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600" b="1" spc="-3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82944"/>
                </a:solidFill>
                <a:latin typeface="Calibri"/>
                <a:cs typeface="Calibri"/>
              </a:rPr>
              <a:t>ση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μαν</a:t>
            </a:r>
            <a:r>
              <a:rPr sz="1600" b="1" spc="-10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600" b="1" spc="-5" dirty="0">
                <a:solidFill>
                  <a:srgbClr val="282944"/>
                </a:solidFill>
                <a:latin typeface="Calibri"/>
                <a:cs typeface="Calibri"/>
              </a:rPr>
              <a:t>ικ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ή </a:t>
            </a:r>
            <a:r>
              <a:rPr sz="1600" b="1" spc="1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1600" b="1" spc="-3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600" b="1" spc="-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1600" b="1" spc="-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1600" b="1" spc="-2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600" b="1" spc="-5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ου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0.01»</a:t>
            </a:r>
            <a:r>
              <a:rPr sz="1600" b="1" spc="-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82944"/>
                </a:solidFill>
                <a:latin typeface="Calibri"/>
                <a:cs typeface="Calibri"/>
              </a:rPr>
              <a:t>ση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μα</a:t>
            </a:r>
            <a:r>
              <a:rPr sz="1600" b="1" spc="-30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νε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ι ό</a:t>
            </a:r>
            <a:r>
              <a:rPr sz="1600" b="1" spc="-10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600" b="1" spc="-3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1600" b="1" spc="-20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1600" b="1" spc="10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1600" b="1" spc="-30" dirty="0">
                <a:solidFill>
                  <a:srgbClr val="282944"/>
                </a:solidFill>
                <a:latin typeface="Calibri"/>
                <a:cs typeface="Calibri"/>
              </a:rPr>
              <a:t>χ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1600" b="1" spc="-4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1%</a:t>
            </a:r>
            <a:r>
              <a:rPr sz="1600" b="1" spc="-2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1600" b="1" spc="-30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600" b="1" spc="10" dirty="0">
                <a:solidFill>
                  <a:srgbClr val="282944"/>
                </a:solidFill>
                <a:latin typeface="Calibri"/>
                <a:cs typeface="Calibri"/>
              </a:rPr>
              <a:t>θ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αν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1600" b="1" spc="-10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600" b="1" spc="-3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1600" b="1" spc="-10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1600" b="1" spc="-3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οι </a:t>
            </a:r>
            <a:r>
              <a:rPr sz="1600" b="1" spc="1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1600" b="1" spc="-30" dirty="0">
                <a:solidFill>
                  <a:srgbClr val="282944"/>
                </a:solidFill>
                <a:latin typeface="Calibri"/>
                <a:cs typeface="Calibri"/>
              </a:rPr>
              <a:t>χ</a:t>
            </a:r>
            <a:r>
              <a:rPr sz="1600" b="1" spc="-20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1600" b="1" spc="-1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6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1600" b="1" spc="-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που</a:t>
            </a:r>
            <a:r>
              <a:rPr sz="1600" b="1" spc="-2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ανα</a:t>
            </a:r>
            <a:r>
              <a:rPr sz="1600" b="1" spc="-55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600" b="1" spc="-1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ύ</a:t>
            </a:r>
            <a:r>
              <a:rPr sz="1600" b="1" spc="-10" dirty="0">
                <a:solidFill>
                  <a:srgbClr val="282944"/>
                </a:solidFill>
                <a:latin typeface="Calibri"/>
                <a:cs typeface="Calibri"/>
              </a:rPr>
              <a:t>ψ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αμ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600" b="1" spc="-9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α 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1600" b="1" spc="-3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1600" b="1" spc="-4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οφ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600" b="1" spc="1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1600" b="1" spc="-1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1600" b="1" spc="-3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600" b="1" spc="-3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600" b="1" spc="1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1600" b="1" spc="-10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6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1600" b="1" spc="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πο</a:t>
            </a:r>
            <a:r>
              <a:rPr sz="1600" b="1" spc="10" dirty="0">
                <a:solidFill>
                  <a:srgbClr val="282944"/>
                </a:solidFill>
                <a:latin typeface="Calibri"/>
                <a:cs typeface="Calibri"/>
              </a:rPr>
              <a:t>θ</a:t>
            </a:r>
            <a:r>
              <a:rPr sz="1600" b="1" spc="-20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1600" b="1" spc="-1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6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ς 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600" b="1" spc="-15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1600" b="1" spc="-10" dirty="0">
                <a:solidFill>
                  <a:srgbClr val="282944"/>
                </a:solidFill>
                <a:latin typeface="Calibri"/>
                <a:cs typeface="Calibri"/>
              </a:rPr>
              <a:t>γ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600" b="1" spc="-1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1600" b="1" spc="-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1600" b="1" spc="-5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μα</a:t>
            </a:r>
            <a:r>
              <a:rPr sz="1600" b="1" spc="-10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,</a:t>
            </a:r>
            <a:r>
              <a:rPr sz="1600" b="1" spc="-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600" b="1" spc="30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600" b="1" spc="-1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1600" b="1" spc="-4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600" b="1" spc="1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1600" b="1" spc="-10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600" b="1" spc="-3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600" b="1" spc="5" dirty="0">
                <a:solidFill>
                  <a:srgbClr val="282944"/>
                </a:solidFill>
                <a:latin typeface="Calibri"/>
                <a:cs typeface="Calibri"/>
              </a:rPr>
              <a:t>ύ</a:t>
            </a:r>
            <a:r>
              <a:rPr sz="1600" b="1" spc="-5" dirty="0">
                <a:solidFill>
                  <a:srgbClr val="282944"/>
                </a:solidFill>
                <a:latin typeface="Calibri"/>
                <a:cs typeface="Calibri"/>
              </a:rPr>
              <a:t>χ</a:t>
            </a:r>
            <a:r>
              <a:rPr sz="1600" b="1" spc="-10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1600" b="1" dirty="0">
                <a:solidFill>
                  <a:srgbClr val="282944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94816" y="5771388"/>
            <a:ext cx="4806950" cy="873760"/>
          </a:xfrm>
          <a:custGeom>
            <a:avLst/>
            <a:gdLst/>
            <a:ahLst/>
            <a:cxnLst/>
            <a:rect l="l" t="t" r="r" b="b"/>
            <a:pathLst>
              <a:path w="4806950" h="873759">
                <a:moveTo>
                  <a:pt x="2401824" y="0"/>
                </a:moveTo>
                <a:lnTo>
                  <a:pt x="2157984" y="0"/>
                </a:lnTo>
                <a:lnTo>
                  <a:pt x="1920239" y="6350"/>
                </a:lnTo>
                <a:lnTo>
                  <a:pt x="1804415" y="11429"/>
                </a:lnTo>
                <a:lnTo>
                  <a:pt x="1578864" y="24129"/>
                </a:lnTo>
                <a:lnTo>
                  <a:pt x="1469136" y="33019"/>
                </a:lnTo>
                <a:lnTo>
                  <a:pt x="1365504" y="39369"/>
                </a:lnTo>
                <a:lnTo>
                  <a:pt x="1161288" y="60960"/>
                </a:lnTo>
                <a:lnTo>
                  <a:pt x="1063752" y="72389"/>
                </a:lnTo>
                <a:lnTo>
                  <a:pt x="877823" y="96519"/>
                </a:lnTo>
                <a:lnTo>
                  <a:pt x="792479" y="109219"/>
                </a:lnTo>
                <a:lnTo>
                  <a:pt x="627888" y="139700"/>
                </a:lnTo>
                <a:lnTo>
                  <a:pt x="481584" y="170180"/>
                </a:lnTo>
                <a:lnTo>
                  <a:pt x="414528" y="187959"/>
                </a:lnTo>
                <a:lnTo>
                  <a:pt x="384047" y="198119"/>
                </a:lnTo>
                <a:lnTo>
                  <a:pt x="353568" y="203200"/>
                </a:lnTo>
                <a:lnTo>
                  <a:pt x="240792" y="240030"/>
                </a:lnTo>
                <a:lnTo>
                  <a:pt x="216408" y="252730"/>
                </a:lnTo>
                <a:lnTo>
                  <a:pt x="195072" y="261619"/>
                </a:lnTo>
                <a:lnTo>
                  <a:pt x="170687" y="270509"/>
                </a:lnTo>
                <a:lnTo>
                  <a:pt x="149352" y="279400"/>
                </a:lnTo>
                <a:lnTo>
                  <a:pt x="131064" y="292100"/>
                </a:lnTo>
                <a:lnTo>
                  <a:pt x="94487" y="311150"/>
                </a:lnTo>
                <a:lnTo>
                  <a:pt x="79247" y="322580"/>
                </a:lnTo>
                <a:lnTo>
                  <a:pt x="64008" y="331469"/>
                </a:lnTo>
                <a:lnTo>
                  <a:pt x="51815" y="344169"/>
                </a:lnTo>
                <a:lnTo>
                  <a:pt x="12192" y="389889"/>
                </a:lnTo>
                <a:lnTo>
                  <a:pt x="0" y="426719"/>
                </a:lnTo>
                <a:lnTo>
                  <a:pt x="0" y="450850"/>
                </a:lnTo>
                <a:lnTo>
                  <a:pt x="3046" y="459739"/>
                </a:lnTo>
                <a:lnTo>
                  <a:pt x="3046" y="463550"/>
                </a:lnTo>
                <a:lnTo>
                  <a:pt x="9143" y="474980"/>
                </a:lnTo>
                <a:lnTo>
                  <a:pt x="15240" y="483869"/>
                </a:lnTo>
                <a:lnTo>
                  <a:pt x="21336" y="496569"/>
                </a:lnTo>
                <a:lnTo>
                  <a:pt x="39624" y="520700"/>
                </a:lnTo>
                <a:lnTo>
                  <a:pt x="51815" y="529589"/>
                </a:lnTo>
                <a:lnTo>
                  <a:pt x="64008" y="542289"/>
                </a:lnTo>
                <a:lnTo>
                  <a:pt x="79247" y="551180"/>
                </a:lnTo>
                <a:lnTo>
                  <a:pt x="94487" y="563880"/>
                </a:lnTo>
                <a:lnTo>
                  <a:pt x="131064" y="581660"/>
                </a:lnTo>
                <a:lnTo>
                  <a:pt x="149352" y="594360"/>
                </a:lnTo>
                <a:lnTo>
                  <a:pt x="170687" y="603250"/>
                </a:lnTo>
                <a:lnTo>
                  <a:pt x="195072" y="612139"/>
                </a:lnTo>
                <a:lnTo>
                  <a:pt x="240792" y="631189"/>
                </a:lnTo>
                <a:lnTo>
                  <a:pt x="323088" y="657860"/>
                </a:lnTo>
                <a:lnTo>
                  <a:pt x="414528" y="685800"/>
                </a:lnTo>
                <a:lnTo>
                  <a:pt x="481584" y="703579"/>
                </a:lnTo>
                <a:lnTo>
                  <a:pt x="630935" y="734060"/>
                </a:lnTo>
                <a:lnTo>
                  <a:pt x="792479" y="764540"/>
                </a:lnTo>
                <a:lnTo>
                  <a:pt x="877823" y="777240"/>
                </a:lnTo>
                <a:lnTo>
                  <a:pt x="1161288" y="814069"/>
                </a:lnTo>
                <a:lnTo>
                  <a:pt x="1578864" y="849629"/>
                </a:lnTo>
                <a:lnTo>
                  <a:pt x="1804415" y="862329"/>
                </a:lnTo>
                <a:lnTo>
                  <a:pt x="2279904" y="873760"/>
                </a:lnTo>
                <a:lnTo>
                  <a:pt x="2401824" y="873760"/>
                </a:lnTo>
                <a:lnTo>
                  <a:pt x="2405149" y="868679"/>
                </a:lnTo>
                <a:lnTo>
                  <a:pt x="2392680" y="868679"/>
                </a:lnTo>
                <a:lnTo>
                  <a:pt x="2392680" y="862329"/>
                </a:lnTo>
                <a:lnTo>
                  <a:pt x="2395728" y="859790"/>
                </a:lnTo>
                <a:lnTo>
                  <a:pt x="2395728" y="855979"/>
                </a:lnTo>
                <a:lnTo>
                  <a:pt x="2279904" y="855979"/>
                </a:lnTo>
                <a:lnTo>
                  <a:pt x="1920239" y="847090"/>
                </a:lnTo>
                <a:lnTo>
                  <a:pt x="1804415" y="840740"/>
                </a:lnTo>
                <a:lnTo>
                  <a:pt x="1691639" y="838200"/>
                </a:lnTo>
                <a:lnTo>
                  <a:pt x="1581911" y="829310"/>
                </a:lnTo>
                <a:lnTo>
                  <a:pt x="1472184" y="822960"/>
                </a:lnTo>
                <a:lnTo>
                  <a:pt x="1365504" y="814069"/>
                </a:lnTo>
                <a:lnTo>
                  <a:pt x="1261872" y="803910"/>
                </a:lnTo>
                <a:lnTo>
                  <a:pt x="1161288" y="792479"/>
                </a:lnTo>
                <a:lnTo>
                  <a:pt x="1066800" y="783590"/>
                </a:lnTo>
                <a:lnTo>
                  <a:pt x="880872" y="758190"/>
                </a:lnTo>
                <a:lnTo>
                  <a:pt x="795528" y="742950"/>
                </a:lnTo>
                <a:lnTo>
                  <a:pt x="713232" y="731519"/>
                </a:lnTo>
                <a:lnTo>
                  <a:pt x="557784" y="701040"/>
                </a:lnTo>
                <a:lnTo>
                  <a:pt x="487679" y="681990"/>
                </a:lnTo>
                <a:lnTo>
                  <a:pt x="420624" y="666750"/>
                </a:lnTo>
                <a:lnTo>
                  <a:pt x="329184" y="640080"/>
                </a:lnTo>
                <a:lnTo>
                  <a:pt x="274320" y="621030"/>
                </a:lnTo>
                <a:lnTo>
                  <a:pt x="201168" y="594360"/>
                </a:lnTo>
                <a:lnTo>
                  <a:pt x="158496" y="575310"/>
                </a:lnTo>
                <a:lnTo>
                  <a:pt x="121920" y="554989"/>
                </a:lnTo>
                <a:lnTo>
                  <a:pt x="76200" y="527050"/>
                </a:lnTo>
                <a:lnTo>
                  <a:pt x="64008" y="514350"/>
                </a:lnTo>
                <a:lnTo>
                  <a:pt x="51815" y="505459"/>
                </a:lnTo>
                <a:lnTo>
                  <a:pt x="42671" y="496569"/>
                </a:lnTo>
                <a:lnTo>
                  <a:pt x="36574" y="483869"/>
                </a:lnTo>
                <a:lnTo>
                  <a:pt x="24384" y="466089"/>
                </a:lnTo>
                <a:lnTo>
                  <a:pt x="21336" y="457200"/>
                </a:lnTo>
                <a:lnTo>
                  <a:pt x="18287" y="444500"/>
                </a:lnTo>
                <a:lnTo>
                  <a:pt x="18287" y="426719"/>
                </a:lnTo>
                <a:lnTo>
                  <a:pt x="24384" y="407669"/>
                </a:lnTo>
                <a:lnTo>
                  <a:pt x="30480" y="396239"/>
                </a:lnTo>
                <a:lnTo>
                  <a:pt x="36574" y="387350"/>
                </a:lnTo>
                <a:lnTo>
                  <a:pt x="54864" y="368300"/>
                </a:lnTo>
                <a:lnTo>
                  <a:pt x="64008" y="355600"/>
                </a:lnTo>
                <a:lnTo>
                  <a:pt x="76200" y="346709"/>
                </a:lnTo>
                <a:lnTo>
                  <a:pt x="91440" y="337819"/>
                </a:lnTo>
                <a:lnTo>
                  <a:pt x="106680" y="326389"/>
                </a:lnTo>
                <a:lnTo>
                  <a:pt x="121920" y="316230"/>
                </a:lnTo>
                <a:lnTo>
                  <a:pt x="158496" y="298450"/>
                </a:lnTo>
                <a:lnTo>
                  <a:pt x="179831" y="289559"/>
                </a:lnTo>
                <a:lnTo>
                  <a:pt x="201168" y="276859"/>
                </a:lnTo>
                <a:lnTo>
                  <a:pt x="274320" y="250189"/>
                </a:lnTo>
                <a:lnTo>
                  <a:pt x="329184" y="231139"/>
                </a:lnTo>
                <a:lnTo>
                  <a:pt x="359664" y="222250"/>
                </a:lnTo>
                <a:lnTo>
                  <a:pt x="390144" y="215900"/>
                </a:lnTo>
                <a:lnTo>
                  <a:pt x="487679" y="187959"/>
                </a:lnTo>
                <a:lnTo>
                  <a:pt x="713232" y="142239"/>
                </a:lnTo>
                <a:lnTo>
                  <a:pt x="795528" y="127000"/>
                </a:lnTo>
                <a:lnTo>
                  <a:pt x="972311" y="102869"/>
                </a:lnTo>
                <a:lnTo>
                  <a:pt x="1164336" y="78739"/>
                </a:lnTo>
                <a:lnTo>
                  <a:pt x="1581911" y="41910"/>
                </a:lnTo>
                <a:lnTo>
                  <a:pt x="1691639" y="36829"/>
                </a:lnTo>
                <a:lnTo>
                  <a:pt x="1804415" y="30479"/>
                </a:lnTo>
                <a:lnTo>
                  <a:pt x="1920239" y="26669"/>
                </a:lnTo>
                <a:lnTo>
                  <a:pt x="2039112" y="20319"/>
                </a:lnTo>
                <a:lnTo>
                  <a:pt x="2157984" y="20319"/>
                </a:lnTo>
                <a:lnTo>
                  <a:pt x="2279904" y="17779"/>
                </a:lnTo>
                <a:lnTo>
                  <a:pt x="2398776" y="17779"/>
                </a:lnTo>
                <a:lnTo>
                  <a:pt x="2392680" y="11429"/>
                </a:lnTo>
                <a:lnTo>
                  <a:pt x="2392680" y="8889"/>
                </a:lnTo>
                <a:lnTo>
                  <a:pt x="2410968" y="8889"/>
                </a:lnTo>
                <a:lnTo>
                  <a:pt x="2401824" y="0"/>
                </a:lnTo>
                <a:close/>
              </a:path>
              <a:path w="4806950" h="873759">
                <a:moveTo>
                  <a:pt x="2410968" y="859790"/>
                </a:moveTo>
                <a:lnTo>
                  <a:pt x="2401824" y="873760"/>
                </a:lnTo>
                <a:lnTo>
                  <a:pt x="2407920" y="873760"/>
                </a:lnTo>
                <a:lnTo>
                  <a:pt x="2414016" y="868679"/>
                </a:lnTo>
                <a:lnTo>
                  <a:pt x="2414016" y="864869"/>
                </a:lnTo>
                <a:lnTo>
                  <a:pt x="2410968" y="862329"/>
                </a:lnTo>
                <a:lnTo>
                  <a:pt x="2410968" y="859790"/>
                </a:lnTo>
                <a:close/>
              </a:path>
              <a:path w="4806950" h="873759">
                <a:moveTo>
                  <a:pt x="3047390" y="859790"/>
                </a:moveTo>
                <a:lnTo>
                  <a:pt x="2410968" y="859790"/>
                </a:lnTo>
                <a:lnTo>
                  <a:pt x="2410968" y="862329"/>
                </a:lnTo>
                <a:lnTo>
                  <a:pt x="2414016" y="864869"/>
                </a:lnTo>
                <a:lnTo>
                  <a:pt x="2414016" y="868679"/>
                </a:lnTo>
                <a:lnTo>
                  <a:pt x="2407920" y="873760"/>
                </a:lnTo>
                <a:lnTo>
                  <a:pt x="2526792" y="873760"/>
                </a:lnTo>
                <a:lnTo>
                  <a:pt x="3002280" y="862329"/>
                </a:lnTo>
                <a:lnTo>
                  <a:pt x="3047390" y="859790"/>
                </a:lnTo>
                <a:close/>
              </a:path>
              <a:path w="4806950" h="873759">
                <a:moveTo>
                  <a:pt x="2401824" y="855979"/>
                </a:moveTo>
                <a:lnTo>
                  <a:pt x="2395728" y="855979"/>
                </a:lnTo>
                <a:lnTo>
                  <a:pt x="2395728" y="859790"/>
                </a:lnTo>
                <a:lnTo>
                  <a:pt x="2392680" y="862329"/>
                </a:lnTo>
                <a:lnTo>
                  <a:pt x="2392680" y="868679"/>
                </a:lnTo>
                <a:lnTo>
                  <a:pt x="2401824" y="855979"/>
                </a:lnTo>
                <a:close/>
              </a:path>
              <a:path w="4806950" h="873759">
                <a:moveTo>
                  <a:pt x="2648712" y="0"/>
                </a:moveTo>
                <a:lnTo>
                  <a:pt x="2407920" y="0"/>
                </a:lnTo>
                <a:lnTo>
                  <a:pt x="2410968" y="2539"/>
                </a:lnTo>
                <a:lnTo>
                  <a:pt x="2410968" y="8889"/>
                </a:lnTo>
                <a:lnTo>
                  <a:pt x="2392680" y="8889"/>
                </a:lnTo>
                <a:lnTo>
                  <a:pt x="2401824" y="17779"/>
                </a:lnTo>
                <a:lnTo>
                  <a:pt x="2526792" y="17779"/>
                </a:lnTo>
                <a:lnTo>
                  <a:pt x="2645664" y="20319"/>
                </a:lnTo>
                <a:lnTo>
                  <a:pt x="2767584" y="20319"/>
                </a:lnTo>
                <a:lnTo>
                  <a:pt x="2883408" y="26669"/>
                </a:lnTo>
                <a:lnTo>
                  <a:pt x="2999232" y="30479"/>
                </a:lnTo>
                <a:lnTo>
                  <a:pt x="3224784" y="41910"/>
                </a:lnTo>
                <a:lnTo>
                  <a:pt x="3642360" y="78739"/>
                </a:lnTo>
                <a:lnTo>
                  <a:pt x="3834384" y="102869"/>
                </a:lnTo>
                <a:lnTo>
                  <a:pt x="4011168" y="127000"/>
                </a:lnTo>
                <a:lnTo>
                  <a:pt x="4093464" y="142239"/>
                </a:lnTo>
                <a:lnTo>
                  <a:pt x="4319016" y="187959"/>
                </a:lnTo>
                <a:lnTo>
                  <a:pt x="4416552" y="215900"/>
                </a:lnTo>
                <a:lnTo>
                  <a:pt x="4447032" y="222250"/>
                </a:lnTo>
                <a:lnTo>
                  <a:pt x="4477512" y="231139"/>
                </a:lnTo>
                <a:lnTo>
                  <a:pt x="4532376" y="250189"/>
                </a:lnTo>
                <a:lnTo>
                  <a:pt x="4605528" y="276859"/>
                </a:lnTo>
                <a:lnTo>
                  <a:pt x="4626864" y="289559"/>
                </a:lnTo>
                <a:lnTo>
                  <a:pt x="4645152" y="298450"/>
                </a:lnTo>
                <a:lnTo>
                  <a:pt x="4666488" y="307339"/>
                </a:lnTo>
                <a:lnTo>
                  <a:pt x="4684776" y="316230"/>
                </a:lnTo>
                <a:lnTo>
                  <a:pt x="4700016" y="328930"/>
                </a:lnTo>
                <a:lnTo>
                  <a:pt x="4715256" y="337819"/>
                </a:lnTo>
                <a:lnTo>
                  <a:pt x="4739640" y="355600"/>
                </a:lnTo>
                <a:lnTo>
                  <a:pt x="4770120" y="387350"/>
                </a:lnTo>
                <a:lnTo>
                  <a:pt x="4776216" y="398780"/>
                </a:lnTo>
                <a:lnTo>
                  <a:pt x="4785360" y="426719"/>
                </a:lnTo>
                <a:lnTo>
                  <a:pt x="4785360" y="448309"/>
                </a:lnTo>
                <a:lnTo>
                  <a:pt x="4776216" y="474980"/>
                </a:lnTo>
                <a:lnTo>
                  <a:pt x="4767072" y="487680"/>
                </a:lnTo>
                <a:lnTo>
                  <a:pt x="4760976" y="496569"/>
                </a:lnTo>
                <a:lnTo>
                  <a:pt x="4751832" y="505459"/>
                </a:lnTo>
                <a:lnTo>
                  <a:pt x="4739640" y="514350"/>
                </a:lnTo>
                <a:lnTo>
                  <a:pt x="4727448" y="527050"/>
                </a:lnTo>
                <a:lnTo>
                  <a:pt x="4715256" y="535939"/>
                </a:lnTo>
                <a:lnTo>
                  <a:pt x="4700016" y="544830"/>
                </a:lnTo>
                <a:lnTo>
                  <a:pt x="4681728" y="554989"/>
                </a:lnTo>
                <a:lnTo>
                  <a:pt x="4666488" y="566419"/>
                </a:lnTo>
                <a:lnTo>
                  <a:pt x="4645152" y="575310"/>
                </a:lnTo>
                <a:lnTo>
                  <a:pt x="4626864" y="585469"/>
                </a:lnTo>
                <a:lnTo>
                  <a:pt x="4602480" y="594360"/>
                </a:lnTo>
                <a:lnTo>
                  <a:pt x="4581144" y="603250"/>
                </a:lnTo>
                <a:lnTo>
                  <a:pt x="4556760" y="612139"/>
                </a:lnTo>
                <a:lnTo>
                  <a:pt x="4529328" y="621030"/>
                </a:lnTo>
                <a:lnTo>
                  <a:pt x="4504944" y="631189"/>
                </a:lnTo>
                <a:lnTo>
                  <a:pt x="4474464" y="640080"/>
                </a:lnTo>
                <a:lnTo>
                  <a:pt x="4447032" y="648969"/>
                </a:lnTo>
                <a:lnTo>
                  <a:pt x="4386072" y="666750"/>
                </a:lnTo>
                <a:lnTo>
                  <a:pt x="4319016" y="681990"/>
                </a:lnTo>
                <a:lnTo>
                  <a:pt x="4245864" y="701040"/>
                </a:lnTo>
                <a:lnTo>
                  <a:pt x="4172712" y="716279"/>
                </a:lnTo>
                <a:lnTo>
                  <a:pt x="4093464" y="731519"/>
                </a:lnTo>
                <a:lnTo>
                  <a:pt x="4011168" y="742950"/>
                </a:lnTo>
                <a:lnTo>
                  <a:pt x="3922776" y="758190"/>
                </a:lnTo>
                <a:lnTo>
                  <a:pt x="3739896" y="783590"/>
                </a:lnTo>
                <a:lnTo>
                  <a:pt x="3642360" y="792479"/>
                </a:lnTo>
                <a:lnTo>
                  <a:pt x="3541776" y="803910"/>
                </a:lnTo>
                <a:lnTo>
                  <a:pt x="3334512" y="822960"/>
                </a:lnTo>
                <a:lnTo>
                  <a:pt x="2883408" y="847090"/>
                </a:lnTo>
                <a:lnTo>
                  <a:pt x="2526792" y="855979"/>
                </a:lnTo>
                <a:lnTo>
                  <a:pt x="2401824" y="855979"/>
                </a:lnTo>
                <a:lnTo>
                  <a:pt x="2392680" y="868679"/>
                </a:lnTo>
                <a:lnTo>
                  <a:pt x="2405149" y="868679"/>
                </a:lnTo>
                <a:lnTo>
                  <a:pt x="2410968" y="859790"/>
                </a:lnTo>
                <a:lnTo>
                  <a:pt x="3047390" y="859790"/>
                </a:lnTo>
                <a:lnTo>
                  <a:pt x="3115056" y="855979"/>
                </a:lnTo>
                <a:lnTo>
                  <a:pt x="3224784" y="847090"/>
                </a:lnTo>
                <a:lnTo>
                  <a:pt x="3334512" y="840740"/>
                </a:lnTo>
                <a:lnTo>
                  <a:pt x="3645408" y="814069"/>
                </a:lnTo>
                <a:lnTo>
                  <a:pt x="3925824" y="777240"/>
                </a:lnTo>
                <a:lnTo>
                  <a:pt x="4014216" y="762000"/>
                </a:lnTo>
                <a:lnTo>
                  <a:pt x="4096512" y="749300"/>
                </a:lnTo>
                <a:lnTo>
                  <a:pt x="4251960" y="718819"/>
                </a:lnTo>
                <a:lnTo>
                  <a:pt x="4322064" y="701040"/>
                </a:lnTo>
                <a:lnTo>
                  <a:pt x="4389120" y="685800"/>
                </a:lnTo>
                <a:lnTo>
                  <a:pt x="4422648" y="676910"/>
                </a:lnTo>
                <a:lnTo>
                  <a:pt x="4480560" y="657860"/>
                </a:lnTo>
                <a:lnTo>
                  <a:pt x="4511040" y="648969"/>
                </a:lnTo>
                <a:lnTo>
                  <a:pt x="4538472" y="640080"/>
                </a:lnTo>
                <a:lnTo>
                  <a:pt x="4611624" y="612139"/>
                </a:lnTo>
                <a:lnTo>
                  <a:pt x="4654296" y="594360"/>
                </a:lnTo>
                <a:lnTo>
                  <a:pt x="4675632" y="581660"/>
                </a:lnTo>
                <a:lnTo>
                  <a:pt x="4693920" y="572769"/>
                </a:lnTo>
                <a:lnTo>
                  <a:pt x="4709160" y="560069"/>
                </a:lnTo>
                <a:lnTo>
                  <a:pt x="4727448" y="551180"/>
                </a:lnTo>
                <a:lnTo>
                  <a:pt x="4739640" y="542289"/>
                </a:lnTo>
                <a:lnTo>
                  <a:pt x="4754880" y="529589"/>
                </a:lnTo>
                <a:lnTo>
                  <a:pt x="4764024" y="518159"/>
                </a:lnTo>
                <a:lnTo>
                  <a:pt x="4776216" y="508000"/>
                </a:lnTo>
                <a:lnTo>
                  <a:pt x="4785360" y="496569"/>
                </a:lnTo>
                <a:lnTo>
                  <a:pt x="4797552" y="472439"/>
                </a:lnTo>
                <a:lnTo>
                  <a:pt x="4800600" y="463550"/>
                </a:lnTo>
                <a:lnTo>
                  <a:pt x="4800600" y="459739"/>
                </a:lnTo>
                <a:lnTo>
                  <a:pt x="4806696" y="435609"/>
                </a:lnTo>
                <a:lnTo>
                  <a:pt x="4803648" y="426719"/>
                </a:lnTo>
                <a:lnTo>
                  <a:pt x="4803648" y="422909"/>
                </a:lnTo>
                <a:lnTo>
                  <a:pt x="4797552" y="398780"/>
                </a:lnTo>
                <a:lnTo>
                  <a:pt x="4785360" y="374650"/>
                </a:lnTo>
                <a:lnTo>
                  <a:pt x="4764024" y="353059"/>
                </a:lnTo>
                <a:lnTo>
                  <a:pt x="4751832" y="344169"/>
                </a:lnTo>
                <a:lnTo>
                  <a:pt x="4739640" y="331469"/>
                </a:lnTo>
                <a:lnTo>
                  <a:pt x="4724400" y="322580"/>
                </a:lnTo>
                <a:lnTo>
                  <a:pt x="4709160" y="311150"/>
                </a:lnTo>
                <a:lnTo>
                  <a:pt x="4693920" y="300989"/>
                </a:lnTo>
                <a:lnTo>
                  <a:pt x="4675632" y="289559"/>
                </a:lnTo>
                <a:lnTo>
                  <a:pt x="4611624" y="261619"/>
                </a:lnTo>
                <a:lnTo>
                  <a:pt x="4587240" y="252730"/>
                </a:lnTo>
                <a:lnTo>
                  <a:pt x="4562856" y="240030"/>
                </a:lnTo>
                <a:lnTo>
                  <a:pt x="4538472" y="231139"/>
                </a:lnTo>
                <a:lnTo>
                  <a:pt x="4511040" y="222250"/>
                </a:lnTo>
                <a:lnTo>
                  <a:pt x="4480560" y="213359"/>
                </a:lnTo>
                <a:lnTo>
                  <a:pt x="4453128" y="203200"/>
                </a:lnTo>
                <a:lnTo>
                  <a:pt x="4422648" y="198119"/>
                </a:lnTo>
                <a:lnTo>
                  <a:pt x="4322064" y="170180"/>
                </a:lnTo>
                <a:lnTo>
                  <a:pt x="4251960" y="154939"/>
                </a:lnTo>
                <a:lnTo>
                  <a:pt x="4096512" y="124460"/>
                </a:lnTo>
                <a:lnTo>
                  <a:pt x="4014216" y="109219"/>
                </a:lnTo>
                <a:lnTo>
                  <a:pt x="3925824" y="96519"/>
                </a:lnTo>
                <a:lnTo>
                  <a:pt x="3742944" y="72389"/>
                </a:lnTo>
                <a:lnTo>
                  <a:pt x="3645408" y="60960"/>
                </a:lnTo>
                <a:lnTo>
                  <a:pt x="3441192" y="39369"/>
                </a:lnTo>
                <a:lnTo>
                  <a:pt x="3334512" y="33019"/>
                </a:lnTo>
                <a:lnTo>
                  <a:pt x="3224784" y="24129"/>
                </a:lnTo>
                <a:lnTo>
                  <a:pt x="3002280" y="11429"/>
                </a:lnTo>
                <a:lnTo>
                  <a:pt x="2886456" y="6350"/>
                </a:lnTo>
                <a:lnTo>
                  <a:pt x="2648712" y="0"/>
                </a:lnTo>
                <a:close/>
              </a:path>
              <a:path w="4806950" h="873759">
                <a:moveTo>
                  <a:pt x="2392680" y="8889"/>
                </a:moveTo>
                <a:lnTo>
                  <a:pt x="2392680" y="11429"/>
                </a:lnTo>
                <a:lnTo>
                  <a:pt x="2398776" y="17779"/>
                </a:lnTo>
                <a:lnTo>
                  <a:pt x="2401824" y="17779"/>
                </a:lnTo>
                <a:lnTo>
                  <a:pt x="2392680" y="8889"/>
                </a:lnTo>
                <a:close/>
              </a:path>
              <a:path w="4806950" h="873759">
                <a:moveTo>
                  <a:pt x="2407920" y="0"/>
                </a:moveTo>
                <a:lnTo>
                  <a:pt x="2401824" y="0"/>
                </a:lnTo>
                <a:lnTo>
                  <a:pt x="2410968" y="8889"/>
                </a:lnTo>
                <a:lnTo>
                  <a:pt x="2410968" y="2539"/>
                </a:lnTo>
                <a:lnTo>
                  <a:pt x="24079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25955" y="5978604"/>
            <a:ext cx="4308475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0480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05" dirty="0">
                <a:latin typeface="Arial"/>
                <a:cs typeface="Arial"/>
              </a:rPr>
              <a:t>V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spc="5" dirty="0">
                <a:latin typeface="Arial"/>
                <a:cs typeface="Arial"/>
              </a:rPr>
              <a:t>-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u</a:t>
            </a:r>
            <a:r>
              <a:rPr sz="1200" spc="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opean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5" dirty="0">
                <a:latin typeface="Arial"/>
                <a:cs typeface="Arial"/>
              </a:rPr>
              <a:t>r</a:t>
            </a:r>
            <a:r>
              <a:rPr sz="1200" spc="20" dirty="0">
                <a:latin typeface="Arial"/>
                <a:cs typeface="Arial"/>
              </a:rPr>
              <a:t>li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40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ent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[</a:t>
            </a:r>
            <a:r>
              <a:rPr sz="1200" spc="5" dirty="0">
                <a:latin typeface="Arial"/>
                <a:cs typeface="Arial"/>
              </a:rPr>
              <a:t>F(</a:t>
            </a:r>
            <a:r>
              <a:rPr sz="1200" dirty="0">
                <a:latin typeface="Arial"/>
                <a:cs typeface="Arial"/>
              </a:rPr>
              <a:t>3,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70</a:t>
            </a:r>
            <a:r>
              <a:rPr sz="1200" spc="5" dirty="0">
                <a:latin typeface="Arial"/>
                <a:cs typeface="Arial"/>
              </a:rPr>
              <a:t>)</a:t>
            </a:r>
            <a:r>
              <a:rPr sz="1200" spc="-5" dirty="0">
                <a:latin typeface="Arial"/>
                <a:cs typeface="Arial"/>
              </a:rPr>
              <a:t>=</a:t>
            </a:r>
            <a:r>
              <a:rPr sz="1200" dirty="0">
                <a:latin typeface="Arial"/>
                <a:cs typeface="Arial"/>
              </a:rPr>
              <a:t>7.141,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</a:t>
            </a:r>
            <a:r>
              <a:rPr sz="1200" spc="-5" dirty="0">
                <a:latin typeface="Arial"/>
                <a:cs typeface="Arial"/>
              </a:rPr>
              <a:t>=</a:t>
            </a:r>
            <a:r>
              <a:rPr sz="1200" dirty="0">
                <a:latin typeface="Arial"/>
                <a:cs typeface="Arial"/>
              </a:rPr>
              <a:t>0.000</a:t>
            </a:r>
            <a:r>
              <a:rPr sz="1200" spc="5" dirty="0">
                <a:latin typeface="Arial"/>
                <a:cs typeface="Arial"/>
              </a:rPr>
              <a:t>)</a:t>
            </a:r>
            <a:r>
              <a:rPr sz="1200" dirty="0">
                <a:latin typeface="Arial"/>
                <a:cs typeface="Arial"/>
              </a:rPr>
              <a:t>], 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u</a:t>
            </a:r>
            <a:r>
              <a:rPr sz="1200" spc="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opean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40" dirty="0">
                <a:latin typeface="Arial"/>
                <a:cs typeface="Arial"/>
              </a:rPr>
              <a:t>mm</a:t>
            </a:r>
            <a:r>
              <a:rPr sz="1200" spc="2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ss</a:t>
            </a:r>
            <a:r>
              <a:rPr sz="1200" spc="2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[</a:t>
            </a:r>
            <a:r>
              <a:rPr sz="1200" spc="5" dirty="0">
                <a:latin typeface="Arial"/>
                <a:cs typeface="Arial"/>
              </a:rPr>
              <a:t>F(</a:t>
            </a:r>
            <a:r>
              <a:rPr sz="1200" dirty="0">
                <a:latin typeface="Arial"/>
                <a:cs typeface="Arial"/>
              </a:rPr>
              <a:t>3,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70</a:t>
            </a:r>
            <a:r>
              <a:rPr sz="1200" spc="5" dirty="0">
                <a:latin typeface="Arial"/>
                <a:cs typeface="Arial"/>
              </a:rPr>
              <a:t>)</a:t>
            </a:r>
            <a:r>
              <a:rPr sz="1200" spc="-5" dirty="0">
                <a:latin typeface="Arial"/>
                <a:cs typeface="Arial"/>
              </a:rPr>
              <a:t>=</a:t>
            </a:r>
            <a:r>
              <a:rPr sz="1200" dirty="0">
                <a:latin typeface="Arial"/>
                <a:cs typeface="Arial"/>
              </a:rPr>
              <a:t>20.055,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</a:t>
            </a:r>
            <a:r>
              <a:rPr sz="1200" spc="-5" dirty="0">
                <a:latin typeface="Arial"/>
                <a:cs typeface="Arial"/>
              </a:rPr>
              <a:t>=</a:t>
            </a:r>
            <a:r>
              <a:rPr sz="1200" dirty="0">
                <a:latin typeface="Arial"/>
                <a:cs typeface="Arial"/>
              </a:rPr>
              <a:t>0.000</a:t>
            </a:r>
            <a:r>
              <a:rPr sz="1200" spc="5" dirty="0">
                <a:latin typeface="Arial"/>
                <a:cs typeface="Arial"/>
              </a:rPr>
              <a:t>)</a:t>
            </a:r>
            <a:r>
              <a:rPr sz="1200" dirty="0">
                <a:latin typeface="Arial"/>
                <a:cs typeface="Arial"/>
              </a:rPr>
              <a:t>]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ounc</a:t>
            </a:r>
            <a:r>
              <a:rPr sz="1200" spc="2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l 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U [</a:t>
            </a:r>
            <a:r>
              <a:rPr sz="1200" spc="5" dirty="0">
                <a:latin typeface="Arial"/>
                <a:cs typeface="Arial"/>
              </a:rPr>
              <a:t>F(</a:t>
            </a:r>
            <a:r>
              <a:rPr sz="1200" dirty="0">
                <a:latin typeface="Arial"/>
                <a:cs typeface="Arial"/>
              </a:rPr>
              <a:t>3, 70</a:t>
            </a:r>
            <a:r>
              <a:rPr sz="1200" spc="5" dirty="0">
                <a:latin typeface="Arial"/>
                <a:cs typeface="Arial"/>
              </a:rPr>
              <a:t>)</a:t>
            </a:r>
            <a:r>
              <a:rPr sz="1200" spc="-5" dirty="0">
                <a:latin typeface="Arial"/>
                <a:cs typeface="Arial"/>
              </a:rPr>
              <a:t>=</a:t>
            </a:r>
            <a:r>
              <a:rPr sz="1200" dirty="0">
                <a:latin typeface="Arial"/>
                <a:cs typeface="Arial"/>
              </a:rPr>
              <a:t>22.539,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</a:t>
            </a:r>
            <a:r>
              <a:rPr sz="1200" spc="-5" dirty="0">
                <a:latin typeface="Arial"/>
                <a:cs typeface="Arial"/>
              </a:rPr>
              <a:t>=</a:t>
            </a:r>
            <a:r>
              <a:rPr sz="1200" dirty="0">
                <a:latin typeface="Arial"/>
                <a:cs typeface="Arial"/>
              </a:rPr>
              <a:t>0.000</a:t>
            </a:r>
            <a:r>
              <a:rPr sz="1200" spc="5" dirty="0">
                <a:latin typeface="Arial"/>
                <a:cs typeface="Arial"/>
              </a:rPr>
              <a:t>)</a:t>
            </a:r>
            <a:r>
              <a:rPr sz="1200" dirty="0">
                <a:latin typeface="Arial"/>
                <a:cs typeface="Arial"/>
              </a:rPr>
              <a:t>]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03960" y="4542028"/>
            <a:ext cx="5413375" cy="0"/>
          </a:xfrm>
          <a:custGeom>
            <a:avLst/>
            <a:gdLst/>
            <a:ahLst/>
            <a:cxnLst/>
            <a:rect l="l" t="t" r="r" b="b"/>
            <a:pathLst>
              <a:path w="5413375">
                <a:moveTo>
                  <a:pt x="0" y="0"/>
                </a:moveTo>
                <a:lnTo>
                  <a:pt x="5413247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3960" y="4206747"/>
            <a:ext cx="5413375" cy="0"/>
          </a:xfrm>
          <a:custGeom>
            <a:avLst/>
            <a:gdLst/>
            <a:ahLst/>
            <a:cxnLst/>
            <a:rect l="l" t="t" r="r" b="b"/>
            <a:pathLst>
              <a:path w="5413375">
                <a:moveTo>
                  <a:pt x="0" y="0"/>
                </a:moveTo>
                <a:lnTo>
                  <a:pt x="5413247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03960" y="5883147"/>
            <a:ext cx="5413375" cy="0"/>
          </a:xfrm>
          <a:custGeom>
            <a:avLst/>
            <a:gdLst/>
            <a:ahLst/>
            <a:cxnLst/>
            <a:rect l="l" t="t" r="r" b="b"/>
            <a:pathLst>
              <a:path w="5413375">
                <a:moveTo>
                  <a:pt x="0" y="0"/>
                </a:moveTo>
                <a:lnTo>
                  <a:pt x="5413247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53132" y="4219956"/>
            <a:ext cx="3206750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 marR="5080" indent="-55244">
              <a:lnSpc>
                <a:spcPct val="250900"/>
              </a:lnSpc>
              <a:tabLst>
                <a:tab pos="624840" algn="l"/>
                <a:tab pos="1097280" algn="l"/>
                <a:tab pos="1207135" algn="l"/>
                <a:tab pos="1737360" algn="l"/>
                <a:tab pos="1840864" algn="l"/>
                <a:tab pos="2350135" algn="l"/>
                <a:tab pos="2459990" algn="l"/>
                <a:tab pos="2947670" algn="l"/>
                <a:tab pos="3161665" algn="r"/>
              </a:tabLst>
            </a:pPr>
            <a:r>
              <a:rPr sz="1650" spc="-15" baseline="32828" dirty="0">
                <a:latin typeface="Calibri"/>
                <a:cs typeface="Calibri"/>
              </a:rPr>
              <a:t>Tot</a:t>
            </a:r>
            <a:r>
              <a:rPr sz="1650" baseline="32828" dirty="0">
                <a:latin typeface="Calibri"/>
                <a:cs typeface="Calibri"/>
              </a:rPr>
              <a:t>al	</a:t>
            </a:r>
            <a:r>
              <a:rPr sz="1100" spc="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	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spc="-10" dirty="0">
                <a:latin typeface="Calibri"/>
                <a:cs typeface="Calibri"/>
              </a:rPr>
              <a:t>Y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" dirty="0">
                <a:latin typeface="Calibri"/>
                <a:cs typeface="Calibri"/>
              </a:rPr>
              <a:t>I</a:t>
            </a:r>
            <a:r>
              <a:rPr sz="1100" spc="10" dirty="0">
                <a:latin typeface="Calibri"/>
                <a:cs typeface="Calibri"/>
              </a:rPr>
              <a:t>Z</a:t>
            </a:r>
            <a:r>
              <a:rPr sz="1100" dirty="0">
                <a:latin typeface="Calibri"/>
                <a:cs typeface="Calibri"/>
              </a:rPr>
              <a:t>A	P</a:t>
            </a:r>
            <a:r>
              <a:rPr sz="1100" spc="5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K	</a:t>
            </a:r>
            <a:r>
              <a:rPr sz="1100" spc="5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nd</a:t>
            </a:r>
            <a:r>
              <a:rPr sz="1100" spc="5" dirty="0">
                <a:latin typeface="Calibri"/>
                <a:cs typeface="Calibri"/>
              </a:rPr>
              <a:t>.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.	</a:t>
            </a:r>
            <a:r>
              <a:rPr sz="1650" baseline="32828" dirty="0">
                <a:latin typeface="Calibri"/>
                <a:cs typeface="Calibri"/>
              </a:rPr>
              <a:t>G</a:t>
            </a:r>
            <a:r>
              <a:rPr sz="1650" spc="7" baseline="32828" dirty="0">
                <a:latin typeface="Calibri"/>
                <a:cs typeface="Calibri"/>
              </a:rPr>
              <a:t>.</a:t>
            </a:r>
            <a:r>
              <a:rPr sz="1650" spc="-15" baseline="32828" dirty="0">
                <a:latin typeface="Calibri"/>
                <a:cs typeface="Calibri"/>
              </a:rPr>
              <a:t>D</a:t>
            </a:r>
            <a:r>
              <a:rPr sz="1650" baseline="32828" dirty="0">
                <a:latin typeface="Calibri"/>
                <a:cs typeface="Calibri"/>
              </a:rPr>
              <a:t>. </a:t>
            </a:r>
            <a:r>
              <a:rPr sz="1100" spc="-10" dirty="0">
                <a:latin typeface="Calibri"/>
                <a:cs typeface="Calibri"/>
              </a:rPr>
              <a:t>6</a:t>
            </a:r>
            <a:r>
              <a:rPr sz="1100" spc="5" dirty="0">
                <a:latin typeface="Calibri"/>
                <a:cs typeface="Calibri"/>
              </a:rPr>
              <a:t>.</a:t>
            </a:r>
            <a:r>
              <a:rPr sz="1100" dirty="0">
                <a:latin typeface="Calibri"/>
                <a:cs typeface="Calibri"/>
              </a:rPr>
              <a:t>7	</a:t>
            </a:r>
            <a:r>
              <a:rPr sz="1100" spc="-10" dirty="0">
                <a:latin typeface="Calibri"/>
                <a:cs typeface="Calibri"/>
              </a:rPr>
              <a:t>7</a:t>
            </a:r>
            <a:r>
              <a:rPr sz="1100" spc="5" dirty="0">
                <a:latin typeface="Calibri"/>
                <a:cs typeface="Calibri"/>
              </a:rPr>
              <a:t>.</a:t>
            </a:r>
            <a:r>
              <a:rPr sz="1100" dirty="0">
                <a:latin typeface="Calibri"/>
                <a:cs typeface="Calibri"/>
              </a:rPr>
              <a:t>7		</a:t>
            </a:r>
            <a:r>
              <a:rPr sz="1100" spc="-10" dirty="0">
                <a:latin typeface="Calibri"/>
                <a:cs typeface="Calibri"/>
              </a:rPr>
              <a:t>5</a:t>
            </a:r>
            <a:r>
              <a:rPr sz="1100" spc="5" dirty="0">
                <a:latin typeface="Calibri"/>
                <a:cs typeface="Calibri"/>
              </a:rPr>
              <a:t>.</a:t>
            </a:r>
            <a:r>
              <a:rPr sz="1100" dirty="0">
                <a:latin typeface="Calibri"/>
                <a:cs typeface="Calibri"/>
              </a:rPr>
              <a:t>3		</a:t>
            </a:r>
            <a:r>
              <a:rPr sz="1100" spc="-10" dirty="0">
                <a:latin typeface="Calibri"/>
                <a:cs typeface="Calibri"/>
              </a:rPr>
              <a:t>7</a:t>
            </a:r>
            <a:r>
              <a:rPr sz="1100" spc="5" dirty="0">
                <a:latin typeface="Calibri"/>
                <a:cs typeface="Calibri"/>
              </a:rPr>
              <a:t>.</a:t>
            </a:r>
            <a:r>
              <a:rPr sz="1100" dirty="0">
                <a:latin typeface="Calibri"/>
                <a:cs typeface="Calibri"/>
              </a:rPr>
              <a:t>1		</a:t>
            </a:r>
            <a:r>
              <a:rPr sz="1100" spc="-10" dirty="0">
                <a:latin typeface="Calibri"/>
                <a:cs typeface="Calibri"/>
              </a:rPr>
              <a:t>7</a:t>
            </a:r>
            <a:r>
              <a:rPr sz="1100" spc="5" dirty="0">
                <a:latin typeface="Calibri"/>
                <a:cs typeface="Calibri"/>
              </a:rPr>
              <a:t>.</a:t>
            </a:r>
            <a:r>
              <a:rPr sz="1100" dirty="0">
                <a:latin typeface="Calibri"/>
                <a:cs typeface="Calibri"/>
              </a:rPr>
              <a:t>7</a:t>
            </a:r>
            <a:r>
              <a:rPr sz="1100" dirty="0">
                <a:latin typeface="Times New Roman"/>
                <a:cs typeface="Times New Roman"/>
              </a:rPr>
              <a:t> 		</a:t>
            </a:r>
            <a:r>
              <a:rPr sz="1100" spc="-10" dirty="0">
                <a:latin typeface="Calibri"/>
                <a:cs typeface="Calibri"/>
              </a:rPr>
              <a:t>3</a:t>
            </a:r>
            <a:r>
              <a:rPr sz="1100" spc="5" dirty="0">
                <a:latin typeface="Calibri"/>
                <a:cs typeface="Calibri"/>
              </a:rPr>
              <a:t>.</a:t>
            </a:r>
            <a:r>
              <a:rPr sz="1100" dirty="0"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15076" y="4219956"/>
            <a:ext cx="720090" cy="33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4025" algn="l"/>
              </a:tabLst>
            </a:pPr>
            <a:r>
              <a:rPr sz="1100" spc="-10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em	</a:t>
            </a:r>
            <a:r>
              <a:rPr sz="1100" spc="5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nd</a:t>
            </a:r>
            <a:r>
              <a:rPr sz="1100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tabLst>
                <a:tab pos="527685" algn="l"/>
              </a:tabLst>
            </a:pPr>
            <a:r>
              <a:rPr sz="1100" spc="5" dirty="0">
                <a:latin typeface="Calibri"/>
                <a:cs typeface="Calibri"/>
              </a:rPr>
              <a:t>.</a:t>
            </a:r>
            <a:r>
              <a:rPr sz="1100" spc="-10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eft	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61362" y="4555237"/>
            <a:ext cx="996950" cy="1339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78130">
              <a:lnSpc>
                <a:spcPct val="100000"/>
              </a:lnSpc>
            </a:pPr>
            <a:r>
              <a:rPr sz="1100" spc="-10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ru</a:t>
            </a:r>
            <a:r>
              <a:rPr sz="1100" dirty="0">
                <a:latin typeface="Calibri"/>
                <a:cs typeface="Calibri"/>
              </a:rPr>
              <a:t>st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 </a:t>
            </a:r>
            <a:r>
              <a:rPr sz="1100" spc="-1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ur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ean Pa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spc="10" dirty="0">
                <a:latin typeface="Calibri"/>
                <a:cs typeface="Calibri"/>
              </a:rPr>
              <a:t>li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 </a:t>
            </a:r>
            <a:r>
              <a:rPr sz="1100" spc="-10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ru</a:t>
            </a:r>
            <a:r>
              <a:rPr sz="1100" dirty="0">
                <a:latin typeface="Calibri"/>
                <a:cs typeface="Calibri"/>
              </a:rPr>
              <a:t>st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 </a:t>
            </a:r>
            <a:r>
              <a:rPr sz="1100" spc="-1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ur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ean </a:t>
            </a:r>
            <a:r>
              <a:rPr sz="1100" spc="10" dirty="0">
                <a:latin typeface="Calibri"/>
                <a:cs typeface="Calibri"/>
              </a:rPr>
              <a:t>C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spc="5" dirty="0">
                <a:latin typeface="Calibri"/>
                <a:cs typeface="Calibri"/>
              </a:rPr>
              <a:t>mm</a:t>
            </a:r>
            <a:r>
              <a:rPr sz="1100" spc="10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ss</a:t>
            </a:r>
            <a:r>
              <a:rPr sz="1100" spc="1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 </a:t>
            </a:r>
            <a:r>
              <a:rPr sz="1100" spc="-10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ru</a:t>
            </a:r>
            <a:r>
              <a:rPr sz="1100" dirty="0">
                <a:latin typeface="Calibri"/>
                <a:cs typeface="Calibri"/>
              </a:rPr>
              <a:t>st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spc="10" dirty="0">
                <a:latin typeface="Calibri"/>
                <a:cs typeface="Calibri"/>
              </a:rPr>
              <a:t>C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un</a:t>
            </a:r>
            <a:r>
              <a:rPr sz="1100" spc="-10" dirty="0">
                <a:latin typeface="Calibri"/>
                <a:cs typeface="Calibri"/>
              </a:rPr>
              <a:t>c</a:t>
            </a:r>
            <a:r>
              <a:rPr sz="1100" spc="10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10" dirty="0">
                <a:latin typeface="Calibri"/>
                <a:cs typeface="Calibri"/>
              </a:rPr>
              <a:t> t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U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60796" y="4722876"/>
            <a:ext cx="20320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latin typeface="Calibri"/>
                <a:cs typeface="Calibri"/>
              </a:rPr>
              <a:t>8</a:t>
            </a:r>
            <a:r>
              <a:rPr sz="1100" spc="5" dirty="0">
                <a:latin typeface="Calibri"/>
                <a:cs typeface="Calibri"/>
              </a:rPr>
              <a:t>.</a:t>
            </a:r>
            <a:r>
              <a:rPr sz="1100" dirty="0"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48476" y="4722876"/>
            <a:ext cx="965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2485770" y="5174996"/>
          <a:ext cx="4131945" cy="728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708"/>
                <a:gridCol w="569905"/>
                <a:gridCol w="608076"/>
                <a:gridCol w="626363"/>
                <a:gridCol w="571500"/>
                <a:gridCol w="480059"/>
                <a:gridCol w="435863"/>
                <a:gridCol w="436959"/>
              </a:tblGrid>
              <a:tr h="34239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7249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09035" y="890777"/>
            <a:ext cx="435419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8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spc="-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800" b="1" spc="3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800" b="1" spc="-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2800" b="1" spc="-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800" b="1" spc="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800" b="1" spc="-2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800" b="1" spc="-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800" b="1" spc="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800" b="1" spc="-8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ότ</a:t>
            </a:r>
            <a:r>
              <a:rPr sz="2800" b="1" spc="-1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8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800" b="1" spc="-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0212A"/>
                </a:solidFill>
                <a:latin typeface="Calibri"/>
                <a:cs typeface="Calibri"/>
              </a:rPr>
              <a:t>(</a:t>
            </a:r>
            <a:r>
              <a:rPr sz="2800" b="1" spc="-10" dirty="0">
                <a:solidFill>
                  <a:srgbClr val="20212A"/>
                </a:solidFill>
                <a:latin typeface="Calibri"/>
                <a:cs typeface="Calibri"/>
              </a:rPr>
              <a:t>4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2219" y="1614677"/>
            <a:ext cx="8413115" cy="1071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τι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τι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κή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τι</a:t>
            </a:r>
            <a:r>
              <a:rPr sz="2000" b="1" spc="-55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ότ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εν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ει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4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α!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5000"/>
              </a:lnSpc>
              <a:spcBef>
                <a:spcPts val="1200"/>
              </a:spcBef>
            </a:pP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να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14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i="1" spc="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i="1" spc="-5" dirty="0">
                <a:solidFill>
                  <a:srgbClr val="282944"/>
                </a:solidFill>
                <a:latin typeface="Calibri"/>
                <a:cs typeface="Calibri"/>
              </a:rPr>
              <a:t>τατι</a:t>
            </a:r>
            <a:r>
              <a:rPr sz="2000" b="1" i="1" spc="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i="1" spc="-5" dirty="0">
                <a:solidFill>
                  <a:srgbClr val="282944"/>
                </a:solidFill>
                <a:latin typeface="Calibri"/>
                <a:cs typeface="Calibri"/>
              </a:rPr>
              <a:t>τι</a:t>
            </a:r>
            <a:r>
              <a:rPr sz="2000" b="1" i="1" spc="-55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2000" b="1" i="1" spc="-15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2000" b="1" i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i="1" spc="-9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i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i="1" spc="-2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i="1" spc="-15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i="1" spc="-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i="1" spc="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i="1" spc="-5" dirty="0">
                <a:solidFill>
                  <a:srgbClr val="282944"/>
                </a:solidFill>
                <a:latin typeface="Calibri"/>
                <a:cs typeface="Calibri"/>
              </a:rPr>
              <a:t>τι</a:t>
            </a:r>
            <a:r>
              <a:rPr sz="2000" b="1" i="1" spc="-55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2000" b="1" i="1" spc="-15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2000" b="1" i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i="1" spc="-10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απ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οτ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2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εν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2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αι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40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ρα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2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αι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τι</a:t>
            </a:r>
            <a:r>
              <a:rPr sz="2000" b="1" spc="-55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 (γ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μας, γ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επ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ή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,</a:t>
            </a:r>
            <a:r>
              <a:rPr sz="2000" b="1" spc="1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γ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5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ω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π).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60651" y="3518915"/>
            <a:ext cx="7717790" cy="193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b="1" spc="-10" dirty="0">
                <a:solidFill>
                  <a:srgbClr val="20212A"/>
                </a:solidFill>
                <a:latin typeface="Calibri"/>
                <a:cs typeface="Calibri"/>
              </a:rPr>
              <a:t>Δε</a:t>
            </a:r>
            <a:r>
              <a:rPr sz="6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6000" b="1" spc="4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6000" b="1" spc="-5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6000" b="1" spc="-5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6000" b="1" spc="-3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6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60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6000" b="1" spc="1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60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6000" b="1" spc="-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6000" b="1" dirty="0">
                <a:solidFill>
                  <a:srgbClr val="20212A"/>
                </a:solidFill>
                <a:latin typeface="Calibri"/>
                <a:cs typeface="Calibri"/>
              </a:rPr>
              <a:t>&amp;</a:t>
            </a:r>
            <a:r>
              <a:rPr sz="60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6000" b="1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6000" b="1" spc="-6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6000" b="1" spc="-3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6000" b="1" spc="-8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6000" b="1" spc="-1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6000" b="1" spc="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6000" b="1" dirty="0">
                <a:solidFill>
                  <a:srgbClr val="20212A"/>
                </a:solidFill>
                <a:latin typeface="Calibri"/>
                <a:cs typeface="Calibri"/>
              </a:rPr>
              <a:t>κή</a:t>
            </a:r>
            <a:endParaRPr sz="6000">
              <a:latin typeface="Calibri"/>
              <a:cs typeface="Calibri"/>
            </a:endParaRPr>
          </a:p>
          <a:p>
            <a:pPr marL="3496310">
              <a:lnSpc>
                <a:spcPct val="100000"/>
              </a:lnSpc>
              <a:spcBef>
                <a:spcPts val="1800"/>
              </a:spcBef>
            </a:pPr>
            <a:r>
              <a:rPr sz="6000" b="1" spc="7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6000" b="1" spc="-1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6000" b="1" spc="-9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6000" b="1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6000" b="1" spc="-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6000" b="1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6000" b="1" spc="-1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6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6000" b="1" dirty="0">
                <a:solidFill>
                  <a:srgbClr val="20212A"/>
                </a:solidFill>
                <a:latin typeface="Calibri"/>
                <a:cs typeface="Calibri"/>
              </a:rPr>
              <a:t>υν</a:t>
            </a:r>
            <a:r>
              <a:rPr sz="6000" b="1" spc="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60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6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68627" y="422060"/>
            <a:ext cx="8168640" cy="534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2100"/>
              </a:lnSpc>
            </a:pPr>
            <a:r>
              <a:rPr sz="1800" spc="-10" dirty="0">
                <a:solidFill>
                  <a:srgbClr val="4C4C4C"/>
                </a:solidFill>
                <a:latin typeface="Georgia"/>
                <a:cs typeface="Georgia"/>
              </a:rPr>
              <a:t>1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03</a:t>
            </a:r>
            <a:endParaRPr sz="1800">
              <a:latin typeface="Georgia"/>
              <a:cs typeface="Georgia"/>
            </a:endParaRPr>
          </a:p>
          <a:p>
            <a:pPr marR="467359" algn="ctr">
              <a:lnSpc>
                <a:spcPts val="2820"/>
              </a:lnSpc>
            </a:pPr>
            <a:r>
              <a:rPr sz="2400" b="1" dirty="0">
                <a:latin typeface="Calibri"/>
                <a:cs typeface="Calibri"/>
              </a:rPr>
              <a:t>Ζ</a:t>
            </a:r>
            <a:r>
              <a:rPr sz="2400" b="1" spc="-35" dirty="0">
                <a:latin typeface="Calibri"/>
                <a:cs typeface="Calibri"/>
              </a:rPr>
              <a:t>η</a:t>
            </a:r>
            <a:r>
              <a:rPr sz="2400" b="1" spc="-5" dirty="0">
                <a:latin typeface="Calibri"/>
                <a:cs typeface="Calibri"/>
              </a:rPr>
              <a:t>τ</a:t>
            </a:r>
            <a:r>
              <a:rPr sz="2400" b="1" spc="-10" dirty="0">
                <a:latin typeface="Calibri"/>
                <a:cs typeface="Calibri"/>
              </a:rPr>
              <a:t>ήμ</a:t>
            </a:r>
            <a:r>
              <a:rPr sz="2400" b="1" dirty="0">
                <a:latin typeface="Calibri"/>
                <a:cs typeface="Calibri"/>
              </a:rPr>
              <a:t>α</a:t>
            </a:r>
            <a:r>
              <a:rPr sz="2400" b="1" spc="-35" dirty="0">
                <a:latin typeface="Calibri"/>
                <a:cs typeface="Calibri"/>
              </a:rPr>
              <a:t>τ</a:t>
            </a:r>
            <a:r>
              <a:rPr sz="2400" b="1" dirty="0">
                <a:latin typeface="Calibri"/>
                <a:cs typeface="Calibri"/>
              </a:rPr>
              <a:t>α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Δεο</a:t>
            </a:r>
            <a:r>
              <a:rPr sz="2400" b="1" spc="15" dirty="0">
                <a:latin typeface="Calibri"/>
                <a:cs typeface="Calibri"/>
              </a:rPr>
              <a:t>ν</a:t>
            </a:r>
            <a:r>
              <a:rPr sz="2400" b="1" spc="-30" dirty="0">
                <a:latin typeface="Calibri"/>
                <a:cs typeface="Calibri"/>
              </a:rPr>
              <a:t>τ</a:t>
            </a:r>
            <a:r>
              <a:rPr sz="2400" b="1" spc="-20" dirty="0">
                <a:latin typeface="Calibri"/>
                <a:cs typeface="Calibri"/>
              </a:rPr>
              <a:t>ο</a:t>
            </a:r>
            <a:r>
              <a:rPr sz="2400" b="1" spc="-15" dirty="0">
                <a:latin typeface="Calibri"/>
                <a:cs typeface="Calibri"/>
              </a:rPr>
              <a:t>λ</a:t>
            </a:r>
            <a:r>
              <a:rPr sz="2400" b="1" dirty="0">
                <a:latin typeface="Calibri"/>
                <a:cs typeface="Calibri"/>
              </a:rPr>
              <a:t>ο</a:t>
            </a:r>
            <a:r>
              <a:rPr sz="2400" b="1" spc="5" dirty="0">
                <a:latin typeface="Calibri"/>
                <a:cs typeface="Calibri"/>
              </a:rPr>
              <a:t>γί</a:t>
            </a:r>
            <a:r>
              <a:rPr sz="2400" b="1" spc="-5" dirty="0">
                <a:latin typeface="Calibri"/>
                <a:cs typeface="Calibri"/>
              </a:rPr>
              <a:t>α</a:t>
            </a:r>
            <a:r>
              <a:rPr sz="2400" b="1" dirty="0">
                <a:latin typeface="Calibri"/>
                <a:cs typeface="Calibri"/>
              </a:rPr>
              <a:t>ς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&amp;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Π</a:t>
            </a:r>
            <a:r>
              <a:rPr sz="2400" b="1" spc="-20" dirty="0">
                <a:latin typeface="Calibri"/>
                <a:cs typeface="Calibri"/>
              </a:rPr>
              <a:t>ο</a:t>
            </a:r>
            <a:r>
              <a:rPr sz="2400" b="1" spc="-15" dirty="0">
                <a:latin typeface="Calibri"/>
                <a:cs typeface="Calibri"/>
              </a:rPr>
              <a:t>λι</a:t>
            </a:r>
            <a:r>
              <a:rPr sz="2400" b="1" spc="-5" dirty="0">
                <a:latin typeface="Calibri"/>
                <a:cs typeface="Calibri"/>
              </a:rPr>
              <a:t>τ</a:t>
            </a:r>
            <a:r>
              <a:rPr sz="2400" b="1" spc="5" dirty="0">
                <a:latin typeface="Calibri"/>
                <a:cs typeface="Calibri"/>
              </a:rPr>
              <a:t>ι</a:t>
            </a:r>
            <a:r>
              <a:rPr sz="2400" b="1" dirty="0">
                <a:latin typeface="Calibri"/>
                <a:cs typeface="Calibri"/>
              </a:rPr>
              <a:t>κ</a:t>
            </a:r>
            <a:r>
              <a:rPr sz="2400" b="1" spc="-10" dirty="0">
                <a:latin typeface="Calibri"/>
                <a:cs typeface="Calibri"/>
              </a:rPr>
              <a:t>ή</a:t>
            </a:r>
            <a:r>
              <a:rPr sz="2400" b="1" dirty="0">
                <a:latin typeface="Calibri"/>
                <a:cs typeface="Calibri"/>
              </a:rPr>
              <a:t>ς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10" dirty="0">
                <a:latin typeface="Calibri"/>
                <a:cs typeface="Calibri"/>
              </a:rPr>
              <a:t>σ</a:t>
            </a:r>
            <a:r>
              <a:rPr sz="2400" b="1" spc="-5" dirty="0">
                <a:latin typeface="Calibri"/>
                <a:cs typeface="Calibri"/>
              </a:rPr>
              <a:t>τ</a:t>
            </a:r>
            <a:r>
              <a:rPr sz="2400" b="1" spc="-60" dirty="0">
                <a:latin typeface="Calibri"/>
                <a:cs typeface="Calibri"/>
              </a:rPr>
              <a:t>η</a:t>
            </a:r>
            <a:r>
              <a:rPr sz="2400" b="1" dirty="0">
                <a:latin typeface="Calibri"/>
                <a:cs typeface="Calibri"/>
              </a:rPr>
              <a:t>ν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65" dirty="0">
                <a:latin typeface="Calibri"/>
                <a:cs typeface="Calibri"/>
              </a:rPr>
              <a:t>Κ</a:t>
            </a:r>
            <a:r>
              <a:rPr sz="2400" b="1" dirty="0">
                <a:latin typeface="Calibri"/>
                <a:cs typeface="Calibri"/>
              </a:rPr>
              <a:t>ο</a:t>
            </a:r>
            <a:r>
              <a:rPr sz="2400" b="1" spc="-15" dirty="0">
                <a:latin typeface="Calibri"/>
                <a:cs typeface="Calibri"/>
              </a:rPr>
              <a:t>ι</a:t>
            </a:r>
            <a:r>
              <a:rPr sz="2400" b="1" spc="-5" dirty="0">
                <a:latin typeface="Calibri"/>
                <a:cs typeface="Calibri"/>
              </a:rPr>
              <a:t>ν</a:t>
            </a:r>
            <a:r>
              <a:rPr sz="2400" b="1" dirty="0">
                <a:latin typeface="Calibri"/>
                <a:cs typeface="Calibri"/>
              </a:rPr>
              <a:t>ων</a:t>
            </a:r>
            <a:r>
              <a:rPr sz="2400" b="1" spc="5" dirty="0">
                <a:latin typeface="Calibri"/>
                <a:cs typeface="Calibri"/>
              </a:rPr>
              <a:t>ι</a:t>
            </a:r>
            <a:r>
              <a:rPr sz="2400" b="1" dirty="0">
                <a:latin typeface="Calibri"/>
                <a:cs typeface="Calibri"/>
              </a:rPr>
              <a:t>κή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Έρευνα</a:t>
            </a:r>
            <a:endParaRPr sz="2400">
              <a:latin typeface="Calibri"/>
              <a:cs typeface="Calibri"/>
            </a:endParaRPr>
          </a:p>
          <a:p>
            <a:pPr marR="471170" algn="ctr">
              <a:lnSpc>
                <a:spcPct val="100000"/>
              </a:lnSpc>
              <a:spcBef>
                <a:spcPts val="1005"/>
              </a:spcBef>
            </a:pPr>
            <a:r>
              <a:rPr sz="2400" b="1" spc="-5" dirty="0">
                <a:latin typeface="Calibri"/>
                <a:cs typeface="Calibri"/>
              </a:rPr>
              <a:t>(B</a:t>
            </a:r>
            <a:r>
              <a:rPr sz="2400" b="1" spc="-10" dirty="0">
                <a:latin typeface="Calibri"/>
                <a:cs typeface="Calibri"/>
              </a:rPr>
              <a:t>a</a:t>
            </a:r>
            <a:r>
              <a:rPr sz="2400" b="1" spc="5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b</a:t>
            </a:r>
            <a:r>
              <a:rPr sz="2400" b="1" spc="5" dirty="0">
                <a:latin typeface="Calibri"/>
                <a:cs typeface="Calibri"/>
              </a:rPr>
              <a:t>i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,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κ</a:t>
            </a:r>
            <a:r>
              <a:rPr sz="2400" b="1" spc="-20" dirty="0">
                <a:latin typeface="Calibri"/>
                <a:cs typeface="Calibri"/>
              </a:rPr>
              <a:t>ε</a:t>
            </a:r>
            <a:r>
              <a:rPr sz="2400" b="1" dirty="0">
                <a:latin typeface="Calibri"/>
                <a:cs typeface="Calibri"/>
              </a:rPr>
              <a:t>φ.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1</a:t>
            </a:r>
            <a:r>
              <a:rPr sz="2400" b="1" spc="5" dirty="0">
                <a:latin typeface="Calibri"/>
                <a:cs typeface="Calibri"/>
              </a:rPr>
              <a:t>5</a:t>
            </a:r>
            <a:r>
              <a:rPr sz="2400" b="1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82550" algn="just">
              <a:lnSpc>
                <a:spcPct val="100000"/>
              </a:lnSpc>
              <a:spcBef>
                <a:spcPts val="910"/>
              </a:spcBef>
            </a:pPr>
            <a:r>
              <a:rPr sz="1200" b="1" spc="-10" dirty="0">
                <a:latin typeface="Calibri"/>
                <a:cs typeface="Calibri"/>
              </a:rPr>
              <a:t>Ε</a:t>
            </a:r>
            <a:r>
              <a:rPr sz="1200" b="1" dirty="0">
                <a:latin typeface="Calibri"/>
                <a:cs typeface="Calibri"/>
              </a:rPr>
              <a:t>κ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ός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α</a:t>
            </a:r>
            <a:r>
              <a:rPr sz="1200" b="1" dirty="0">
                <a:latin typeface="Calibri"/>
                <a:cs typeface="Calibri"/>
              </a:rPr>
              <a:t>πό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επ</a:t>
            </a:r>
            <a:r>
              <a:rPr sz="1200" b="1" spc="-10" dirty="0">
                <a:latin typeface="Calibri"/>
                <a:cs typeface="Calibri"/>
              </a:rPr>
              <a:t>ι</a:t>
            </a:r>
            <a:r>
              <a:rPr sz="1200" b="1" spc="15" dirty="0">
                <a:latin typeface="Calibri"/>
                <a:cs typeface="Calibri"/>
              </a:rPr>
              <a:t>σ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spc="-5" dirty="0">
                <a:latin typeface="Calibri"/>
                <a:cs typeface="Calibri"/>
              </a:rPr>
              <a:t>ημ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5" dirty="0">
                <a:latin typeface="Calibri"/>
                <a:cs typeface="Calibri"/>
              </a:rPr>
              <a:t>ν</a:t>
            </a:r>
            <a:r>
              <a:rPr sz="1200" b="1" spc="-10" dirty="0">
                <a:latin typeface="Calibri"/>
                <a:cs typeface="Calibri"/>
              </a:rPr>
              <a:t>ι</a:t>
            </a:r>
            <a:r>
              <a:rPr sz="1200" b="1" spc="-25" dirty="0">
                <a:latin typeface="Calibri"/>
                <a:cs typeface="Calibri"/>
              </a:rPr>
              <a:t>κ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-10" dirty="0">
                <a:latin typeface="Calibri"/>
                <a:cs typeface="Calibri"/>
              </a:rPr>
              <a:t>ύ</a:t>
            </a:r>
            <a:r>
              <a:rPr sz="1200" b="1" dirty="0">
                <a:latin typeface="Calibri"/>
                <a:cs typeface="Calibri"/>
              </a:rPr>
              <a:t>ς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κ</a:t>
            </a:r>
            <a:r>
              <a:rPr sz="1200" b="1" spc="5" dirty="0">
                <a:latin typeface="Calibri"/>
                <a:cs typeface="Calibri"/>
              </a:rPr>
              <a:t>α</a:t>
            </a:r>
            <a:r>
              <a:rPr sz="1200" b="1" dirty="0">
                <a:latin typeface="Calibri"/>
                <a:cs typeface="Calibri"/>
              </a:rPr>
              <a:t>ι</a:t>
            </a:r>
            <a:r>
              <a:rPr sz="1200" b="1" spc="5" dirty="0">
                <a:latin typeface="Calibri"/>
                <a:cs typeface="Calibri"/>
              </a:rPr>
              <a:t> δ</a:t>
            </a:r>
            <a:r>
              <a:rPr sz="1200" b="1" spc="-10" dirty="0">
                <a:latin typeface="Calibri"/>
                <a:cs typeface="Calibri"/>
              </a:rPr>
              <a:t>ι</a:t>
            </a:r>
            <a:r>
              <a:rPr sz="1200" b="1" spc="5" dirty="0">
                <a:latin typeface="Calibri"/>
                <a:cs typeface="Calibri"/>
              </a:rPr>
              <a:t>α</a:t>
            </a:r>
            <a:r>
              <a:rPr sz="1200" b="1" spc="10" dirty="0">
                <a:latin typeface="Calibri"/>
                <a:cs typeface="Calibri"/>
              </a:rPr>
              <a:t>χ</a:t>
            </a:r>
            <a:r>
              <a:rPr sz="1200" b="1" dirty="0">
                <a:latin typeface="Calibri"/>
                <a:cs typeface="Calibri"/>
              </a:rPr>
              <a:t>ε</a:t>
            </a:r>
            <a:r>
              <a:rPr sz="1200" b="1" spc="-10" dirty="0">
                <a:latin typeface="Calibri"/>
                <a:cs typeface="Calibri"/>
              </a:rPr>
              <a:t>ι</a:t>
            </a:r>
            <a:r>
              <a:rPr sz="1200" b="1" spc="10" dirty="0">
                <a:latin typeface="Calibri"/>
                <a:cs typeface="Calibri"/>
              </a:rPr>
              <a:t>ρ</a:t>
            </a:r>
            <a:r>
              <a:rPr sz="1200" b="1" spc="-10" dirty="0">
                <a:latin typeface="Calibri"/>
                <a:cs typeface="Calibri"/>
              </a:rPr>
              <a:t>ι</a:t>
            </a:r>
            <a:r>
              <a:rPr sz="1200" b="1" spc="15" dirty="0">
                <a:latin typeface="Calibri"/>
                <a:cs typeface="Calibri"/>
              </a:rPr>
              <a:t>σ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spc="-10" dirty="0">
                <a:latin typeface="Calibri"/>
                <a:cs typeface="Calibri"/>
              </a:rPr>
              <a:t>ι</a:t>
            </a:r>
            <a:r>
              <a:rPr sz="1200" b="1" spc="-25" dirty="0">
                <a:latin typeface="Calibri"/>
                <a:cs typeface="Calibri"/>
              </a:rPr>
              <a:t>κ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-10" dirty="0">
                <a:latin typeface="Calibri"/>
                <a:cs typeface="Calibri"/>
              </a:rPr>
              <a:t>ύ</a:t>
            </a:r>
            <a:r>
              <a:rPr sz="1200" b="1" dirty="0">
                <a:latin typeface="Calibri"/>
                <a:cs typeface="Calibri"/>
              </a:rPr>
              <a:t>ς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πε</a:t>
            </a:r>
            <a:r>
              <a:rPr sz="1200" b="1" spc="10" dirty="0">
                <a:latin typeface="Calibri"/>
                <a:cs typeface="Calibri"/>
              </a:rPr>
              <a:t>ρ</a:t>
            </a:r>
            <a:r>
              <a:rPr sz="1200" b="1" spc="-10" dirty="0">
                <a:latin typeface="Calibri"/>
                <a:cs typeface="Calibri"/>
              </a:rPr>
              <a:t>ι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10" dirty="0">
                <a:latin typeface="Calibri"/>
                <a:cs typeface="Calibri"/>
              </a:rPr>
              <a:t>ρ</a:t>
            </a:r>
            <a:r>
              <a:rPr sz="1200" b="1" spc="-10" dirty="0">
                <a:latin typeface="Calibri"/>
                <a:cs typeface="Calibri"/>
              </a:rPr>
              <a:t>ι</a:t>
            </a:r>
            <a:r>
              <a:rPr sz="1200" b="1" spc="-5" dirty="0">
                <a:latin typeface="Calibri"/>
                <a:cs typeface="Calibri"/>
              </a:rPr>
              <a:t>σμ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-10" dirty="0">
                <a:latin typeface="Calibri"/>
                <a:cs typeface="Calibri"/>
              </a:rPr>
              <a:t>ύς</a:t>
            </a:r>
            <a:r>
              <a:rPr sz="1200" b="1" dirty="0">
                <a:latin typeface="Calibri"/>
                <a:cs typeface="Calibri"/>
              </a:rPr>
              <a:t>,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υ</a:t>
            </a:r>
            <a:r>
              <a:rPr sz="1200" b="1" dirty="0">
                <a:latin typeface="Calibri"/>
                <a:cs typeface="Calibri"/>
              </a:rPr>
              <a:t>π</a:t>
            </a:r>
            <a:r>
              <a:rPr sz="1200" b="1" spc="5" dirty="0">
                <a:latin typeface="Calibri"/>
                <a:cs typeface="Calibri"/>
              </a:rPr>
              <a:t>ά</a:t>
            </a:r>
            <a:r>
              <a:rPr sz="1200" b="1" spc="10" dirty="0">
                <a:latin typeface="Calibri"/>
                <a:cs typeface="Calibri"/>
              </a:rPr>
              <a:t>ρ</a:t>
            </a:r>
            <a:r>
              <a:rPr sz="1200" b="1" spc="-15" dirty="0">
                <a:latin typeface="Calibri"/>
                <a:cs typeface="Calibri"/>
              </a:rPr>
              <a:t>χ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-10" dirty="0">
                <a:latin typeface="Calibri"/>
                <a:cs typeface="Calibri"/>
              </a:rPr>
              <a:t>υ</a:t>
            </a:r>
            <a:r>
              <a:rPr sz="1200" b="1" dirty="0">
                <a:latin typeface="Calibri"/>
                <a:cs typeface="Calibri"/>
              </a:rPr>
              <a:t>ν </a:t>
            </a:r>
            <a:r>
              <a:rPr sz="1200" b="1" spc="-50" dirty="0">
                <a:latin typeface="Calibri"/>
                <a:cs typeface="Calibri"/>
              </a:rPr>
              <a:t>κ</a:t>
            </a:r>
            <a:r>
              <a:rPr sz="1200" b="1" spc="5" dirty="0">
                <a:latin typeface="Calibri"/>
                <a:cs typeface="Calibri"/>
              </a:rPr>
              <a:t>α</a:t>
            </a:r>
            <a:r>
              <a:rPr sz="1200" b="1" dirty="0">
                <a:latin typeface="Calibri"/>
                <a:cs typeface="Calibri"/>
              </a:rPr>
              <a:t>ι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πε</a:t>
            </a:r>
            <a:r>
              <a:rPr sz="1200" b="1" spc="10" dirty="0">
                <a:latin typeface="Calibri"/>
                <a:cs typeface="Calibri"/>
              </a:rPr>
              <a:t>ρ</a:t>
            </a:r>
            <a:r>
              <a:rPr sz="1200" b="1" spc="-10" dirty="0">
                <a:latin typeface="Calibri"/>
                <a:cs typeface="Calibri"/>
              </a:rPr>
              <a:t>ι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10" dirty="0">
                <a:latin typeface="Calibri"/>
                <a:cs typeface="Calibri"/>
              </a:rPr>
              <a:t>ρ</a:t>
            </a:r>
            <a:r>
              <a:rPr sz="1200" b="1" spc="-10" dirty="0">
                <a:latin typeface="Calibri"/>
                <a:cs typeface="Calibri"/>
              </a:rPr>
              <a:t>ι</a:t>
            </a:r>
            <a:r>
              <a:rPr sz="1200" b="1" spc="-5" dirty="0">
                <a:latin typeface="Calibri"/>
                <a:cs typeface="Calibri"/>
              </a:rPr>
              <a:t>σμ</a:t>
            </a:r>
            <a:r>
              <a:rPr sz="1200" b="1" dirty="0">
                <a:latin typeface="Calibri"/>
                <a:cs typeface="Calibri"/>
              </a:rPr>
              <a:t>οί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δ</a:t>
            </a:r>
            <a:r>
              <a:rPr sz="1200" b="1" dirty="0">
                <a:latin typeface="Calibri"/>
                <a:cs typeface="Calibri"/>
              </a:rPr>
              <a:t>εο</a:t>
            </a:r>
            <a:r>
              <a:rPr sz="1200" b="1" spc="5" dirty="0">
                <a:latin typeface="Calibri"/>
                <a:cs typeface="Calibri"/>
              </a:rPr>
              <a:t>ντ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-10" dirty="0">
                <a:latin typeface="Calibri"/>
                <a:cs typeface="Calibri"/>
              </a:rPr>
              <a:t>λ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-10" dirty="0">
                <a:latin typeface="Calibri"/>
                <a:cs typeface="Calibri"/>
              </a:rPr>
              <a:t>γί</a:t>
            </a:r>
            <a:r>
              <a:rPr sz="1200" b="1" spc="10" dirty="0">
                <a:latin typeface="Calibri"/>
                <a:cs typeface="Calibri"/>
              </a:rPr>
              <a:t>α</a:t>
            </a:r>
            <a:r>
              <a:rPr sz="1200" b="1" dirty="0">
                <a:latin typeface="Calibri"/>
                <a:cs typeface="Calibri"/>
              </a:rPr>
              <a:t>ς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κ</a:t>
            </a:r>
            <a:r>
              <a:rPr sz="1200" b="1" spc="10" dirty="0">
                <a:latin typeface="Calibri"/>
                <a:cs typeface="Calibri"/>
              </a:rPr>
              <a:t>α</a:t>
            </a:r>
            <a:r>
              <a:rPr sz="1200" b="1" dirty="0">
                <a:latin typeface="Calibri"/>
                <a:cs typeface="Calibri"/>
              </a:rPr>
              <a:t>ι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πο</a:t>
            </a:r>
            <a:r>
              <a:rPr sz="1200" b="1" spc="-10" dirty="0">
                <a:latin typeface="Calibri"/>
                <a:cs typeface="Calibri"/>
              </a:rPr>
              <a:t>λ</a:t>
            </a:r>
            <a:r>
              <a:rPr sz="1200" b="1" spc="-35" dirty="0">
                <a:latin typeface="Calibri"/>
                <a:cs typeface="Calibri"/>
              </a:rPr>
              <a:t>ι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spc="-10" dirty="0">
                <a:latin typeface="Calibri"/>
                <a:cs typeface="Calibri"/>
              </a:rPr>
              <a:t>ι</a:t>
            </a:r>
            <a:r>
              <a:rPr sz="1200" b="1" dirty="0">
                <a:latin typeface="Calibri"/>
                <a:cs typeface="Calibri"/>
              </a:rPr>
              <a:t>κ</a:t>
            </a:r>
            <a:r>
              <a:rPr sz="1200" b="1" spc="-5" dirty="0">
                <a:latin typeface="Calibri"/>
                <a:cs typeface="Calibri"/>
              </a:rPr>
              <a:t>ή</a:t>
            </a:r>
            <a:r>
              <a:rPr sz="1200" b="1" spc="-15" dirty="0">
                <a:latin typeface="Calibri"/>
                <a:cs typeface="Calibri"/>
              </a:rPr>
              <a:t>ς</a:t>
            </a:r>
            <a:r>
              <a:rPr sz="1200" b="1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050">
              <a:latin typeface="Times New Roman"/>
              <a:cs typeface="Times New Roman"/>
            </a:endParaRPr>
          </a:p>
          <a:p>
            <a:pPr marL="82550" algn="just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Δέο</a:t>
            </a:r>
            <a:r>
              <a:rPr sz="1200" b="1" spc="10" dirty="0">
                <a:latin typeface="Calibri"/>
                <a:cs typeface="Calibri"/>
              </a:rPr>
              <a:t>ν</a:t>
            </a:r>
            <a:r>
              <a:rPr sz="1200" b="1" dirty="0">
                <a:latin typeface="Calibri"/>
                <a:cs typeface="Calibri"/>
              </a:rPr>
              <a:t>: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π</a:t>
            </a:r>
            <a:r>
              <a:rPr sz="1200" b="1" spc="10" dirty="0">
                <a:latin typeface="Calibri"/>
                <a:cs typeface="Calibri"/>
              </a:rPr>
              <a:t>ρ</a:t>
            </a:r>
            <a:r>
              <a:rPr sz="1200" b="1" dirty="0">
                <a:latin typeface="Calibri"/>
                <a:cs typeface="Calibri"/>
              </a:rPr>
              <a:t>έπο</a:t>
            </a:r>
            <a:r>
              <a:rPr sz="1200" b="1" spc="5" dirty="0">
                <a:latin typeface="Calibri"/>
                <a:cs typeface="Calibri"/>
              </a:rPr>
              <a:t>ν</a:t>
            </a:r>
            <a:r>
              <a:rPr sz="1200" b="1" dirty="0">
                <a:latin typeface="Calibri"/>
                <a:cs typeface="Calibri"/>
              </a:rPr>
              <a:t>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-5" dirty="0">
                <a:latin typeface="Calibri"/>
                <a:cs typeface="Calibri"/>
              </a:rPr>
              <a:t> σ</a:t>
            </a:r>
            <a:r>
              <a:rPr sz="1200" b="1" dirty="0">
                <a:latin typeface="Calibri"/>
                <a:cs typeface="Calibri"/>
              </a:rPr>
              <a:t>ω</a:t>
            </a:r>
            <a:r>
              <a:rPr sz="1200" b="1" spc="15" dirty="0">
                <a:latin typeface="Calibri"/>
                <a:cs typeface="Calibri"/>
              </a:rPr>
              <a:t>σ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ό.</a:t>
            </a:r>
            <a:endParaRPr sz="1200">
              <a:latin typeface="Calibri"/>
              <a:cs typeface="Calibri"/>
            </a:endParaRPr>
          </a:p>
          <a:p>
            <a:pPr marL="82550" marR="873760">
              <a:lnSpc>
                <a:spcPct val="185000"/>
              </a:lnSpc>
            </a:pPr>
            <a:r>
              <a:rPr sz="1200" b="1" dirty="0">
                <a:latin typeface="Calibri"/>
                <a:cs typeface="Calibri"/>
              </a:rPr>
              <a:t>Δεο</a:t>
            </a:r>
            <a:r>
              <a:rPr sz="1200" b="1" spc="5" dirty="0">
                <a:latin typeface="Calibri"/>
                <a:cs typeface="Calibri"/>
              </a:rPr>
              <a:t>ντ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-10" dirty="0">
                <a:latin typeface="Calibri"/>
                <a:cs typeface="Calibri"/>
              </a:rPr>
              <a:t>λ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-10" dirty="0">
                <a:latin typeface="Calibri"/>
                <a:cs typeface="Calibri"/>
              </a:rPr>
              <a:t>γι</a:t>
            </a:r>
            <a:r>
              <a:rPr sz="1200" b="1" spc="-25" dirty="0">
                <a:latin typeface="Calibri"/>
                <a:cs typeface="Calibri"/>
              </a:rPr>
              <a:t>κ</a:t>
            </a:r>
            <a:r>
              <a:rPr sz="1200" b="1" dirty="0">
                <a:latin typeface="Calibri"/>
                <a:cs typeface="Calibri"/>
              </a:rPr>
              <a:t>ό: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α</a:t>
            </a:r>
            <a:r>
              <a:rPr sz="1200" b="1" spc="-10" dirty="0">
                <a:latin typeface="Calibri"/>
                <a:cs typeface="Calibri"/>
              </a:rPr>
              <a:t>υ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ό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που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σ</a:t>
            </a:r>
            <a:r>
              <a:rPr sz="1200" b="1" spc="-10" dirty="0">
                <a:latin typeface="Calibri"/>
                <a:cs typeface="Calibri"/>
              </a:rPr>
              <a:t>υ</a:t>
            </a:r>
            <a:r>
              <a:rPr sz="1200" b="1" spc="-5" dirty="0">
                <a:latin typeface="Calibri"/>
                <a:cs typeface="Calibri"/>
              </a:rPr>
              <a:t>μμ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10" dirty="0">
                <a:latin typeface="Calibri"/>
                <a:cs typeface="Calibri"/>
              </a:rPr>
              <a:t>ρ</a:t>
            </a:r>
            <a:r>
              <a:rPr sz="1200" b="1" dirty="0">
                <a:latin typeface="Calibri"/>
                <a:cs typeface="Calibri"/>
              </a:rPr>
              <a:t>φώ</a:t>
            </a:r>
            <a:r>
              <a:rPr sz="1200" b="1" spc="5" dirty="0">
                <a:latin typeface="Calibri"/>
                <a:cs typeface="Calibri"/>
              </a:rPr>
              <a:t>ν</a:t>
            </a:r>
            <a:r>
              <a:rPr sz="1200" b="1" dirty="0">
                <a:latin typeface="Calibri"/>
                <a:cs typeface="Calibri"/>
              </a:rPr>
              <a:t>ε</a:t>
            </a:r>
            <a:r>
              <a:rPr sz="1200" b="1" spc="5" dirty="0">
                <a:latin typeface="Calibri"/>
                <a:cs typeface="Calibri"/>
              </a:rPr>
              <a:t>τα</a:t>
            </a:r>
            <a:r>
              <a:rPr sz="1200" b="1" dirty="0">
                <a:latin typeface="Calibri"/>
                <a:cs typeface="Calibri"/>
              </a:rPr>
              <a:t>ι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15" dirty="0">
                <a:latin typeface="Calibri"/>
                <a:cs typeface="Calibri"/>
              </a:rPr>
              <a:t>σ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α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π</a:t>
            </a:r>
            <a:r>
              <a:rPr sz="1200" b="1" spc="10" dirty="0">
                <a:latin typeface="Calibri"/>
                <a:cs typeface="Calibri"/>
              </a:rPr>
              <a:t>ρ</a:t>
            </a:r>
            <a:r>
              <a:rPr sz="1200" b="1" dirty="0">
                <a:latin typeface="Calibri"/>
                <a:cs typeface="Calibri"/>
              </a:rPr>
              <a:t>ό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spc="-10" dirty="0">
                <a:latin typeface="Calibri"/>
                <a:cs typeface="Calibri"/>
              </a:rPr>
              <a:t>υ</a:t>
            </a:r>
            <a:r>
              <a:rPr sz="1200" b="1" dirty="0">
                <a:latin typeface="Calibri"/>
                <a:cs typeface="Calibri"/>
              </a:rPr>
              <a:t>πα </a:t>
            </a:r>
            <a:r>
              <a:rPr sz="1200" b="1" spc="-5" dirty="0">
                <a:latin typeface="Calibri"/>
                <a:cs typeface="Calibri"/>
              </a:rPr>
              <a:t>σ</a:t>
            </a:r>
            <a:r>
              <a:rPr sz="1200" b="1" spc="-10" dirty="0">
                <a:latin typeface="Calibri"/>
                <a:cs typeface="Calibri"/>
              </a:rPr>
              <a:t>υ</a:t>
            </a:r>
            <a:r>
              <a:rPr sz="1200" b="1" spc="-5" dirty="0">
                <a:latin typeface="Calibri"/>
                <a:cs typeface="Calibri"/>
              </a:rPr>
              <a:t>μ</a:t>
            </a:r>
            <a:r>
              <a:rPr sz="1200" b="1" dirty="0">
                <a:latin typeface="Calibri"/>
                <a:cs typeface="Calibri"/>
              </a:rPr>
              <a:t>πε</a:t>
            </a:r>
            <a:r>
              <a:rPr sz="1200" b="1" spc="10" dirty="0">
                <a:latin typeface="Calibri"/>
                <a:cs typeface="Calibri"/>
              </a:rPr>
              <a:t>ρ</a:t>
            </a:r>
            <a:r>
              <a:rPr sz="1200" b="1" spc="-10" dirty="0">
                <a:latin typeface="Calibri"/>
                <a:cs typeface="Calibri"/>
              </a:rPr>
              <a:t>ι</a:t>
            </a:r>
            <a:r>
              <a:rPr sz="1200" b="1" dirty="0">
                <a:latin typeface="Calibri"/>
                <a:cs typeface="Calibri"/>
              </a:rPr>
              <a:t>φο</a:t>
            </a:r>
            <a:r>
              <a:rPr sz="1200" b="1" spc="10" dirty="0">
                <a:latin typeface="Calibri"/>
                <a:cs typeface="Calibri"/>
              </a:rPr>
              <a:t>ρ</a:t>
            </a:r>
            <a:r>
              <a:rPr sz="1200" b="1" spc="5" dirty="0">
                <a:latin typeface="Calibri"/>
                <a:cs typeface="Calibri"/>
              </a:rPr>
              <a:t>ά</a:t>
            </a:r>
            <a:r>
              <a:rPr sz="1200" b="1" dirty="0">
                <a:latin typeface="Calibri"/>
                <a:cs typeface="Calibri"/>
              </a:rPr>
              <a:t>ς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ε</a:t>
            </a:r>
            <a:r>
              <a:rPr sz="1200" b="1" spc="5" dirty="0">
                <a:latin typeface="Calibri"/>
                <a:cs typeface="Calibri"/>
              </a:rPr>
              <a:t>ν</a:t>
            </a:r>
            <a:r>
              <a:rPr sz="1200" b="1" dirty="0">
                <a:latin typeface="Calibri"/>
                <a:cs typeface="Calibri"/>
              </a:rPr>
              <a:t>ός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δ</a:t>
            </a:r>
            <a:r>
              <a:rPr sz="1200" b="1" spc="-25" dirty="0">
                <a:latin typeface="Calibri"/>
                <a:cs typeface="Calibri"/>
              </a:rPr>
              <a:t>ε</a:t>
            </a:r>
            <a:r>
              <a:rPr sz="1200" b="1" spc="5" dirty="0">
                <a:latin typeface="Calibri"/>
                <a:cs typeface="Calibri"/>
              </a:rPr>
              <a:t>δ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-5" dirty="0">
                <a:latin typeface="Calibri"/>
                <a:cs typeface="Calibri"/>
              </a:rPr>
              <a:t>μ</a:t>
            </a:r>
            <a:r>
              <a:rPr sz="1200" b="1" dirty="0">
                <a:latin typeface="Calibri"/>
                <a:cs typeface="Calibri"/>
              </a:rPr>
              <a:t>έ</a:t>
            </a:r>
            <a:r>
              <a:rPr sz="1200" b="1" spc="5" dirty="0">
                <a:latin typeface="Calibri"/>
                <a:cs typeface="Calibri"/>
              </a:rPr>
              <a:t>ν</a:t>
            </a:r>
            <a:r>
              <a:rPr sz="1200" b="1" dirty="0">
                <a:latin typeface="Calibri"/>
                <a:cs typeface="Calibri"/>
              </a:rPr>
              <a:t>ου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επ</a:t>
            </a:r>
            <a:r>
              <a:rPr sz="1200" b="1" spc="10" dirty="0">
                <a:latin typeface="Calibri"/>
                <a:cs typeface="Calibri"/>
              </a:rPr>
              <a:t>α</a:t>
            </a:r>
            <a:r>
              <a:rPr sz="1200" b="1" spc="-10" dirty="0">
                <a:latin typeface="Calibri"/>
                <a:cs typeface="Calibri"/>
              </a:rPr>
              <a:t>γγ</a:t>
            </a:r>
            <a:r>
              <a:rPr sz="1200" b="1" dirty="0">
                <a:latin typeface="Calibri"/>
                <a:cs typeface="Calibri"/>
              </a:rPr>
              <a:t>έ</a:t>
            </a:r>
            <a:r>
              <a:rPr sz="1200" b="1" spc="-10" dirty="0">
                <a:latin typeface="Calibri"/>
                <a:cs typeface="Calibri"/>
              </a:rPr>
              <a:t>λ</a:t>
            </a:r>
            <a:r>
              <a:rPr sz="1200" b="1" spc="-5" dirty="0">
                <a:latin typeface="Calibri"/>
                <a:cs typeface="Calibri"/>
              </a:rPr>
              <a:t>μ</a:t>
            </a:r>
            <a:r>
              <a:rPr sz="1200" b="1" spc="10" dirty="0">
                <a:latin typeface="Calibri"/>
                <a:cs typeface="Calibri"/>
              </a:rPr>
              <a:t>α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ος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ή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-5" dirty="0">
                <a:latin typeface="Calibri"/>
                <a:cs typeface="Calibri"/>
              </a:rPr>
              <a:t>μ</a:t>
            </a:r>
            <a:r>
              <a:rPr sz="1200" b="1" spc="-15" dirty="0">
                <a:latin typeface="Calibri"/>
                <a:cs typeface="Calibri"/>
              </a:rPr>
              <a:t>ά</a:t>
            </a:r>
            <a:r>
              <a:rPr sz="1200" b="1" spc="5" dirty="0">
                <a:latin typeface="Calibri"/>
                <a:cs typeface="Calibri"/>
              </a:rPr>
              <a:t>δ</a:t>
            </a:r>
            <a:r>
              <a:rPr sz="1200" b="1" spc="10" dirty="0">
                <a:latin typeface="Calibri"/>
                <a:cs typeface="Calibri"/>
              </a:rPr>
              <a:t>α</a:t>
            </a:r>
            <a:r>
              <a:rPr sz="1200" b="1" spc="-10" dirty="0">
                <a:latin typeface="Calibri"/>
                <a:cs typeface="Calibri"/>
              </a:rPr>
              <a:t>ς</a:t>
            </a:r>
            <a:r>
              <a:rPr sz="1200" b="1" dirty="0">
                <a:latin typeface="Calibri"/>
                <a:cs typeface="Calibri"/>
              </a:rPr>
              <a:t>. </a:t>
            </a:r>
            <a:r>
              <a:rPr sz="1200" b="1" spc="-5" dirty="0">
                <a:latin typeface="Calibri"/>
                <a:cs typeface="Calibri"/>
              </a:rPr>
              <a:t>Β</a:t>
            </a:r>
            <a:r>
              <a:rPr sz="1200" b="1" spc="10" dirty="0">
                <a:latin typeface="Calibri"/>
                <a:cs typeface="Calibri"/>
              </a:rPr>
              <a:t>α</a:t>
            </a:r>
            <a:r>
              <a:rPr sz="1200" b="1" spc="-5" dirty="0">
                <a:latin typeface="Calibri"/>
                <a:cs typeface="Calibri"/>
              </a:rPr>
              <a:t>σ</a:t>
            </a:r>
            <a:r>
              <a:rPr sz="1200" b="1" spc="-10" dirty="0">
                <a:latin typeface="Calibri"/>
                <a:cs typeface="Calibri"/>
              </a:rPr>
              <a:t>ι</a:t>
            </a:r>
            <a:r>
              <a:rPr sz="1200" b="1" spc="-25" dirty="0">
                <a:latin typeface="Calibri"/>
                <a:cs typeface="Calibri"/>
              </a:rPr>
              <a:t>κ</a:t>
            </a:r>
            <a:r>
              <a:rPr sz="1200" b="1" dirty="0">
                <a:latin typeface="Calibri"/>
                <a:cs typeface="Calibri"/>
              </a:rPr>
              <a:t>ές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π</a:t>
            </a:r>
            <a:r>
              <a:rPr sz="1200" b="1" spc="10" dirty="0">
                <a:latin typeface="Calibri"/>
                <a:cs typeface="Calibri"/>
              </a:rPr>
              <a:t>ρ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-10" dirty="0">
                <a:latin typeface="Calibri"/>
                <a:cs typeface="Calibri"/>
              </a:rPr>
              <a:t>ϋ</a:t>
            </a:r>
            <a:r>
              <a:rPr sz="1200" b="1" dirty="0">
                <a:latin typeface="Calibri"/>
                <a:cs typeface="Calibri"/>
              </a:rPr>
              <a:t>πο</a:t>
            </a:r>
            <a:r>
              <a:rPr sz="1200" b="1" spc="-10" dirty="0">
                <a:latin typeface="Calibri"/>
                <a:cs typeface="Calibri"/>
              </a:rPr>
              <a:t>θ</a:t>
            </a:r>
            <a:r>
              <a:rPr sz="1200" b="1" spc="-25" dirty="0">
                <a:latin typeface="Calibri"/>
                <a:cs typeface="Calibri"/>
              </a:rPr>
              <a:t>έ</a:t>
            </a:r>
            <a:r>
              <a:rPr sz="1200" b="1" spc="-5" dirty="0">
                <a:latin typeface="Calibri"/>
                <a:cs typeface="Calibri"/>
              </a:rPr>
              <a:t>σ</a:t>
            </a:r>
            <a:r>
              <a:rPr sz="1200" b="1" dirty="0">
                <a:latin typeface="Calibri"/>
                <a:cs typeface="Calibri"/>
              </a:rPr>
              <a:t>ε</a:t>
            </a:r>
            <a:r>
              <a:rPr sz="1200" b="1" spc="-10" dirty="0">
                <a:latin typeface="Calibri"/>
                <a:cs typeface="Calibri"/>
              </a:rPr>
              <a:t>ις</a:t>
            </a:r>
            <a:r>
              <a:rPr sz="1200" b="1" dirty="0"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  <a:p>
            <a:pPr marL="82550" marR="267335">
              <a:lnSpc>
                <a:spcPct val="135000"/>
              </a:lnSpc>
              <a:spcBef>
                <a:spcPts val="720"/>
              </a:spcBef>
            </a:pPr>
            <a:r>
              <a:rPr sz="1200" b="1" spc="-10" dirty="0">
                <a:latin typeface="Calibri"/>
                <a:cs typeface="Calibri"/>
              </a:rPr>
              <a:t>-Εθ</a:t>
            </a:r>
            <a:r>
              <a:rPr sz="1200" b="1" dirty="0">
                <a:latin typeface="Calibri"/>
                <a:cs typeface="Calibri"/>
              </a:rPr>
              <a:t>ε</a:t>
            </a:r>
            <a:r>
              <a:rPr sz="1200" b="1" spc="-10" dirty="0">
                <a:latin typeface="Calibri"/>
                <a:cs typeface="Calibri"/>
              </a:rPr>
              <a:t>λ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10" dirty="0">
                <a:latin typeface="Calibri"/>
                <a:cs typeface="Calibri"/>
              </a:rPr>
              <a:t>ν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spc="-10" dirty="0">
                <a:latin typeface="Calibri"/>
                <a:cs typeface="Calibri"/>
              </a:rPr>
              <a:t>ι</a:t>
            </a:r>
            <a:r>
              <a:rPr sz="1200" b="1" dirty="0">
                <a:latin typeface="Calibri"/>
                <a:cs typeface="Calibri"/>
              </a:rPr>
              <a:t>κή  </a:t>
            </a:r>
            <a:r>
              <a:rPr sz="1200" b="1" spc="-10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σ</a:t>
            </a:r>
            <a:r>
              <a:rPr sz="1200" b="1" spc="-10" dirty="0">
                <a:latin typeface="Calibri"/>
                <a:cs typeface="Calibri"/>
              </a:rPr>
              <a:t>υ</a:t>
            </a:r>
            <a:r>
              <a:rPr sz="1200" b="1" spc="-5" dirty="0">
                <a:latin typeface="Calibri"/>
                <a:cs typeface="Calibri"/>
              </a:rPr>
              <a:t>μμ</a:t>
            </a:r>
            <a:r>
              <a:rPr sz="1200" b="1" dirty="0">
                <a:latin typeface="Calibri"/>
                <a:cs typeface="Calibri"/>
              </a:rPr>
              <a:t>ε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10" dirty="0">
                <a:latin typeface="Calibri"/>
                <a:cs typeface="Calibri"/>
              </a:rPr>
              <a:t>χ</a:t>
            </a:r>
            <a:r>
              <a:rPr sz="1200" b="1" spc="-5" dirty="0">
                <a:latin typeface="Calibri"/>
                <a:cs typeface="Calibri"/>
              </a:rPr>
              <a:t>ή</a:t>
            </a:r>
            <a:r>
              <a:rPr sz="1200" b="1" dirty="0">
                <a:latin typeface="Calibri"/>
                <a:cs typeface="Calibri"/>
              </a:rPr>
              <a:t>.  </a:t>
            </a:r>
            <a:r>
              <a:rPr sz="1200" b="1" spc="-105" dirty="0">
                <a:latin typeface="Calibri"/>
                <a:cs typeface="Calibri"/>
              </a:rPr>
              <a:t> </a:t>
            </a:r>
            <a:r>
              <a:rPr sz="1200" b="1" spc="10" dirty="0">
                <a:latin typeface="Calibri"/>
                <a:cs typeface="Calibri"/>
              </a:rPr>
              <a:t>Σ</a:t>
            </a:r>
            <a:r>
              <a:rPr sz="1200" b="1" spc="-10" dirty="0">
                <a:latin typeface="Calibri"/>
                <a:cs typeface="Calibri"/>
              </a:rPr>
              <a:t>υ</a:t>
            </a:r>
            <a:r>
              <a:rPr sz="1200" b="1" spc="10" dirty="0">
                <a:latin typeface="Calibri"/>
                <a:cs typeface="Calibri"/>
              </a:rPr>
              <a:t>γ</a:t>
            </a:r>
            <a:r>
              <a:rPr sz="1200" b="1" spc="-50" dirty="0">
                <a:latin typeface="Calibri"/>
                <a:cs typeface="Calibri"/>
              </a:rPr>
              <a:t>κ</a:t>
            </a:r>
            <a:r>
              <a:rPr sz="1200" b="1" spc="5" dirty="0">
                <a:latin typeface="Calibri"/>
                <a:cs typeface="Calibri"/>
              </a:rPr>
              <a:t>ατά</a:t>
            </a:r>
            <a:r>
              <a:rPr sz="1200" b="1" spc="-5" dirty="0">
                <a:latin typeface="Calibri"/>
                <a:cs typeface="Calibri"/>
              </a:rPr>
              <a:t>θ</a:t>
            </a:r>
            <a:r>
              <a:rPr sz="1200" b="1" spc="-25" dirty="0">
                <a:latin typeface="Calibri"/>
                <a:cs typeface="Calibri"/>
              </a:rPr>
              <a:t>ε</a:t>
            </a:r>
            <a:r>
              <a:rPr sz="1200" b="1" spc="-5" dirty="0">
                <a:latin typeface="Calibri"/>
                <a:cs typeface="Calibri"/>
              </a:rPr>
              <a:t>σ</a:t>
            </a:r>
            <a:r>
              <a:rPr sz="1200" b="1" dirty="0">
                <a:latin typeface="Calibri"/>
                <a:cs typeface="Calibri"/>
              </a:rPr>
              <a:t>η  </a:t>
            </a:r>
            <a:r>
              <a:rPr sz="1200" b="1" spc="-10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μ</a:t>
            </a:r>
            <a:r>
              <a:rPr sz="1200" b="1" dirty="0">
                <a:latin typeface="Calibri"/>
                <a:cs typeface="Calibri"/>
              </a:rPr>
              <a:t>ε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ά  </a:t>
            </a:r>
            <a:r>
              <a:rPr sz="1200" b="1" spc="-85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α</a:t>
            </a:r>
            <a:r>
              <a:rPr sz="1200" b="1" dirty="0">
                <a:latin typeface="Calibri"/>
                <a:cs typeface="Calibri"/>
              </a:rPr>
              <a:t>πό  </a:t>
            </a:r>
            <a:r>
              <a:rPr sz="1200" b="1" spc="-9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ε</a:t>
            </a:r>
            <a:r>
              <a:rPr sz="1200" b="1" spc="5" dirty="0">
                <a:latin typeface="Calibri"/>
                <a:cs typeface="Calibri"/>
              </a:rPr>
              <a:t>ν</a:t>
            </a:r>
            <a:r>
              <a:rPr sz="1200" b="1" spc="-5" dirty="0">
                <a:latin typeface="Calibri"/>
                <a:cs typeface="Calibri"/>
              </a:rPr>
              <a:t>ημ</a:t>
            </a:r>
            <a:r>
              <a:rPr sz="1200" b="1" dirty="0">
                <a:latin typeface="Calibri"/>
                <a:cs typeface="Calibri"/>
              </a:rPr>
              <a:t>έ</a:t>
            </a:r>
            <a:r>
              <a:rPr sz="1200" b="1" spc="10" dirty="0">
                <a:latin typeface="Calibri"/>
                <a:cs typeface="Calibri"/>
              </a:rPr>
              <a:t>ρ</a:t>
            </a:r>
            <a:r>
              <a:rPr sz="1200" b="1" dirty="0">
                <a:latin typeface="Calibri"/>
                <a:cs typeface="Calibri"/>
              </a:rPr>
              <a:t>ω</a:t>
            </a:r>
            <a:r>
              <a:rPr sz="1200" b="1" spc="-5" dirty="0">
                <a:latin typeface="Calibri"/>
                <a:cs typeface="Calibri"/>
              </a:rPr>
              <a:t>ση</a:t>
            </a:r>
            <a:r>
              <a:rPr sz="1200" b="1" dirty="0">
                <a:latin typeface="Calibri"/>
                <a:cs typeface="Calibri"/>
              </a:rPr>
              <a:t>.  </a:t>
            </a:r>
            <a:r>
              <a:rPr sz="1200" b="1" spc="-105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(</a:t>
            </a:r>
            <a:r>
              <a:rPr sz="1200" b="1" spc="-10" dirty="0">
                <a:latin typeface="Calibri"/>
                <a:cs typeface="Calibri"/>
              </a:rPr>
              <a:t>Α</a:t>
            </a:r>
            <a:r>
              <a:rPr sz="1200" b="1" dirty="0">
                <a:latin typeface="Calibri"/>
                <a:cs typeface="Calibri"/>
              </a:rPr>
              <a:t>ν  </a:t>
            </a:r>
            <a:r>
              <a:rPr sz="1200" b="1" spc="-8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κ</a:t>
            </a:r>
            <a:r>
              <a:rPr sz="1200" b="1" spc="5" dirty="0">
                <a:latin typeface="Calibri"/>
                <a:cs typeface="Calibri"/>
              </a:rPr>
              <a:t>α</a:t>
            </a:r>
            <a:r>
              <a:rPr sz="1200" b="1" dirty="0">
                <a:latin typeface="Calibri"/>
                <a:cs typeface="Calibri"/>
              </a:rPr>
              <a:t>ι  </a:t>
            </a:r>
            <a:r>
              <a:rPr sz="1200" b="1" spc="-10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ε</a:t>
            </a:r>
            <a:r>
              <a:rPr sz="1200" b="1" spc="-35" dirty="0">
                <a:latin typeface="Calibri"/>
                <a:cs typeface="Calibri"/>
              </a:rPr>
              <a:t>ί</a:t>
            </a:r>
            <a:r>
              <a:rPr sz="1200" b="1" spc="5" dirty="0">
                <a:latin typeface="Calibri"/>
                <a:cs typeface="Calibri"/>
              </a:rPr>
              <a:t>ν</a:t>
            </a:r>
            <a:r>
              <a:rPr sz="1200" b="1" spc="10" dirty="0">
                <a:latin typeface="Calibri"/>
                <a:cs typeface="Calibri"/>
              </a:rPr>
              <a:t>α</a:t>
            </a:r>
            <a:r>
              <a:rPr sz="1200" b="1" dirty="0">
                <a:latin typeface="Calibri"/>
                <a:cs typeface="Calibri"/>
              </a:rPr>
              <a:t>ι  </a:t>
            </a:r>
            <a:r>
              <a:rPr sz="1200" b="1" spc="-100" dirty="0">
                <a:latin typeface="Calibri"/>
                <a:cs typeface="Calibri"/>
              </a:rPr>
              <a:t> </a:t>
            </a:r>
            <a:r>
              <a:rPr sz="1200" b="1" spc="10" dirty="0">
                <a:latin typeface="Calibri"/>
                <a:cs typeface="Calibri"/>
              </a:rPr>
              <a:t>α</a:t>
            </a:r>
            <a:r>
              <a:rPr sz="1200" b="1" dirty="0">
                <a:latin typeface="Calibri"/>
                <a:cs typeface="Calibri"/>
              </a:rPr>
              <a:t>πο</a:t>
            </a:r>
            <a:r>
              <a:rPr sz="1200" b="1" spc="5" dirty="0">
                <a:latin typeface="Calibri"/>
                <a:cs typeface="Calibri"/>
              </a:rPr>
              <a:t>δ</a:t>
            </a:r>
            <a:r>
              <a:rPr sz="1200" b="1" dirty="0">
                <a:latin typeface="Calibri"/>
                <a:cs typeface="Calibri"/>
              </a:rPr>
              <a:t>ε</a:t>
            </a:r>
            <a:r>
              <a:rPr sz="1200" b="1" spc="-25" dirty="0">
                <a:latin typeface="Calibri"/>
                <a:cs typeface="Calibri"/>
              </a:rPr>
              <a:t>κ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ό  </a:t>
            </a:r>
            <a:r>
              <a:rPr sz="1200" b="1" spc="-90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ν</a:t>
            </a:r>
            <a:r>
              <a:rPr sz="1200" b="1" dirty="0">
                <a:latin typeface="Calibri"/>
                <a:cs typeface="Calibri"/>
              </a:rPr>
              <a:t>α  </a:t>
            </a:r>
            <a:r>
              <a:rPr sz="1200" b="1" spc="-1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μ</a:t>
            </a:r>
            <a:r>
              <a:rPr sz="1200" b="1" dirty="0">
                <a:latin typeface="Calibri"/>
                <a:cs typeface="Calibri"/>
              </a:rPr>
              <a:t>η  </a:t>
            </a:r>
            <a:r>
              <a:rPr sz="1200" b="1" spc="-10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γ</a:t>
            </a:r>
            <a:r>
              <a:rPr sz="1200" b="1" spc="-30" dirty="0">
                <a:latin typeface="Calibri"/>
                <a:cs typeface="Calibri"/>
              </a:rPr>
              <a:t>ί</a:t>
            </a:r>
            <a:r>
              <a:rPr sz="1200" b="1" spc="5" dirty="0">
                <a:latin typeface="Calibri"/>
                <a:cs typeface="Calibri"/>
              </a:rPr>
              <a:t>ν</a:t>
            </a:r>
            <a:r>
              <a:rPr sz="1200" b="1" dirty="0">
                <a:latin typeface="Calibri"/>
                <a:cs typeface="Calibri"/>
              </a:rPr>
              <a:t>ε</a:t>
            </a:r>
            <a:r>
              <a:rPr sz="1200" b="1" spc="5" dirty="0">
                <a:latin typeface="Calibri"/>
                <a:cs typeface="Calibri"/>
              </a:rPr>
              <a:t>τα</a:t>
            </a:r>
            <a:r>
              <a:rPr sz="1200" b="1" dirty="0">
                <a:latin typeface="Calibri"/>
                <a:cs typeface="Calibri"/>
              </a:rPr>
              <a:t>ι  </a:t>
            </a:r>
            <a:r>
              <a:rPr sz="1200" b="1" spc="-10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σ</a:t>
            </a:r>
            <a:r>
              <a:rPr sz="1200" b="1" dirty="0">
                <a:latin typeface="Calibri"/>
                <a:cs typeface="Calibri"/>
              </a:rPr>
              <a:t>ε  </a:t>
            </a:r>
            <a:r>
              <a:rPr sz="1200" b="1" spc="-9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ό</a:t>
            </a:r>
            <a:r>
              <a:rPr sz="1200" b="1" spc="-10" dirty="0">
                <a:latin typeface="Calibri"/>
                <a:cs typeface="Calibri"/>
              </a:rPr>
              <a:t>λ</a:t>
            </a:r>
            <a:r>
              <a:rPr sz="1200" b="1" dirty="0">
                <a:latin typeface="Calibri"/>
                <a:cs typeface="Calibri"/>
              </a:rPr>
              <a:t>ες  </a:t>
            </a:r>
            <a:r>
              <a:rPr sz="1200" b="1" spc="-105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spc="-10" dirty="0">
                <a:latin typeface="Calibri"/>
                <a:cs typeface="Calibri"/>
              </a:rPr>
              <a:t>ι</a:t>
            </a:r>
            <a:r>
              <a:rPr sz="1200" b="1" dirty="0">
                <a:latin typeface="Calibri"/>
                <a:cs typeface="Calibri"/>
              </a:rPr>
              <a:t>ς πε</a:t>
            </a:r>
            <a:r>
              <a:rPr sz="1200" b="1" spc="10" dirty="0">
                <a:latin typeface="Calibri"/>
                <a:cs typeface="Calibri"/>
              </a:rPr>
              <a:t>ρ</a:t>
            </a:r>
            <a:r>
              <a:rPr sz="1200" b="1" spc="-10" dirty="0">
                <a:latin typeface="Calibri"/>
                <a:cs typeface="Calibri"/>
              </a:rPr>
              <a:t>ι</a:t>
            </a:r>
            <a:r>
              <a:rPr sz="1200" b="1" dirty="0">
                <a:latin typeface="Calibri"/>
                <a:cs typeface="Calibri"/>
              </a:rPr>
              <a:t>π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ώ</a:t>
            </a:r>
            <a:r>
              <a:rPr sz="1200" b="1" spc="-5" dirty="0">
                <a:latin typeface="Calibri"/>
                <a:cs typeface="Calibri"/>
              </a:rPr>
              <a:t>σ</a:t>
            </a:r>
            <a:r>
              <a:rPr sz="1200" b="1" dirty="0">
                <a:latin typeface="Calibri"/>
                <a:cs typeface="Calibri"/>
              </a:rPr>
              <a:t>ε</a:t>
            </a:r>
            <a:r>
              <a:rPr sz="1200" b="1" spc="-10" dirty="0">
                <a:latin typeface="Calibri"/>
                <a:cs typeface="Calibri"/>
              </a:rPr>
              <a:t>ις-C</a:t>
            </a:r>
            <a:r>
              <a:rPr sz="1200" b="1" dirty="0">
                <a:latin typeface="Calibri"/>
                <a:cs typeface="Calibri"/>
              </a:rPr>
              <a:t>hr</a:t>
            </a:r>
            <a:r>
              <a:rPr sz="1200" b="1" spc="-10" dirty="0">
                <a:latin typeface="Calibri"/>
                <a:cs typeface="Calibri"/>
              </a:rPr>
              <a:t>i</a:t>
            </a:r>
            <a:r>
              <a:rPr sz="1200" b="1" spc="-25" dirty="0">
                <a:latin typeface="Calibri"/>
                <a:cs typeface="Calibri"/>
              </a:rPr>
              <a:t>s</a:t>
            </a:r>
            <a:r>
              <a:rPr sz="1200" b="1" spc="-35" dirty="0">
                <a:latin typeface="Calibri"/>
                <a:cs typeface="Calibri"/>
              </a:rPr>
              <a:t>t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ns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n,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2007</a:t>
            </a:r>
            <a:r>
              <a:rPr sz="1200" b="1" dirty="0">
                <a:latin typeface="Calibri"/>
                <a:cs typeface="Calibri"/>
              </a:rPr>
              <a:t>,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p.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216.</a:t>
            </a:r>
            <a:r>
              <a:rPr sz="1200" b="1" dirty="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marL="82550" marR="269875">
              <a:lnSpc>
                <a:spcPct val="135000"/>
              </a:lnSpc>
              <a:spcBef>
                <a:spcPts val="720"/>
              </a:spcBef>
            </a:pPr>
            <a:r>
              <a:rPr sz="1200" b="1" spc="-10" dirty="0">
                <a:latin typeface="Calibri"/>
                <a:cs typeface="Calibri"/>
              </a:rPr>
              <a:t>-Έ</a:t>
            </a:r>
            <a:r>
              <a:rPr sz="1200" b="1" spc="5" dirty="0">
                <a:latin typeface="Calibri"/>
                <a:cs typeface="Calibri"/>
              </a:rPr>
              <a:t>χ</a:t>
            </a:r>
            <a:r>
              <a:rPr sz="1200" b="1" dirty="0">
                <a:latin typeface="Calibri"/>
                <a:cs typeface="Calibri"/>
              </a:rPr>
              <a:t>ει 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δ</a:t>
            </a:r>
            <a:r>
              <a:rPr sz="1200" b="1" spc="-10" dirty="0">
                <a:latin typeface="Calibri"/>
                <a:cs typeface="Calibri"/>
              </a:rPr>
              <a:t>ι</a:t>
            </a:r>
            <a:r>
              <a:rPr sz="1200" b="1" spc="5" dirty="0">
                <a:latin typeface="Calibri"/>
                <a:cs typeface="Calibri"/>
              </a:rPr>
              <a:t>α</a:t>
            </a:r>
            <a:r>
              <a:rPr sz="1200" b="1" dirty="0">
                <a:latin typeface="Calibri"/>
                <a:cs typeface="Calibri"/>
              </a:rPr>
              <a:t>π</a:t>
            </a:r>
            <a:r>
              <a:rPr sz="1200" b="1" spc="-10" dirty="0">
                <a:latin typeface="Calibri"/>
                <a:cs typeface="Calibri"/>
              </a:rPr>
              <a:t>ι</a:t>
            </a:r>
            <a:r>
              <a:rPr sz="1200" b="1" spc="15" dirty="0">
                <a:latin typeface="Calibri"/>
                <a:cs typeface="Calibri"/>
              </a:rPr>
              <a:t>σ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ω</a:t>
            </a:r>
            <a:r>
              <a:rPr sz="1200" b="1" spc="-5" dirty="0">
                <a:latin typeface="Calibri"/>
                <a:cs typeface="Calibri"/>
              </a:rPr>
              <a:t>θ</a:t>
            </a:r>
            <a:r>
              <a:rPr sz="1200" b="1" dirty="0">
                <a:latin typeface="Calibri"/>
                <a:cs typeface="Calibri"/>
              </a:rPr>
              <a:t>εί 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ό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ι 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η 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π</a:t>
            </a:r>
            <a:r>
              <a:rPr sz="1200" b="1" spc="-10" dirty="0">
                <a:latin typeface="Calibri"/>
                <a:cs typeface="Calibri"/>
              </a:rPr>
              <a:t>λ</a:t>
            </a:r>
            <a:r>
              <a:rPr sz="1200" b="1" spc="-5" dirty="0">
                <a:latin typeface="Calibri"/>
                <a:cs typeface="Calibri"/>
              </a:rPr>
              <a:t>ή</a:t>
            </a:r>
            <a:r>
              <a:rPr sz="1200" b="1" spc="10" dirty="0">
                <a:latin typeface="Calibri"/>
                <a:cs typeface="Calibri"/>
              </a:rPr>
              <a:t>ρ</a:t>
            </a:r>
            <a:r>
              <a:rPr sz="1200" b="1" spc="-5" dirty="0">
                <a:latin typeface="Calibri"/>
                <a:cs typeface="Calibri"/>
              </a:rPr>
              <a:t>η</a:t>
            </a:r>
            <a:r>
              <a:rPr sz="1200" b="1" dirty="0">
                <a:latin typeface="Calibri"/>
                <a:cs typeface="Calibri"/>
              </a:rPr>
              <a:t>ς 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ε</a:t>
            </a:r>
            <a:r>
              <a:rPr sz="1200" b="1" spc="5" dirty="0">
                <a:latin typeface="Calibri"/>
                <a:cs typeface="Calibri"/>
              </a:rPr>
              <a:t>ν</a:t>
            </a:r>
            <a:r>
              <a:rPr sz="1200" b="1" spc="-5" dirty="0">
                <a:latin typeface="Calibri"/>
                <a:cs typeface="Calibri"/>
              </a:rPr>
              <a:t>ημ</a:t>
            </a:r>
            <a:r>
              <a:rPr sz="1200" b="1" dirty="0">
                <a:latin typeface="Calibri"/>
                <a:cs typeface="Calibri"/>
              </a:rPr>
              <a:t>έ</a:t>
            </a:r>
            <a:r>
              <a:rPr sz="1200" b="1" spc="10" dirty="0">
                <a:latin typeface="Calibri"/>
                <a:cs typeface="Calibri"/>
              </a:rPr>
              <a:t>ρ</a:t>
            </a:r>
            <a:r>
              <a:rPr sz="1200" b="1" dirty="0">
                <a:latin typeface="Calibri"/>
                <a:cs typeface="Calibri"/>
              </a:rPr>
              <a:t>ω</a:t>
            </a:r>
            <a:r>
              <a:rPr sz="1200" b="1" spc="-5" dirty="0">
                <a:latin typeface="Calibri"/>
                <a:cs typeface="Calibri"/>
              </a:rPr>
              <a:t>σ</a:t>
            </a:r>
            <a:r>
              <a:rPr sz="1200" b="1" dirty="0">
                <a:latin typeface="Calibri"/>
                <a:cs typeface="Calibri"/>
              </a:rPr>
              <a:t>η </a:t>
            </a:r>
            <a:r>
              <a:rPr sz="1200" b="1" spc="30" dirty="0">
                <a:latin typeface="Calibri"/>
                <a:cs typeface="Calibri"/>
              </a:rPr>
              <a:t> α</a:t>
            </a:r>
            <a:r>
              <a:rPr sz="1200" b="1" spc="15" dirty="0">
                <a:latin typeface="Calibri"/>
                <a:cs typeface="Calibri"/>
              </a:rPr>
              <a:t>λ</a:t>
            </a:r>
            <a:r>
              <a:rPr sz="1200" b="1" spc="-10" dirty="0">
                <a:latin typeface="Calibri"/>
                <a:cs typeface="Calibri"/>
              </a:rPr>
              <a:t>λ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-10" dirty="0">
                <a:latin typeface="Calibri"/>
                <a:cs typeface="Calibri"/>
              </a:rPr>
              <a:t>ι</a:t>
            </a:r>
            <a:r>
              <a:rPr sz="1200" b="1" dirty="0">
                <a:latin typeface="Calibri"/>
                <a:cs typeface="Calibri"/>
              </a:rPr>
              <a:t>ώ</a:t>
            </a:r>
            <a:r>
              <a:rPr sz="1200" b="1" spc="5" dirty="0">
                <a:latin typeface="Calibri"/>
                <a:cs typeface="Calibri"/>
              </a:rPr>
              <a:t>ν</a:t>
            </a:r>
            <a:r>
              <a:rPr sz="1200" b="1" dirty="0">
                <a:latin typeface="Calibri"/>
                <a:cs typeface="Calibri"/>
              </a:rPr>
              <a:t>ει 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α 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ε</a:t>
            </a:r>
            <a:r>
              <a:rPr sz="1200" b="1" spc="-10" dirty="0">
                <a:latin typeface="Calibri"/>
                <a:cs typeface="Calibri"/>
              </a:rPr>
              <a:t>λι</a:t>
            </a:r>
            <a:r>
              <a:rPr sz="1200" b="1" spc="-50" dirty="0">
                <a:latin typeface="Calibri"/>
                <a:cs typeface="Calibri"/>
              </a:rPr>
              <a:t>κ</a:t>
            </a:r>
            <a:r>
              <a:rPr sz="1200" b="1" dirty="0">
                <a:latin typeface="Calibri"/>
                <a:cs typeface="Calibri"/>
              </a:rPr>
              <a:t>ά 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10" dirty="0">
                <a:latin typeface="Calibri"/>
                <a:cs typeface="Calibri"/>
              </a:rPr>
              <a:t>α</a:t>
            </a:r>
            <a:r>
              <a:rPr sz="1200" b="1" dirty="0">
                <a:latin typeface="Calibri"/>
                <a:cs typeface="Calibri"/>
              </a:rPr>
              <a:t>πο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ε</a:t>
            </a:r>
            <a:r>
              <a:rPr sz="1200" b="1" spc="-10" dirty="0">
                <a:latin typeface="Calibri"/>
                <a:cs typeface="Calibri"/>
              </a:rPr>
              <a:t>λ</a:t>
            </a:r>
            <a:r>
              <a:rPr sz="1200" b="1" spc="-25" dirty="0">
                <a:latin typeface="Calibri"/>
                <a:cs typeface="Calibri"/>
              </a:rPr>
              <a:t>έ</a:t>
            </a:r>
            <a:r>
              <a:rPr sz="1200" b="1" spc="-5" dirty="0">
                <a:latin typeface="Calibri"/>
                <a:cs typeface="Calibri"/>
              </a:rPr>
              <a:t>σμ</a:t>
            </a:r>
            <a:r>
              <a:rPr sz="1200" b="1" spc="5" dirty="0">
                <a:latin typeface="Calibri"/>
                <a:cs typeface="Calibri"/>
              </a:rPr>
              <a:t>ατ</a:t>
            </a:r>
            <a:r>
              <a:rPr sz="1200" b="1" dirty="0">
                <a:latin typeface="Calibri"/>
                <a:cs typeface="Calibri"/>
              </a:rPr>
              <a:t>α 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κ</a:t>
            </a:r>
            <a:r>
              <a:rPr sz="1200" b="1" spc="5" dirty="0">
                <a:latin typeface="Calibri"/>
                <a:cs typeface="Calibri"/>
              </a:rPr>
              <a:t>α</a:t>
            </a:r>
            <a:r>
              <a:rPr sz="1200" b="1" dirty="0">
                <a:latin typeface="Calibri"/>
                <a:cs typeface="Calibri"/>
              </a:rPr>
              <a:t>ι 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κ</a:t>
            </a:r>
            <a:r>
              <a:rPr sz="1200" b="1" spc="10" dirty="0">
                <a:latin typeface="Calibri"/>
                <a:cs typeface="Calibri"/>
              </a:rPr>
              <a:t>α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spc="10" dirty="0">
                <a:latin typeface="Calibri"/>
                <a:cs typeface="Calibri"/>
              </a:rPr>
              <a:t>α</a:t>
            </a:r>
            <a:r>
              <a:rPr sz="1200" b="1" spc="15" dirty="0">
                <a:latin typeface="Calibri"/>
                <a:cs typeface="Calibri"/>
              </a:rPr>
              <a:t>σ</a:t>
            </a:r>
            <a:r>
              <a:rPr sz="1200" b="1" spc="-20" dirty="0">
                <a:latin typeface="Calibri"/>
                <a:cs typeface="Calibri"/>
              </a:rPr>
              <a:t>τ</a:t>
            </a:r>
            <a:r>
              <a:rPr sz="1200" b="1" spc="10" dirty="0">
                <a:latin typeface="Calibri"/>
                <a:cs typeface="Calibri"/>
              </a:rPr>
              <a:t>ρ</a:t>
            </a:r>
            <a:r>
              <a:rPr sz="1200" b="1" dirty="0">
                <a:latin typeface="Calibri"/>
                <a:cs typeface="Calibri"/>
              </a:rPr>
              <a:t>έφει 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κ</a:t>
            </a:r>
            <a:r>
              <a:rPr sz="1200" b="1" spc="5" dirty="0">
                <a:latin typeface="Calibri"/>
                <a:cs typeface="Calibri"/>
              </a:rPr>
              <a:t>ά</a:t>
            </a:r>
            <a:r>
              <a:rPr sz="1200" b="1" spc="-5" dirty="0">
                <a:latin typeface="Calibri"/>
                <a:cs typeface="Calibri"/>
              </a:rPr>
              <a:t>θ</a:t>
            </a:r>
            <a:r>
              <a:rPr sz="1200" b="1" dirty="0">
                <a:latin typeface="Calibri"/>
                <a:cs typeface="Calibri"/>
              </a:rPr>
              <a:t>ε 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κ</a:t>
            </a:r>
            <a:r>
              <a:rPr sz="1200" b="1" spc="-30" dirty="0">
                <a:latin typeface="Calibri"/>
                <a:cs typeface="Calibri"/>
              </a:rPr>
              <a:t>ί</a:t>
            </a:r>
            <a:r>
              <a:rPr sz="1200" b="1" spc="5" dirty="0">
                <a:latin typeface="Calibri"/>
                <a:cs typeface="Calibri"/>
              </a:rPr>
              <a:t>ν</a:t>
            </a:r>
            <a:r>
              <a:rPr sz="1200" b="1" spc="-30" dirty="0">
                <a:latin typeface="Calibri"/>
                <a:cs typeface="Calibri"/>
              </a:rPr>
              <a:t>η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spc="10" dirty="0">
                <a:latin typeface="Calibri"/>
                <a:cs typeface="Calibri"/>
              </a:rPr>
              <a:t>ρ</a:t>
            </a:r>
            <a:r>
              <a:rPr sz="1200" b="1" dirty="0">
                <a:latin typeface="Calibri"/>
                <a:cs typeface="Calibri"/>
              </a:rPr>
              <a:t>ο 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γι</a:t>
            </a:r>
            <a:r>
              <a:rPr sz="1200" b="1" dirty="0">
                <a:latin typeface="Calibri"/>
                <a:cs typeface="Calibri"/>
              </a:rPr>
              <a:t>α </a:t>
            </a:r>
            <a:r>
              <a:rPr sz="1200" b="1" spc="-5" dirty="0">
                <a:latin typeface="Calibri"/>
                <a:cs typeface="Calibri"/>
              </a:rPr>
              <a:t>σ</a:t>
            </a:r>
            <a:r>
              <a:rPr sz="1200" b="1" spc="-10" dirty="0">
                <a:latin typeface="Calibri"/>
                <a:cs typeface="Calibri"/>
              </a:rPr>
              <a:t>υ</a:t>
            </a:r>
            <a:r>
              <a:rPr sz="1200" b="1" spc="-5" dirty="0">
                <a:latin typeface="Calibri"/>
                <a:cs typeface="Calibri"/>
              </a:rPr>
              <a:t>μμ</a:t>
            </a:r>
            <a:r>
              <a:rPr sz="1200" b="1" dirty="0">
                <a:latin typeface="Calibri"/>
                <a:cs typeface="Calibri"/>
              </a:rPr>
              <a:t>ε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5" dirty="0">
                <a:latin typeface="Calibri"/>
                <a:cs typeface="Calibri"/>
              </a:rPr>
              <a:t>χ</a:t>
            </a:r>
            <a:r>
              <a:rPr sz="1200" b="1" dirty="0">
                <a:latin typeface="Calibri"/>
                <a:cs typeface="Calibri"/>
              </a:rPr>
              <a:t>ή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(</a:t>
            </a:r>
            <a:r>
              <a:rPr sz="1200" b="1" spc="-10" dirty="0">
                <a:latin typeface="Calibri"/>
                <a:cs typeface="Calibri"/>
              </a:rPr>
              <a:t>i</a:t>
            </a:r>
            <a:r>
              <a:rPr sz="1200" b="1" dirty="0">
                <a:latin typeface="Calibri"/>
                <a:cs typeface="Calibri"/>
              </a:rPr>
              <a:t>b</a:t>
            </a:r>
            <a:r>
              <a:rPr sz="1200" b="1" spc="-10" dirty="0">
                <a:latin typeface="Calibri"/>
                <a:cs typeface="Calibri"/>
              </a:rPr>
              <a:t>i</a:t>
            </a:r>
            <a:r>
              <a:rPr sz="1200" b="1" dirty="0">
                <a:latin typeface="Calibri"/>
                <a:cs typeface="Calibri"/>
              </a:rPr>
              <a:t>d</a:t>
            </a:r>
            <a:r>
              <a:rPr sz="1200" b="1" spc="-10" dirty="0">
                <a:latin typeface="Calibri"/>
                <a:cs typeface="Calibri"/>
              </a:rPr>
              <a:t>.</a:t>
            </a:r>
            <a:r>
              <a:rPr sz="1200" b="1" spc="5" dirty="0">
                <a:latin typeface="Calibri"/>
                <a:cs typeface="Calibri"/>
              </a:rPr>
              <a:t>)</a:t>
            </a:r>
            <a:r>
              <a:rPr sz="1200" b="1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L="82550" marR="266700">
              <a:lnSpc>
                <a:spcPct val="135000"/>
              </a:lnSpc>
              <a:spcBef>
                <a:spcPts val="720"/>
              </a:spcBef>
            </a:pPr>
            <a:r>
              <a:rPr sz="1200" b="1" dirty="0">
                <a:latin typeface="Calibri"/>
                <a:cs typeface="Calibri"/>
              </a:rPr>
              <a:t>- 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«Οι 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ά</a:t>
            </a:r>
            <a:r>
              <a:rPr sz="1200" b="1" spc="10" dirty="0">
                <a:latin typeface="Calibri"/>
                <a:cs typeface="Calibri"/>
              </a:rPr>
              <a:t>ν</a:t>
            </a:r>
            <a:r>
              <a:rPr sz="1200" b="1" spc="-10" dirty="0">
                <a:latin typeface="Calibri"/>
                <a:cs typeface="Calibri"/>
              </a:rPr>
              <a:t>θ</a:t>
            </a:r>
            <a:r>
              <a:rPr sz="1200" b="1" spc="10" dirty="0">
                <a:latin typeface="Calibri"/>
                <a:cs typeface="Calibri"/>
              </a:rPr>
              <a:t>ρ</a:t>
            </a:r>
            <a:r>
              <a:rPr sz="1200" b="1" dirty="0">
                <a:latin typeface="Calibri"/>
                <a:cs typeface="Calibri"/>
              </a:rPr>
              <a:t>ωποι 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α</a:t>
            </a:r>
            <a:r>
              <a:rPr sz="1200" b="1" dirty="0">
                <a:latin typeface="Calibri"/>
                <a:cs typeface="Calibri"/>
              </a:rPr>
              <a:t>πο</a:t>
            </a:r>
            <a:r>
              <a:rPr sz="1200" b="1" spc="-10" dirty="0">
                <a:latin typeface="Calibri"/>
                <a:cs typeface="Calibri"/>
              </a:rPr>
              <a:t>λ</a:t>
            </a:r>
            <a:r>
              <a:rPr sz="1200" b="1" spc="10" dirty="0">
                <a:latin typeface="Calibri"/>
                <a:cs typeface="Calibri"/>
              </a:rPr>
              <a:t>α</a:t>
            </a:r>
            <a:r>
              <a:rPr sz="1200" b="1" spc="-5" dirty="0">
                <a:latin typeface="Calibri"/>
                <a:cs typeface="Calibri"/>
              </a:rPr>
              <a:t>μβ</a:t>
            </a:r>
            <a:r>
              <a:rPr sz="1200" b="1" spc="5" dirty="0">
                <a:latin typeface="Calibri"/>
                <a:cs typeface="Calibri"/>
              </a:rPr>
              <a:t>άν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-10" dirty="0">
                <a:latin typeface="Calibri"/>
                <a:cs typeface="Calibri"/>
              </a:rPr>
              <a:t>υ</a:t>
            </a:r>
            <a:r>
              <a:rPr sz="1200" b="1" dirty="0">
                <a:latin typeface="Calibri"/>
                <a:cs typeface="Calibri"/>
              </a:rPr>
              <a:t>ν 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ο 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σ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-30" dirty="0">
                <a:latin typeface="Calibri"/>
                <a:cs typeface="Calibri"/>
              </a:rPr>
              <a:t>ι</a:t>
            </a:r>
            <a:r>
              <a:rPr sz="1200" b="1" spc="10" dirty="0">
                <a:latin typeface="Calibri"/>
                <a:cs typeface="Calibri"/>
              </a:rPr>
              <a:t>χ</a:t>
            </a:r>
            <a:r>
              <a:rPr sz="1200" b="1" dirty="0">
                <a:latin typeface="Calibri"/>
                <a:cs typeface="Calibri"/>
              </a:rPr>
              <a:t>ε</a:t>
            </a:r>
            <a:r>
              <a:rPr sz="1200" b="1" spc="-10" dirty="0">
                <a:latin typeface="Calibri"/>
                <a:cs typeface="Calibri"/>
              </a:rPr>
              <a:t>ί</a:t>
            </a:r>
            <a:r>
              <a:rPr sz="1200" b="1" dirty="0">
                <a:latin typeface="Calibri"/>
                <a:cs typeface="Calibri"/>
              </a:rPr>
              <a:t>ο 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ου 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10" dirty="0">
                <a:latin typeface="Calibri"/>
                <a:cs typeface="Calibri"/>
              </a:rPr>
              <a:t>ρ</a:t>
            </a:r>
            <a:r>
              <a:rPr sz="1200" b="1" spc="-10" dirty="0">
                <a:latin typeface="Calibri"/>
                <a:cs typeface="Calibri"/>
              </a:rPr>
              <a:t>ί</a:t>
            </a:r>
            <a:r>
              <a:rPr sz="1200" b="1" spc="-5" dirty="0">
                <a:latin typeface="Calibri"/>
                <a:cs typeface="Calibri"/>
              </a:rPr>
              <a:t>σ</a:t>
            </a:r>
            <a:r>
              <a:rPr sz="1200" b="1" spc="-25" dirty="0">
                <a:latin typeface="Calibri"/>
                <a:cs typeface="Calibri"/>
              </a:rPr>
              <a:t>κ</a:t>
            </a:r>
            <a:r>
              <a:rPr sz="1200" b="1" dirty="0">
                <a:latin typeface="Calibri"/>
                <a:cs typeface="Calibri"/>
              </a:rPr>
              <a:t>ου 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κ</a:t>
            </a:r>
            <a:r>
              <a:rPr sz="1200" b="1" spc="5" dirty="0">
                <a:latin typeface="Calibri"/>
                <a:cs typeface="Calibri"/>
              </a:rPr>
              <a:t>α</a:t>
            </a:r>
            <a:r>
              <a:rPr sz="1200" b="1" dirty="0">
                <a:latin typeface="Calibri"/>
                <a:cs typeface="Calibri"/>
              </a:rPr>
              <a:t>ι 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spc="-5" dirty="0">
                <a:latin typeface="Calibri"/>
                <a:cs typeface="Calibri"/>
              </a:rPr>
              <a:t>η</a:t>
            </a:r>
            <a:r>
              <a:rPr sz="1200" b="1" dirty="0">
                <a:latin typeface="Calibri"/>
                <a:cs typeface="Calibri"/>
              </a:rPr>
              <a:t>ς 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α</a:t>
            </a:r>
            <a:r>
              <a:rPr sz="1200" b="1" dirty="0">
                <a:latin typeface="Calibri"/>
                <a:cs typeface="Calibri"/>
              </a:rPr>
              <a:t>πόκ</a:t>
            </a:r>
            <a:r>
              <a:rPr sz="1200" b="1" spc="10" dirty="0">
                <a:latin typeface="Calibri"/>
                <a:cs typeface="Calibri"/>
              </a:rPr>
              <a:t>ρ</a:t>
            </a:r>
            <a:r>
              <a:rPr sz="1200" b="1" spc="-10" dirty="0">
                <a:latin typeface="Calibri"/>
                <a:cs typeface="Calibri"/>
              </a:rPr>
              <a:t>υ</a:t>
            </a:r>
            <a:r>
              <a:rPr sz="1200" b="1" dirty="0">
                <a:latin typeface="Calibri"/>
                <a:cs typeface="Calibri"/>
              </a:rPr>
              <a:t>ψ</a:t>
            </a:r>
            <a:r>
              <a:rPr sz="1200" b="1" spc="-5" dirty="0">
                <a:latin typeface="Calibri"/>
                <a:cs typeface="Calibri"/>
              </a:rPr>
              <a:t>η</a:t>
            </a:r>
            <a:r>
              <a:rPr sz="1200" b="1" dirty="0">
                <a:latin typeface="Calibri"/>
                <a:cs typeface="Calibri"/>
              </a:rPr>
              <a:t>ς 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15" dirty="0">
                <a:latin typeface="Calibri"/>
                <a:cs typeface="Calibri"/>
              </a:rPr>
              <a:t>σ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-10" dirty="0">
                <a:latin typeface="Calibri"/>
                <a:cs typeface="Calibri"/>
              </a:rPr>
              <a:t>ι</a:t>
            </a:r>
            <a:r>
              <a:rPr sz="1200" b="1" spc="10" dirty="0">
                <a:latin typeface="Calibri"/>
                <a:cs typeface="Calibri"/>
              </a:rPr>
              <a:t>χ</a:t>
            </a:r>
            <a:r>
              <a:rPr sz="1200" b="1" dirty="0">
                <a:latin typeface="Calibri"/>
                <a:cs typeface="Calibri"/>
              </a:rPr>
              <a:t>ε</a:t>
            </a:r>
            <a:r>
              <a:rPr sz="1200" b="1" spc="-10" dirty="0">
                <a:latin typeface="Calibri"/>
                <a:cs typeface="Calibri"/>
              </a:rPr>
              <a:t>ί</a:t>
            </a:r>
            <a:r>
              <a:rPr sz="1200" b="1" spc="-25" dirty="0">
                <a:latin typeface="Calibri"/>
                <a:cs typeface="Calibri"/>
              </a:rPr>
              <a:t>ω</a:t>
            </a:r>
            <a:r>
              <a:rPr sz="1200" b="1" dirty="0">
                <a:latin typeface="Calibri"/>
                <a:cs typeface="Calibri"/>
              </a:rPr>
              <a:t>ν 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κ</a:t>
            </a:r>
            <a:r>
              <a:rPr sz="1200" b="1" spc="10" dirty="0">
                <a:latin typeface="Calibri"/>
                <a:cs typeface="Calibri"/>
              </a:rPr>
              <a:t>α</a:t>
            </a:r>
            <a:r>
              <a:rPr sz="1200" b="1" dirty="0">
                <a:latin typeface="Calibri"/>
                <a:cs typeface="Calibri"/>
              </a:rPr>
              <a:t>ι 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β</a:t>
            </a:r>
            <a:r>
              <a:rPr sz="1200" b="1" spc="10" dirty="0">
                <a:latin typeface="Calibri"/>
                <a:cs typeface="Calibri"/>
              </a:rPr>
              <a:t>αρ</a:t>
            </a:r>
            <a:r>
              <a:rPr sz="1200" b="1" spc="-10" dirty="0">
                <a:latin typeface="Calibri"/>
                <a:cs typeface="Calibri"/>
              </a:rPr>
              <a:t>ι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-10" dirty="0">
                <a:latin typeface="Calibri"/>
                <a:cs typeface="Calibri"/>
              </a:rPr>
              <a:t>ύ</a:t>
            </a:r>
            <a:r>
              <a:rPr sz="1200" b="1" spc="5" dirty="0">
                <a:latin typeface="Calibri"/>
                <a:cs typeface="Calibri"/>
              </a:rPr>
              <a:t>ντα</a:t>
            </a:r>
            <a:r>
              <a:rPr sz="1200" b="1" dirty="0">
                <a:latin typeface="Calibri"/>
                <a:cs typeface="Calibri"/>
              </a:rPr>
              <a:t>ι 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γ</a:t>
            </a:r>
            <a:r>
              <a:rPr sz="1200" b="1" spc="10" dirty="0">
                <a:latin typeface="Calibri"/>
                <a:cs typeface="Calibri"/>
              </a:rPr>
              <a:t>ρ</a:t>
            </a:r>
            <a:r>
              <a:rPr sz="1200" b="1" spc="-30" dirty="0">
                <a:latin typeface="Calibri"/>
                <a:cs typeface="Calibri"/>
              </a:rPr>
              <a:t>ή</a:t>
            </a:r>
            <a:r>
              <a:rPr sz="1200" b="1" spc="-10" dirty="0">
                <a:latin typeface="Calibri"/>
                <a:cs typeface="Calibri"/>
              </a:rPr>
              <a:t>γ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10" dirty="0">
                <a:latin typeface="Calibri"/>
                <a:cs typeface="Calibri"/>
              </a:rPr>
              <a:t>ρ</a:t>
            </a:r>
            <a:r>
              <a:rPr sz="1200" b="1" dirty="0">
                <a:latin typeface="Calibri"/>
                <a:cs typeface="Calibri"/>
              </a:rPr>
              <a:t>α 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15" dirty="0">
                <a:latin typeface="Calibri"/>
                <a:cs typeface="Calibri"/>
              </a:rPr>
              <a:t>σ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spc="-30" dirty="0">
                <a:latin typeface="Calibri"/>
                <a:cs typeface="Calibri"/>
              </a:rPr>
              <a:t>η</a:t>
            </a:r>
            <a:r>
              <a:rPr sz="1200" b="1" dirty="0">
                <a:latin typeface="Calibri"/>
                <a:cs typeface="Calibri"/>
              </a:rPr>
              <a:t>ν π</a:t>
            </a:r>
            <a:r>
              <a:rPr sz="1200" b="1" spc="10" dirty="0">
                <a:latin typeface="Calibri"/>
                <a:cs typeface="Calibri"/>
              </a:rPr>
              <a:t>ρ</a:t>
            </a:r>
            <a:r>
              <a:rPr sz="1200" b="1" dirty="0">
                <a:latin typeface="Calibri"/>
                <a:cs typeface="Calibri"/>
              </a:rPr>
              <a:t>οοπ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spc="-10" dirty="0">
                <a:latin typeface="Calibri"/>
                <a:cs typeface="Calibri"/>
              </a:rPr>
              <a:t>ι</a:t>
            </a:r>
            <a:r>
              <a:rPr sz="1200" b="1" dirty="0">
                <a:latin typeface="Calibri"/>
                <a:cs typeface="Calibri"/>
              </a:rPr>
              <a:t>κή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spc="-5" dirty="0">
                <a:latin typeface="Calibri"/>
                <a:cs typeface="Calibri"/>
              </a:rPr>
              <a:t>η</a:t>
            </a:r>
            <a:r>
              <a:rPr sz="1200" b="1" dirty="0">
                <a:latin typeface="Calibri"/>
                <a:cs typeface="Calibri"/>
              </a:rPr>
              <a:t>ς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σ</a:t>
            </a:r>
            <a:r>
              <a:rPr sz="1200" b="1" spc="-10" dirty="0">
                <a:latin typeface="Calibri"/>
                <a:cs typeface="Calibri"/>
              </a:rPr>
              <a:t>υ</a:t>
            </a:r>
            <a:r>
              <a:rPr sz="1200" b="1" spc="-5" dirty="0">
                <a:latin typeface="Calibri"/>
                <a:cs typeface="Calibri"/>
              </a:rPr>
              <a:t>μμ</a:t>
            </a:r>
            <a:r>
              <a:rPr sz="1200" b="1" dirty="0">
                <a:latin typeface="Calibri"/>
                <a:cs typeface="Calibri"/>
              </a:rPr>
              <a:t>ε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10" dirty="0">
                <a:latin typeface="Calibri"/>
                <a:cs typeface="Calibri"/>
              </a:rPr>
              <a:t>χ</a:t>
            </a:r>
            <a:r>
              <a:rPr sz="1200" b="1" spc="-5" dirty="0">
                <a:latin typeface="Calibri"/>
                <a:cs typeface="Calibri"/>
              </a:rPr>
              <a:t>ή</a:t>
            </a:r>
            <a:r>
              <a:rPr sz="1200" b="1" dirty="0">
                <a:latin typeface="Calibri"/>
                <a:cs typeface="Calibri"/>
              </a:rPr>
              <a:t>ς</a:t>
            </a:r>
            <a:r>
              <a:rPr sz="1200" b="1" spc="5" dirty="0">
                <a:latin typeface="Calibri"/>
                <a:cs typeface="Calibri"/>
              </a:rPr>
              <a:t> τ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-10" dirty="0">
                <a:latin typeface="Calibri"/>
                <a:cs typeface="Calibri"/>
              </a:rPr>
              <a:t>υ</a:t>
            </a:r>
            <a:r>
              <a:rPr sz="1200" b="1" dirty="0">
                <a:latin typeface="Calibri"/>
                <a:cs typeface="Calibri"/>
              </a:rPr>
              <a:t>ς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σ</a:t>
            </a:r>
            <a:r>
              <a:rPr sz="1200" b="1" dirty="0">
                <a:latin typeface="Calibri"/>
                <a:cs typeface="Calibri"/>
              </a:rPr>
              <a:t>ε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κ</a:t>
            </a:r>
            <a:r>
              <a:rPr sz="1200" b="1" spc="10" dirty="0">
                <a:latin typeface="Calibri"/>
                <a:cs typeface="Calibri"/>
              </a:rPr>
              <a:t>ά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ι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γι</a:t>
            </a:r>
            <a:r>
              <a:rPr sz="1200" b="1" dirty="0">
                <a:latin typeface="Calibri"/>
                <a:cs typeface="Calibri"/>
              </a:rPr>
              <a:t>α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οπο</a:t>
            </a:r>
            <a:r>
              <a:rPr sz="1200" b="1" spc="-10" dirty="0">
                <a:latin typeface="Calibri"/>
                <a:cs typeface="Calibri"/>
              </a:rPr>
              <a:t>ί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έ</a:t>
            </a:r>
            <a:r>
              <a:rPr sz="1200" b="1" spc="-15" dirty="0">
                <a:latin typeface="Calibri"/>
                <a:cs typeface="Calibri"/>
              </a:rPr>
              <a:t>χ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-10" dirty="0">
                <a:latin typeface="Calibri"/>
                <a:cs typeface="Calibri"/>
              </a:rPr>
              <a:t>υ</a:t>
            </a:r>
            <a:r>
              <a:rPr sz="1200" b="1" dirty="0">
                <a:latin typeface="Calibri"/>
                <a:cs typeface="Calibri"/>
              </a:rPr>
              <a:t>ν </a:t>
            </a:r>
            <a:r>
              <a:rPr sz="1200" b="1" spc="-5" dirty="0">
                <a:latin typeface="Calibri"/>
                <a:cs typeface="Calibri"/>
              </a:rPr>
              <a:t>ή</a:t>
            </a:r>
            <a:r>
              <a:rPr sz="1200" b="1" spc="5" dirty="0">
                <a:latin typeface="Calibri"/>
                <a:cs typeface="Calibri"/>
              </a:rPr>
              <a:t>δ</a:t>
            </a:r>
            <a:r>
              <a:rPr sz="1200" b="1" dirty="0">
                <a:latin typeface="Calibri"/>
                <a:cs typeface="Calibri"/>
              </a:rPr>
              <a:t>η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π</a:t>
            </a:r>
            <a:r>
              <a:rPr sz="1200" b="1" spc="-10" dirty="0">
                <a:latin typeface="Calibri"/>
                <a:cs typeface="Calibri"/>
              </a:rPr>
              <a:t>λ</a:t>
            </a:r>
            <a:r>
              <a:rPr sz="1200" b="1" spc="-5" dirty="0">
                <a:latin typeface="Calibri"/>
                <a:cs typeface="Calibri"/>
              </a:rPr>
              <a:t>ή</a:t>
            </a:r>
            <a:r>
              <a:rPr sz="1200" b="1" spc="10" dirty="0">
                <a:latin typeface="Calibri"/>
                <a:cs typeface="Calibri"/>
              </a:rPr>
              <a:t>ρ</a:t>
            </a:r>
            <a:r>
              <a:rPr sz="1200" b="1" dirty="0">
                <a:latin typeface="Calibri"/>
                <a:cs typeface="Calibri"/>
              </a:rPr>
              <a:t>η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γ</a:t>
            </a:r>
            <a:r>
              <a:rPr sz="1200" b="1" spc="10" dirty="0">
                <a:latin typeface="Calibri"/>
                <a:cs typeface="Calibri"/>
              </a:rPr>
              <a:t>ν</a:t>
            </a:r>
            <a:r>
              <a:rPr sz="1200" b="1" dirty="0">
                <a:latin typeface="Calibri"/>
                <a:cs typeface="Calibri"/>
              </a:rPr>
              <a:t>ώ</a:t>
            </a:r>
            <a:r>
              <a:rPr sz="1200" b="1" spc="-5" dirty="0">
                <a:latin typeface="Calibri"/>
                <a:cs typeface="Calibri"/>
              </a:rPr>
              <a:t>ση</a:t>
            </a:r>
            <a:r>
              <a:rPr sz="1200" b="1" dirty="0">
                <a:latin typeface="Calibri"/>
                <a:cs typeface="Calibri"/>
              </a:rPr>
              <a:t>»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(</a:t>
            </a:r>
            <a:r>
              <a:rPr sz="1200" b="1" spc="-30" dirty="0">
                <a:latin typeface="Calibri"/>
                <a:cs typeface="Calibri"/>
              </a:rPr>
              <a:t>R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sn</a:t>
            </a:r>
            <a:r>
              <a:rPr sz="1200" b="1" spc="-10" dirty="0">
                <a:latin typeface="Calibri"/>
                <a:cs typeface="Calibri"/>
              </a:rPr>
              <a:t>i</a:t>
            </a:r>
            <a:r>
              <a:rPr sz="1200" b="1" dirty="0">
                <a:latin typeface="Calibri"/>
                <a:cs typeface="Calibri"/>
              </a:rPr>
              <a:t>ck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S</a:t>
            </a:r>
            <a:r>
              <a:rPr sz="1200" b="1" dirty="0">
                <a:latin typeface="Calibri"/>
                <a:cs typeface="Calibri"/>
              </a:rPr>
              <a:t>ch</a:t>
            </a:r>
            <a:r>
              <a:rPr sz="1200" b="1" spc="-30" dirty="0">
                <a:latin typeface="Calibri"/>
                <a:cs typeface="Calibri"/>
              </a:rPr>
              <a:t>w</a:t>
            </a:r>
            <a:r>
              <a:rPr sz="1200" b="1" spc="5" dirty="0">
                <a:latin typeface="Calibri"/>
                <a:cs typeface="Calibri"/>
              </a:rPr>
              <a:t>ar</a:t>
            </a:r>
            <a:r>
              <a:rPr sz="1200" b="1" spc="-10" dirty="0">
                <a:latin typeface="Calibri"/>
                <a:cs typeface="Calibri"/>
              </a:rPr>
              <a:t>t</a:t>
            </a:r>
            <a:r>
              <a:rPr sz="1200" b="1" dirty="0">
                <a:latin typeface="Calibri"/>
                <a:cs typeface="Calibri"/>
              </a:rPr>
              <a:t>z,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1973</a:t>
            </a:r>
            <a:r>
              <a:rPr sz="1200" b="1" dirty="0">
                <a:latin typeface="Calibri"/>
                <a:cs typeface="Calibri"/>
              </a:rPr>
              <a:t>,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p.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137</a:t>
            </a:r>
            <a:r>
              <a:rPr sz="1200" b="1" dirty="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marL="82550" marR="266700" algn="just">
              <a:lnSpc>
                <a:spcPct val="135000"/>
              </a:lnSpc>
              <a:spcBef>
                <a:spcPts val="720"/>
              </a:spcBef>
            </a:pPr>
            <a:r>
              <a:rPr sz="1200" b="1" spc="-10" dirty="0">
                <a:latin typeface="Calibri"/>
                <a:cs typeface="Calibri"/>
              </a:rPr>
              <a:t>-</a:t>
            </a:r>
            <a:r>
              <a:rPr sz="1200" b="1" spc="5" dirty="0">
                <a:latin typeface="Calibri"/>
                <a:cs typeface="Calibri"/>
              </a:rPr>
              <a:t>Π</a:t>
            </a:r>
            <a:r>
              <a:rPr sz="1200" b="1" spc="10" dirty="0">
                <a:latin typeface="Calibri"/>
                <a:cs typeface="Calibri"/>
              </a:rPr>
              <a:t>ρ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15" dirty="0">
                <a:latin typeface="Calibri"/>
                <a:cs typeface="Calibri"/>
              </a:rPr>
              <a:t>σ</a:t>
            </a:r>
            <a:r>
              <a:rPr sz="1200" b="1" spc="-15" dirty="0">
                <a:latin typeface="Calibri"/>
                <a:cs typeface="Calibri"/>
              </a:rPr>
              <a:t>τ</a:t>
            </a:r>
            <a:r>
              <a:rPr sz="1200" b="1" spc="5" dirty="0">
                <a:latin typeface="Calibri"/>
                <a:cs typeface="Calibri"/>
              </a:rPr>
              <a:t>α</a:t>
            </a:r>
            <a:r>
              <a:rPr sz="1200" b="1" spc="-5" dirty="0">
                <a:latin typeface="Calibri"/>
                <a:cs typeface="Calibri"/>
              </a:rPr>
              <a:t>σ</a:t>
            </a:r>
            <a:r>
              <a:rPr sz="1200" b="1" spc="-10" dirty="0">
                <a:latin typeface="Calibri"/>
                <a:cs typeface="Calibri"/>
              </a:rPr>
              <a:t>ί</a:t>
            </a:r>
            <a:r>
              <a:rPr sz="1200" b="1" dirty="0">
                <a:latin typeface="Calibri"/>
                <a:cs typeface="Calibri"/>
              </a:rPr>
              <a:t>α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ων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σ</a:t>
            </a:r>
            <a:r>
              <a:rPr sz="1200" b="1" spc="-10" dirty="0">
                <a:latin typeface="Calibri"/>
                <a:cs typeface="Calibri"/>
              </a:rPr>
              <a:t>υ</a:t>
            </a:r>
            <a:r>
              <a:rPr sz="1200" b="1" spc="-5" dirty="0">
                <a:latin typeface="Calibri"/>
                <a:cs typeface="Calibri"/>
              </a:rPr>
              <a:t>μμ</a:t>
            </a:r>
            <a:r>
              <a:rPr sz="1200" b="1" dirty="0">
                <a:latin typeface="Calibri"/>
                <a:cs typeface="Calibri"/>
              </a:rPr>
              <a:t>ε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ε</a:t>
            </a:r>
            <a:r>
              <a:rPr sz="1200" b="1" spc="-15" dirty="0">
                <a:latin typeface="Calibri"/>
                <a:cs typeface="Calibri"/>
              </a:rPr>
              <a:t>χ</a:t>
            </a:r>
            <a:r>
              <a:rPr sz="1200" b="1" dirty="0">
                <a:latin typeface="Calibri"/>
                <a:cs typeface="Calibri"/>
              </a:rPr>
              <a:t>ό</a:t>
            </a:r>
            <a:r>
              <a:rPr sz="1200" b="1" spc="5" dirty="0">
                <a:latin typeface="Calibri"/>
                <a:cs typeface="Calibri"/>
              </a:rPr>
              <a:t>ντ</a:t>
            </a:r>
            <a:r>
              <a:rPr sz="1200" b="1" spc="-25" dirty="0">
                <a:latin typeface="Calibri"/>
                <a:cs typeface="Calibri"/>
              </a:rPr>
              <a:t>ω</a:t>
            </a:r>
            <a:r>
              <a:rPr sz="1200" b="1" spc="10" dirty="0">
                <a:latin typeface="Calibri"/>
                <a:cs typeface="Calibri"/>
              </a:rPr>
              <a:t>ν</a:t>
            </a:r>
            <a:r>
              <a:rPr sz="1200" b="1" dirty="0">
                <a:latin typeface="Calibri"/>
                <a:cs typeface="Calibri"/>
              </a:rPr>
              <a:t>.</a:t>
            </a:r>
            <a:r>
              <a:rPr sz="1200" b="1" spc="5" dirty="0">
                <a:latin typeface="Calibri"/>
                <a:cs typeface="Calibri"/>
              </a:rPr>
              <a:t> (</a:t>
            </a:r>
            <a:r>
              <a:rPr sz="1200" b="1" dirty="0">
                <a:latin typeface="Calibri"/>
                <a:cs typeface="Calibri"/>
              </a:rPr>
              <a:t>B</a:t>
            </a:r>
            <a:r>
              <a:rPr sz="1200" b="1" spc="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bb</a:t>
            </a:r>
            <a:r>
              <a:rPr sz="1200" b="1" spc="-10" dirty="0">
                <a:latin typeface="Calibri"/>
                <a:cs typeface="Calibri"/>
              </a:rPr>
              <a:t>i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,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σ</a:t>
            </a:r>
            <a:r>
              <a:rPr sz="1200" b="1" dirty="0">
                <a:latin typeface="Calibri"/>
                <a:cs typeface="Calibri"/>
              </a:rPr>
              <a:t>ε</a:t>
            </a:r>
            <a:r>
              <a:rPr sz="1200" b="1" spc="15" dirty="0">
                <a:latin typeface="Calibri"/>
                <a:cs typeface="Calibri"/>
              </a:rPr>
              <a:t>λ</a:t>
            </a:r>
            <a:r>
              <a:rPr sz="1200" b="1" dirty="0">
                <a:latin typeface="Calibri"/>
                <a:cs typeface="Calibri"/>
              </a:rPr>
              <a:t>.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15" dirty="0">
                <a:latin typeface="Calibri"/>
                <a:cs typeface="Calibri"/>
              </a:rPr>
              <a:t>7</a:t>
            </a:r>
            <a:r>
              <a:rPr sz="1200" b="1" spc="-10" dirty="0">
                <a:latin typeface="Calibri"/>
                <a:cs typeface="Calibri"/>
              </a:rPr>
              <a:t>35</a:t>
            </a:r>
            <a:r>
              <a:rPr sz="1200" b="1" spc="5" dirty="0">
                <a:latin typeface="Calibri"/>
                <a:cs typeface="Calibri"/>
              </a:rPr>
              <a:t>)</a:t>
            </a:r>
            <a:r>
              <a:rPr sz="1200" b="1" dirty="0">
                <a:latin typeface="Calibri"/>
                <a:cs typeface="Calibri"/>
              </a:rPr>
              <a:t>.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Οι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15" dirty="0">
                <a:latin typeface="Calibri"/>
                <a:cs typeface="Calibri"/>
              </a:rPr>
              <a:t>σ</a:t>
            </a:r>
            <a:r>
              <a:rPr sz="1200" b="1" spc="-10" dirty="0">
                <a:latin typeface="Calibri"/>
                <a:cs typeface="Calibri"/>
              </a:rPr>
              <a:t>υ</a:t>
            </a:r>
            <a:r>
              <a:rPr sz="1200" b="1" spc="-5" dirty="0">
                <a:latin typeface="Calibri"/>
                <a:cs typeface="Calibri"/>
              </a:rPr>
              <a:t>μμ</a:t>
            </a:r>
            <a:r>
              <a:rPr sz="1200" b="1" dirty="0">
                <a:latin typeface="Calibri"/>
                <a:cs typeface="Calibri"/>
              </a:rPr>
              <a:t>ε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έ</a:t>
            </a:r>
            <a:r>
              <a:rPr sz="1200" b="1" spc="-15" dirty="0">
                <a:latin typeface="Calibri"/>
                <a:cs typeface="Calibri"/>
              </a:rPr>
              <a:t>χ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5" dirty="0">
                <a:latin typeface="Calibri"/>
                <a:cs typeface="Calibri"/>
              </a:rPr>
              <a:t>ντ</a:t>
            </a:r>
            <a:r>
              <a:rPr sz="1200" b="1" dirty="0">
                <a:latin typeface="Calibri"/>
                <a:cs typeface="Calibri"/>
              </a:rPr>
              <a:t>ες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δ</a:t>
            </a:r>
            <a:r>
              <a:rPr sz="1200" b="1" dirty="0">
                <a:latin typeface="Calibri"/>
                <a:cs typeface="Calibri"/>
              </a:rPr>
              <a:t>εν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π</a:t>
            </a:r>
            <a:r>
              <a:rPr sz="1200" b="1" spc="10" dirty="0">
                <a:latin typeface="Calibri"/>
                <a:cs typeface="Calibri"/>
              </a:rPr>
              <a:t>ρ</a:t>
            </a:r>
            <a:r>
              <a:rPr sz="1200" b="1" dirty="0">
                <a:latin typeface="Calibri"/>
                <a:cs typeface="Calibri"/>
              </a:rPr>
              <a:t>έπει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ν</a:t>
            </a:r>
            <a:r>
              <a:rPr sz="1200" b="1" dirty="0">
                <a:latin typeface="Calibri"/>
                <a:cs typeface="Calibri"/>
              </a:rPr>
              <a:t>α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spc="-15" dirty="0">
                <a:latin typeface="Calibri"/>
                <a:cs typeface="Calibri"/>
              </a:rPr>
              <a:t>ρ</a:t>
            </a:r>
            <a:r>
              <a:rPr sz="1200" b="1" spc="10" dirty="0">
                <a:latin typeface="Calibri"/>
                <a:cs typeface="Calibri"/>
              </a:rPr>
              <a:t>α</a:t>
            </a:r>
            <a:r>
              <a:rPr sz="1200" b="1" spc="-10" dirty="0">
                <a:latin typeface="Calibri"/>
                <a:cs typeface="Calibri"/>
              </a:rPr>
              <a:t>υ</a:t>
            </a:r>
            <a:r>
              <a:rPr sz="1200" b="1" spc="-5" dirty="0">
                <a:latin typeface="Calibri"/>
                <a:cs typeface="Calibri"/>
              </a:rPr>
              <a:t>μ</a:t>
            </a:r>
            <a:r>
              <a:rPr sz="1200" b="1" spc="5" dirty="0">
                <a:latin typeface="Calibri"/>
                <a:cs typeface="Calibri"/>
              </a:rPr>
              <a:t>ατ</a:t>
            </a:r>
            <a:r>
              <a:rPr sz="1200" b="1" spc="-10" dirty="0">
                <a:latin typeface="Calibri"/>
                <a:cs typeface="Calibri"/>
              </a:rPr>
              <a:t>ί</a:t>
            </a:r>
            <a:r>
              <a:rPr sz="1200" b="1" spc="-5" dirty="0">
                <a:latin typeface="Calibri"/>
                <a:cs typeface="Calibri"/>
              </a:rPr>
              <a:t>ζ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5" dirty="0">
                <a:latin typeface="Calibri"/>
                <a:cs typeface="Calibri"/>
              </a:rPr>
              <a:t>ντ</a:t>
            </a:r>
            <a:r>
              <a:rPr sz="1200" b="1" spc="10" dirty="0">
                <a:latin typeface="Calibri"/>
                <a:cs typeface="Calibri"/>
              </a:rPr>
              <a:t>α</a:t>
            </a:r>
            <a:r>
              <a:rPr sz="1200" b="1" dirty="0">
                <a:latin typeface="Calibri"/>
                <a:cs typeface="Calibri"/>
              </a:rPr>
              <a:t>ι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κ</a:t>
            </a:r>
            <a:r>
              <a:rPr sz="1200" b="1" spc="10" dirty="0">
                <a:latin typeface="Calibri"/>
                <a:cs typeface="Calibri"/>
              </a:rPr>
              <a:t>α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ά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κ</a:t>
            </a:r>
            <a:r>
              <a:rPr sz="1200" b="1" spc="-15" dirty="0">
                <a:latin typeface="Calibri"/>
                <a:cs typeface="Calibri"/>
              </a:rPr>
              <a:t>α</a:t>
            </a:r>
            <a:r>
              <a:rPr sz="1200" b="1" spc="5" dirty="0">
                <a:latin typeface="Calibri"/>
                <a:cs typeface="Calibri"/>
              </a:rPr>
              <a:t>ν</a:t>
            </a:r>
            <a:r>
              <a:rPr sz="1200" b="1" dirty="0">
                <a:latin typeface="Calibri"/>
                <a:cs typeface="Calibri"/>
              </a:rPr>
              <a:t>έ</a:t>
            </a:r>
            <a:r>
              <a:rPr sz="1200" b="1" spc="5" dirty="0">
                <a:latin typeface="Calibri"/>
                <a:cs typeface="Calibri"/>
              </a:rPr>
              <a:t>ν</a:t>
            </a:r>
            <a:r>
              <a:rPr sz="1200" b="1" dirty="0">
                <a:latin typeface="Calibri"/>
                <a:cs typeface="Calibri"/>
              </a:rPr>
              <a:t>α</a:t>
            </a:r>
            <a:r>
              <a:rPr sz="1200" b="1" spc="5" dirty="0">
                <a:latin typeface="Calibri"/>
                <a:cs typeface="Calibri"/>
              </a:rPr>
              <a:t> τ</a:t>
            </a:r>
            <a:r>
              <a:rPr sz="1200" b="1" spc="10" dirty="0">
                <a:latin typeface="Calibri"/>
                <a:cs typeface="Calibri"/>
              </a:rPr>
              <a:t>ρ</a:t>
            </a:r>
            <a:r>
              <a:rPr sz="1200" b="1" dirty="0">
                <a:latin typeface="Calibri"/>
                <a:cs typeface="Calibri"/>
              </a:rPr>
              <a:t>όπο. </a:t>
            </a:r>
            <a:r>
              <a:rPr sz="1200" b="1" spc="5" dirty="0">
                <a:latin typeface="Calibri"/>
                <a:cs typeface="Calibri"/>
              </a:rPr>
              <a:t>(</a:t>
            </a:r>
            <a:r>
              <a:rPr sz="1200" b="1" spc="10" dirty="0">
                <a:latin typeface="Calibri"/>
                <a:cs typeface="Calibri"/>
              </a:rPr>
              <a:t>Π</a:t>
            </a:r>
            <a:r>
              <a:rPr sz="1200" b="1" dirty="0">
                <a:latin typeface="Calibri"/>
                <a:cs typeface="Calibri"/>
              </a:rPr>
              <a:t>ε</a:t>
            </a:r>
            <a:r>
              <a:rPr sz="1200" b="1" spc="-10" dirty="0">
                <a:latin typeface="Calibri"/>
                <a:cs typeface="Calibri"/>
              </a:rPr>
              <a:t>ι</a:t>
            </a:r>
            <a:r>
              <a:rPr sz="1200" b="1" spc="10" dirty="0">
                <a:latin typeface="Calibri"/>
                <a:cs typeface="Calibri"/>
              </a:rPr>
              <a:t>ρά</a:t>
            </a:r>
            <a:r>
              <a:rPr sz="1200" b="1" spc="-30" dirty="0">
                <a:latin typeface="Calibri"/>
                <a:cs typeface="Calibri"/>
              </a:rPr>
              <a:t>μ</a:t>
            </a:r>
            <a:r>
              <a:rPr sz="1200" b="1" spc="5" dirty="0">
                <a:latin typeface="Calibri"/>
                <a:cs typeface="Calibri"/>
              </a:rPr>
              <a:t>α</a:t>
            </a:r>
            <a:r>
              <a:rPr sz="1200" b="1" spc="-1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α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spc="-25" dirty="0">
                <a:latin typeface="Calibri"/>
                <a:cs typeface="Calibri"/>
              </a:rPr>
              <a:t>ω</a:t>
            </a:r>
            <a:r>
              <a:rPr sz="1200" b="1" dirty="0">
                <a:latin typeface="Calibri"/>
                <a:cs typeface="Calibri"/>
              </a:rPr>
              <a:t>ν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ν</a:t>
            </a:r>
            <a:r>
              <a:rPr sz="1200" b="1" spc="5" dirty="0">
                <a:latin typeface="Calibri"/>
                <a:cs typeface="Calibri"/>
              </a:rPr>
              <a:t>α</a:t>
            </a:r>
            <a:r>
              <a:rPr sz="1200" b="1" spc="-30" dirty="0">
                <a:latin typeface="Calibri"/>
                <a:cs typeface="Calibri"/>
              </a:rPr>
              <a:t>ζ</a:t>
            </a:r>
            <a:r>
              <a:rPr sz="1200" b="1" spc="-10" dirty="0">
                <a:latin typeface="Calibri"/>
                <a:cs typeface="Calibri"/>
              </a:rPr>
              <a:t>ί</a:t>
            </a:r>
            <a:r>
              <a:rPr sz="1200" b="1" dirty="0">
                <a:latin typeface="Calibri"/>
                <a:cs typeface="Calibri"/>
              </a:rPr>
              <a:t>,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10" dirty="0">
                <a:latin typeface="Calibri"/>
                <a:cs typeface="Calibri"/>
              </a:rPr>
              <a:t>Π</a:t>
            </a:r>
            <a:r>
              <a:rPr sz="1200" b="1" dirty="0">
                <a:latin typeface="Calibri"/>
                <a:cs typeface="Calibri"/>
              </a:rPr>
              <a:t>ε</a:t>
            </a:r>
            <a:r>
              <a:rPr sz="1200" b="1" spc="-10" dirty="0">
                <a:latin typeface="Calibri"/>
                <a:cs typeface="Calibri"/>
              </a:rPr>
              <a:t>ι</a:t>
            </a:r>
            <a:r>
              <a:rPr sz="1200" b="1" spc="10" dirty="0">
                <a:latin typeface="Calibri"/>
                <a:cs typeface="Calibri"/>
              </a:rPr>
              <a:t>ρ</a:t>
            </a:r>
            <a:r>
              <a:rPr sz="1200" b="1" spc="-15" dirty="0">
                <a:latin typeface="Calibri"/>
                <a:cs typeface="Calibri"/>
              </a:rPr>
              <a:t>ά</a:t>
            </a:r>
            <a:r>
              <a:rPr sz="1200" b="1" spc="-5" dirty="0">
                <a:latin typeface="Calibri"/>
                <a:cs typeface="Calibri"/>
              </a:rPr>
              <a:t>μ</a:t>
            </a:r>
            <a:r>
              <a:rPr sz="1200" b="1" spc="-15" dirty="0">
                <a:latin typeface="Calibri"/>
                <a:cs typeface="Calibri"/>
              </a:rPr>
              <a:t>α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α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ου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spc="10" dirty="0">
                <a:latin typeface="Calibri"/>
                <a:cs typeface="Calibri"/>
              </a:rPr>
              <a:t>ά</a:t>
            </a:r>
            <a:r>
              <a:rPr sz="1200" b="1" spc="-5" dirty="0">
                <a:latin typeface="Calibri"/>
                <a:cs typeface="Calibri"/>
              </a:rPr>
              <a:t>σ</a:t>
            </a:r>
            <a:r>
              <a:rPr sz="1200" b="1" spc="-25" dirty="0">
                <a:latin typeface="Calibri"/>
                <a:cs typeface="Calibri"/>
              </a:rPr>
              <a:t>κ</a:t>
            </a:r>
            <a:r>
              <a:rPr sz="1200" b="1" dirty="0">
                <a:latin typeface="Calibri"/>
                <a:cs typeface="Calibri"/>
              </a:rPr>
              <a:t>ε</a:t>
            </a:r>
            <a:r>
              <a:rPr sz="1200" b="1" spc="-10" dirty="0">
                <a:latin typeface="Calibri"/>
                <a:cs typeface="Calibri"/>
              </a:rPr>
              <a:t>γ</a:t>
            </a:r>
            <a:r>
              <a:rPr sz="1200" b="1" dirty="0">
                <a:latin typeface="Calibri"/>
                <a:cs typeface="Calibri"/>
              </a:rPr>
              <a:t>κι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γι</a:t>
            </a:r>
            <a:r>
              <a:rPr sz="1200" b="1" dirty="0">
                <a:latin typeface="Calibri"/>
                <a:cs typeface="Calibri"/>
              </a:rPr>
              <a:t>α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η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σ</a:t>
            </a:r>
            <a:r>
              <a:rPr sz="1200" b="1" spc="-10" dirty="0">
                <a:latin typeface="Calibri"/>
                <a:cs typeface="Calibri"/>
              </a:rPr>
              <a:t>ύ</a:t>
            </a:r>
            <a:r>
              <a:rPr sz="1200" b="1" dirty="0">
                <a:latin typeface="Calibri"/>
                <a:cs typeface="Calibri"/>
              </a:rPr>
              <a:t>φ</a:t>
            </a:r>
            <a:r>
              <a:rPr sz="1200" b="1" spc="-10" dirty="0">
                <a:latin typeface="Calibri"/>
                <a:cs typeface="Calibri"/>
              </a:rPr>
              <a:t>ι</a:t>
            </a:r>
            <a:r>
              <a:rPr sz="1200" b="1" spc="15" dirty="0">
                <a:latin typeface="Calibri"/>
                <a:cs typeface="Calibri"/>
              </a:rPr>
              <a:t>λ</a:t>
            </a:r>
            <a:r>
              <a:rPr sz="1200" b="1" spc="-5" dirty="0">
                <a:latin typeface="Calibri"/>
                <a:cs typeface="Calibri"/>
              </a:rPr>
              <a:t>η</a:t>
            </a:r>
            <a:r>
              <a:rPr sz="1200" b="1" dirty="0">
                <a:latin typeface="Calibri"/>
                <a:cs typeface="Calibri"/>
              </a:rPr>
              <a:t>,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10" dirty="0">
                <a:latin typeface="Calibri"/>
                <a:cs typeface="Calibri"/>
              </a:rPr>
              <a:t>Π</a:t>
            </a:r>
            <a:r>
              <a:rPr sz="1200" b="1" dirty="0">
                <a:latin typeface="Calibri"/>
                <a:cs typeface="Calibri"/>
              </a:rPr>
              <a:t>ε</a:t>
            </a:r>
            <a:r>
              <a:rPr sz="1200" b="1" spc="-10" dirty="0">
                <a:latin typeface="Calibri"/>
                <a:cs typeface="Calibri"/>
              </a:rPr>
              <a:t>ί</a:t>
            </a:r>
            <a:r>
              <a:rPr sz="1200" b="1" spc="10" dirty="0">
                <a:latin typeface="Calibri"/>
                <a:cs typeface="Calibri"/>
              </a:rPr>
              <a:t>ρα</a:t>
            </a:r>
            <a:r>
              <a:rPr sz="1200" b="1" spc="-5" dirty="0">
                <a:latin typeface="Calibri"/>
                <a:cs typeface="Calibri"/>
              </a:rPr>
              <a:t>μ</a:t>
            </a:r>
            <a:r>
              <a:rPr sz="1200" b="1" dirty="0">
                <a:latin typeface="Calibri"/>
                <a:cs typeface="Calibri"/>
              </a:rPr>
              <a:t>α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φ</a:t>
            </a:r>
            <a:r>
              <a:rPr sz="1200" b="1" spc="-35" dirty="0">
                <a:latin typeface="Calibri"/>
                <a:cs typeface="Calibri"/>
              </a:rPr>
              <a:t>υ</a:t>
            </a:r>
            <a:r>
              <a:rPr sz="1200" b="1" spc="-10" dirty="0">
                <a:latin typeface="Calibri"/>
                <a:cs typeface="Calibri"/>
              </a:rPr>
              <a:t>λ</a:t>
            </a:r>
            <a:r>
              <a:rPr sz="1200" b="1" spc="5" dirty="0">
                <a:latin typeface="Calibri"/>
                <a:cs typeface="Calibri"/>
              </a:rPr>
              <a:t>α</a:t>
            </a:r>
            <a:r>
              <a:rPr sz="1200" b="1" dirty="0">
                <a:latin typeface="Calibri"/>
                <a:cs typeface="Calibri"/>
              </a:rPr>
              <a:t>κ</a:t>
            </a:r>
            <a:r>
              <a:rPr sz="1200" b="1" spc="-5" dirty="0">
                <a:latin typeface="Calibri"/>
                <a:cs typeface="Calibri"/>
              </a:rPr>
              <a:t>ή</a:t>
            </a:r>
            <a:r>
              <a:rPr sz="1200" b="1" dirty="0">
                <a:latin typeface="Calibri"/>
                <a:cs typeface="Calibri"/>
              </a:rPr>
              <a:t>ς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ου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Σ</a:t>
            </a:r>
            <a:r>
              <a:rPr sz="1200" b="1" spc="5" dirty="0">
                <a:latin typeface="Calibri"/>
                <a:cs typeface="Calibri"/>
              </a:rPr>
              <a:t>τάν</a:t>
            </a:r>
            <a:r>
              <a:rPr sz="1200" b="1" dirty="0">
                <a:latin typeface="Calibri"/>
                <a:cs typeface="Calibri"/>
              </a:rPr>
              <a:t>φ</a:t>
            </a:r>
            <a:r>
              <a:rPr sz="1200" b="1" spc="-25" dirty="0">
                <a:latin typeface="Calibri"/>
                <a:cs typeface="Calibri"/>
              </a:rPr>
              <a:t>ο</a:t>
            </a:r>
            <a:r>
              <a:rPr sz="1200" b="1" spc="10" dirty="0">
                <a:latin typeface="Calibri"/>
                <a:cs typeface="Calibri"/>
              </a:rPr>
              <a:t>ρ</a:t>
            </a:r>
            <a:r>
              <a:rPr sz="1200" b="1" spc="5" dirty="0">
                <a:latin typeface="Calibri"/>
                <a:cs typeface="Calibri"/>
              </a:rPr>
              <a:t>ν</a:t>
            </a:r>
            <a:r>
              <a:rPr sz="1200" b="1" dirty="0">
                <a:latin typeface="Calibri"/>
                <a:cs typeface="Calibri"/>
              </a:rPr>
              <a:t>τ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[</a:t>
            </a:r>
            <a:r>
              <a:rPr sz="1200" b="1" spc="5" dirty="0">
                <a:latin typeface="Calibri"/>
                <a:cs typeface="Calibri"/>
              </a:rPr>
              <a:t>Τα</a:t>
            </a:r>
            <a:r>
              <a:rPr sz="1200" b="1" spc="-30" dirty="0">
                <a:latin typeface="Calibri"/>
                <a:cs typeface="Calibri"/>
              </a:rPr>
              <a:t>ι</a:t>
            </a:r>
            <a:r>
              <a:rPr sz="1200" b="1" spc="5" dirty="0">
                <a:latin typeface="Calibri"/>
                <a:cs typeface="Calibri"/>
              </a:rPr>
              <a:t>ν</a:t>
            </a:r>
            <a:r>
              <a:rPr sz="1200" b="1" spc="-10" dirty="0">
                <a:latin typeface="Calibri"/>
                <a:cs typeface="Calibri"/>
              </a:rPr>
              <a:t>ί</a:t>
            </a:r>
            <a:r>
              <a:rPr sz="1200" b="1" spc="5" dirty="0">
                <a:latin typeface="Calibri"/>
                <a:cs typeface="Calibri"/>
              </a:rPr>
              <a:t>α</a:t>
            </a:r>
            <a:r>
              <a:rPr sz="1200" b="1" dirty="0">
                <a:latin typeface="Calibri"/>
                <a:cs typeface="Calibri"/>
              </a:rPr>
              <a:t>: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T</a:t>
            </a:r>
            <a:r>
              <a:rPr sz="1200" b="1" dirty="0">
                <a:latin typeface="Calibri"/>
                <a:cs typeface="Calibri"/>
              </a:rPr>
              <a:t>he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xp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spc="5" dirty="0">
                <a:latin typeface="Calibri"/>
                <a:cs typeface="Calibri"/>
              </a:rPr>
              <a:t>r</a:t>
            </a:r>
            <a:r>
              <a:rPr sz="1200" b="1" spc="-10" dirty="0">
                <a:latin typeface="Calibri"/>
                <a:cs typeface="Calibri"/>
              </a:rPr>
              <a:t>i</a:t>
            </a:r>
            <a:r>
              <a:rPr sz="1200" b="1" spc="5" dirty="0">
                <a:latin typeface="Calibri"/>
                <a:cs typeface="Calibri"/>
              </a:rPr>
              <a:t>m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n</a:t>
            </a:r>
            <a:r>
              <a:rPr sz="1200" b="1" spc="-10" dirty="0">
                <a:latin typeface="Calibri"/>
                <a:cs typeface="Calibri"/>
              </a:rPr>
              <a:t>t</a:t>
            </a:r>
            <a:r>
              <a:rPr sz="1200" b="1" dirty="0">
                <a:latin typeface="Calibri"/>
                <a:cs typeface="Calibri"/>
              </a:rPr>
              <a:t>, </a:t>
            </a:r>
            <a:r>
              <a:rPr sz="1200" b="1" spc="-10" dirty="0">
                <a:latin typeface="Calibri"/>
                <a:cs typeface="Calibri"/>
              </a:rPr>
              <a:t>2001</a:t>
            </a:r>
            <a:r>
              <a:rPr sz="1200" b="1" dirty="0">
                <a:latin typeface="Calibri"/>
                <a:cs typeface="Calibri"/>
              </a:rPr>
              <a:t>,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Σ</a:t>
            </a:r>
            <a:r>
              <a:rPr sz="1200" b="1" dirty="0">
                <a:latin typeface="Calibri"/>
                <a:cs typeface="Calibri"/>
              </a:rPr>
              <a:t>κ</a:t>
            </a:r>
            <a:r>
              <a:rPr sz="1200" b="1" spc="-30" dirty="0">
                <a:latin typeface="Calibri"/>
                <a:cs typeface="Calibri"/>
              </a:rPr>
              <a:t>η</a:t>
            </a:r>
            <a:r>
              <a:rPr sz="1200" b="1" spc="10" dirty="0">
                <a:latin typeface="Calibri"/>
                <a:cs typeface="Calibri"/>
              </a:rPr>
              <a:t>ν</a:t>
            </a:r>
            <a:r>
              <a:rPr sz="1200" b="1" dirty="0">
                <a:latin typeface="Calibri"/>
                <a:cs typeface="Calibri"/>
              </a:rPr>
              <a:t>.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</a:t>
            </a:r>
            <a:r>
              <a:rPr sz="1200" b="1" spc="-10" dirty="0">
                <a:latin typeface="Calibri"/>
                <a:cs typeface="Calibri"/>
              </a:rPr>
              <a:t>li</a:t>
            </a:r>
            <a:r>
              <a:rPr sz="1200" b="1" spc="5" dirty="0">
                <a:latin typeface="Calibri"/>
                <a:cs typeface="Calibri"/>
              </a:rPr>
              <a:t>v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r </a:t>
            </a:r>
            <a:r>
              <a:rPr sz="1200" b="1" spc="10" dirty="0">
                <a:latin typeface="Calibri"/>
                <a:cs typeface="Calibri"/>
              </a:rPr>
              <a:t>H</a:t>
            </a:r>
            <a:r>
              <a:rPr sz="1200" b="1" spc="-10" dirty="0">
                <a:latin typeface="Calibri"/>
                <a:cs typeface="Calibri"/>
              </a:rPr>
              <a:t>i</a:t>
            </a:r>
            <a:r>
              <a:rPr sz="1200" b="1" spc="-20" dirty="0">
                <a:latin typeface="Calibri"/>
                <a:cs typeface="Calibri"/>
              </a:rPr>
              <a:t>r</a:t>
            </a:r>
            <a:r>
              <a:rPr sz="1200" b="1" dirty="0">
                <a:latin typeface="Calibri"/>
                <a:cs typeface="Calibri"/>
              </a:rPr>
              <a:t>schb</a:t>
            </a:r>
            <a:r>
              <a:rPr sz="1200" b="1" spc="-10" dirty="0">
                <a:latin typeface="Calibri"/>
                <a:cs typeface="Calibri"/>
              </a:rPr>
              <a:t>i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spc="-20" dirty="0">
                <a:latin typeface="Calibri"/>
                <a:cs typeface="Calibri"/>
              </a:rPr>
              <a:t>g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spc="-10" dirty="0">
                <a:latin typeface="Calibri"/>
                <a:cs typeface="Calibri"/>
              </a:rPr>
              <a:t>l]</a:t>
            </a:r>
            <a:r>
              <a:rPr sz="1200" b="1" spc="10" dirty="0">
                <a:latin typeface="Calibri"/>
                <a:cs typeface="Calibri"/>
              </a:rPr>
              <a:t>)</a:t>
            </a:r>
            <a:r>
              <a:rPr sz="1200" b="1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050">
              <a:latin typeface="Times New Roman"/>
              <a:cs typeface="Times New Roman"/>
            </a:endParaRPr>
          </a:p>
          <a:p>
            <a:pPr marL="82550" algn="just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-</a:t>
            </a:r>
            <a:r>
              <a:rPr sz="1200" b="1" dirty="0">
                <a:latin typeface="Calibri"/>
                <a:cs typeface="Calibri"/>
              </a:rPr>
              <a:t>Οι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σ</a:t>
            </a:r>
            <a:r>
              <a:rPr sz="1200" b="1" spc="-10" dirty="0">
                <a:latin typeface="Calibri"/>
                <a:cs typeface="Calibri"/>
              </a:rPr>
              <a:t>υ</a:t>
            </a:r>
            <a:r>
              <a:rPr sz="1200" b="1" spc="-5" dirty="0">
                <a:latin typeface="Calibri"/>
                <a:cs typeface="Calibri"/>
              </a:rPr>
              <a:t>μμ</a:t>
            </a:r>
            <a:r>
              <a:rPr sz="1200" b="1" dirty="0">
                <a:latin typeface="Calibri"/>
                <a:cs typeface="Calibri"/>
              </a:rPr>
              <a:t>ε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έ</a:t>
            </a:r>
            <a:r>
              <a:rPr sz="1200" b="1" spc="-15" dirty="0">
                <a:latin typeface="Calibri"/>
                <a:cs typeface="Calibri"/>
              </a:rPr>
              <a:t>χ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5" dirty="0">
                <a:latin typeface="Calibri"/>
                <a:cs typeface="Calibri"/>
              </a:rPr>
              <a:t>ντ</a:t>
            </a:r>
            <a:r>
              <a:rPr sz="1200" b="1" dirty="0">
                <a:latin typeface="Calibri"/>
                <a:cs typeface="Calibri"/>
              </a:rPr>
              <a:t>ες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μ</a:t>
            </a:r>
            <a:r>
              <a:rPr sz="1200" b="1" dirty="0">
                <a:latin typeface="Calibri"/>
                <a:cs typeface="Calibri"/>
              </a:rPr>
              <a:t>πο</a:t>
            </a:r>
            <a:r>
              <a:rPr sz="1200" b="1" spc="10" dirty="0">
                <a:latin typeface="Calibri"/>
                <a:cs typeface="Calibri"/>
              </a:rPr>
              <a:t>ρ</a:t>
            </a:r>
            <a:r>
              <a:rPr sz="1200" b="1" dirty="0">
                <a:latin typeface="Calibri"/>
                <a:cs typeface="Calibri"/>
              </a:rPr>
              <a:t>εί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10" dirty="0">
                <a:latin typeface="Calibri"/>
                <a:cs typeface="Calibri"/>
              </a:rPr>
              <a:t>ν</a:t>
            </a:r>
            <a:r>
              <a:rPr sz="1200" b="1" dirty="0">
                <a:latin typeface="Calibri"/>
                <a:cs typeface="Calibri"/>
              </a:rPr>
              <a:t>α 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spc="10" dirty="0">
                <a:latin typeface="Calibri"/>
                <a:cs typeface="Calibri"/>
              </a:rPr>
              <a:t>ρ</a:t>
            </a:r>
            <a:r>
              <a:rPr sz="1200" b="1" spc="5" dirty="0">
                <a:latin typeface="Calibri"/>
                <a:cs typeface="Calibri"/>
              </a:rPr>
              <a:t>α</a:t>
            </a:r>
            <a:r>
              <a:rPr sz="1200" b="1" spc="-10" dirty="0">
                <a:latin typeface="Calibri"/>
                <a:cs typeface="Calibri"/>
              </a:rPr>
              <a:t>υ</a:t>
            </a:r>
            <a:r>
              <a:rPr sz="1200" b="1" spc="-5" dirty="0">
                <a:latin typeface="Calibri"/>
                <a:cs typeface="Calibri"/>
              </a:rPr>
              <a:t>μ</a:t>
            </a:r>
            <a:r>
              <a:rPr sz="1200" b="1" spc="5" dirty="0">
                <a:latin typeface="Calibri"/>
                <a:cs typeface="Calibri"/>
              </a:rPr>
              <a:t>ατ</a:t>
            </a:r>
            <a:r>
              <a:rPr sz="1200" b="1" spc="-10" dirty="0">
                <a:latin typeface="Calibri"/>
                <a:cs typeface="Calibri"/>
              </a:rPr>
              <a:t>ι</a:t>
            </a:r>
            <a:r>
              <a:rPr sz="1200" b="1" spc="15" dirty="0">
                <a:latin typeface="Calibri"/>
                <a:cs typeface="Calibri"/>
              </a:rPr>
              <a:t>σ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-10" dirty="0">
                <a:latin typeface="Calibri"/>
                <a:cs typeface="Calibri"/>
              </a:rPr>
              <a:t>ύ</a:t>
            </a:r>
            <a:r>
              <a:rPr sz="1200" b="1" dirty="0">
                <a:latin typeface="Calibri"/>
                <a:cs typeface="Calibri"/>
              </a:rPr>
              <a:t>ν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κ</a:t>
            </a:r>
            <a:r>
              <a:rPr sz="1200" b="1" spc="5" dirty="0">
                <a:latin typeface="Calibri"/>
                <a:cs typeface="Calibri"/>
              </a:rPr>
              <a:t>α</a:t>
            </a:r>
            <a:r>
              <a:rPr sz="1200" b="1" dirty="0">
                <a:latin typeface="Calibri"/>
                <a:cs typeface="Calibri"/>
              </a:rPr>
              <a:t>ι</a:t>
            </a:r>
            <a:r>
              <a:rPr sz="1200" b="1" spc="5" dirty="0">
                <a:latin typeface="Calibri"/>
                <a:cs typeface="Calibri"/>
              </a:rPr>
              <a:t> α</a:t>
            </a:r>
            <a:r>
              <a:rPr sz="1200" b="1" dirty="0">
                <a:latin typeface="Calibri"/>
                <a:cs typeface="Calibri"/>
              </a:rPr>
              <a:t>πό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spc="-30" dirty="0">
                <a:latin typeface="Calibri"/>
                <a:cs typeface="Calibri"/>
              </a:rPr>
              <a:t>η</a:t>
            </a:r>
            <a:r>
              <a:rPr sz="1200" b="1" dirty="0">
                <a:latin typeface="Calibri"/>
                <a:cs typeface="Calibri"/>
              </a:rPr>
              <a:t>ν </a:t>
            </a:r>
            <a:r>
              <a:rPr sz="1200" b="1" spc="5" dirty="0">
                <a:latin typeface="Calibri"/>
                <a:cs typeface="Calibri"/>
              </a:rPr>
              <a:t>α</a:t>
            </a:r>
            <a:r>
              <a:rPr sz="1200" b="1" spc="10" dirty="0">
                <a:latin typeface="Calibri"/>
                <a:cs typeface="Calibri"/>
              </a:rPr>
              <a:t>ν</a:t>
            </a:r>
            <a:r>
              <a:rPr sz="1200" b="1" spc="5" dirty="0">
                <a:latin typeface="Calibri"/>
                <a:cs typeface="Calibri"/>
              </a:rPr>
              <a:t>ά</a:t>
            </a:r>
            <a:r>
              <a:rPr sz="1200" b="1" spc="-10" dirty="0">
                <a:latin typeface="Calibri"/>
                <a:cs typeface="Calibri"/>
              </a:rPr>
              <a:t>λυ</a:t>
            </a:r>
            <a:r>
              <a:rPr sz="1200" b="1" spc="-5" dirty="0">
                <a:latin typeface="Calibri"/>
                <a:cs typeface="Calibri"/>
              </a:rPr>
              <a:t>σ</a:t>
            </a:r>
            <a:r>
              <a:rPr sz="1200" b="1" dirty="0">
                <a:latin typeface="Calibri"/>
                <a:cs typeface="Calibri"/>
              </a:rPr>
              <a:t>η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κ</a:t>
            </a:r>
            <a:r>
              <a:rPr sz="1200" b="1" spc="5" dirty="0">
                <a:latin typeface="Calibri"/>
                <a:cs typeface="Calibri"/>
              </a:rPr>
              <a:t>α</a:t>
            </a:r>
            <a:r>
              <a:rPr sz="1200" b="1" dirty="0">
                <a:latin typeface="Calibri"/>
                <a:cs typeface="Calibri"/>
              </a:rPr>
              <a:t>ι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έ</a:t>
            </a:r>
            <a:r>
              <a:rPr sz="1200" b="1" spc="-25" dirty="0">
                <a:latin typeface="Calibri"/>
                <a:cs typeface="Calibri"/>
              </a:rPr>
              <a:t>κ</a:t>
            </a:r>
            <a:r>
              <a:rPr sz="1200" b="1" spc="-5" dirty="0">
                <a:latin typeface="Calibri"/>
                <a:cs typeface="Calibri"/>
              </a:rPr>
              <a:t>θ</a:t>
            </a:r>
            <a:r>
              <a:rPr sz="1200" b="1" spc="-25" dirty="0">
                <a:latin typeface="Calibri"/>
                <a:cs typeface="Calibri"/>
              </a:rPr>
              <a:t>ε</a:t>
            </a:r>
            <a:r>
              <a:rPr sz="1200" b="1" spc="-5" dirty="0">
                <a:latin typeface="Calibri"/>
                <a:cs typeface="Calibri"/>
              </a:rPr>
              <a:t>σ</a:t>
            </a:r>
            <a:r>
              <a:rPr sz="1200" b="1" dirty="0">
                <a:latin typeface="Calibri"/>
                <a:cs typeface="Calibri"/>
              </a:rPr>
              <a:t>η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ων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δ</a:t>
            </a:r>
            <a:r>
              <a:rPr sz="1200" b="1" spc="-25" dirty="0">
                <a:latin typeface="Calibri"/>
                <a:cs typeface="Calibri"/>
              </a:rPr>
              <a:t>ε</a:t>
            </a:r>
            <a:r>
              <a:rPr sz="1200" b="1" spc="5" dirty="0">
                <a:latin typeface="Calibri"/>
                <a:cs typeface="Calibri"/>
              </a:rPr>
              <a:t>δ</a:t>
            </a:r>
            <a:r>
              <a:rPr sz="1200" b="1" dirty="0">
                <a:latin typeface="Calibri"/>
                <a:cs typeface="Calibri"/>
              </a:rPr>
              <a:t>ο</a:t>
            </a:r>
            <a:r>
              <a:rPr sz="1200" b="1" spc="-5" dirty="0">
                <a:latin typeface="Calibri"/>
                <a:cs typeface="Calibri"/>
              </a:rPr>
              <a:t>μ</a:t>
            </a:r>
            <a:r>
              <a:rPr sz="1200" b="1" dirty="0">
                <a:latin typeface="Calibri"/>
                <a:cs typeface="Calibri"/>
              </a:rPr>
              <a:t>έ</a:t>
            </a:r>
            <a:r>
              <a:rPr sz="1200" b="1" spc="5" dirty="0">
                <a:latin typeface="Calibri"/>
                <a:cs typeface="Calibri"/>
              </a:rPr>
              <a:t>ν</a:t>
            </a:r>
            <a:r>
              <a:rPr sz="1200" b="1" dirty="0">
                <a:latin typeface="Calibri"/>
                <a:cs typeface="Calibri"/>
              </a:rPr>
              <a:t>ων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κ</a:t>
            </a:r>
            <a:r>
              <a:rPr sz="1200" b="1" spc="5" dirty="0">
                <a:latin typeface="Calibri"/>
                <a:cs typeface="Calibri"/>
              </a:rPr>
              <a:t>α</a:t>
            </a:r>
            <a:r>
              <a:rPr sz="1200" b="1" dirty="0">
                <a:latin typeface="Calibri"/>
                <a:cs typeface="Calibri"/>
              </a:rPr>
              <a:t>ι</a:t>
            </a:r>
            <a:r>
              <a:rPr sz="1200" b="1" spc="5" dirty="0">
                <a:latin typeface="Calibri"/>
                <a:cs typeface="Calibri"/>
              </a:rPr>
              <a:t> τ</a:t>
            </a:r>
            <a:r>
              <a:rPr sz="1200" b="1" dirty="0">
                <a:latin typeface="Calibri"/>
                <a:cs typeface="Calibri"/>
              </a:rPr>
              <a:t>ων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10" dirty="0">
                <a:latin typeface="Calibri"/>
                <a:cs typeface="Calibri"/>
              </a:rPr>
              <a:t>α</a:t>
            </a:r>
            <a:r>
              <a:rPr sz="1200" b="1" dirty="0">
                <a:latin typeface="Calibri"/>
                <a:cs typeface="Calibri"/>
              </a:rPr>
              <a:t>πο</a:t>
            </a:r>
            <a:r>
              <a:rPr sz="1200" b="1" spc="5" dirty="0">
                <a:latin typeface="Calibri"/>
                <a:cs typeface="Calibri"/>
              </a:rPr>
              <a:t>τ</a:t>
            </a:r>
            <a:r>
              <a:rPr sz="1200" b="1" dirty="0">
                <a:latin typeface="Calibri"/>
                <a:cs typeface="Calibri"/>
              </a:rPr>
              <a:t>ε</a:t>
            </a:r>
            <a:r>
              <a:rPr sz="1200" b="1" spc="-10" dirty="0">
                <a:latin typeface="Calibri"/>
                <a:cs typeface="Calibri"/>
              </a:rPr>
              <a:t>λ</a:t>
            </a:r>
            <a:r>
              <a:rPr sz="1200" b="1" spc="-25" dirty="0">
                <a:latin typeface="Calibri"/>
                <a:cs typeface="Calibri"/>
              </a:rPr>
              <a:t>ε</a:t>
            </a:r>
            <a:r>
              <a:rPr sz="1200" b="1" spc="-5" dirty="0">
                <a:latin typeface="Calibri"/>
                <a:cs typeface="Calibri"/>
              </a:rPr>
              <a:t>σμ</a:t>
            </a:r>
            <a:r>
              <a:rPr sz="1200" b="1" spc="5" dirty="0">
                <a:latin typeface="Calibri"/>
                <a:cs typeface="Calibri"/>
              </a:rPr>
              <a:t>άτ</a:t>
            </a:r>
            <a:r>
              <a:rPr sz="1200" b="1" dirty="0">
                <a:latin typeface="Calibri"/>
                <a:cs typeface="Calibri"/>
              </a:rPr>
              <a:t>ω</a:t>
            </a:r>
            <a:r>
              <a:rPr sz="1200" b="1" spc="10" dirty="0">
                <a:latin typeface="Calibri"/>
                <a:cs typeface="Calibri"/>
              </a:rPr>
              <a:t>ν</a:t>
            </a:r>
            <a:r>
              <a:rPr sz="1200" b="1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244076" y="422060"/>
            <a:ext cx="3930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4C4C4C"/>
                </a:solidFill>
                <a:latin typeface="Georgia"/>
                <a:cs typeface="Georgia"/>
              </a:rPr>
              <a:t>1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04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8627" y="929639"/>
            <a:ext cx="76930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Ζ</a:t>
            </a:r>
            <a:r>
              <a:rPr sz="2400" b="1" spc="-35" dirty="0">
                <a:latin typeface="Calibri"/>
                <a:cs typeface="Calibri"/>
              </a:rPr>
              <a:t>η</a:t>
            </a:r>
            <a:r>
              <a:rPr sz="2400" b="1" spc="-5" dirty="0">
                <a:latin typeface="Calibri"/>
                <a:cs typeface="Calibri"/>
              </a:rPr>
              <a:t>τ</a:t>
            </a:r>
            <a:r>
              <a:rPr sz="2400" b="1" spc="-10" dirty="0">
                <a:latin typeface="Calibri"/>
                <a:cs typeface="Calibri"/>
              </a:rPr>
              <a:t>ήμ</a:t>
            </a:r>
            <a:r>
              <a:rPr sz="2400" b="1" dirty="0">
                <a:latin typeface="Calibri"/>
                <a:cs typeface="Calibri"/>
              </a:rPr>
              <a:t>α</a:t>
            </a:r>
            <a:r>
              <a:rPr sz="2400" b="1" spc="-35" dirty="0">
                <a:latin typeface="Calibri"/>
                <a:cs typeface="Calibri"/>
              </a:rPr>
              <a:t>τ</a:t>
            </a:r>
            <a:r>
              <a:rPr sz="2400" b="1" dirty="0">
                <a:latin typeface="Calibri"/>
                <a:cs typeface="Calibri"/>
              </a:rPr>
              <a:t>α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Δεο</a:t>
            </a:r>
            <a:r>
              <a:rPr sz="2400" b="1" spc="15" dirty="0">
                <a:latin typeface="Calibri"/>
                <a:cs typeface="Calibri"/>
              </a:rPr>
              <a:t>ν</a:t>
            </a:r>
            <a:r>
              <a:rPr sz="2400" b="1" spc="-30" dirty="0">
                <a:latin typeface="Calibri"/>
                <a:cs typeface="Calibri"/>
              </a:rPr>
              <a:t>τ</a:t>
            </a:r>
            <a:r>
              <a:rPr sz="2400" b="1" spc="-20" dirty="0">
                <a:latin typeface="Calibri"/>
                <a:cs typeface="Calibri"/>
              </a:rPr>
              <a:t>ο</a:t>
            </a:r>
            <a:r>
              <a:rPr sz="2400" b="1" spc="-15" dirty="0">
                <a:latin typeface="Calibri"/>
                <a:cs typeface="Calibri"/>
              </a:rPr>
              <a:t>λ</a:t>
            </a:r>
            <a:r>
              <a:rPr sz="2400" b="1" dirty="0">
                <a:latin typeface="Calibri"/>
                <a:cs typeface="Calibri"/>
              </a:rPr>
              <a:t>ο</a:t>
            </a:r>
            <a:r>
              <a:rPr sz="2400" b="1" spc="5" dirty="0">
                <a:latin typeface="Calibri"/>
                <a:cs typeface="Calibri"/>
              </a:rPr>
              <a:t>γί</a:t>
            </a:r>
            <a:r>
              <a:rPr sz="2400" b="1" spc="-5" dirty="0">
                <a:latin typeface="Calibri"/>
                <a:cs typeface="Calibri"/>
              </a:rPr>
              <a:t>α</a:t>
            </a:r>
            <a:r>
              <a:rPr sz="2400" b="1" dirty="0">
                <a:latin typeface="Calibri"/>
                <a:cs typeface="Calibri"/>
              </a:rPr>
              <a:t>ς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&amp;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Π</a:t>
            </a:r>
            <a:r>
              <a:rPr sz="2400" b="1" spc="-20" dirty="0">
                <a:latin typeface="Calibri"/>
                <a:cs typeface="Calibri"/>
              </a:rPr>
              <a:t>ο</a:t>
            </a:r>
            <a:r>
              <a:rPr sz="2400" b="1" spc="-15" dirty="0">
                <a:latin typeface="Calibri"/>
                <a:cs typeface="Calibri"/>
              </a:rPr>
              <a:t>λι</a:t>
            </a:r>
            <a:r>
              <a:rPr sz="2400" b="1" spc="-5" dirty="0">
                <a:latin typeface="Calibri"/>
                <a:cs typeface="Calibri"/>
              </a:rPr>
              <a:t>τ</a:t>
            </a:r>
            <a:r>
              <a:rPr sz="2400" b="1" spc="5" dirty="0">
                <a:latin typeface="Calibri"/>
                <a:cs typeface="Calibri"/>
              </a:rPr>
              <a:t>ι</a:t>
            </a:r>
            <a:r>
              <a:rPr sz="2400" b="1" dirty="0">
                <a:latin typeface="Calibri"/>
                <a:cs typeface="Calibri"/>
              </a:rPr>
              <a:t>κ</a:t>
            </a:r>
            <a:r>
              <a:rPr sz="2400" b="1" spc="-10" dirty="0">
                <a:latin typeface="Calibri"/>
                <a:cs typeface="Calibri"/>
              </a:rPr>
              <a:t>ή</a:t>
            </a:r>
            <a:r>
              <a:rPr sz="2400" b="1" dirty="0">
                <a:latin typeface="Calibri"/>
                <a:cs typeface="Calibri"/>
              </a:rPr>
              <a:t>ς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10" dirty="0">
                <a:latin typeface="Calibri"/>
                <a:cs typeface="Calibri"/>
              </a:rPr>
              <a:t>σ</a:t>
            </a:r>
            <a:r>
              <a:rPr sz="2400" b="1" spc="-5" dirty="0">
                <a:latin typeface="Calibri"/>
                <a:cs typeface="Calibri"/>
              </a:rPr>
              <a:t>τ</a:t>
            </a:r>
            <a:r>
              <a:rPr sz="2400" b="1" spc="-60" dirty="0">
                <a:latin typeface="Calibri"/>
                <a:cs typeface="Calibri"/>
              </a:rPr>
              <a:t>η</a:t>
            </a:r>
            <a:r>
              <a:rPr sz="2400" b="1" dirty="0">
                <a:latin typeface="Calibri"/>
                <a:cs typeface="Calibri"/>
              </a:rPr>
              <a:t>ν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65" dirty="0">
                <a:latin typeface="Calibri"/>
                <a:cs typeface="Calibri"/>
              </a:rPr>
              <a:t>Κ</a:t>
            </a:r>
            <a:r>
              <a:rPr sz="2400" b="1" dirty="0">
                <a:latin typeface="Calibri"/>
                <a:cs typeface="Calibri"/>
              </a:rPr>
              <a:t>ο</a:t>
            </a:r>
            <a:r>
              <a:rPr sz="2400" b="1" spc="-15" dirty="0">
                <a:latin typeface="Calibri"/>
                <a:cs typeface="Calibri"/>
              </a:rPr>
              <a:t>ι</a:t>
            </a:r>
            <a:r>
              <a:rPr sz="2400" b="1" spc="-5" dirty="0">
                <a:latin typeface="Calibri"/>
                <a:cs typeface="Calibri"/>
              </a:rPr>
              <a:t>ν</a:t>
            </a:r>
            <a:r>
              <a:rPr sz="2400" b="1" dirty="0">
                <a:latin typeface="Calibri"/>
                <a:cs typeface="Calibri"/>
              </a:rPr>
              <a:t>ων</a:t>
            </a:r>
            <a:r>
              <a:rPr sz="2400" b="1" spc="5" dirty="0">
                <a:latin typeface="Calibri"/>
                <a:cs typeface="Calibri"/>
              </a:rPr>
              <a:t>ι</a:t>
            </a:r>
            <a:r>
              <a:rPr sz="2400" b="1" dirty="0">
                <a:latin typeface="Calibri"/>
                <a:cs typeface="Calibri"/>
              </a:rPr>
              <a:t>κή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Έρευνα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2219" y="1672590"/>
            <a:ext cx="8128000" cy="413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600" b="1" u="heavy" spc="5" dirty="0">
                <a:latin typeface="Calibri"/>
                <a:cs typeface="Calibri"/>
              </a:rPr>
              <a:t>Αν</a:t>
            </a:r>
            <a:r>
              <a:rPr sz="1600" b="1" u="heavy" spc="-5" dirty="0">
                <a:latin typeface="Calibri"/>
                <a:cs typeface="Calibri"/>
              </a:rPr>
              <a:t>ω</a:t>
            </a:r>
            <a:r>
              <a:rPr sz="1600" b="1" u="heavy" spc="5" dirty="0">
                <a:latin typeface="Calibri"/>
                <a:cs typeface="Calibri"/>
              </a:rPr>
              <a:t>νυμ</a:t>
            </a:r>
            <a:r>
              <a:rPr sz="1600" b="1" u="heavy" spc="-5" dirty="0">
                <a:latin typeface="Calibri"/>
                <a:cs typeface="Calibri"/>
              </a:rPr>
              <a:t>ί</a:t>
            </a:r>
            <a:r>
              <a:rPr sz="1600" b="1" u="heavy" dirty="0">
                <a:latin typeface="Calibri"/>
                <a:cs typeface="Calibri"/>
              </a:rPr>
              <a:t>α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ct val="135000"/>
              </a:lnSpc>
              <a:spcBef>
                <a:spcPts val="960"/>
              </a:spcBef>
            </a:pPr>
            <a:r>
              <a:rPr sz="1600" b="1" dirty="0">
                <a:latin typeface="Calibri"/>
                <a:cs typeface="Calibri"/>
              </a:rPr>
              <a:t>Η  </a:t>
            </a:r>
            <a:r>
              <a:rPr sz="1600" b="1" spc="-16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αν</a:t>
            </a:r>
            <a:r>
              <a:rPr sz="1600" b="1" spc="-30" dirty="0">
                <a:latin typeface="Calibri"/>
                <a:cs typeface="Calibri"/>
              </a:rPr>
              <a:t>ω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20" dirty="0">
                <a:latin typeface="Calibri"/>
                <a:cs typeface="Calibri"/>
              </a:rPr>
              <a:t>υ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spc="-5" dirty="0">
                <a:latin typeface="Calibri"/>
                <a:cs typeface="Calibri"/>
              </a:rPr>
              <a:t>ί</a:t>
            </a:r>
            <a:r>
              <a:rPr sz="1600" b="1" dirty="0">
                <a:latin typeface="Calibri"/>
                <a:cs typeface="Calibri"/>
              </a:rPr>
              <a:t>α  </a:t>
            </a:r>
            <a:r>
              <a:rPr sz="1600" b="1" spc="-1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dirty="0">
                <a:latin typeface="Calibri"/>
                <a:cs typeface="Calibri"/>
              </a:rPr>
              <a:t>ε  </a:t>
            </a:r>
            <a:r>
              <a:rPr sz="1600" b="1" spc="-14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έ</a:t>
            </a:r>
            <a:r>
              <a:rPr sz="1600" b="1" spc="-15" dirty="0">
                <a:latin typeface="Calibri"/>
                <a:cs typeface="Calibri"/>
              </a:rPr>
              <a:t>ν</a:t>
            </a:r>
            <a:r>
              <a:rPr sz="1600" b="1" dirty="0">
                <a:latin typeface="Calibri"/>
                <a:cs typeface="Calibri"/>
              </a:rPr>
              <a:t>α  </a:t>
            </a:r>
            <a:r>
              <a:rPr sz="1600" b="1" spc="-14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15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20" dirty="0">
                <a:latin typeface="Calibri"/>
                <a:cs typeface="Calibri"/>
              </a:rPr>
              <a:t>υ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35" dirty="0">
                <a:latin typeface="Calibri"/>
                <a:cs typeface="Calibri"/>
              </a:rPr>
              <a:t>η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dirty="0">
                <a:latin typeface="Calibri"/>
                <a:cs typeface="Calibri"/>
              </a:rPr>
              <a:t>ό  </a:t>
            </a:r>
            <a:r>
              <a:rPr sz="1600" b="1" spc="-130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σ</a:t>
            </a:r>
            <a:r>
              <a:rPr sz="1600" b="1" spc="-30" dirty="0">
                <a:latin typeface="Calibri"/>
                <a:cs typeface="Calibri"/>
              </a:rPr>
              <a:t>χ</a:t>
            </a:r>
            <a:r>
              <a:rPr sz="1600" b="1" spc="-20" dirty="0">
                <a:latin typeface="Calibri"/>
                <a:cs typeface="Calibri"/>
              </a:rPr>
              <a:t>έ</a:t>
            </a:r>
            <a:r>
              <a:rPr sz="1600" b="1" spc="5" dirty="0">
                <a:latin typeface="Calibri"/>
                <a:cs typeface="Calibri"/>
              </a:rPr>
              <a:t>δ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dirty="0">
                <a:latin typeface="Calibri"/>
                <a:cs typeface="Calibri"/>
              </a:rPr>
              <a:t>ο  </a:t>
            </a:r>
            <a:r>
              <a:rPr sz="1600" b="1" spc="-15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20" dirty="0">
                <a:latin typeface="Calibri"/>
                <a:cs typeface="Calibri"/>
              </a:rPr>
              <a:t>ξ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dirty="0">
                <a:latin typeface="Calibri"/>
                <a:cs typeface="Calibri"/>
              </a:rPr>
              <a:t>φ</a:t>
            </a:r>
            <a:r>
              <a:rPr sz="1600" b="1" spc="-15" dirty="0">
                <a:latin typeface="Calibri"/>
                <a:cs typeface="Calibri"/>
              </a:rPr>
              <a:t>α</a:t>
            </a:r>
            <a:r>
              <a:rPr sz="1600" b="1" spc="5" dirty="0">
                <a:latin typeface="Calibri"/>
                <a:cs typeface="Calibri"/>
              </a:rPr>
              <a:t>λ</a:t>
            </a:r>
            <a:r>
              <a:rPr sz="1600" b="1" spc="-5" dirty="0">
                <a:latin typeface="Calibri"/>
                <a:cs typeface="Calibri"/>
              </a:rPr>
              <a:t>ί</a:t>
            </a:r>
            <a:r>
              <a:rPr sz="1600" b="1" spc="-10" dirty="0">
                <a:latin typeface="Calibri"/>
                <a:cs typeface="Calibri"/>
              </a:rPr>
              <a:t>ζ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ι  </a:t>
            </a:r>
            <a:r>
              <a:rPr sz="1600" b="1" spc="-1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ό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ν  </a:t>
            </a:r>
            <a:r>
              <a:rPr sz="1600" b="1" spc="-1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ύ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ε  </a:t>
            </a:r>
            <a:r>
              <a:rPr sz="1600" b="1" spc="-1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οι  </a:t>
            </a:r>
            <a:r>
              <a:rPr sz="1600" b="1" spc="-15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20" dirty="0">
                <a:latin typeface="Calibri"/>
                <a:cs typeface="Calibri"/>
              </a:rPr>
              <a:t>υ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35" dirty="0">
                <a:latin typeface="Calibri"/>
                <a:cs typeface="Calibri"/>
              </a:rPr>
              <a:t>η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έ</a:t>
            </a:r>
            <a:r>
              <a:rPr sz="1600" b="1" dirty="0">
                <a:latin typeface="Calibri"/>
                <a:cs typeface="Calibri"/>
              </a:rPr>
              <a:t>ς  </a:t>
            </a:r>
            <a:r>
              <a:rPr sz="1600" b="1" spc="-1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ύ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ε  </a:t>
            </a:r>
            <a:r>
              <a:rPr sz="1600" b="1" spc="-1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οι 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15" dirty="0">
                <a:latin typeface="Calibri"/>
                <a:cs typeface="Calibri"/>
              </a:rPr>
              <a:t>ν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10" dirty="0">
                <a:latin typeface="Calibri"/>
                <a:cs typeface="Calibri"/>
              </a:rPr>
              <a:t>γ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5" dirty="0">
                <a:latin typeface="Calibri"/>
                <a:cs typeface="Calibri"/>
              </a:rPr>
              <a:t>ώ</a:t>
            </a:r>
            <a:r>
              <a:rPr sz="1600" b="1" spc="10" dirty="0">
                <a:latin typeface="Calibri"/>
                <a:cs typeface="Calibri"/>
              </a:rPr>
              <a:t>σ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dirty="0">
                <a:latin typeface="Calibri"/>
                <a:cs typeface="Calibri"/>
              </a:rPr>
              <a:t>ς 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ω</a:t>
            </a:r>
            <a:r>
              <a:rPr sz="1600" b="1" dirty="0">
                <a:latin typeface="Calibri"/>
                <a:cs typeface="Calibri"/>
              </a:rPr>
              <a:t>ν 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ε</a:t>
            </a:r>
            <a:r>
              <a:rPr sz="1600" b="1" spc="5" dirty="0">
                <a:latin typeface="Calibri"/>
                <a:cs typeface="Calibri"/>
              </a:rPr>
              <a:t>υ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-35" dirty="0">
                <a:latin typeface="Calibri"/>
                <a:cs typeface="Calibri"/>
              </a:rPr>
              <a:t>η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spc="-15" dirty="0">
                <a:latin typeface="Calibri"/>
                <a:cs typeface="Calibri"/>
              </a:rPr>
              <a:t>ά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30" dirty="0">
                <a:latin typeface="Calibri"/>
                <a:cs typeface="Calibri"/>
              </a:rPr>
              <a:t>ω</a:t>
            </a:r>
            <a:r>
              <a:rPr sz="1600" b="1" dirty="0">
                <a:latin typeface="Calibri"/>
                <a:cs typeface="Calibri"/>
              </a:rPr>
              <a:t>ν 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-25" dirty="0">
                <a:latin typeface="Calibri"/>
                <a:cs typeface="Calibri"/>
              </a:rPr>
              <a:t>ο</a:t>
            </a:r>
            <a:r>
              <a:rPr sz="1600" b="1" spc="-15" dirty="0">
                <a:latin typeface="Calibri"/>
                <a:cs typeface="Calibri"/>
              </a:rPr>
              <a:t>ρ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ύ</a:t>
            </a:r>
            <a:r>
              <a:rPr sz="1600" b="1" dirty="0">
                <a:latin typeface="Calibri"/>
                <a:cs typeface="Calibri"/>
              </a:rPr>
              <a:t>ν 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dirty="0">
                <a:latin typeface="Calibri"/>
                <a:cs typeface="Calibri"/>
              </a:rPr>
              <a:t>α 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αυ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ί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20" dirty="0">
                <a:latin typeface="Calibri"/>
                <a:cs typeface="Calibri"/>
              </a:rPr>
              <a:t>υ</a:t>
            </a:r>
            <a:r>
              <a:rPr sz="1600" b="1" dirty="0">
                <a:latin typeface="Calibri"/>
                <a:cs typeface="Calibri"/>
              </a:rPr>
              <a:t>ν 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dirty="0">
                <a:latin typeface="Calibri"/>
                <a:cs typeface="Calibri"/>
              </a:rPr>
              <a:t>α 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5" dirty="0">
                <a:latin typeface="Calibri"/>
                <a:cs typeface="Calibri"/>
              </a:rPr>
              <a:t>υ</a:t>
            </a:r>
            <a:r>
              <a:rPr sz="1600" b="1" spc="-10" dirty="0">
                <a:latin typeface="Calibri"/>
                <a:cs typeface="Calibri"/>
              </a:rPr>
              <a:t>γ</a:t>
            </a:r>
            <a:r>
              <a:rPr sz="1600" b="1" spc="-30" dirty="0">
                <a:latin typeface="Calibri"/>
                <a:cs typeface="Calibri"/>
              </a:rPr>
              <a:t>κ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30" dirty="0">
                <a:latin typeface="Calibri"/>
                <a:cs typeface="Calibri"/>
              </a:rPr>
              <a:t>κ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-30" dirty="0">
                <a:latin typeface="Calibri"/>
                <a:cs typeface="Calibri"/>
              </a:rPr>
              <a:t>ι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spc="-20" dirty="0">
                <a:latin typeface="Calibri"/>
                <a:cs typeface="Calibri"/>
              </a:rPr>
              <a:t>έ</a:t>
            </a:r>
            <a:r>
              <a:rPr sz="1600" b="1" spc="-15" dirty="0">
                <a:latin typeface="Calibri"/>
                <a:cs typeface="Calibri"/>
              </a:rPr>
              <a:t>ν</a:t>
            </a:r>
            <a:r>
              <a:rPr sz="1600" b="1" dirty="0">
                <a:latin typeface="Calibri"/>
                <a:cs typeface="Calibri"/>
              </a:rPr>
              <a:t>η   </a:t>
            </a:r>
            <a:r>
              <a:rPr sz="1600" b="1" spc="-114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20" dirty="0">
                <a:latin typeface="Calibri"/>
                <a:cs typeface="Calibri"/>
              </a:rPr>
              <a:t>π</a:t>
            </a:r>
            <a:r>
              <a:rPr sz="1600" b="1" spc="5" dirty="0">
                <a:latin typeface="Calibri"/>
                <a:cs typeface="Calibri"/>
              </a:rPr>
              <a:t>άν</a:t>
            </a:r>
            <a:r>
              <a:rPr sz="1600" b="1" spc="-10" dirty="0">
                <a:latin typeface="Calibri"/>
                <a:cs typeface="Calibri"/>
              </a:rPr>
              <a:t>τη</a:t>
            </a:r>
            <a:r>
              <a:rPr sz="1600" b="1" spc="10" dirty="0">
                <a:latin typeface="Calibri"/>
                <a:cs typeface="Calibri"/>
              </a:rPr>
              <a:t>σ</a:t>
            </a:r>
            <a:r>
              <a:rPr sz="1600" b="1" dirty="0">
                <a:latin typeface="Calibri"/>
                <a:cs typeface="Calibri"/>
              </a:rPr>
              <a:t>η 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dirty="0">
                <a:latin typeface="Calibri"/>
                <a:cs typeface="Calibri"/>
              </a:rPr>
              <a:t>ε 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έν</a:t>
            </a:r>
            <a:r>
              <a:rPr sz="1600" b="1" spc="-1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ν 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5" dirty="0">
                <a:latin typeface="Calibri"/>
                <a:cs typeface="Calibri"/>
              </a:rPr>
              <a:t>υ</a:t>
            </a:r>
            <a:r>
              <a:rPr sz="1600" b="1" spc="-10" dirty="0">
                <a:latin typeface="Calibri"/>
                <a:cs typeface="Calibri"/>
              </a:rPr>
              <a:t>γ</a:t>
            </a:r>
            <a:r>
              <a:rPr sz="1600" b="1" spc="-30" dirty="0">
                <a:latin typeface="Calibri"/>
                <a:cs typeface="Calibri"/>
              </a:rPr>
              <a:t>κ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30" dirty="0">
                <a:latin typeface="Calibri"/>
                <a:cs typeface="Calibri"/>
              </a:rPr>
              <a:t>κ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5" dirty="0">
                <a:latin typeface="Calibri"/>
                <a:cs typeface="Calibri"/>
              </a:rPr>
              <a:t>μέν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-5" dirty="0">
                <a:latin typeface="Calibri"/>
                <a:cs typeface="Calibri"/>
              </a:rPr>
              <a:t>ω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ώ</a:t>
            </a:r>
            <a:r>
              <a:rPr sz="1600" b="1" spc="5" dirty="0">
                <a:latin typeface="Calibri"/>
                <a:cs typeface="Calibri"/>
              </a:rPr>
              <a:t>μεν</a:t>
            </a:r>
            <a:r>
              <a:rPr sz="1600" b="1" spc="-5" dirty="0">
                <a:latin typeface="Calibri"/>
                <a:cs typeface="Calibri"/>
              </a:rPr>
              <a:t>ο</a:t>
            </a:r>
            <a:r>
              <a:rPr sz="1600" b="1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600" b="1" u="heavy" spc="5" dirty="0">
                <a:latin typeface="Calibri"/>
                <a:cs typeface="Calibri"/>
              </a:rPr>
              <a:t>Εμ</a:t>
            </a:r>
            <a:r>
              <a:rPr sz="1600" b="1" u="heavy" dirty="0">
                <a:latin typeface="Calibri"/>
                <a:cs typeface="Calibri"/>
              </a:rPr>
              <a:t>π</a:t>
            </a:r>
            <a:r>
              <a:rPr sz="1600" b="1" u="heavy" spc="-5" dirty="0">
                <a:latin typeface="Calibri"/>
                <a:cs typeface="Calibri"/>
              </a:rPr>
              <a:t>ι</a:t>
            </a:r>
            <a:r>
              <a:rPr sz="1600" b="1" u="heavy" spc="10" dirty="0">
                <a:latin typeface="Calibri"/>
                <a:cs typeface="Calibri"/>
              </a:rPr>
              <a:t>σ</a:t>
            </a:r>
            <a:r>
              <a:rPr sz="1600" b="1" u="heavy" spc="-10" dirty="0">
                <a:latin typeface="Calibri"/>
                <a:cs typeface="Calibri"/>
              </a:rPr>
              <a:t>τ</a:t>
            </a:r>
            <a:r>
              <a:rPr sz="1600" b="1" u="heavy" spc="5" dirty="0">
                <a:latin typeface="Calibri"/>
                <a:cs typeface="Calibri"/>
              </a:rPr>
              <a:t>ευ</a:t>
            </a:r>
            <a:r>
              <a:rPr sz="1600" b="1" u="heavy" spc="-10" dirty="0">
                <a:latin typeface="Calibri"/>
                <a:cs typeface="Calibri"/>
              </a:rPr>
              <a:t>τ</a:t>
            </a:r>
            <a:r>
              <a:rPr sz="1600" b="1" u="heavy" spc="-5" dirty="0">
                <a:latin typeface="Calibri"/>
                <a:cs typeface="Calibri"/>
              </a:rPr>
              <a:t>ι</a:t>
            </a:r>
            <a:r>
              <a:rPr sz="1600" b="1" u="heavy" spc="-55" dirty="0">
                <a:latin typeface="Calibri"/>
                <a:cs typeface="Calibri"/>
              </a:rPr>
              <a:t>κ</a:t>
            </a:r>
            <a:r>
              <a:rPr sz="1600" b="1" u="heavy" dirty="0">
                <a:latin typeface="Calibri"/>
                <a:cs typeface="Calibri"/>
              </a:rPr>
              <a:t>ό</a:t>
            </a:r>
            <a:r>
              <a:rPr sz="1600" b="1" u="heavy" spc="-10" dirty="0">
                <a:latin typeface="Calibri"/>
                <a:cs typeface="Calibri"/>
              </a:rPr>
              <a:t>τ</a:t>
            </a:r>
            <a:r>
              <a:rPr sz="1600" b="1" u="heavy" spc="-35" dirty="0">
                <a:latin typeface="Calibri"/>
                <a:cs typeface="Calibri"/>
              </a:rPr>
              <a:t>ητ</a:t>
            </a:r>
            <a:r>
              <a:rPr sz="1600" b="1" u="heavy" dirty="0">
                <a:latin typeface="Calibri"/>
                <a:cs typeface="Calibri"/>
              </a:rPr>
              <a:t>α</a:t>
            </a:r>
            <a:endParaRPr sz="1600">
              <a:latin typeface="Calibri"/>
              <a:cs typeface="Calibri"/>
            </a:endParaRPr>
          </a:p>
          <a:p>
            <a:pPr marL="12700" marR="6985" algn="just">
              <a:lnSpc>
                <a:spcPct val="135000"/>
              </a:lnSpc>
              <a:spcBef>
                <a:spcPts val="960"/>
              </a:spcBef>
            </a:pPr>
            <a:r>
              <a:rPr sz="1600" b="1" spc="5" dirty="0">
                <a:latin typeface="Calibri"/>
                <a:cs typeface="Calibri"/>
              </a:rPr>
              <a:t>Έ</a:t>
            </a:r>
            <a:r>
              <a:rPr sz="1600" b="1" spc="-15" dirty="0">
                <a:latin typeface="Calibri"/>
                <a:cs typeface="Calibri"/>
              </a:rPr>
              <a:t>ν</a:t>
            </a:r>
            <a:r>
              <a:rPr sz="1600" b="1" dirty="0">
                <a:latin typeface="Calibri"/>
                <a:cs typeface="Calibri"/>
              </a:rPr>
              <a:t>α</a:t>
            </a:r>
            <a:r>
              <a:rPr sz="1600" b="1" spc="8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ε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20" dirty="0">
                <a:latin typeface="Calibri"/>
                <a:cs typeface="Calibri"/>
              </a:rPr>
              <a:t>υ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35" dirty="0">
                <a:latin typeface="Calibri"/>
                <a:cs typeface="Calibri"/>
              </a:rPr>
              <a:t>η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dirty="0">
                <a:latin typeface="Calibri"/>
                <a:cs typeface="Calibri"/>
              </a:rPr>
              <a:t>ό</a:t>
            </a:r>
            <a:r>
              <a:rPr sz="1600" b="1" spc="6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dirty="0">
                <a:latin typeface="Calibri"/>
                <a:cs typeface="Calibri"/>
              </a:rPr>
              <a:t>ό</a:t>
            </a:r>
            <a:r>
              <a:rPr sz="1600" b="1" spc="-35" dirty="0">
                <a:latin typeface="Calibri"/>
                <a:cs typeface="Calibri"/>
              </a:rPr>
              <a:t>γ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-15" dirty="0">
                <a:latin typeface="Calibri"/>
                <a:cs typeface="Calibri"/>
              </a:rPr>
              <a:t>α</a:t>
            </a:r>
            <a:r>
              <a:rPr sz="1600" b="1" spc="-20" dirty="0">
                <a:latin typeface="Calibri"/>
                <a:cs typeface="Calibri"/>
              </a:rPr>
              <a:t>μ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dirty="0">
                <a:latin typeface="Calibri"/>
                <a:cs typeface="Calibri"/>
              </a:rPr>
              <a:t>α</a:t>
            </a:r>
            <a:r>
              <a:rPr sz="1600" b="1" spc="7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10" dirty="0">
                <a:latin typeface="Calibri"/>
                <a:cs typeface="Calibri"/>
              </a:rPr>
              <a:t>γγ</a:t>
            </a:r>
            <a:r>
              <a:rPr sz="1600" b="1" spc="5" dirty="0">
                <a:latin typeface="Calibri"/>
                <a:cs typeface="Calibri"/>
              </a:rPr>
              <a:t>υά</a:t>
            </a:r>
            <a:r>
              <a:rPr sz="1600" b="1" spc="-55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ι</a:t>
            </a:r>
            <a:r>
              <a:rPr sz="1600" b="1" spc="6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35" dirty="0">
                <a:latin typeface="Calibri"/>
                <a:cs typeface="Calibri"/>
              </a:rPr>
              <a:t>η</a:t>
            </a:r>
            <a:r>
              <a:rPr sz="1600" b="1" dirty="0">
                <a:latin typeface="Calibri"/>
                <a:cs typeface="Calibri"/>
              </a:rPr>
              <a:t>ν</a:t>
            </a:r>
            <a:r>
              <a:rPr sz="1600" b="1" spc="7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εμ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10" dirty="0">
                <a:latin typeface="Calibri"/>
                <a:cs typeface="Calibri"/>
              </a:rPr>
              <a:t>σ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ευ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dirty="0">
                <a:latin typeface="Calibri"/>
                <a:cs typeface="Calibri"/>
              </a:rPr>
              <a:t>ό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35" dirty="0">
                <a:latin typeface="Calibri"/>
                <a:cs typeface="Calibri"/>
              </a:rPr>
              <a:t>ητ</a:t>
            </a:r>
            <a:r>
              <a:rPr sz="1600" b="1" dirty="0">
                <a:latin typeface="Calibri"/>
                <a:cs typeface="Calibri"/>
              </a:rPr>
              <a:t>ά</a:t>
            </a:r>
            <a:r>
              <a:rPr sz="1600" b="1" spc="70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υ</a:t>
            </a:r>
            <a:r>
              <a:rPr sz="1600" b="1" dirty="0">
                <a:latin typeface="Calibri"/>
                <a:cs typeface="Calibri"/>
              </a:rPr>
              <a:t>,</a:t>
            </a:r>
            <a:r>
              <a:rPr sz="1600" b="1" spc="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ό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ν</a:t>
            </a:r>
            <a:r>
              <a:rPr sz="1600" b="1" spc="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6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20" dirty="0">
                <a:latin typeface="Calibri"/>
                <a:cs typeface="Calibri"/>
              </a:rPr>
              <a:t>υ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35" dirty="0">
                <a:latin typeface="Calibri"/>
                <a:cs typeface="Calibri"/>
              </a:rPr>
              <a:t>η</a:t>
            </a:r>
            <a:r>
              <a:rPr sz="1600" b="1" spc="-10" dirty="0">
                <a:latin typeface="Calibri"/>
                <a:cs typeface="Calibri"/>
              </a:rPr>
              <a:t>τή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6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dirty="0">
                <a:latin typeface="Calibri"/>
                <a:cs typeface="Calibri"/>
              </a:rPr>
              <a:t>πο</a:t>
            </a:r>
            <a:r>
              <a:rPr sz="1600" b="1" spc="-15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dirty="0">
                <a:latin typeface="Calibri"/>
                <a:cs typeface="Calibri"/>
              </a:rPr>
              <a:t>ί</a:t>
            </a:r>
            <a:r>
              <a:rPr sz="1600" b="1" spc="6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με</a:t>
            </a:r>
            <a:r>
              <a:rPr sz="1600" b="1" dirty="0">
                <a:latin typeface="Calibri"/>
                <a:cs typeface="Calibri"/>
              </a:rPr>
              <a:t>ν 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dirty="0">
                <a:latin typeface="Calibri"/>
                <a:cs typeface="Calibri"/>
              </a:rPr>
              <a:t>α 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δ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-55" dirty="0">
                <a:latin typeface="Calibri"/>
                <a:cs typeface="Calibri"/>
              </a:rPr>
              <a:t>ί</a:t>
            </a:r>
            <a:r>
              <a:rPr sz="1600" b="1" spc="5" dirty="0">
                <a:latin typeface="Calibri"/>
                <a:cs typeface="Calibri"/>
              </a:rPr>
              <a:t>νε</a:t>
            </a:r>
            <a:r>
              <a:rPr sz="1600" b="1" dirty="0">
                <a:latin typeface="Calibri"/>
                <a:cs typeface="Calibri"/>
              </a:rPr>
              <a:t>ι 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dirty="0">
                <a:latin typeface="Calibri"/>
                <a:cs typeface="Calibri"/>
              </a:rPr>
              <a:t>ς </a:t>
            </a:r>
            <a:r>
              <a:rPr sz="1600" b="1" spc="-8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20" dirty="0">
                <a:latin typeface="Calibri"/>
                <a:cs typeface="Calibri"/>
              </a:rPr>
              <a:t>π</a:t>
            </a:r>
            <a:r>
              <a:rPr sz="1600" b="1" spc="5" dirty="0">
                <a:latin typeface="Calibri"/>
                <a:cs typeface="Calibri"/>
              </a:rPr>
              <a:t>αν</a:t>
            </a:r>
            <a:r>
              <a:rPr sz="1600" b="1" spc="-10" dirty="0">
                <a:latin typeface="Calibri"/>
                <a:cs typeface="Calibri"/>
              </a:rPr>
              <a:t>τήσ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dirty="0">
                <a:latin typeface="Calibri"/>
                <a:cs typeface="Calibri"/>
              </a:rPr>
              <a:t>ς </a:t>
            </a:r>
            <a:r>
              <a:rPr sz="1600" b="1" spc="-9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εν</a:t>
            </a:r>
            <a:r>
              <a:rPr sz="1600" b="1" dirty="0">
                <a:latin typeface="Calibri"/>
                <a:cs typeface="Calibri"/>
              </a:rPr>
              <a:t>ός </a:t>
            </a:r>
            <a:r>
              <a:rPr sz="1600" b="1" spc="-8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5" dirty="0">
                <a:latin typeface="Calibri"/>
                <a:cs typeface="Calibri"/>
              </a:rPr>
              <a:t>υ</a:t>
            </a:r>
            <a:r>
              <a:rPr sz="1600" b="1" spc="-10" dirty="0">
                <a:latin typeface="Calibri"/>
                <a:cs typeface="Calibri"/>
              </a:rPr>
              <a:t>γ</a:t>
            </a:r>
            <a:r>
              <a:rPr sz="1600" b="1" spc="-30" dirty="0">
                <a:latin typeface="Calibri"/>
                <a:cs typeface="Calibri"/>
              </a:rPr>
              <a:t>κ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30" dirty="0">
                <a:latin typeface="Calibri"/>
                <a:cs typeface="Calibri"/>
              </a:rPr>
              <a:t>κ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spc="-20" dirty="0">
                <a:latin typeface="Calibri"/>
                <a:cs typeface="Calibri"/>
              </a:rPr>
              <a:t>έ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25" dirty="0">
                <a:latin typeface="Calibri"/>
                <a:cs typeface="Calibri"/>
              </a:rPr>
              <a:t>ο</a:t>
            </a:r>
            <a:r>
              <a:rPr sz="1600" b="1" dirty="0">
                <a:latin typeface="Calibri"/>
                <a:cs typeface="Calibri"/>
              </a:rPr>
              <a:t>υ 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ό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spc="-25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υ</a:t>
            </a:r>
            <a:r>
              <a:rPr sz="1600" b="1" dirty="0">
                <a:latin typeface="Calibri"/>
                <a:cs typeface="Calibri"/>
              </a:rPr>
              <a:t>, </a:t>
            </a:r>
            <a:r>
              <a:rPr sz="1600" b="1" spc="-8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αλ</a:t>
            </a:r>
            <a:r>
              <a:rPr sz="1600" b="1" spc="-15" dirty="0">
                <a:latin typeface="Calibri"/>
                <a:cs typeface="Calibri"/>
              </a:rPr>
              <a:t>λ</a:t>
            </a:r>
            <a:r>
              <a:rPr sz="1600" b="1" dirty="0">
                <a:latin typeface="Calibri"/>
                <a:cs typeface="Calibri"/>
              </a:rPr>
              <a:t>ά 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υ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-25" dirty="0">
                <a:latin typeface="Calibri"/>
                <a:cs typeface="Calibri"/>
              </a:rPr>
              <a:t>ό</a:t>
            </a:r>
            <a:r>
              <a:rPr sz="1600" b="1" spc="10" dirty="0">
                <a:latin typeface="Calibri"/>
                <a:cs typeface="Calibri"/>
              </a:rPr>
              <a:t>σ</a:t>
            </a:r>
            <a:r>
              <a:rPr sz="1600" b="1" spc="-30" dirty="0">
                <a:latin typeface="Calibri"/>
                <a:cs typeface="Calibri"/>
              </a:rPr>
              <a:t>χ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ι </a:t>
            </a:r>
            <a:r>
              <a:rPr sz="1600" b="1" spc="-8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dirty="0">
                <a:latin typeface="Calibri"/>
                <a:cs typeface="Calibri"/>
              </a:rPr>
              <a:t>α 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spc="-35" dirty="0">
                <a:latin typeface="Calibri"/>
                <a:cs typeface="Calibri"/>
              </a:rPr>
              <a:t>η</a:t>
            </a:r>
            <a:r>
              <a:rPr sz="1600" b="1" dirty="0">
                <a:latin typeface="Calibri"/>
                <a:cs typeface="Calibri"/>
              </a:rPr>
              <a:t>ν 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ο 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spc="5" dirty="0">
                <a:latin typeface="Calibri"/>
                <a:cs typeface="Calibri"/>
              </a:rPr>
              <a:t>άνε</a:t>
            </a:r>
            <a:r>
              <a:rPr sz="1600" b="1" dirty="0">
                <a:latin typeface="Calibri"/>
                <a:cs typeface="Calibri"/>
              </a:rPr>
              <a:t>ι </a:t>
            </a:r>
            <a:r>
              <a:rPr sz="1600" b="1" spc="5" dirty="0">
                <a:latin typeface="Calibri"/>
                <a:cs typeface="Calibri"/>
              </a:rPr>
              <a:t>αυ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ό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δ</a:t>
            </a:r>
            <a:r>
              <a:rPr sz="1600" b="1" spc="-10" dirty="0">
                <a:latin typeface="Calibri"/>
                <a:cs typeface="Calibri"/>
              </a:rPr>
              <a:t>η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dirty="0">
                <a:latin typeface="Calibri"/>
                <a:cs typeface="Calibri"/>
              </a:rPr>
              <a:t>ό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Π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-5" dirty="0">
                <a:latin typeface="Calibri"/>
                <a:cs typeface="Calibri"/>
              </a:rPr>
              <a:t>ί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ω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dirty="0">
                <a:latin typeface="Calibri"/>
                <a:cs typeface="Calibri"/>
              </a:rPr>
              <a:t>η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i</a:t>
            </a:r>
            <a:r>
              <a:rPr sz="1600" b="1" dirty="0">
                <a:latin typeface="Calibri"/>
                <a:cs typeface="Calibri"/>
              </a:rPr>
              <a:t>ck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S</a:t>
            </a:r>
            <a:r>
              <a:rPr sz="1600" b="1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a</a:t>
            </a:r>
            <a:r>
              <a:rPr sz="1600" b="1" spc="-20" dirty="0">
                <a:latin typeface="Calibri"/>
                <a:cs typeface="Calibri"/>
              </a:rPr>
              <a:t>r</a:t>
            </a:r>
            <a:r>
              <a:rPr sz="1600" b="1" dirty="0">
                <a:latin typeface="Calibri"/>
                <a:cs typeface="Calibri"/>
              </a:rPr>
              <a:t>ce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ι</a:t>
            </a:r>
            <a:r>
              <a:rPr sz="1600" b="1" spc="-10" dirty="0">
                <a:latin typeface="Calibri"/>
                <a:cs typeface="Calibri"/>
              </a:rPr>
              <a:t> Ο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dirty="0">
                <a:latin typeface="Calibri"/>
                <a:cs typeface="Calibri"/>
              </a:rPr>
              <a:t>οπ</a:t>
            </a:r>
            <a:r>
              <a:rPr sz="1600" b="1" spc="-25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λεμ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10" dirty="0">
                <a:latin typeface="Calibri"/>
                <a:cs typeface="Calibri"/>
              </a:rPr>
              <a:t>σ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ώ</a:t>
            </a:r>
            <a:r>
              <a:rPr sz="1600" b="1" dirty="0">
                <a:latin typeface="Calibri"/>
                <a:cs typeface="Calibri"/>
              </a:rPr>
              <a:t>ν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</a:t>
            </a:r>
            <a:r>
              <a:rPr sz="1600" b="1" spc="5" dirty="0">
                <a:latin typeface="Calibri"/>
                <a:cs typeface="Calibri"/>
              </a:rPr>
              <a:t>B</a:t>
            </a:r>
            <a:r>
              <a:rPr sz="1600" b="1" spc="-5" dirty="0">
                <a:latin typeface="Calibri"/>
                <a:cs typeface="Calibri"/>
              </a:rPr>
              <a:t>a</a:t>
            </a:r>
            <a:r>
              <a:rPr sz="1600" b="1" dirty="0">
                <a:latin typeface="Calibri"/>
                <a:cs typeface="Calibri"/>
              </a:rPr>
              <a:t>bb</a:t>
            </a:r>
            <a:r>
              <a:rPr sz="1600" b="1" spc="-15" dirty="0">
                <a:latin typeface="Calibri"/>
                <a:cs typeface="Calibri"/>
              </a:rPr>
              <a:t>i</a:t>
            </a:r>
            <a:r>
              <a:rPr sz="1600" b="1" spc="5" dirty="0">
                <a:latin typeface="Calibri"/>
                <a:cs typeface="Calibri"/>
              </a:rPr>
              <a:t>e</a:t>
            </a:r>
            <a:r>
              <a:rPr sz="1600" b="1" dirty="0">
                <a:latin typeface="Calibri"/>
                <a:cs typeface="Calibri"/>
              </a:rPr>
              <a:t>,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10" dirty="0">
                <a:latin typeface="Calibri"/>
                <a:cs typeface="Calibri"/>
              </a:rPr>
              <a:t>λ</a:t>
            </a:r>
            <a:r>
              <a:rPr sz="1600" b="1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739).</a:t>
            </a:r>
            <a:endParaRPr sz="1600">
              <a:latin typeface="Calibri"/>
              <a:cs typeface="Calibri"/>
            </a:endParaRPr>
          </a:p>
          <a:p>
            <a:pPr marL="12700" marR="8255" algn="just">
              <a:lnSpc>
                <a:spcPct val="135000"/>
              </a:lnSpc>
              <a:spcBef>
                <a:spcPts val="960"/>
              </a:spcBef>
            </a:pP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πό 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35" dirty="0">
                <a:latin typeface="Calibri"/>
                <a:cs typeface="Calibri"/>
              </a:rPr>
              <a:t>η</a:t>
            </a:r>
            <a:r>
              <a:rPr sz="1600" b="1" dirty="0">
                <a:latin typeface="Calibri"/>
                <a:cs typeface="Calibri"/>
              </a:rPr>
              <a:t>ν </a:t>
            </a:r>
            <a:r>
              <a:rPr sz="1600" b="1" spc="10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ά</a:t>
            </a:r>
            <a:r>
              <a:rPr sz="1600" b="1" spc="5" dirty="0">
                <a:latin typeface="Calibri"/>
                <a:cs typeface="Calibri"/>
              </a:rPr>
              <a:t>λλ</a:t>
            </a:r>
            <a:r>
              <a:rPr sz="1600" b="1" dirty="0">
                <a:latin typeface="Calibri"/>
                <a:cs typeface="Calibri"/>
              </a:rPr>
              <a:t>η </a:t>
            </a:r>
            <a:r>
              <a:rPr sz="1600" b="1" spc="8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-15" dirty="0">
                <a:latin typeface="Calibri"/>
                <a:cs typeface="Calibri"/>
              </a:rPr>
              <a:t>λ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20" dirty="0">
                <a:latin typeface="Calibri"/>
                <a:cs typeface="Calibri"/>
              </a:rPr>
              <a:t>υ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ά</a:t>
            </a:r>
            <a:r>
              <a:rPr sz="1600" b="1" dirty="0">
                <a:latin typeface="Calibri"/>
                <a:cs typeface="Calibri"/>
              </a:rPr>
              <a:t>, </a:t>
            </a:r>
            <a:r>
              <a:rPr sz="1600" b="1" spc="8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χ</a:t>
            </a:r>
            <a:r>
              <a:rPr sz="1600" b="1" spc="-15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10" dirty="0">
                <a:latin typeface="Calibri"/>
                <a:cs typeface="Calibri"/>
              </a:rPr>
              <a:t>ζ</a:t>
            </a:r>
            <a:r>
              <a:rPr sz="1600" b="1" dirty="0">
                <a:latin typeface="Calibri"/>
                <a:cs typeface="Calibri"/>
              </a:rPr>
              <a:t>ό</a:t>
            </a:r>
            <a:r>
              <a:rPr sz="1600" b="1" spc="-20" dirty="0">
                <a:latin typeface="Calibri"/>
                <a:cs typeface="Calibri"/>
              </a:rPr>
              <a:t>μ</a:t>
            </a:r>
            <a:r>
              <a:rPr sz="1600" b="1" spc="-15" dirty="0">
                <a:latin typeface="Calibri"/>
                <a:cs typeface="Calibri"/>
              </a:rPr>
              <a:t>α</a:t>
            </a:r>
            <a:r>
              <a:rPr sz="1600" b="1" spc="10" dirty="0">
                <a:latin typeface="Calibri"/>
                <a:cs typeface="Calibri"/>
              </a:rPr>
              <a:t>σ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ε 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σ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30" dirty="0">
                <a:latin typeface="Calibri"/>
                <a:cs typeface="Calibri"/>
              </a:rPr>
              <a:t>χ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5" dirty="0">
                <a:latin typeface="Calibri"/>
                <a:cs typeface="Calibri"/>
              </a:rPr>
              <a:t>ί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, </a:t>
            </a:r>
            <a:r>
              <a:rPr sz="1600" b="1" spc="8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έ</a:t>
            </a:r>
            <a:r>
              <a:rPr sz="1600" b="1" spc="10" dirty="0">
                <a:latin typeface="Calibri"/>
                <a:cs typeface="Calibri"/>
              </a:rPr>
              <a:t>σ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ω </a:t>
            </a:r>
            <a:r>
              <a:rPr sz="1600" b="1" spc="85" dirty="0">
                <a:latin typeface="Calibri"/>
                <a:cs typeface="Calibri"/>
              </a:rPr>
              <a:t> 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ι </a:t>
            </a:r>
            <a:r>
              <a:rPr sz="1600" b="1" spc="8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-5" dirty="0">
                <a:latin typeface="Calibri"/>
                <a:cs typeface="Calibri"/>
              </a:rPr>
              <a:t>ω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-30" dirty="0">
                <a:latin typeface="Calibri"/>
                <a:cs typeface="Calibri"/>
              </a:rPr>
              <a:t>ι</a:t>
            </a:r>
            <a:r>
              <a:rPr sz="1600" b="1" spc="-15" dirty="0">
                <a:latin typeface="Calibri"/>
                <a:cs typeface="Calibri"/>
              </a:rPr>
              <a:t>ν</a:t>
            </a:r>
            <a:r>
              <a:rPr sz="1600" b="1" spc="5" dirty="0">
                <a:latin typeface="Calibri"/>
                <a:cs typeface="Calibri"/>
              </a:rPr>
              <a:t>ά</a:t>
            </a:r>
            <a:r>
              <a:rPr sz="1600" b="1" dirty="0">
                <a:latin typeface="Calibri"/>
                <a:cs typeface="Calibri"/>
              </a:rPr>
              <a:t>, </a:t>
            </a:r>
            <a:r>
              <a:rPr sz="1600" b="1" spc="8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γ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dirty="0">
                <a:latin typeface="Calibri"/>
                <a:cs typeface="Calibri"/>
              </a:rPr>
              <a:t>α </a:t>
            </a:r>
            <a:r>
              <a:rPr sz="1600" b="1" spc="100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ον </a:t>
            </a:r>
            <a:r>
              <a:rPr sz="1600" b="1" spc="10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έλ</a:t>
            </a:r>
            <a:r>
              <a:rPr sz="1600" b="1" spc="-20" dirty="0">
                <a:latin typeface="Calibri"/>
                <a:cs typeface="Calibri"/>
              </a:rPr>
              <a:t>ε</a:t>
            </a:r>
            <a:r>
              <a:rPr sz="1600" b="1" spc="15" dirty="0">
                <a:latin typeface="Calibri"/>
                <a:cs typeface="Calibri"/>
              </a:rPr>
              <a:t>γ</a:t>
            </a:r>
            <a:r>
              <a:rPr sz="1600" b="1" spc="-30" dirty="0">
                <a:latin typeface="Calibri"/>
                <a:cs typeface="Calibri"/>
              </a:rPr>
              <a:t>χ</a:t>
            </a:r>
            <a:r>
              <a:rPr sz="1600" b="1" dirty="0">
                <a:latin typeface="Calibri"/>
                <a:cs typeface="Calibri"/>
              </a:rPr>
              <a:t>ο 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τη</a:t>
            </a:r>
            <a:r>
              <a:rPr sz="1600" b="1" dirty="0">
                <a:latin typeface="Calibri"/>
                <a:cs typeface="Calibri"/>
              </a:rPr>
              <a:t>ς π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10" dirty="0">
                <a:latin typeface="Calibri"/>
                <a:cs typeface="Calibri"/>
              </a:rPr>
              <a:t>γ</a:t>
            </a:r>
            <a:r>
              <a:rPr sz="1600" b="1" spc="5" dirty="0">
                <a:latin typeface="Calibri"/>
                <a:cs typeface="Calibri"/>
              </a:rPr>
              <a:t>μα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οπο</a:t>
            </a:r>
            <a:r>
              <a:rPr sz="1600" b="1" spc="-5" dirty="0">
                <a:latin typeface="Calibri"/>
                <a:cs typeface="Calibri"/>
              </a:rPr>
              <a:t>ί</a:t>
            </a:r>
            <a:r>
              <a:rPr sz="1600" b="1" spc="-10" dirty="0">
                <a:latin typeface="Calibri"/>
                <a:cs typeface="Calibri"/>
              </a:rPr>
              <a:t>ηση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ω</a:t>
            </a:r>
            <a:r>
              <a:rPr sz="1600" b="1" dirty="0">
                <a:latin typeface="Calibri"/>
                <a:cs typeface="Calibri"/>
              </a:rPr>
              <a:t>ν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5" dirty="0">
                <a:latin typeface="Calibri"/>
                <a:cs typeface="Calibri"/>
              </a:rPr>
              <a:t>υνεν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εύ</a:t>
            </a:r>
            <a:r>
              <a:rPr sz="1600" b="1" spc="-20" dirty="0">
                <a:latin typeface="Calibri"/>
                <a:cs typeface="Calibri"/>
              </a:rPr>
              <a:t>ξ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5" dirty="0">
                <a:latin typeface="Calibri"/>
                <a:cs typeface="Calibri"/>
              </a:rPr>
              <a:t>ω</a:t>
            </a:r>
            <a:r>
              <a:rPr sz="1600" b="1" spc="10" dirty="0">
                <a:latin typeface="Calibri"/>
                <a:cs typeface="Calibri"/>
              </a:rPr>
              <a:t>ν</a:t>
            </a:r>
            <a:r>
              <a:rPr sz="1600" b="1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250171" y="422060"/>
            <a:ext cx="3841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4C4C4C"/>
                </a:solidFill>
                <a:latin typeface="Georgia"/>
                <a:cs typeface="Georgia"/>
              </a:rPr>
              <a:t>1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05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8627" y="929639"/>
            <a:ext cx="76930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Ζ</a:t>
            </a:r>
            <a:r>
              <a:rPr sz="2400" b="1" spc="-35" dirty="0">
                <a:latin typeface="Calibri"/>
                <a:cs typeface="Calibri"/>
              </a:rPr>
              <a:t>η</a:t>
            </a:r>
            <a:r>
              <a:rPr sz="2400" b="1" spc="-5" dirty="0">
                <a:latin typeface="Calibri"/>
                <a:cs typeface="Calibri"/>
              </a:rPr>
              <a:t>τ</a:t>
            </a:r>
            <a:r>
              <a:rPr sz="2400" b="1" spc="-10" dirty="0">
                <a:latin typeface="Calibri"/>
                <a:cs typeface="Calibri"/>
              </a:rPr>
              <a:t>ήμ</a:t>
            </a:r>
            <a:r>
              <a:rPr sz="2400" b="1" dirty="0">
                <a:latin typeface="Calibri"/>
                <a:cs typeface="Calibri"/>
              </a:rPr>
              <a:t>α</a:t>
            </a:r>
            <a:r>
              <a:rPr sz="2400" b="1" spc="-35" dirty="0">
                <a:latin typeface="Calibri"/>
                <a:cs typeface="Calibri"/>
              </a:rPr>
              <a:t>τ</a:t>
            </a:r>
            <a:r>
              <a:rPr sz="2400" b="1" dirty="0">
                <a:latin typeface="Calibri"/>
                <a:cs typeface="Calibri"/>
              </a:rPr>
              <a:t>α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Δεο</a:t>
            </a:r>
            <a:r>
              <a:rPr sz="2400" b="1" spc="15" dirty="0">
                <a:latin typeface="Calibri"/>
                <a:cs typeface="Calibri"/>
              </a:rPr>
              <a:t>ν</a:t>
            </a:r>
            <a:r>
              <a:rPr sz="2400" b="1" spc="-30" dirty="0">
                <a:latin typeface="Calibri"/>
                <a:cs typeface="Calibri"/>
              </a:rPr>
              <a:t>τ</a:t>
            </a:r>
            <a:r>
              <a:rPr sz="2400" b="1" spc="-20" dirty="0">
                <a:latin typeface="Calibri"/>
                <a:cs typeface="Calibri"/>
              </a:rPr>
              <a:t>ο</a:t>
            </a:r>
            <a:r>
              <a:rPr sz="2400" b="1" spc="-15" dirty="0">
                <a:latin typeface="Calibri"/>
                <a:cs typeface="Calibri"/>
              </a:rPr>
              <a:t>λ</a:t>
            </a:r>
            <a:r>
              <a:rPr sz="2400" b="1" dirty="0">
                <a:latin typeface="Calibri"/>
                <a:cs typeface="Calibri"/>
              </a:rPr>
              <a:t>ο</a:t>
            </a:r>
            <a:r>
              <a:rPr sz="2400" b="1" spc="5" dirty="0">
                <a:latin typeface="Calibri"/>
                <a:cs typeface="Calibri"/>
              </a:rPr>
              <a:t>γί</a:t>
            </a:r>
            <a:r>
              <a:rPr sz="2400" b="1" spc="-5" dirty="0">
                <a:latin typeface="Calibri"/>
                <a:cs typeface="Calibri"/>
              </a:rPr>
              <a:t>α</a:t>
            </a:r>
            <a:r>
              <a:rPr sz="2400" b="1" dirty="0">
                <a:latin typeface="Calibri"/>
                <a:cs typeface="Calibri"/>
              </a:rPr>
              <a:t>ς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&amp;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Π</a:t>
            </a:r>
            <a:r>
              <a:rPr sz="2400" b="1" spc="-20" dirty="0">
                <a:latin typeface="Calibri"/>
                <a:cs typeface="Calibri"/>
              </a:rPr>
              <a:t>ο</a:t>
            </a:r>
            <a:r>
              <a:rPr sz="2400" b="1" spc="-15" dirty="0">
                <a:latin typeface="Calibri"/>
                <a:cs typeface="Calibri"/>
              </a:rPr>
              <a:t>λι</a:t>
            </a:r>
            <a:r>
              <a:rPr sz="2400" b="1" spc="-5" dirty="0">
                <a:latin typeface="Calibri"/>
                <a:cs typeface="Calibri"/>
              </a:rPr>
              <a:t>τ</a:t>
            </a:r>
            <a:r>
              <a:rPr sz="2400" b="1" spc="5" dirty="0">
                <a:latin typeface="Calibri"/>
                <a:cs typeface="Calibri"/>
              </a:rPr>
              <a:t>ι</a:t>
            </a:r>
            <a:r>
              <a:rPr sz="2400" b="1" dirty="0">
                <a:latin typeface="Calibri"/>
                <a:cs typeface="Calibri"/>
              </a:rPr>
              <a:t>κ</a:t>
            </a:r>
            <a:r>
              <a:rPr sz="2400" b="1" spc="-10" dirty="0">
                <a:latin typeface="Calibri"/>
                <a:cs typeface="Calibri"/>
              </a:rPr>
              <a:t>ή</a:t>
            </a:r>
            <a:r>
              <a:rPr sz="2400" b="1" dirty="0">
                <a:latin typeface="Calibri"/>
                <a:cs typeface="Calibri"/>
              </a:rPr>
              <a:t>ς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10" dirty="0">
                <a:latin typeface="Calibri"/>
                <a:cs typeface="Calibri"/>
              </a:rPr>
              <a:t>σ</a:t>
            </a:r>
            <a:r>
              <a:rPr sz="2400" b="1" spc="-5" dirty="0">
                <a:latin typeface="Calibri"/>
                <a:cs typeface="Calibri"/>
              </a:rPr>
              <a:t>τ</a:t>
            </a:r>
            <a:r>
              <a:rPr sz="2400" b="1" spc="-60" dirty="0">
                <a:latin typeface="Calibri"/>
                <a:cs typeface="Calibri"/>
              </a:rPr>
              <a:t>η</a:t>
            </a:r>
            <a:r>
              <a:rPr sz="2400" b="1" dirty="0">
                <a:latin typeface="Calibri"/>
                <a:cs typeface="Calibri"/>
              </a:rPr>
              <a:t>ν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65" dirty="0">
                <a:latin typeface="Calibri"/>
                <a:cs typeface="Calibri"/>
              </a:rPr>
              <a:t>Κ</a:t>
            </a:r>
            <a:r>
              <a:rPr sz="2400" b="1" dirty="0">
                <a:latin typeface="Calibri"/>
                <a:cs typeface="Calibri"/>
              </a:rPr>
              <a:t>ο</a:t>
            </a:r>
            <a:r>
              <a:rPr sz="2400" b="1" spc="-15" dirty="0">
                <a:latin typeface="Calibri"/>
                <a:cs typeface="Calibri"/>
              </a:rPr>
              <a:t>ι</a:t>
            </a:r>
            <a:r>
              <a:rPr sz="2400" b="1" spc="-5" dirty="0">
                <a:latin typeface="Calibri"/>
                <a:cs typeface="Calibri"/>
              </a:rPr>
              <a:t>ν</a:t>
            </a:r>
            <a:r>
              <a:rPr sz="2400" b="1" dirty="0">
                <a:latin typeface="Calibri"/>
                <a:cs typeface="Calibri"/>
              </a:rPr>
              <a:t>ων</a:t>
            </a:r>
            <a:r>
              <a:rPr sz="2400" b="1" spc="5" dirty="0">
                <a:latin typeface="Calibri"/>
                <a:cs typeface="Calibri"/>
              </a:rPr>
              <a:t>ι</a:t>
            </a:r>
            <a:r>
              <a:rPr sz="2400" b="1" dirty="0">
                <a:latin typeface="Calibri"/>
                <a:cs typeface="Calibri"/>
              </a:rPr>
              <a:t>κή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Έρευνα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2219" y="1815846"/>
            <a:ext cx="8126095" cy="482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600" b="1" u="heavy" spc="-10" dirty="0">
                <a:latin typeface="Calibri"/>
                <a:cs typeface="Calibri"/>
              </a:rPr>
              <a:t>Π</a:t>
            </a:r>
            <a:r>
              <a:rPr sz="1600" b="1" u="heavy" spc="5" dirty="0">
                <a:latin typeface="Calibri"/>
                <a:cs typeface="Calibri"/>
              </a:rPr>
              <a:t>α</a:t>
            </a:r>
            <a:r>
              <a:rPr sz="1600" b="1" u="heavy" spc="10" dirty="0">
                <a:latin typeface="Calibri"/>
                <a:cs typeface="Calibri"/>
              </a:rPr>
              <a:t>ρ</a:t>
            </a:r>
            <a:r>
              <a:rPr sz="1600" b="1" u="heavy" spc="5" dirty="0">
                <a:latin typeface="Calibri"/>
                <a:cs typeface="Calibri"/>
              </a:rPr>
              <a:t>α</a:t>
            </a:r>
            <a:r>
              <a:rPr sz="1600" b="1" u="heavy" dirty="0">
                <a:latin typeface="Calibri"/>
                <a:cs typeface="Calibri"/>
              </a:rPr>
              <a:t>π</a:t>
            </a:r>
            <a:r>
              <a:rPr sz="1600" b="1" u="heavy" spc="-15" dirty="0">
                <a:latin typeface="Calibri"/>
                <a:cs typeface="Calibri"/>
              </a:rPr>
              <a:t>λ</a:t>
            </a:r>
            <a:r>
              <a:rPr sz="1600" b="1" u="heavy" spc="5" dirty="0">
                <a:latin typeface="Calibri"/>
                <a:cs typeface="Calibri"/>
              </a:rPr>
              <a:t>άν</a:t>
            </a:r>
            <a:r>
              <a:rPr sz="1600" b="1" u="heavy" spc="-10" dirty="0">
                <a:latin typeface="Calibri"/>
                <a:cs typeface="Calibri"/>
              </a:rPr>
              <a:t>ησ</a:t>
            </a:r>
            <a:r>
              <a:rPr sz="1600" b="1" u="heavy" dirty="0">
                <a:latin typeface="Calibri"/>
                <a:cs typeface="Calibri"/>
              </a:rPr>
              <a:t>η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ct val="135000"/>
              </a:lnSpc>
              <a:spcBef>
                <a:spcPts val="960"/>
              </a:spcBef>
            </a:pPr>
            <a:r>
              <a:rPr sz="1600" b="1" spc="5" dirty="0">
                <a:latin typeface="Calibri"/>
                <a:cs typeface="Calibri"/>
              </a:rPr>
              <a:t>Ω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π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dirty="0">
                <a:latin typeface="Calibri"/>
                <a:cs typeface="Calibri"/>
              </a:rPr>
              <a:t>ος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35" dirty="0">
                <a:latin typeface="Calibri"/>
                <a:cs typeface="Calibri"/>
              </a:rPr>
              <a:t>η</a:t>
            </a:r>
            <a:r>
              <a:rPr sz="1600" b="1" dirty="0">
                <a:latin typeface="Calibri"/>
                <a:cs typeface="Calibri"/>
              </a:rPr>
              <a:t>ν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αυ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ό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35" dirty="0">
                <a:latin typeface="Calibri"/>
                <a:cs typeface="Calibri"/>
              </a:rPr>
              <a:t>ητ</a:t>
            </a:r>
            <a:r>
              <a:rPr sz="1600" b="1" dirty="0">
                <a:latin typeface="Calibri"/>
                <a:cs typeface="Calibri"/>
              </a:rPr>
              <a:t>α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ου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ε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20" dirty="0">
                <a:latin typeface="Calibri"/>
                <a:cs typeface="Calibri"/>
              </a:rPr>
              <a:t>υ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35" dirty="0">
                <a:latin typeface="Calibri"/>
                <a:cs typeface="Calibri"/>
              </a:rPr>
              <a:t>η</a:t>
            </a:r>
            <a:r>
              <a:rPr sz="1600" b="1" spc="-10" dirty="0">
                <a:latin typeface="Calibri"/>
                <a:cs typeface="Calibri"/>
              </a:rPr>
              <a:t>τή</a:t>
            </a:r>
            <a:r>
              <a:rPr sz="1600" b="1" dirty="0">
                <a:latin typeface="Calibri"/>
                <a:cs typeface="Calibri"/>
              </a:rPr>
              <a:t>,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υ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dirty="0">
                <a:latin typeface="Calibri"/>
                <a:cs typeface="Calibri"/>
              </a:rPr>
              <a:t>οπο</a:t>
            </a:r>
            <a:r>
              <a:rPr sz="1600" b="1" spc="5" dirty="0">
                <a:latin typeface="Calibri"/>
                <a:cs typeface="Calibri"/>
              </a:rPr>
              <a:t>ύ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τη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έ</a:t>
            </a:r>
            <a:r>
              <a:rPr sz="1600" b="1" spc="-15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20" dirty="0">
                <a:latin typeface="Calibri"/>
                <a:cs typeface="Calibri"/>
              </a:rPr>
              <a:t>υ</a:t>
            </a:r>
            <a:r>
              <a:rPr sz="1600" b="1" spc="5" dirty="0">
                <a:latin typeface="Calibri"/>
                <a:cs typeface="Calibri"/>
              </a:rPr>
              <a:t>να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</a:rPr>
              <a:t>κ</a:t>
            </a:r>
            <a:r>
              <a:rPr sz="1600" b="1" spc="-15" dirty="0">
                <a:latin typeface="Calibri"/>
                <a:cs typeface="Calibri"/>
              </a:rPr>
              <a:t>λ</a:t>
            </a:r>
            <a:r>
              <a:rPr sz="1600" b="1" dirty="0">
                <a:latin typeface="Calibri"/>
                <a:cs typeface="Calibri"/>
              </a:rPr>
              <a:t>π. </a:t>
            </a:r>
            <a:r>
              <a:rPr sz="1600" b="1" spc="-15" dirty="0">
                <a:latin typeface="Calibri"/>
                <a:cs typeface="Calibri"/>
              </a:rPr>
              <a:t>Γ</a:t>
            </a:r>
            <a:r>
              <a:rPr sz="1600" b="1" spc="-20" dirty="0">
                <a:latin typeface="Calibri"/>
                <a:cs typeface="Calibri"/>
              </a:rPr>
              <a:t>ε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dirty="0">
                <a:latin typeface="Calibri"/>
                <a:cs typeface="Calibri"/>
              </a:rPr>
              <a:t>ά</a:t>
            </a:r>
            <a:r>
              <a:rPr sz="1600" b="1" spc="5" dirty="0">
                <a:latin typeface="Calibri"/>
                <a:cs typeface="Calibri"/>
              </a:rPr>
              <a:t> αν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30" dirty="0">
                <a:latin typeface="Calibri"/>
                <a:cs typeface="Calibri"/>
              </a:rPr>
              <a:t>ι</a:t>
            </a:r>
            <a:r>
              <a:rPr sz="1600" b="1" spc="5" dirty="0">
                <a:latin typeface="Calibri"/>
                <a:cs typeface="Calibri"/>
              </a:rPr>
              <a:t>δε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spc="-25" dirty="0">
                <a:latin typeface="Calibri"/>
                <a:cs typeface="Calibri"/>
              </a:rPr>
              <a:t>ο</a:t>
            </a:r>
            <a:r>
              <a:rPr sz="1600" b="1" spc="-15" dirty="0">
                <a:latin typeface="Calibri"/>
                <a:cs typeface="Calibri"/>
              </a:rPr>
              <a:t>λ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10" dirty="0">
                <a:latin typeface="Calibri"/>
                <a:cs typeface="Calibri"/>
              </a:rPr>
              <a:t>γ</a:t>
            </a:r>
            <a:r>
              <a:rPr sz="1600" b="1" spc="-5" dirty="0">
                <a:latin typeface="Calibri"/>
                <a:cs typeface="Calibri"/>
              </a:rPr>
              <a:t>ικ</a:t>
            </a:r>
            <a:r>
              <a:rPr sz="1600" b="1" spc="-10" dirty="0">
                <a:latin typeface="Calibri"/>
                <a:cs typeface="Calibri"/>
              </a:rPr>
              <a:t>ή</a:t>
            </a:r>
            <a:r>
              <a:rPr sz="1600" b="1" dirty="0">
                <a:latin typeface="Calibri"/>
                <a:cs typeface="Calibri"/>
              </a:rPr>
              <a:t>, 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-20" dirty="0">
                <a:latin typeface="Calibri"/>
                <a:cs typeface="Calibri"/>
              </a:rPr>
              <a:t>π</a:t>
            </a:r>
            <a:r>
              <a:rPr sz="1600" b="1" spc="5" dirty="0">
                <a:latin typeface="Calibri"/>
                <a:cs typeface="Calibri"/>
              </a:rPr>
              <a:t>άν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dirty="0">
                <a:latin typeface="Calibri"/>
                <a:cs typeface="Calibri"/>
              </a:rPr>
              <a:t>α 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δ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80" dirty="0">
                <a:latin typeface="Calibri"/>
                <a:cs typeface="Calibri"/>
              </a:rPr>
              <a:t>κ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25" dirty="0">
                <a:latin typeface="Calibri"/>
                <a:cs typeface="Calibri"/>
              </a:rPr>
              <a:t>ο</a:t>
            </a:r>
            <a:r>
              <a:rPr sz="1600" b="1" spc="-15" dirty="0">
                <a:latin typeface="Calibri"/>
                <a:cs typeface="Calibri"/>
              </a:rPr>
              <a:t>λ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10" dirty="0">
                <a:latin typeface="Calibri"/>
                <a:cs typeface="Calibri"/>
              </a:rPr>
              <a:t>γ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30" dirty="0">
                <a:latin typeface="Calibri"/>
                <a:cs typeface="Calibri"/>
              </a:rPr>
              <a:t>ί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dirty="0">
                <a:latin typeface="Calibri"/>
                <a:cs typeface="Calibri"/>
              </a:rPr>
              <a:t>, </a:t>
            </a:r>
            <a:r>
              <a:rPr sz="1600" b="1" spc="5" dirty="0">
                <a:latin typeface="Calibri"/>
                <a:cs typeface="Calibri"/>
              </a:rPr>
              <a:t> π</a:t>
            </a:r>
            <a:r>
              <a:rPr sz="1600" b="1" dirty="0">
                <a:latin typeface="Calibri"/>
                <a:cs typeface="Calibri"/>
              </a:rPr>
              <a:t>.</a:t>
            </a:r>
            <a:r>
              <a:rPr sz="1600" b="1" spc="-10" dirty="0">
                <a:latin typeface="Calibri"/>
                <a:cs typeface="Calibri"/>
              </a:rPr>
              <a:t>χ</a:t>
            </a:r>
            <a:r>
              <a:rPr sz="1600" b="1" dirty="0">
                <a:latin typeface="Calibri"/>
                <a:cs typeface="Calibri"/>
              </a:rPr>
              <a:t>. 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dirty="0">
                <a:latin typeface="Calibri"/>
                <a:cs typeface="Calibri"/>
              </a:rPr>
              <a:t>ε 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30" dirty="0">
                <a:latin typeface="Calibri"/>
                <a:cs typeface="Calibri"/>
              </a:rPr>
              <a:t>ι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-15" dirty="0">
                <a:latin typeface="Calibri"/>
                <a:cs typeface="Calibri"/>
              </a:rPr>
              <a:t>ά</a:t>
            </a:r>
            <a:r>
              <a:rPr sz="1600" b="1" spc="5" dirty="0">
                <a:latin typeface="Calibri"/>
                <a:cs typeface="Calibri"/>
              </a:rPr>
              <a:t>μα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. 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Ε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20" dirty="0">
                <a:latin typeface="Calibri"/>
                <a:cs typeface="Calibri"/>
              </a:rPr>
              <a:t>ε</a:t>
            </a:r>
            <a:r>
              <a:rPr sz="1600" b="1" spc="-15" dirty="0">
                <a:latin typeface="Calibri"/>
                <a:cs typeface="Calibri"/>
              </a:rPr>
              <a:t>ρ</a:t>
            </a:r>
            <a:r>
              <a:rPr sz="1600" b="1" spc="-10" dirty="0">
                <a:latin typeface="Calibri"/>
                <a:cs typeface="Calibri"/>
              </a:rPr>
              <a:t>γ</a:t>
            </a:r>
            <a:r>
              <a:rPr sz="1600" b="1" spc="-35" dirty="0">
                <a:latin typeface="Calibri"/>
                <a:cs typeface="Calibri"/>
              </a:rPr>
              <a:t>η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ικ</a:t>
            </a:r>
            <a:r>
              <a:rPr sz="1600" b="1" dirty="0">
                <a:latin typeface="Calibri"/>
                <a:cs typeface="Calibri"/>
              </a:rPr>
              <a:t>ή  &amp; 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π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10" dirty="0">
                <a:latin typeface="Calibri"/>
                <a:cs typeface="Calibri"/>
              </a:rPr>
              <a:t>θ</a:t>
            </a:r>
            <a:r>
              <a:rPr sz="1600" b="1" spc="-35" dirty="0">
                <a:latin typeface="Calibri"/>
                <a:cs typeface="Calibri"/>
              </a:rPr>
              <a:t>η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ικ</a:t>
            </a:r>
            <a:r>
              <a:rPr sz="1600" b="1" dirty="0">
                <a:latin typeface="Calibri"/>
                <a:cs typeface="Calibri"/>
              </a:rPr>
              <a:t>ή 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-1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-40" dirty="0">
                <a:latin typeface="Calibri"/>
                <a:cs typeface="Calibri"/>
              </a:rPr>
              <a:t>λ</a:t>
            </a:r>
            <a:r>
              <a:rPr sz="1600" b="1" spc="5" dirty="0">
                <a:latin typeface="Calibri"/>
                <a:cs typeface="Calibri"/>
              </a:rPr>
              <a:t>άν</a:t>
            </a:r>
            <a:r>
              <a:rPr sz="1600" b="1" spc="-10" dirty="0">
                <a:latin typeface="Calibri"/>
                <a:cs typeface="Calibri"/>
              </a:rPr>
              <a:t>ησ</a:t>
            </a:r>
            <a:r>
              <a:rPr sz="1600" b="1" spc="-15" dirty="0">
                <a:latin typeface="Calibri"/>
                <a:cs typeface="Calibri"/>
              </a:rPr>
              <a:t>η</a:t>
            </a:r>
            <a:r>
              <a:rPr sz="1600" b="1" dirty="0">
                <a:latin typeface="Calibri"/>
                <a:cs typeface="Calibri"/>
              </a:rPr>
              <a:t>. 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15" dirty="0">
                <a:latin typeface="Calibri"/>
                <a:cs typeface="Calibri"/>
              </a:rPr>
              <a:t>ν</a:t>
            </a:r>
            <a:r>
              <a:rPr sz="1600" b="1" spc="5" dirty="0">
                <a:latin typeface="Calibri"/>
                <a:cs typeface="Calibri"/>
              </a:rPr>
              <a:t>ά</a:t>
            </a:r>
            <a:r>
              <a:rPr sz="1600" b="1" spc="-10" dirty="0">
                <a:latin typeface="Calibri"/>
                <a:cs typeface="Calibri"/>
              </a:rPr>
              <a:t>γ</a:t>
            </a:r>
            <a:r>
              <a:rPr sz="1600" b="1" spc="-5" dirty="0">
                <a:latin typeface="Calibri"/>
                <a:cs typeface="Calibri"/>
              </a:rPr>
              <a:t>κ</a:t>
            </a:r>
            <a:r>
              <a:rPr sz="1600" b="1" dirty="0">
                <a:latin typeface="Calibri"/>
                <a:cs typeface="Calibri"/>
              </a:rPr>
              <a:t>η </a:t>
            </a:r>
            <a:r>
              <a:rPr sz="1600" b="1" spc="5" dirty="0">
                <a:latin typeface="Calibri"/>
                <a:cs typeface="Calibri"/>
              </a:rPr>
              <a:t>εν</a:t>
            </a:r>
            <a:r>
              <a:rPr sz="1600" b="1" spc="-10" dirty="0">
                <a:latin typeface="Calibri"/>
                <a:cs typeface="Calibri"/>
              </a:rPr>
              <a:t>η</a:t>
            </a:r>
            <a:r>
              <a:rPr sz="1600" b="1" spc="5" dirty="0">
                <a:latin typeface="Calibri"/>
                <a:cs typeface="Calibri"/>
              </a:rPr>
              <a:t>μέ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-5" dirty="0">
                <a:latin typeface="Calibri"/>
                <a:cs typeface="Calibri"/>
              </a:rPr>
              <a:t>ω</a:t>
            </a:r>
            <a:r>
              <a:rPr sz="1600" b="1" spc="-10" dirty="0">
                <a:latin typeface="Calibri"/>
                <a:cs typeface="Calibri"/>
              </a:rPr>
              <a:t>ση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ό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ι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οι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5" dirty="0">
                <a:latin typeface="Calibri"/>
                <a:cs typeface="Calibri"/>
              </a:rPr>
              <a:t>υμμε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έ</a:t>
            </a:r>
            <a:r>
              <a:rPr sz="1600" b="1" spc="-30" dirty="0">
                <a:latin typeface="Calibri"/>
                <a:cs typeface="Calibri"/>
              </a:rPr>
              <a:t>χ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θ</a:t>
            </a:r>
            <a:r>
              <a:rPr sz="1600" b="1" dirty="0">
                <a:latin typeface="Calibri"/>
                <a:cs typeface="Calibri"/>
              </a:rPr>
              <a:t>α</a:t>
            </a:r>
            <a:r>
              <a:rPr sz="1600" b="1" spc="-20" dirty="0">
                <a:latin typeface="Calibri"/>
                <a:cs typeface="Calibri"/>
              </a:rPr>
              <a:t> π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-15" dirty="0">
                <a:latin typeface="Calibri"/>
                <a:cs typeface="Calibri"/>
              </a:rPr>
              <a:t>λ</a:t>
            </a:r>
            <a:r>
              <a:rPr sz="1600" b="1" spc="5" dirty="0">
                <a:latin typeface="Calibri"/>
                <a:cs typeface="Calibri"/>
              </a:rPr>
              <a:t>αν</a:t>
            </a:r>
            <a:r>
              <a:rPr sz="1600" b="1" spc="-10" dirty="0">
                <a:latin typeface="Calibri"/>
                <a:cs typeface="Calibri"/>
              </a:rPr>
              <a:t>η</a:t>
            </a:r>
            <a:r>
              <a:rPr sz="1600" b="1" spc="10" dirty="0">
                <a:latin typeface="Calibri"/>
                <a:cs typeface="Calibri"/>
              </a:rPr>
              <a:t>θ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ύ</a:t>
            </a:r>
            <a:r>
              <a:rPr sz="1600" b="1" spc="-15" dirty="0">
                <a:latin typeface="Calibri"/>
                <a:cs typeface="Calibri"/>
              </a:rPr>
              <a:t>ν</a:t>
            </a:r>
            <a:r>
              <a:rPr sz="1600" b="1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12700" marR="991235">
              <a:lnSpc>
                <a:spcPct val="185000"/>
              </a:lnSpc>
            </a:pPr>
            <a:r>
              <a:rPr sz="1600" b="1" spc="-125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ό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ε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χ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5" dirty="0">
                <a:latin typeface="Calibri"/>
                <a:cs typeface="Calibri"/>
              </a:rPr>
              <a:t>ά</a:t>
            </a:r>
            <a:r>
              <a:rPr sz="1600" b="1" spc="-10" dirty="0">
                <a:latin typeface="Calibri"/>
                <a:cs typeface="Calibri"/>
              </a:rPr>
              <a:t>ζ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ι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α</a:t>
            </a:r>
            <a:r>
              <a:rPr sz="1600" b="1" i="1" dirty="0">
                <a:latin typeface="Calibri"/>
                <a:cs typeface="Calibri"/>
              </a:rPr>
              <a:t>π</a:t>
            </a:r>
            <a:r>
              <a:rPr sz="1600" b="1" i="1" spc="-35" dirty="0">
                <a:latin typeface="Calibri"/>
                <a:cs typeface="Calibri"/>
              </a:rPr>
              <a:t>ο</a:t>
            </a:r>
            <a:r>
              <a:rPr sz="1600" b="1" i="1" spc="-15" dirty="0">
                <a:latin typeface="Calibri"/>
                <a:cs typeface="Calibri"/>
              </a:rPr>
              <a:t>λ</a:t>
            </a:r>
            <a:r>
              <a:rPr sz="1600" b="1" i="1" spc="-10" dirty="0">
                <a:latin typeface="Calibri"/>
                <a:cs typeface="Calibri"/>
              </a:rPr>
              <a:t>ογ</a:t>
            </a:r>
            <a:r>
              <a:rPr sz="1600" b="1" i="1" spc="-5" dirty="0">
                <a:latin typeface="Calibri"/>
                <a:cs typeface="Calibri"/>
              </a:rPr>
              <a:t>ι</a:t>
            </a:r>
            <a:r>
              <a:rPr sz="1600" b="1" i="1" spc="-10" dirty="0">
                <a:latin typeface="Calibri"/>
                <a:cs typeface="Calibri"/>
              </a:rPr>
              <a:t>σ</a:t>
            </a:r>
            <a:r>
              <a:rPr sz="1600" b="1" i="1" spc="-5" dirty="0">
                <a:latin typeface="Calibri"/>
                <a:cs typeface="Calibri"/>
              </a:rPr>
              <a:t>μ</a:t>
            </a:r>
            <a:r>
              <a:rPr sz="1600" b="1" i="1" spc="-10" dirty="0">
                <a:latin typeface="Calibri"/>
                <a:cs typeface="Calibri"/>
              </a:rPr>
              <a:t>ός</a:t>
            </a:r>
            <a:r>
              <a:rPr sz="1600" b="1" i="1" dirty="0">
                <a:latin typeface="Calibri"/>
                <a:cs typeface="Calibri"/>
              </a:rPr>
              <a:t>,</a:t>
            </a:r>
            <a:r>
              <a:rPr sz="1600" b="1" i="1" spc="3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dirty="0">
                <a:latin typeface="Calibri"/>
                <a:cs typeface="Calibri"/>
              </a:rPr>
              <a:t>ε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35" dirty="0">
                <a:latin typeface="Calibri"/>
                <a:cs typeface="Calibri"/>
              </a:rPr>
              <a:t>η</a:t>
            </a:r>
            <a:r>
              <a:rPr sz="1600" b="1" dirty="0">
                <a:latin typeface="Calibri"/>
                <a:cs typeface="Calibri"/>
              </a:rPr>
              <a:t>ν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5" dirty="0">
                <a:latin typeface="Calibri"/>
                <a:cs typeface="Calibri"/>
              </a:rPr>
              <a:t>χ</a:t>
            </a:r>
            <a:r>
              <a:rPr sz="1600" b="1" dirty="0">
                <a:latin typeface="Calibri"/>
                <a:cs typeface="Calibri"/>
              </a:rPr>
              <a:t>ή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ι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π</a:t>
            </a:r>
            <a:r>
              <a:rPr sz="1600" b="1" spc="5" dirty="0">
                <a:latin typeface="Calibri"/>
                <a:cs typeface="Calibri"/>
              </a:rPr>
              <a:t>άλ</a:t>
            </a:r>
            <a:r>
              <a:rPr sz="1600" b="1" dirty="0">
                <a:latin typeface="Calibri"/>
                <a:cs typeface="Calibri"/>
              </a:rPr>
              <a:t>ι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dirty="0">
                <a:latin typeface="Calibri"/>
                <a:cs typeface="Calibri"/>
              </a:rPr>
              <a:t>α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spc="-35" dirty="0">
                <a:latin typeface="Calibri"/>
                <a:cs typeface="Calibri"/>
              </a:rPr>
              <a:t>η</a:t>
            </a:r>
            <a:r>
              <a:rPr sz="1600" b="1" dirty="0">
                <a:latin typeface="Calibri"/>
                <a:cs typeface="Calibri"/>
              </a:rPr>
              <a:t>ν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αυμα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10" dirty="0">
                <a:latin typeface="Calibri"/>
                <a:cs typeface="Calibri"/>
              </a:rPr>
              <a:t>σ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dirty="0">
                <a:latin typeface="Calibri"/>
                <a:cs typeface="Calibri"/>
              </a:rPr>
              <a:t>ί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spc="5" dirty="0">
                <a:latin typeface="Calibri"/>
                <a:cs typeface="Calibri"/>
              </a:rPr>
              <a:t>ανε</a:t>
            </a:r>
            <a:r>
              <a:rPr sz="1600" b="1" spc="-5" dirty="0">
                <a:latin typeface="Calibri"/>
                <a:cs typeface="Calibri"/>
              </a:rPr>
              <a:t>ί</a:t>
            </a:r>
            <a:r>
              <a:rPr sz="1600" b="1" spc="-10" dirty="0">
                <a:latin typeface="Calibri"/>
                <a:cs typeface="Calibri"/>
              </a:rPr>
              <a:t>ς</a:t>
            </a:r>
            <a:r>
              <a:rPr sz="1600" b="1" dirty="0">
                <a:latin typeface="Calibri"/>
                <a:cs typeface="Calibri"/>
              </a:rPr>
              <a:t>. </a:t>
            </a:r>
            <a:r>
              <a:rPr sz="1600" b="1" u="heavy" spc="5" dirty="0">
                <a:latin typeface="Calibri"/>
                <a:cs typeface="Calibri"/>
              </a:rPr>
              <a:t>Ανά</a:t>
            </a:r>
            <a:r>
              <a:rPr sz="1600" b="1" u="heavy" spc="-15" dirty="0">
                <a:latin typeface="Calibri"/>
                <a:cs typeface="Calibri"/>
              </a:rPr>
              <a:t>λ</a:t>
            </a:r>
            <a:r>
              <a:rPr sz="1600" b="1" u="heavy" spc="5" dirty="0">
                <a:latin typeface="Calibri"/>
                <a:cs typeface="Calibri"/>
              </a:rPr>
              <a:t>υ</a:t>
            </a:r>
            <a:r>
              <a:rPr sz="1600" b="1" u="heavy" spc="-10" dirty="0">
                <a:latin typeface="Calibri"/>
                <a:cs typeface="Calibri"/>
              </a:rPr>
              <a:t>σ</a:t>
            </a:r>
            <a:r>
              <a:rPr sz="1600" b="1" u="heavy" dirty="0">
                <a:latin typeface="Calibri"/>
                <a:cs typeface="Calibri"/>
              </a:rPr>
              <a:t>η</a:t>
            </a:r>
            <a:r>
              <a:rPr sz="1600" u="heavy" spc="-100" dirty="0">
                <a:latin typeface="Times New Roman"/>
                <a:cs typeface="Times New Roman"/>
              </a:rPr>
              <a:t> </a:t>
            </a:r>
            <a:r>
              <a:rPr sz="1600" b="1" u="heavy" spc="-55" dirty="0">
                <a:latin typeface="Calibri"/>
                <a:cs typeface="Calibri"/>
              </a:rPr>
              <a:t>κ</a:t>
            </a:r>
            <a:r>
              <a:rPr sz="1600" b="1" u="heavy" spc="5" dirty="0">
                <a:latin typeface="Calibri"/>
                <a:cs typeface="Calibri"/>
              </a:rPr>
              <a:t>α</a:t>
            </a:r>
            <a:r>
              <a:rPr sz="1600" b="1" u="heavy" dirty="0">
                <a:latin typeface="Calibri"/>
                <a:cs typeface="Calibri"/>
              </a:rPr>
              <a:t>ι</a:t>
            </a:r>
            <a:r>
              <a:rPr sz="1600" u="heavy" spc="-50" dirty="0">
                <a:latin typeface="Times New Roman"/>
                <a:cs typeface="Times New Roman"/>
              </a:rPr>
              <a:t> </a:t>
            </a:r>
            <a:r>
              <a:rPr sz="1600" b="1" u="heavy" spc="5" dirty="0">
                <a:latin typeface="Calibri"/>
                <a:cs typeface="Calibri"/>
              </a:rPr>
              <a:t>υ</a:t>
            </a:r>
            <a:r>
              <a:rPr sz="1600" b="1" u="heavy" dirty="0">
                <a:latin typeface="Calibri"/>
                <a:cs typeface="Calibri"/>
              </a:rPr>
              <a:t>πο</a:t>
            </a:r>
            <a:r>
              <a:rPr sz="1600" b="1" u="heavy" spc="10" dirty="0">
                <a:latin typeface="Calibri"/>
                <a:cs typeface="Calibri"/>
              </a:rPr>
              <a:t>β</a:t>
            </a:r>
            <a:r>
              <a:rPr sz="1600" b="1" u="heavy" spc="-25" dirty="0">
                <a:latin typeface="Calibri"/>
                <a:cs typeface="Calibri"/>
              </a:rPr>
              <a:t>ο</a:t>
            </a:r>
            <a:r>
              <a:rPr sz="1600" b="1" u="heavy" spc="5" dirty="0">
                <a:latin typeface="Calibri"/>
                <a:cs typeface="Calibri"/>
              </a:rPr>
              <a:t>λ</a:t>
            </a:r>
            <a:r>
              <a:rPr sz="1600" b="1" u="heavy" dirty="0">
                <a:latin typeface="Calibri"/>
                <a:cs typeface="Calibri"/>
              </a:rPr>
              <a:t>ή</a:t>
            </a:r>
            <a:r>
              <a:rPr sz="1600" u="heavy" spc="-105" dirty="0">
                <a:latin typeface="Times New Roman"/>
                <a:cs typeface="Times New Roman"/>
              </a:rPr>
              <a:t> </a:t>
            </a:r>
            <a:r>
              <a:rPr sz="1600" b="1" u="heavy" spc="5" dirty="0">
                <a:latin typeface="Calibri"/>
                <a:cs typeface="Calibri"/>
              </a:rPr>
              <a:t>ε</a:t>
            </a:r>
            <a:r>
              <a:rPr sz="1600" b="1" u="heavy" spc="-30" dirty="0">
                <a:latin typeface="Calibri"/>
                <a:cs typeface="Calibri"/>
              </a:rPr>
              <a:t>κ</a:t>
            </a:r>
            <a:r>
              <a:rPr sz="1600" b="1" u="heavy" spc="10" dirty="0">
                <a:latin typeface="Calibri"/>
                <a:cs typeface="Calibri"/>
              </a:rPr>
              <a:t>θ</a:t>
            </a:r>
            <a:r>
              <a:rPr sz="1600" b="1" u="heavy" spc="-20" dirty="0">
                <a:latin typeface="Calibri"/>
                <a:cs typeface="Calibri"/>
              </a:rPr>
              <a:t>έ</a:t>
            </a:r>
            <a:r>
              <a:rPr sz="1600" b="1" u="heavy" spc="-10" dirty="0">
                <a:latin typeface="Calibri"/>
                <a:cs typeface="Calibri"/>
              </a:rPr>
              <a:t>σ</a:t>
            </a:r>
            <a:r>
              <a:rPr sz="1600" b="1" u="heavy" spc="5" dirty="0">
                <a:latin typeface="Calibri"/>
                <a:cs typeface="Calibri"/>
              </a:rPr>
              <a:t>ε</a:t>
            </a:r>
            <a:r>
              <a:rPr sz="1600" b="1" u="heavy" spc="-5" dirty="0">
                <a:latin typeface="Calibri"/>
                <a:cs typeface="Calibri"/>
              </a:rPr>
              <a:t>ω</a:t>
            </a:r>
            <a:r>
              <a:rPr sz="1600" b="1" u="heavy" dirty="0">
                <a:latin typeface="Calibri"/>
                <a:cs typeface="Calibri"/>
              </a:rPr>
              <a:t>ν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35000"/>
              </a:lnSpc>
              <a:spcBef>
                <a:spcPts val="960"/>
              </a:spcBef>
            </a:pPr>
            <a:r>
              <a:rPr sz="1600" b="1" spc="-10" dirty="0">
                <a:latin typeface="Calibri"/>
                <a:cs typeface="Calibri"/>
              </a:rPr>
              <a:t>Ο</a:t>
            </a:r>
            <a:r>
              <a:rPr sz="1600" b="1" dirty="0">
                <a:latin typeface="Calibri"/>
                <a:cs typeface="Calibri"/>
              </a:rPr>
              <a:t>ι</a:t>
            </a:r>
            <a:r>
              <a:rPr sz="1600" b="1" spc="13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20" dirty="0">
                <a:latin typeface="Calibri"/>
                <a:cs typeface="Calibri"/>
              </a:rPr>
              <a:t>υ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35" dirty="0">
                <a:latin typeface="Calibri"/>
                <a:cs typeface="Calibri"/>
              </a:rPr>
              <a:t>η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έ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13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έ</a:t>
            </a:r>
            <a:r>
              <a:rPr sz="1600" b="1" spc="-30" dirty="0">
                <a:latin typeface="Calibri"/>
                <a:cs typeface="Calibri"/>
              </a:rPr>
              <a:t>χ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υ</a:t>
            </a:r>
            <a:r>
              <a:rPr sz="1600" b="1" dirty="0">
                <a:latin typeface="Calibri"/>
                <a:cs typeface="Calibri"/>
              </a:rPr>
              <a:t>ν</a:t>
            </a:r>
            <a:r>
              <a:rPr sz="1600" b="1" spc="12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δε</a:t>
            </a:r>
            <a:r>
              <a:rPr sz="1600" b="1" spc="-25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spc="-25" dirty="0">
                <a:latin typeface="Calibri"/>
                <a:cs typeface="Calibri"/>
              </a:rPr>
              <a:t>ο</a:t>
            </a:r>
            <a:r>
              <a:rPr sz="1600" b="1" spc="-15" dirty="0">
                <a:latin typeface="Calibri"/>
                <a:cs typeface="Calibri"/>
              </a:rPr>
              <a:t>λ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10" dirty="0">
                <a:latin typeface="Calibri"/>
                <a:cs typeface="Calibri"/>
              </a:rPr>
              <a:t>γ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30" dirty="0">
                <a:latin typeface="Calibri"/>
                <a:cs typeface="Calibri"/>
              </a:rPr>
              <a:t>κ</a:t>
            </a:r>
            <a:r>
              <a:rPr sz="1600" b="1" spc="5" dirty="0">
                <a:latin typeface="Calibri"/>
                <a:cs typeface="Calibri"/>
              </a:rPr>
              <a:t>έ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13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υ</a:t>
            </a:r>
            <a:r>
              <a:rPr sz="1600" b="1" dirty="0">
                <a:latin typeface="Calibri"/>
                <a:cs typeface="Calibri"/>
              </a:rPr>
              <a:t>πο</a:t>
            </a:r>
            <a:r>
              <a:rPr sz="1600" b="1" spc="-30" dirty="0">
                <a:latin typeface="Calibri"/>
                <a:cs typeface="Calibri"/>
              </a:rPr>
              <a:t>χ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5" dirty="0">
                <a:latin typeface="Calibri"/>
                <a:cs typeface="Calibri"/>
              </a:rPr>
              <a:t>ώ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135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σ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υ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1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5" dirty="0">
                <a:latin typeface="Calibri"/>
                <a:cs typeface="Calibri"/>
              </a:rPr>
              <a:t>υν</a:t>
            </a:r>
            <a:r>
              <a:rPr sz="1600" b="1" spc="-40" dirty="0">
                <a:latin typeface="Calibri"/>
                <a:cs typeface="Calibri"/>
              </a:rPr>
              <a:t>α</a:t>
            </a:r>
            <a:r>
              <a:rPr sz="1600" b="1" spc="5" dirty="0">
                <a:latin typeface="Calibri"/>
                <a:cs typeface="Calibri"/>
              </a:rPr>
              <a:t>δέ</a:t>
            </a:r>
            <a:r>
              <a:rPr sz="1600" b="1" spc="-15" dirty="0">
                <a:latin typeface="Calibri"/>
                <a:cs typeface="Calibri"/>
              </a:rPr>
              <a:t>λ</a:t>
            </a:r>
            <a:r>
              <a:rPr sz="1600" b="1" dirty="0">
                <a:latin typeface="Calibri"/>
                <a:cs typeface="Calibri"/>
              </a:rPr>
              <a:t>φ</a:t>
            </a:r>
            <a:r>
              <a:rPr sz="1600" b="1" spc="-25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υ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135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υ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130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σ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35" dirty="0">
                <a:latin typeface="Calibri"/>
                <a:cs typeface="Calibri"/>
              </a:rPr>
              <a:t>η</a:t>
            </a:r>
            <a:r>
              <a:rPr sz="1600" b="1" dirty="0">
                <a:latin typeface="Calibri"/>
                <a:cs typeface="Calibri"/>
              </a:rPr>
              <a:t>ν</a:t>
            </a:r>
            <a:r>
              <a:rPr sz="1600" b="1" spc="15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10" dirty="0">
                <a:latin typeface="Calibri"/>
                <a:cs typeface="Calibri"/>
              </a:rPr>
              <a:t>σ</a:t>
            </a:r>
            <a:r>
              <a:rPr sz="1600" b="1" spc="-10" dirty="0">
                <a:latin typeface="Calibri"/>
                <a:cs typeface="Calibri"/>
              </a:rPr>
              <a:t>τη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spc="-25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5" dirty="0">
                <a:latin typeface="Calibri"/>
                <a:cs typeface="Calibri"/>
              </a:rPr>
              <a:t>ικ</a:t>
            </a:r>
            <a:r>
              <a:rPr sz="1600" b="1" dirty="0">
                <a:latin typeface="Calibri"/>
                <a:cs typeface="Calibri"/>
              </a:rPr>
              <a:t>ή 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30" dirty="0">
                <a:latin typeface="Calibri"/>
                <a:cs typeface="Calibri"/>
              </a:rPr>
              <a:t>ι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dirty="0">
                <a:latin typeface="Calibri"/>
                <a:cs typeface="Calibri"/>
              </a:rPr>
              <a:t>ό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35" dirty="0">
                <a:latin typeface="Calibri"/>
                <a:cs typeface="Calibri"/>
              </a:rPr>
              <a:t>ητ</a:t>
            </a:r>
            <a:r>
              <a:rPr sz="1600" b="1" dirty="0">
                <a:latin typeface="Calibri"/>
                <a:cs typeface="Calibri"/>
              </a:rPr>
              <a:t>α.</a:t>
            </a:r>
            <a:endParaRPr sz="1600">
              <a:latin typeface="Calibri"/>
              <a:cs typeface="Calibri"/>
            </a:endParaRPr>
          </a:p>
          <a:p>
            <a:pPr marL="12700" marR="2210435">
              <a:lnSpc>
                <a:spcPct val="185000"/>
              </a:lnSpc>
            </a:pPr>
            <a:r>
              <a:rPr sz="1600" b="1" spc="-10" dirty="0">
                <a:latin typeface="Calibri"/>
                <a:cs typeface="Calibri"/>
              </a:rPr>
              <a:t>Π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έ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dirty="0">
                <a:latin typeface="Calibri"/>
                <a:cs typeface="Calibri"/>
              </a:rPr>
              <a:t>ι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dirty="0">
                <a:latin typeface="Calibri"/>
                <a:cs typeface="Calibri"/>
              </a:rPr>
              <a:t>α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ανα</a:t>
            </a:r>
            <a:r>
              <a:rPr sz="1600" b="1" dirty="0">
                <a:latin typeface="Calibri"/>
                <a:cs typeface="Calibri"/>
              </a:rPr>
              <a:t>φ</a:t>
            </a:r>
            <a:r>
              <a:rPr sz="1600" b="1" spc="5" dirty="0">
                <a:latin typeface="Calibri"/>
                <a:cs typeface="Calibri"/>
              </a:rPr>
              <a:t>έ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ι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ό</a:t>
            </a:r>
            <a:r>
              <a:rPr sz="1600" b="1" spc="-15" dirty="0">
                <a:latin typeface="Calibri"/>
                <a:cs typeface="Calibri"/>
              </a:rPr>
              <a:t>λ</a:t>
            </a:r>
            <a:r>
              <a:rPr sz="1600" b="1" dirty="0">
                <a:latin typeface="Calibri"/>
                <a:cs typeface="Calibri"/>
              </a:rPr>
              <a:t>α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α</a:t>
            </a:r>
            <a:r>
              <a:rPr sz="1600" b="1" spc="5" dirty="0">
                <a:latin typeface="Calibri"/>
                <a:cs typeface="Calibri"/>
              </a:rPr>
              <a:t> α</a:t>
            </a:r>
            <a:r>
              <a:rPr sz="1600" b="1" dirty="0">
                <a:latin typeface="Calibri"/>
                <a:cs typeface="Calibri"/>
              </a:rPr>
              <a:t>πο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ελ</a:t>
            </a:r>
            <a:r>
              <a:rPr sz="1600" b="1" spc="-20" dirty="0">
                <a:latin typeface="Calibri"/>
                <a:cs typeface="Calibri"/>
              </a:rPr>
              <a:t>έ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5" dirty="0">
                <a:latin typeface="Calibri"/>
                <a:cs typeface="Calibri"/>
              </a:rPr>
              <a:t>μα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α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</a:t>
            </a:r>
            <a:r>
              <a:rPr sz="1600" b="1" spc="10" dirty="0">
                <a:latin typeface="Calibri"/>
                <a:cs typeface="Calibri"/>
              </a:rPr>
              <a:t>θ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dirty="0">
                <a:latin typeface="Calibri"/>
                <a:cs typeface="Calibri"/>
              </a:rPr>
              <a:t>ά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ι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35" dirty="0">
                <a:latin typeface="Calibri"/>
                <a:cs typeface="Calibri"/>
              </a:rPr>
              <a:t>η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spc="5" dirty="0">
                <a:latin typeface="Calibri"/>
                <a:cs typeface="Calibri"/>
              </a:rPr>
              <a:t>ά</a:t>
            </a:r>
            <a:r>
              <a:rPr sz="1600" b="1" dirty="0">
                <a:latin typeface="Calibri"/>
                <a:cs typeface="Calibri"/>
              </a:rPr>
              <a:t>). </a:t>
            </a:r>
            <a:r>
              <a:rPr sz="1600" b="1" spc="-10" dirty="0">
                <a:latin typeface="Calibri"/>
                <a:cs typeface="Calibri"/>
              </a:rPr>
              <a:t>Π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έ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dirty="0">
                <a:latin typeface="Calibri"/>
                <a:cs typeface="Calibri"/>
              </a:rPr>
              <a:t>ι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dirty="0">
                <a:latin typeface="Calibri"/>
                <a:cs typeface="Calibri"/>
              </a:rPr>
              <a:t>α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δ</a:t>
            </a:r>
            <a:r>
              <a:rPr sz="1600" b="1" spc="-10" dirty="0">
                <a:latin typeface="Calibri"/>
                <a:cs typeface="Calibri"/>
              </a:rPr>
              <a:t>η</a:t>
            </a:r>
            <a:r>
              <a:rPr sz="1600" b="1" spc="-15" dirty="0">
                <a:latin typeface="Calibri"/>
                <a:cs typeface="Calibri"/>
              </a:rPr>
              <a:t>λ</a:t>
            </a:r>
            <a:r>
              <a:rPr sz="1600" b="1" spc="-5" dirty="0">
                <a:latin typeface="Calibri"/>
                <a:cs typeface="Calibri"/>
              </a:rPr>
              <a:t>ώ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ι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ό</a:t>
            </a:r>
            <a:r>
              <a:rPr sz="1600" b="1" spc="-15" dirty="0">
                <a:latin typeface="Calibri"/>
                <a:cs typeface="Calibri"/>
              </a:rPr>
              <a:t>λ</a:t>
            </a:r>
            <a:r>
              <a:rPr sz="1600" b="1" dirty="0">
                <a:latin typeface="Calibri"/>
                <a:cs typeface="Calibri"/>
              </a:rPr>
              <a:t>οι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οι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dirty="0">
                <a:latin typeface="Calibri"/>
                <a:cs typeface="Calibri"/>
              </a:rPr>
              <a:t>οί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ή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οι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30" dirty="0">
                <a:latin typeface="Calibri"/>
                <a:cs typeface="Calibri"/>
              </a:rPr>
              <a:t>λ</a:t>
            </a:r>
            <a:r>
              <a:rPr sz="1600" b="1" spc="5" dirty="0">
                <a:latin typeface="Calibri"/>
                <a:cs typeface="Calibri"/>
              </a:rPr>
              <a:t>λε</a:t>
            </a:r>
            <a:r>
              <a:rPr sz="1600" b="1" spc="-5" dirty="0">
                <a:latin typeface="Calibri"/>
                <a:cs typeface="Calibri"/>
              </a:rPr>
              <a:t>ί</a:t>
            </a:r>
            <a:r>
              <a:rPr sz="1600" b="1" spc="-10" dirty="0">
                <a:latin typeface="Calibri"/>
                <a:cs typeface="Calibri"/>
              </a:rPr>
              <a:t>ψ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5" dirty="0">
                <a:latin typeface="Calibri"/>
                <a:cs typeface="Calibri"/>
              </a:rPr>
              <a:t>ις</a:t>
            </a:r>
            <a:r>
              <a:rPr sz="1600" b="1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12700" marR="5139690">
              <a:lnSpc>
                <a:spcPct val="185000"/>
              </a:lnSpc>
            </a:pPr>
            <a:r>
              <a:rPr sz="1600" b="1" u="heavy" spc="-10" dirty="0">
                <a:latin typeface="Calibri"/>
                <a:cs typeface="Calibri"/>
              </a:rPr>
              <a:t>Θ</a:t>
            </a:r>
            <a:r>
              <a:rPr sz="1600" b="1" u="heavy" spc="-20" dirty="0">
                <a:latin typeface="Calibri"/>
                <a:cs typeface="Calibri"/>
              </a:rPr>
              <a:t>ε</a:t>
            </a:r>
            <a:r>
              <a:rPr sz="1600" b="1" u="heavy" spc="-10" dirty="0">
                <a:latin typeface="Calibri"/>
                <a:cs typeface="Calibri"/>
              </a:rPr>
              <a:t>σ</a:t>
            </a:r>
            <a:r>
              <a:rPr sz="1600" b="1" u="heavy" spc="5" dirty="0">
                <a:latin typeface="Calibri"/>
                <a:cs typeface="Calibri"/>
              </a:rPr>
              <a:t>μ</a:t>
            </a:r>
            <a:r>
              <a:rPr sz="1600" b="1" u="heavy" spc="-5" dirty="0">
                <a:latin typeface="Calibri"/>
                <a:cs typeface="Calibri"/>
              </a:rPr>
              <a:t>ι</a:t>
            </a:r>
            <a:r>
              <a:rPr sz="1600" b="1" u="heavy" spc="-55" dirty="0">
                <a:latin typeface="Calibri"/>
                <a:cs typeface="Calibri"/>
              </a:rPr>
              <a:t>κ</a:t>
            </a:r>
            <a:r>
              <a:rPr sz="1600" b="1" u="heavy" dirty="0">
                <a:latin typeface="Calibri"/>
                <a:cs typeface="Calibri"/>
              </a:rPr>
              <a:t>ά</a:t>
            </a:r>
            <a:r>
              <a:rPr sz="1600" u="heavy" spc="-60" dirty="0">
                <a:latin typeface="Times New Roman"/>
                <a:cs typeface="Times New Roman"/>
              </a:rPr>
              <a:t> </a:t>
            </a:r>
            <a:r>
              <a:rPr sz="1600" b="1" u="heavy" dirty="0">
                <a:latin typeface="Calibri"/>
                <a:cs typeface="Calibri"/>
              </a:rPr>
              <a:t>ό</a:t>
            </a:r>
            <a:r>
              <a:rPr sz="1600" b="1" u="heavy" spc="-15" dirty="0">
                <a:latin typeface="Calibri"/>
                <a:cs typeface="Calibri"/>
              </a:rPr>
              <a:t>ρ</a:t>
            </a:r>
            <a:r>
              <a:rPr sz="1600" b="1" u="heavy" spc="-10" dirty="0">
                <a:latin typeface="Calibri"/>
                <a:cs typeface="Calibri"/>
              </a:rPr>
              <a:t>γ</a:t>
            </a:r>
            <a:r>
              <a:rPr sz="1600" b="1" u="heavy" spc="5" dirty="0">
                <a:latin typeface="Calibri"/>
                <a:cs typeface="Calibri"/>
              </a:rPr>
              <a:t>αν</a:t>
            </a:r>
            <a:r>
              <a:rPr sz="1600" b="1" u="heavy" dirty="0">
                <a:latin typeface="Calibri"/>
                <a:cs typeface="Calibri"/>
              </a:rPr>
              <a:t>α</a:t>
            </a:r>
            <a:r>
              <a:rPr sz="1600" u="heavy" spc="-85" dirty="0">
                <a:latin typeface="Times New Roman"/>
                <a:cs typeface="Times New Roman"/>
              </a:rPr>
              <a:t> </a:t>
            </a:r>
            <a:r>
              <a:rPr sz="1600" b="1" u="heavy" spc="5" dirty="0">
                <a:latin typeface="Calibri"/>
                <a:cs typeface="Calibri"/>
              </a:rPr>
              <a:t>α</a:t>
            </a:r>
            <a:r>
              <a:rPr sz="1600" b="1" u="heavy" spc="-20" dirty="0">
                <a:latin typeface="Calibri"/>
                <a:cs typeface="Calibri"/>
              </a:rPr>
              <a:t>ξ</a:t>
            </a:r>
            <a:r>
              <a:rPr sz="1600" b="1" u="heavy" spc="-5" dirty="0">
                <a:latin typeface="Calibri"/>
                <a:cs typeface="Calibri"/>
              </a:rPr>
              <a:t>ι</a:t>
            </a:r>
            <a:r>
              <a:rPr sz="1600" b="1" u="heavy" spc="-25" dirty="0">
                <a:latin typeface="Calibri"/>
                <a:cs typeface="Calibri"/>
              </a:rPr>
              <a:t>ο</a:t>
            </a:r>
            <a:r>
              <a:rPr sz="1600" b="1" u="heavy" spc="-15" dirty="0">
                <a:latin typeface="Calibri"/>
                <a:cs typeface="Calibri"/>
              </a:rPr>
              <a:t>λ</a:t>
            </a:r>
            <a:r>
              <a:rPr sz="1600" b="1" u="heavy" dirty="0">
                <a:latin typeface="Calibri"/>
                <a:cs typeface="Calibri"/>
              </a:rPr>
              <a:t>ό</a:t>
            </a:r>
            <a:r>
              <a:rPr sz="1600" b="1" u="heavy" spc="-10" dirty="0">
                <a:latin typeface="Calibri"/>
                <a:cs typeface="Calibri"/>
              </a:rPr>
              <a:t>γηση</a:t>
            </a:r>
            <a:r>
              <a:rPr sz="1600" b="1" u="heavy" dirty="0">
                <a:latin typeface="Calibri"/>
                <a:cs typeface="Calibri"/>
              </a:rPr>
              <a:t>ς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Κ</a:t>
            </a:r>
            <a:r>
              <a:rPr sz="1600" b="1" spc="-5" dirty="0">
                <a:latin typeface="Calibri"/>
                <a:cs typeface="Calibri"/>
              </a:rPr>
              <a:t>ώ</a:t>
            </a:r>
            <a:r>
              <a:rPr sz="1600" b="1" spc="5" dirty="0">
                <a:latin typeface="Calibri"/>
                <a:cs typeface="Calibri"/>
              </a:rPr>
              <a:t>δ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30" dirty="0">
                <a:latin typeface="Calibri"/>
                <a:cs typeface="Calibri"/>
              </a:rPr>
              <a:t>κ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δε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spc="-25" dirty="0">
                <a:latin typeface="Calibri"/>
                <a:cs typeface="Calibri"/>
              </a:rPr>
              <a:t>ο</a:t>
            </a:r>
            <a:r>
              <a:rPr sz="1600" b="1" spc="-15" dirty="0">
                <a:latin typeface="Calibri"/>
                <a:cs typeface="Calibri"/>
              </a:rPr>
              <a:t>λ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10" dirty="0">
                <a:latin typeface="Calibri"/>
                <a:cs typeface="Calibri"/>
              </a:rPr>
              <a:t>γ</a:t>
            </a:r>
            <a:r>
              <a:rPr sz="1600" b="1" spc="-5" dirty="0">
                <a:latin typeface="Calibri"/>
                <a:cs typeface="Calibri"/>
              </a:rPr>
              <a:t>ί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</a:t>
            </a:r>
            <a:r>
              <a:rPr sz="1600" b="1" spc="5" dirty="0">
                <a:latin typeface="Calibri"/>
                <a:cs typeface="Calibri"/>
              </a:rPr>
              <a:t>π</a:t>
            </a:r>
            <a:r>
              <a:rPr sz="1600" b="1" dirty="0">
                <a:latin typeface="Calibri"/>
                <a:cs typeface="Calibri"/>
              </a:rPr>
              <a:t>.</a:t>
            </a:r>
            <a:r>
              <a:rPr sz="1600" b="1" spc="-10" dirty="0">
                <a:latin typeface="Calibri"/>
                <a:cs typeface="Calibri"/>
              </a:rPr>
              <a:t>χ</a:t>
            </a:r>
            <a:r>
              <a:rPr sz="1600" b="1" dirty="0">
                <a:latin typeface="Calibri"/>
                <a:cs typeface="Calibri"/>
              </a:rPr>
              <a:t>. </a:t>
            </a:r>
            <a:r>
              <a:rPr sz="1600" b="1" spc="-15" dirty="0">
                <a:latin typeface="Calibri"/>
                <a:cs typeface="Calibri"/>
              </a:rPr>
              <a:t>Σ</a:t>
            </a:r>
            <a:r>
              <a:rPr sz="1600" b="1" spc="-20" dirty="0">
                <a:latin typeface="Calibri"/>
                <a:cs typeface="Calibri"/>
              </a:rPr>
              <a:t>Ε</a:t>
            </a:r>
            <a:r>
              <a:rPr sz="1600" b="1" spc="5" dirty="0">
                <a:latin typeface="Calibri"/>
                <a:cs typeface="Calibri"/>
              </a:rPr>
              <a:t>Δ</a:t>
            </a:r>
            <a:r>
              <a:rPr sz="1600" b="1" spc="-20" dirty="0">
                <a:latin typeface="Calibri"/>
                <a:cs typeface="Calibri"/>
              </a:rPr>
              <a:t>Ε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61872" y="6611619"/>
            <a:ext cx="2966085" cy="0"/>
          </a:xfrm>
          <a:custGeom>
            <a:avLst/>
            <a:gdLst/>
            <a:ahLst/>
            <a:cxnLst/>
            <a:rect l="l" t="t" r="r" b="b"/>
            <a:pathLst>
              <a:path w="2966085">
                <a:moveTo>
                  <a:pt x="0" y="0"/>
                </a:moveTo>
                <a:lnTo>
                  <a:pt x="2965704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244076" y="422060"/>
            <a:ext cx="3930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4C4C4C"/>
                </a:solidFill>
                <a:latin typeface="Georgia"/>
                <a:cs typeface="Georgia"/>
              </a:rPr>
              <a:t>1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06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0828" y="942339"/>
            <a:ext cx="296735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Η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π</a:t>
            </a:r>
            <a:r>
              <a:rPr sz="2400" b="1" spc="-20" dirty="0">
                <a:latin typeface="Calibri"/>
                <a:cs typeface="Calibri"/>
              </a:rPr>
              <a:t>ο</a:t>
            </a:r>
            <a:r>
              <a:rPr sz="2400" b="1" spc="-15" dirty="0">
                <a:latin typeface="Calibri"/>
                <a:cs typeface="Calibri"/>
              </a:rPr>
              <a:t>λι</a:t>
            </a:r>
            <a:r>
              <a:rPr sz="2400" b="1" spc="-5" dirty="0">
                <a:latin typeface="Calibri"/>
                <a:cs typeface="Calibri"/>
              </a:rPr>
              <a:t>τ</a:t>
            </a:r>
            <a:r>
              <a:rPr sz="2400" b="1" spc="5" dirty="0">
                <a:latin typeface="Calibri"/>
                <a:cs typeface="Calibri"/>
              </a:rPr>
              <a:t>ι</a:t>
            </a:r>
            <a:r>
              <a:rPr sz="2400" b="1" dirty="0">
                <a:latin typeface="Calibri"/>
                <a:cs typeface="Calibri"/>
              </a:rPr>
              <a:t>κή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τ</a:t>
            </a:r>
            <a:r>
              <a:rPr sz="2400" b="1" spc="-10" dirty="0">
                <a:latin typeface="Calibri"/>
                <a:cs typeface="Calibri"/>
              </a:rPr>
              <a:t>η</a:t>
            </a:r>
            <a:r>
              <a:rPr sz="2400" b="1" dirty="0">
                <a:latin typeface="Calibri"/>
                <a:cs typeface="Calibri"/>
              </a:rPr>
              <a:t>ς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έρευν</a:t>
            </a:r>
            <a:r>
              <a:rPr sz="2400" b="1" spc="-5" dirty="0">
                <a:latin typeface="Calibri"/>
                <a:cs typeface="Calibri"/>
              </a:rPr>
              <a:t>α</a:t>
            </a:r>
            <a:r>
              <a:rPr sz="2400" b="1" dirty="0">
                <a:latin typeface="Calibri"/>
                <a:cs typeface="Calibri"/>
              </a:rPr>
              <a:t>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4516" y="1450594"/>
            <a:ext cx="8128000" cy="3569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Π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dirty="0">
                <a:latin typeface="Calibri"/>
                <a:cs typeface="Calibri"/>
              </a:rPr>
              <a:t>ό</a:t>
            </a:r>
            <a:r>
              <a:rPr sz="1600" b="1" spc="-30" dirty="0">
                <a:latin typeface="Calibri"/>
                <a:cs typeface="Calibri"/>
              </a:rPr>
              <a:t>κ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30" dirty="0">
                <a:latin typeface="Calibri"/>
                <a:cs typeface="Calibri"/>
              </a:rPr>
              <a:t>ι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ι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γ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dirty="0">
                <a:latin typeface="Calibri"/>
                <a:cs typeface="Calibri"/>
              </a:rPr>
              <a:t>α</a:t>
            </a:r>
            <a:r>
              <a:rPr sz="1600" b="1" spc="5" dirty="0">
                <a:latin typeface="Calibri"/>
                <a:cs typeface="Calibri"/>
              </a:rPr>
              <a:t> λ</a:t>
            </a:r>
            <a:r>
              <a:rPr sz="1600" b="1" spc="-30" dirty="0">
                <a:latin typeface="Calibri"/>
                <a:cs typeface="Calibri"/>
              </a:rPr>
              <a:t>ι</a:t>
            </a:r>
            <a:r>
              <a:rPr sz="1600" b="1" spc="-10" dirty="0">
                <a:latin typeface="Calibri"/>
                <a:cs typeface="Calibri"/>
              </a:rPr>
              <a:t>γ</a:t>
            </a:r>
            <a:r>
              <a:rPr sz="1600" b="1" dirty="0">
                <a:latin typeface="Calibri"/>
                <a:cs typeface="Calibri"/>
              </a:rPr>
              <a:t>ό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αν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30" dirty="0">
                <a:latin typeface="Calibri"/>
                <a:cs typeface="Calibri"/>
              </a:rPr>
              <a:t>κ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5" dirty="0">
                <a:latin typeface="Calibri"/>
                <a:cs typeface="Calibri"/>
              </a:rPr>
              <a:t>μεν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dirty="0">
                <a:latin typeface="Calibri"/>
                <a:cs typeface="Calibri"/>
              </a:rPr>
              <a:t>ό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ζ</a:t>
            </a:r>
            <a:r>
              <a:rPr sz="1600" b="1" spc="-35" dirty="0">
                <a:latin typeface="Calibri"/>
                <a:cs typeface="Calibri"/>
              </a:rPr>
              <a:t>ή</a:t>
            </a:r>
            <a:r>
              <a:rPr sz="1600" b="1" spc="-10" dirty="0">
                <a:latin typeface="Calibri"/>
                <a:cs typeface="Calibri"/>
              </a:rPr>
              <a:t>τη</a:t>
            </a:r>
            <a:r>
              <a:rPr sz="1600" b="1" spc="5" dirty="0">
                <a:latin typeface="Calibri"/>
                <a:cs typeface="Calibri"/>
              </a:rPr>
              <a:t>μα</a:t>
            </a:r>
            <a:r>
              <a:rPr sz="1600" b="1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12700" marR="6985" algn="just">
              <a:lnSpc>
                <a:spcPct val="125000"/>
              </a:lnSpc>
              <a:spcBef>
                <a:spcPts val="960"/>
              </a:spcBef>
            </a:pPr>
            <a:r>
              <a:rPr sz="1600" b="1" spc="10" dirty="0">
                <a:latin typeface="Calibri"/>
                <a:cs typeface="Calibri"/>
              </a:rPr>
              <a:t>-</a:t>
            </a:r>
            <a:r>
              <a:rPr sz="1600" b="1" spc="5" dirty="0">
                <a:latin typeface="Calibri"/>
                <a:cs typeface="Calibri"/>
              </a:rPr>
              <a:t>Δ</a:t>
            </a:r>
            <a:r>
              <a:rPr sz="1600" b="1" spc="-20" dirty="0">
                <a:latin typeface="Calibri"/>
                <a:cs typeface="Calibri"/>
              </a:rPr>
              <a:t>ε</a:t>
            </a:r>
            <a:r>
              <a:rPr sz="1600" b="1" dirty="0">
                <a:latin typeface="Calibri"/>
                <a:cs typeface="Calibri"/>
              </a:rPr>
              <a:t>ν </a:t>
            </a:r>
            <a:r>
              <a:rPr sz="1600" b="1" spc="5" dirty="0">
                <a:latin typeface="Calibri"/>
                <a:cs typeface="Calibri"/>
              </a:rPr>
              <a:t> υ</a:t>
            </a:r>
            <a:r>
              <a:rPr sz="1600" b="1" spc="-20" dirty="0">
                <a:latin typeface="Calibri"/>
                <a:cs typeface="Calibri"/>
              </a:rPr>
              <a:t>π</a:t>
            </a:r>
            <a:r>
              <a:rPr sz="1600" b="1" spc="-15" dirty="0">
                <a:latin typeface="Calibri"/>
                <a:cs typeface="Calibri"/>
              </a:rPr>
              <a:t>ά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-30" dirty="0">
                <a:latin typeface="Calibri"/>
                <a:cs typeface="Calibri"/>
              </a:rPr>
              <a:t>χ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20" dirty="0">
                <a:latin typeface="Calibri"/>
                <a:cs typeface="Calibri"/>
              </a:rPr>
              <a:t>υ</a:t>
            </a:r>
            <a:r>
              <a:rPr sz="1600" b="1" dirty="0">
                <a:latin typeface="Calibri"/>
                <a:cs typeface="Calibri"/>
              </a:rPr>
              <a:t>ν  </a:t>
            </a:r>
            <a:r>
              <a:rPr sz="1600" b="1" spc="-30" dirty="0">
                <a:latin typeface="Calibri"/>
                <a:cs typeface="Calibri"/>
              </a:rPr>
              <a:t>κώ</a:t>
            </a:r>
            <a:r>
              <a:rPr sz="1600" b="1" spc="5" dirty="0">
                <a:latin typeface="Calibri"/>
                <a:cs typeface="Calibri"/>
              </a:rPr>
              <a:t>δ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30" dirty="0">
                <a:latin typeface="Calibri"/>
                <a:cs typeface="Calibri"/>
              </a:rPr>
              <a:t>κ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dirty="0">
                <a:latin typeface="Calibri"/>
                <a:cs typeface="Calibri"/>
              </a:rPr>
              <a:t>ς 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-50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λ</a:t>
            </a:r>
            <a:r>
              <a:rPr sz="1600" b="1" spc="-30" dirty="0">
                <a:latin typeface="Calibri"/>
                <a:cs typeface="Calibri"/>
              </a:rPr>
              <a:t>ι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ικ</a:t>
            </a:r>
            <a:r>
              <a:rPr sz="1600" b="1" spc="-10" dirty="0">
                <a:latin typeface="Calibri"/>
                <a:cs typeface="Calibri"/>
              </a:rPr>
              <a:t>ής</a:t>
            </a:r>
            <a:r>
              <a:rPr sz="1600" b="1" dirty="0">
                <a:latin typeface="Calibri"/>
                <a:cs typeface="Calibri"/>
              </a:rPr>
              <a:t>, 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ό</a:t>
            </a:r>
            <a:r>
              <a:rPr sz="1600" b="1" spc="-20" dirty="0">
                <a:latin typeface="Calibri"/>
                <a:cs typeface="Calibri"/>
              </a:rPr>
              <a:t>π</a:t>
            </a:r>
            <a:r>
              <a:rPr sz="1600" b="1" spc="-5" dirty="0">
                <a:latin typeface="Calibri"/>
                <a:cs typeface="Calibri"/>
              </a:rPr>
              <a:t>ω</a:t>
            </a:r>
            <a:r>
              <a:rPr sz="1600" b="1" dirty="0">
                <a:latin typeface="Calibri"/>
                <a:cs typeface="Calibri"/>
              </a:rPr>
              <a:t>ς 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</a:rPr>
              <a:t>κώ</a:t>
            </a:r>
            <a:r>
              <a:rPr sz="1600" b="1" spc="5" dirty="0">
                <a:latin typeface="Calibri"/>
                <a:cs typeface="Calibri"/>
              </a:rPr>
              <a:t>δ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30" dirty="0">
                <a:latin typeface="Calibri"/>
                <a:cs typeface="Calibri"/>
              </a:rPr>
              <a:t>κ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dirty="0">
                <a:latin typeface="Calibri"/>
                <a:cs typeface="Calibri"/>
              </a:rPr>
              <a:t>ς 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δ</a:t>
            </a:r>
            <a:r>
              <a:rPr sz="1600" b="1" spc="-20" dirty="0">
                <a:latin typeface="Calibri"/>
                <a:cs typeface="Calibri"/>
              </a:rPr>
              <a:t>ε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spc="-25" dirty="0">
                <a:latin typeface="Calibri"/>
                <a:cs typeface="Calibri"/>
              </a:rPr>
              <a:t>ο</a:t>
            </a:r>
            <a:r>
              <a:rPr sz="1600" b="1" spc="-15" dirty="0">
                <a:latin typeface="Calibri"/>
                <a:cs typeface="Calibri"/>
              </a:rPr>
              <a:t>λ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10" dirty="0">
                <a:latin typeface="Calibri"/>
                <a:cs typeface="Calibri"/>
              </a:rPr>
              <a:t>γ</a:t>
            </a:r>
            <a:r>
              <a:rPr sz="1600" b="1" spc="-5" dirty="0">
                <a:latin typeface="Calibri"/>
                <a:cs typeface="Calibri"/>
              </a:rPr>
              <a:t>ί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15" dirty="0">
                <a:latin typeface="Calibri"/>
                <a:cs typeface="Calibri"/>
              </a:rPr>
              <a:t>ς</a:t>
            </a:r>
            <a:r>
              <a:rPr sz="1600" b="1" dirty="0">
                <a:latin typeface="Calibri"/>
                <a:cs typeface="Calibri"/>
              </a:rPr>
              <a:t>. 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Π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-25" dirty="0">
                <a:latin typeface="Calibri"/>
                <a:cs typeface="Calibri"/>
              </a:rPr>
              <a:t>ο</a:t>
            </a:r>
            <a:r>
              <a:rPr sz="1600" b="1" dirty="0">
                <a:latin typeface="Calibri"/>
                <a:cs typeface="Calibri"/>
              </a:rPr>
              <a:t>φ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15" dirty="0">
                <a:latin typeface="Calibri"/>
                <a:cs typeface="Calibri"/>
              </a:rPr>
              <a:t>ν</a:t>
            </a:r>
            <a:r>
              <a:rPr sz="1600" b="1" spc="-5" dirty="0">
                <a:latin typeface="Calibri"/>
                <a:cs typeface="Calibri"/>
              </a:rPr>
              <a:t>ώ</a:t>
            </a:r>
            <a:r>
              <a:rPr sz="1600" b="1" spc="-10" dirty="0">
                <a:latin typeface="Calibri"/>
                <a:cs typeface="Calibri"/>
              </a:rPr>
              <a:t>ς</a:t>
            </a:r>
            <a:r>
              <a:rPr sz="1600" b="1" dirty="0">
                <a:latin typeface="Calibri"/>
                <a:cs typeface="Calibri"/>
              </a:rPr>
              <a:t>, 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ο 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π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-5" dirty="0">
                <a:latin typeface="Calibri"/>
                <a:cs typeface="Calibri"/>
              </a:rPr>
              <a:t>ω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dirty="0">
                <a:latin typeface="Calibri"/>
                <a:cs typeface="Calibri"/>
              </a:rPr>
              <a:t>ός π</a:t>
            </a:r>
            <a:r>
              <a:rPr sz="1600" b="1" spc="-25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λ</a:t>
            </a:r>
            <a:r>
              <a:rPr sz="1600" b="1" spc="-30" dirty="0">
                <a:latin typeface="Calibri"/>
                <a:cs typeface="Calibri"/>
              </a:rPr>
              <a:t>ι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dirty="0">
                <a:latin typeface="Calibri"/>
                <a:cs typeface="Calibri"/>
              </a:rPr>
              <a:t>ός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5" dirty="0">
                <a:latin typeface="Calibri"/>
                <a:cs typeface="Calibri"/>
              </a:rPr>
              <a:t>ανα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spc="-25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λ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dirty="0">
                <a:latin typeface="Calibri"/>
                <a:cs typeface="Calibri"/>
              </a:rPr>
              <a:t>ός</a:t>
            </a:r>
            <a:r>
              <a:rPr sz="1600" b="1" spc="-85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ου 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ευν</a:t>
            </a:r>
            <a:r>
              <a:rPr sz="1600" b="1" spc="-35" dirty="0">
                <a:latin typeface="Calibri"/>
                <a:cs typeface="Calibri"/>
              </a:rPr>
              <a:t>η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ή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δε</a:t>
            </a:r>
            <a:r>
              <a:rPr sz="1600" b="1" dirty="0">
                <a:latin typeface="Calibri"/>
                <a:cs typeface="Calibri"/>
              </a:rPr>
              <a:t>ν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έ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dirty="0">
                <a:latin typeface="Calibri"/>
                <a:cs typeface="Calibri"/>
              </a:rPr>
              <a:t>ι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dirty="0">
                <a:latin typeface="Calibri"/>
                <a:cs typeface="Calibri"/>
              </a:rPr>
              <a:t>α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-10" dirty="0">
                <a:latin typeface="Calibri"/>
                <a:cs typeface="Calibri"/>
              </a:rPr>
              <a:t>η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εά</a:t>
            </a:r>
            <a:r>
              <a:rPr sz="1600" b="1" spc="-10" dirty="0">
                <a:latin typeface="Calibri"/>
                <a:cs typeface="Calibri"/>
              </a:rPr>
              <a:t>ζ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dirty="0">
                <a:latin typeface="Calibri"/>
                <a:cs typeface="Calibri"/>
              </a:rPr>
              <a:t>ι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35" dirty="0">
                <a:latin typeface="Calibri"/>
                <a:cs typeface="Calibri"/>
              </a:rPr>
              <a:t>η</a:t>
            </a:r>
            <a:r>
              <a:rPr sz="1600" b="1" dirty="0">
                <a:latin typeface="Calibri"/>
                <a:cs typeface="Calibri"/>
              </a:rPr>
              <a:t>ν</a:t>
            </a:r>
            <a:r>
              <a:rPr sz="1600" b="1" spc="5" dirty="0">
                <a:latin typeface="Calibri"/>
                <a:cs typeface="Calibri"/>
              </a:rPr>
              <a:t> έ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ευν</a:t>
            </a:r>
            <a:r>
              <a:rPr sz="1600" b="1" spc="10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600" b="1" spc="10" dirty="0">
                <a:latin typeface="Calibri"/>
                <a:cs typeface="Calibri"/>
              </a:rPr>
              <a:t>-</a:t>
            </a:r>
            <a:r>
              <a:rPr sz="1600" b="1" dirty="0">
                <a:latin typeface="Calibri"/>
                <a:cs typeface="Calibri"/>
              </a:rPr>
              <a:t>Η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-25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λ</a:t>
            </a:r>
            <a:r>
              <a:rPr sz="1600" b="1" spc="-30" dirty="0">
                <a:latin typeface="Calibri"/>
                <a:cs typeface="Calibri"/>
              </a:rPr>
              <a:t>ι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ικ</a:t>
            </a:r>
            <a:r>
              <a:rPr sz="1600" b="1" dirty="0">
                <a:latin typeface="Calibri"/>
                <a:cs typeface="Calibri"/>
              </a:rPr>
              <a:t>ή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δ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5" dirty="0">
                <a:latin typeface="Calibri"/>
                <a:cs typeface="Calibri"/>
              </a:rPr>
              <a:t>ά</a:t>
            </a:r>
            <a:r>
              <a:rPr sz="1600" b="1" spc="10" dirty="0">
                <a:latin typeface="Calibri"/>
                <a:cs typeface="Calibri"/>
              </a:rPr>
              <a:t>σ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dirty="0">
                <a:latin typeface="Calibri"/>
                <a:cs typeface="Calibri"/>
              </a:rPr>
              <a:t>η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φο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dirty="0">
                <a:latin typeface="Calibri"/>
                <a:cs typeface="Calibri"/>
              </a:rPr>
              <a:t>ά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</a:rPr>
              <a:t>κ</a:t>
            </a:r>
            <a:r>
              <a:rPr sz="1600" b="1" spc="5" dirty="0">
                <a:latin typeface="Calibri"/>
                <a:cs typeface="Calibri"/>
              </a:rPr>
              <a:t>υ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-5" dirty="0">
                <a:latin typeface="Calibri"/>
                <a:cs typeface="Calibri"/>
              </a:rPr>
              <a:t>ίω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-10" dirty="0">
                <a:latin typeface="Calibri"/>
                <a:cs typeface="Calibri"/>
              </a:rPr>
              <a:t> τ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χ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-10" dirty="0">
                <a:latin typeface="Calibri"/>
                <a:cs typeface="Calibri"/>
              </a:rPr>
              <a:t>ήσ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τη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έ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ευνα</a:t>
            </a:r>
            <a:r>
              <a:rPr sz="1600" b="1" spc="-5" dirty="0">
                <a:latin typeface="Calibri"/>
                <a:cs typeface="Calibri"/>
              </a:rPr>
              <a:t>ς</a:t>
            </a:r>
            <a:r>
              <a:rPr sz="1600" b="1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12700" marR="6350" algn="just">
              <a:lnSpc>
                <a:spcPct val="125000"/>
              </a:lnSpc>
              <a:spcBef>
                <a:spcPts val="960"/>
              </a:spcBef>
            </a:pPr>
            <a:r>
              <a:rPr sz="1600" b="1" spc="10" dirty="0">
                <a:latin typeface="Calibri"/>
                <a:cs typeface="Calibri"/>
              </a:rPr>
              <a:t>-</a:t>
            </a:r>
            <a:r>
              <a:rPr sz="1600" b="1" spc="5" dirty="0">
                <a:latin typeface="Calibri"/>
                <a:cs typeface="Calibri"/>
              </a:rPr>
              <a:t>Αν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30" dirty="0">
                <a:latin typeface="Calibri"/>
                <a:cs typeface="Calibri"/>
              </a:rPr>
              <a:t>κ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30" dirty="0">
                <a:latin typeface="Calibri"/>
                <a:cs typeface="Calibri"/>
              </a:rPr>
              <a:t>ι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spc="-20" dirty="0">
                <a:latin typeface="Calibri"/>
                <a:cs typeface="Calibri"/>
              </a:rPr>
              <a:t>ε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dirty="0">
                <a:latin typeface="Calibri"/>
                <a:cs typeface="Calibri"/>
              </a:rPr>
              <a:t>ό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35" dirty="0">
                <a:latin typeface="Calibri"/>
                <a:cs typeface="Calibri"/>
              </a:rPr>
              <a:t>ητ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.  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Δ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5" dirty="0">
                <a:latin typeface="Calibri"/>
                <a:cs typeface="Calibri"/>
              </a:rPr>
              <a:t>υ</a:t>
            </a:r>
            <a:r>
              <a:rPr sz="1600" b="1" dirty="0">
                <a:latin typeface="Calibri"/>
                <a:cs typeface="Calibri"/>
              </a:rPr>
              <a:t>πο</a:t>
            </a:r>
            <a:r>
              <a:rPr sz="1600" b="1" spc="-30" dirty="0">
                <a:latin typeface="Calibri"/>
                <a:cs typeface="Calibri"/>
              </a:rPr>
              <a:t>κ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20" dirty="0">
                <a:latin typeface="Calibri"/>
                <a:cs typeface="Calibri"/>
              </a:rPr>
              <a:t>μ</a:t>
            </a:r>
            <a:r>
              <a:rPr sz="1600" b="1" spc="5" dirty="0">
                <a:latin typeface="Calibri"/>
                <a:cs typeface="Calibri"/>
              </a:rPr>
              <a:t>εν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80" dirty="0">
                <a:latin typeface="Calibri"/>
                <a:cs typeface="Calibri"/>
              </a:rPr>
              <a:t>κ</a:t>
            </a:r>
            <a:r>
              <a:rPr sz="1600" b="1" dirty="0">
                <a:latin typeface="Calibri"/>
                <a:cs typeface="Calibri"/>
              </a:rPr>
              <a:t>ό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35" dirty="0">
                <a:latin typeface="Calibri"/>
                <a:cs typeface="Calibri"/>
              </a:rPr>
              <a:t>ητ</a:t>
            </a:r>
            <a:r>
              <a:rPr sz="1600" b="1" dirty="0">
                <a:latin typeface="Calibri"/>
                <a:cs typeface="Calibri"/>
              </a:rPr>
              <a:t>α  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ι  </a:t>
            </a:r>
            <a:r>
              <a:rPr sz="1600" b="1" spc="-8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20" dirty="0">
                <a:latin typeface="Calibri"/>
                <a:cs typeface="Calibri"/>
              </a:rPr>
              <a:t>ξ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25" dirty="0">
                <a:latin typeface="Calibri"/>
                <a:cs typeface="Calibri"/>
              </a:rPr>
              <a:t>ο</a:t>
            </a:r>
            <a:r>
              <a:rPr sz="1600" b="1" spc="-15" dirty="0">
                <a:latin typeface="Calibri"/>
                <a:cs typeface="Calibri"/>
              </a:rPr>
              <a:t>λ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10" dirty="0">
                <a:latin typeface="Calibri"/>
                <a:cs typeface="Calibri"/>
              </a:rPr>
              <a:t>γ</a:t>
            </a:r>
            <a:r>
              <a:rPr sz="1600" b="1" spc="-5" dirty="0">
                <a:latin typeface="Calibri"/>
                <a:cs typeface="Calibri"/>
              </a:rPr>
              <a:t>ικ</a:t>
            </a:r>
            <a:r>
              <a:rPr sz="1600" b="1" dirty="0">
                <a:latin typeface="Calibri"/>
                <a:cs typeface="Calibri"/>
              </a:rPr>
              <a:t>ή  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υδε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dirty="0">
                <a:latin typeface="Calibri"/>
                <a:cs typeface="Calibri"/>
              </a:rPr>
              <a:t>ό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60" dirty="0">
                <a:latin typeface="Calibri"/>
                <a:cs typeface="Calibri"/>
              </a:rPr>
              <a:t>η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.  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spc="-45" dirty="0">
                <a:latin typeface="Calibri"/>
                <a:cs typeface="Calibri"/>
              </a:rPr>
              <a:t>W</a:t>
            </a:r>
            <a:r>
              <a:rPr sz="1600" b="1" spc="-20" dirty="0">
                <a:latin typeface="Calibri"/>
                <a:cs typeface="Calibri"/>
              </a:rPr>
              <a:t>e</a:t>
            </a:r>
            <a:r>
              <a:rPr sz="1600" b="1" dirty="0">
                <a:latin typeface="Calibri"/>
                <a:cs typeface="Calibri"/>
              </a:rPr>
              <a:t>b</a:t>
            </a:r>
            <a:r>
              <a:rPr sz="1600" b="1" spc="5" dirty="0">
                <a:latin typeface="Calibri"/>
                <a:cs typeface="Calibri"/>
              </a:rPr>
              <a:t>e</a:t>
            </a:r>
            <a:r>
              <a:rPr sz="1600" b="1" dirty="0">
                <a:latin typeface="Calibri"/>
                <a:cs typeface="Calibri"/>
              </a:rPr>
              <a:t>r  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(19</a:t>
            </a:r>
            <a:r>
              <a:rPr sz="1600" b="1" spc="-25" dirty="0">
                <a:latin typeface="Calibri"/>
                <a:cs typeface="Calibri"/>
              </a:rPr>
              <a:t>2</a:t>
            </a:r>
            <a:r>
              <a:rPr sz="1600" b="1" dirty="0">
                <a:latin typeface="Calibri"/>
                <a:cs typeface="Calibri"/>
              </a:rPr>
              <a:t>5):  </a:t>
            </a:r>
            <a:r>
              <a:rPr sz="1600" b="1" spc="-9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“</a:t>
            </a:r>
            <a:r>
              <a:rPr sz="1600" b="1" dirty="0">
                <a:latin typeface="Calibri"/>
                <a:cs typeface="Calibri"/>
              </a:rPr>
              <a:t>η 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30" dirty="0">
                <a:latin typeface="Calibri"/>
                <a:cs typeface="Calibri"/>
              </a:rPr>
              <a:t>ι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30" dirty="0">
                <a:latin typeface="Calibri"/>
                <a:cs typeface="Calibri"/>
              </a:rPr>
              <a:t>ω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25" dirty="0">
                <a:latin typeface="Calibri"/>
                <a:cs typeface="Calibri"/>
              </a:rPr>
              <a:t>ο</a:t>
            </a:r>
            <a:r>
              <a:rPr sz="1600" b="1" spc="-15" dirty="0">
                <a:latin typeface="Calibri"/>
                <a:cs typeface="Calibri"/>
              </a:rPr>
              <a:t>λ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10" dirty="0">
                <a:latin typeface="Calibri"/>
                <a:cs typeface="Calibri"/>
              </a:rPr>
              <a:t>γ</a:t>
            </a:r>
            <a:r>
              <a:rPr sz="1600" b="1" spc="-5" dirty="0">
                <a:latin typeface="Calibri"/>
                <a:cs typeface="Calibri"/>
              </a:rPr>
              <a:t>ί</a:t>
            </a:r>
            <a:r>
              <a:rPr sz="1600" b="1" dirty="0">
                <a:latin typeface="Calibri"/>
                <a:cs typeface="Calibri"/>
              </a:rPr>
              <a:t>α</a:t>
            </a:r>
            <a:r>
              <a:rPr sz="1600" b="1" spc="1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-15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έ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dirty="0">
                <a:latin typeface="Calibri"/>
                <a:cs typeface="Calibri"/>
              </a:rPr>
              <a:t>ι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dirty="0">
                <a:latin typeface="Calibri"/>
                <a:cs typeface="Calibri"/>
              </a:rPr>
              <a:t>α</a:t>
            </a:r>
            <a:r>
              <a:rPr sz="1600" b="1" spc="12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π</a:t>
            </a:r>
            <a:r>
              <a:rPr sz="1600" b="1" spc="-15" dirty="0">
                <a:latin typeface="Calibri"/>
                <a:cs typeface="Calibri"/>
              </a:rPr>
              <a:t>α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-15" dirty="0">
                <a:latin typeface="Calibri"/>
                <a:cs typeface="Calibri"/>
              </a:rPr>
              <a:t>α</a:t>
            </a:r>
            <a:r>
              <a:rPr sz="1600" b="1" spc="5" dirty="0">
                <a:latin typeface="Calibri"/>
                <a:cs typeface="Calibri"/>
              </a:rPr>
              <a:t>με</a:t>
            </a:r>
            <a:r>
              <a:rPr sz="1600" b="1" spc="-55" dirty="0">
                <a:latin typeface="Calibri"/>
                <a:cs typeface="Calibri"/>
              </a:rPr>
              <a:t>ί</a:t>
            </a:r>
            <a:r>
              <a:rPr sz="1600" b="1" spc="-15" dirty="0">
                <a:latin typeface="Calibri"/>
                <a:cs typeface="Calibri"/>
              </a:rPr>
              <a:t>ν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dirty="0">
                <a:latin typeface="Calibri"/>
                <a:cs typeface="Calibri"/>
              </a:rPr>
              <a:t>ι</a:t>
            </a:r>
            <a:r>
              <a:rPr sz="1600" b="1" spc="11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20" dirty="0">
                <a:latin typeface="Calibri"/>
                <a:cs typeface="Calibri"/>
              </a:rPr>
              <a:t>π</a:t>
            </a:r>
            <a:r>
              <a:rPr sz="1600" b="1" spc="5" dirty="0">
                <a:latin typeface="Calibri"/>
                <a:cs typeface="Calibri"/>
              </a:rPr>
              <a:t>αλ</a:t>
            </a:r>
            <a:r>
              <a:rPr sz="1600" b="1" spc="-15" dirty="0">
                <a:latin typeface="Calibri"/>
                <a:cs typeface="Calibri"/>
              </a:rPr>
              <a:t>λ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35" dirty="0">
                <a:latin typeface="Calibri"/>
                <a:cs typeface="Calibri"/>
              </a:rPr>
              <a:t>γ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spc="-20" dirty="0">
                <a:latin typeface="Calibri"/>
                <a:cs typeface="Calibri"/>
              </a:rPr>
              <a:t>έ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dirty="0">
                <a:latin typeface="Calibri"/>
                <a:cs typeface="Calibri"/>
              </a:rPr>
              <a:t>η</a:t>
            </a:r>
            <a:r>
              <a:rPr sz="1600" b="1" spc="10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πό</a:t>
            </a:r>
            <a:r>
              <a:rPr sz="1600" b="1" spc="114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10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-5" dirty="0">
                <a:latin typeface="Calibri"/>
                <a:cs typeface="Calibri"/>
              </a:rPr>
              <a:t>ω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30" dirty="0">
                <a:latin typeface="Calibri"/>
                <a:cs typeface="Calibri"/>
              </a:rPr>
              <a:t>κ</a:t>
            </a:r>
            <a:r>
              <a:rPr sz="1600" b="1" spc="-20" dirty="0">
                <a:latin typeface="Calibri"/>
                <a:cs typeface="Calibri"/>
              </a:rPr>
              <a:t>έ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10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20" dirty="0">
                <a:latin typeface="Calibri"/>
                <a:cs typeface="Calibri"/>
              </a:rPr>
              <a:t>ξ</a:t>
            </a:r>
            <a:r>
              <a:rPr sz="1600" b="1" spc="-5" dirty="0">
                <a:latin typeface="Calibri"/>
                <a:cs typeface="Calibri"/>
              </a:rPr>
              <a:t>ί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1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ω</a:t>
            </a:r>
            <a:r>
              <a:rPr sz="1600" b="1" dirty="0">
                <a:latin typeface="Calibri"/>
                <a:cs typeface="Calibri"/>
              </a:rPr>
              <a:t>ν</a:t>
            </a:r>
            <a:r>
              <a:rPr sz="1600" b="1" spc="10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δ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15" dirty="0">
                <a:latin typeface="Calibri"/>
                <a:cs typeface="Calibri"/>
              </a:rPr>
              <a:t>α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35" dirty="0">
                <a:latin typeface="Calibri"/>
                <a:cs typeface="Calibri"/>
              </a:rPr>
              <a:t>η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ώ</a:t>
            </a:r>
            <a:r>
              <a:rPr sz="1600" b="1" dirty="0">
                <a:latin typeface="Calibri"/>
                <a:cs typeface="Calibri"/>
              </a:rPr>
              <a:t>ν </a:t>
            </a:r>
            <a:r>
              <a:rPr sz="1600" b="1" spc="-10" dirty="0">
                <a:latin typeface="Calibri"/>
                <a:cs typeface="Calibri"/>
              </a:rPr>
              <a:t>γ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dirty="0">
                <a:latin typeface="Calibri"/>
                <a:cs typeface="Calibri"/>
              </a:rPr>
              <a:t>α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dirty="0">
                <a:latin typeface="Calibri"/>
                <a:cs typeface="Calibri"/>
              </a:rPr>
              <a:t>α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5" dirty="0">
                <a:latin typeface="Calibri"/>
                <a:cs typeface="Calibri"/>
              </a:rPr>
              <a:t>υνε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dirty="0">
                <a:latin typeface="Calibri"/>
                <a:cs typeface="Calibri"/>
              </a:rPr>
              <a:t>φ</a:t>
            </a:r>
            <a:r>
              <a:rPr sz="1600" b="1" spc="5" dirty="0">
                <a:latin typeface="Calibri"/>
                <a:cs typeface="Calibri"/>
              </a:rPr>
              <a:t>έ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dirty="0">
                <a:latin typeface="Calibri"/>
                <a:cs typeface="Calibri"/>
              </a:rPr>
              <a:t>ι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spc="5" dirty="0">
                <a:latin typeface="Calibri"/>
                <a:cs typeface="Calibri"/>
              </a:rPr>
              <a:t>ά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ι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5" dirty="0">
                <a:latin typeface="Calibri"/>
                <a:cs typeface="Calibri"/>
              </a:rPr>
              <a:t>δ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30" dirty="0">
                <a:latin typeface="Calibri"/>
                <a:cs typeface="Calibri"/>
              </a:rPr>
              <a:t>ί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σ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35" dirty="0">
                <a:latin typeface="Calibri"/>
                <a:cs typeface="Calibri"/>
              </a:rPr>
              <a:t>η</a:t>
            </a:r>
            <a:r>
              <a:rPr sz="1600" b="1" dirty="0">
                <a:latin typeface="Calibri"/>
                <a:cs typeface="Calibri"/>
              </a:rPr>
              <a:t>ν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30" dirty="0">
                <a:latin typeface="Calibri"/>
                <a:cs typeface="Calibri"/>
              </a:rPr>
              <a:t>ι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5" dirty="0">
                <a:latin typeface="Calibri"/>
                <a:cs typeface="Calibri"/>
              </a:rPr>
              <a:t>ω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5" dirty="0">
                <a:latin typeface="Calibri"/>
                <a:cs typeface="Calibri"/>
              </a:rPr>
              <a:t>ί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150" dirty="0">
                <a:latin typeface="Calibri"/>
                <a:cs typeface="Calibri"/>
              </a:rPr>
              <a:t>”</a:t>
            </a:r>
            <a:r>
              <a:rPr sz="1600" b="1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12700" marR="5080" indent="914400">
              <a:lnSpc>
                <a:spcPct val="125000"/>
              </a:lnSpc>
              <a:spcBef>
                <a:spcPts val="960"/>
              </a:spcBef>
              <a:tabLst>
                <a:tab pos="1426845" algn="l"/>
                <a:tab pos="2590800" algn="l"/>
                <a:tab pos="3090545" algn="l"/>
                <a:tab pos="4483735" algn="l"/>
              </a:tabLst>
            </a:pPr>
            <a:r>
              <a:rPr sz="1600" b="1" spc="10" dirty="0">
                <a:latin typeface="Calibri"/>
                <a:cs typeface="Calibri"/>
              </a:rPr>
              <a:t>-</a:t>
            </a:r>
            <a:r>
              <a:rPr sz="1600" b="1" spc="5" dirty="0">
                <a:latin typeface="Calibri"/>
                <a:cs typeface="Calibri"/>
              </a:rPr>
              <a:t>Δ</a:t>
            </a:r>
            <a:r>
              <a:rPr sz="1600" b="1" spc="-20" dirty="0">
                <a:latin typeface="Calibri"/>
                <a:cs typeface="Calibri"/>
              </a:rPr>
              <a:t>ε</a:t>
            </a:r>
            <a:r>
              <a:rPr sz="1600" b="1" dirty="0">
                <a:latin typeface="Calibri"/>
                <a:cs typeface="Calibri"/>
              </a:rPr>
              <a:t>ν	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-20" dirty="0">
                <a:latin typeface="Calibri"/>
                <a:cs typeface="Calibri"/>
              </a:rPr>
              <a:t>υ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dirty="0">
                <a:latin typeface="Calibri"/>
                <a:cs typeface="Calibri"/>
              </a:rPr>
              <a:t>φ</a:t>
            </a:r>
            <a:r>
              <a:rPr sz="1600" b="1" spc="-30" dirty="0">
                <a:latin typeface="Calibri"/>
                <a:cs typeface="Calibri"/>
              </a:rPr>
              <a:t>ω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20" dirty="0">
                <a:latin typeface="Calibri"/>
                <a:cs typeface="Calibri"/>
              </a:rPr>
              <a:t>ύ</a:t>
            </a:r>
            <a:r>
              <a:rPr sz="1600" b="1" dirty="0">
                <a:latin typeface="Calibri"/>
                <a:cs typeface="Calibri"/>
              </a:rPr>
              <a:t>ν	</a:t>
            </a:r>
            <a:r>
              <a:rPr sz="1600" b="1" spc="-25" dirty="0">
                <a:latin typeface="Calibri"/>
                <a:cs typeface="Calibri"/>
              </a:rPr>
              <a:t>ό</a:t>
            </a:r>
            <a:r>
              <a:rPr sz="1600" b="1" spc="-15" dirty="0">
                <a:latin typeface="Calibri"/>
                <a:cs typeface="Calibri"/>
              </a:rPr>
              <a:t>λ</a:t>
            </a:r>
            <a:r>
              <a:rPr sz="1600" b="1" dirty="0">
                <a:latin typeface="Calibri"/>
                <a:cs typeface="Calibri"/>
              </a:rPr>
              <a:t>οι	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dirty="0">
                <a:latin typeface="Calibri"/>
                <a:cs typeface="Calibri"/>
              </a:rPr>
              <a:t>ε  </a:t>
            </a:r>
            <a:r>
              <a:rPr sz="1600" b="1" spc="-9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αυ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ό</a:t>
            </a:r>
            <a:r>
              <a:rPr sz="1600" b="1" dirty="0">
                <a:latin typeface="Calibri"/>
                <a:cs typeface="Calibri"/>
              </a:rPr>
              <a:t>.  </a:t>
            </a:r>
            <a:r>
              <a:rPr sz="1600" b="1" spc="-10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Π</a:t>
            </a:r>
            <a:r>
              <a:rPr sz="1600" b="1" dirty="0">
                <a:latin typeface="Calibri"/>
                <a:cs typeface="Calibri"/>
              </a:rPr>
              <a:t>.</a:t>
            </a:r>
            <a:r>
              <a:rPr sz="1600" b="1" spc="-10" dirty="0">
                <a:latin typeface="Calibri"/>
                <a:cs typeface="Calibri"/>
              </a:rPr>
              <a:t>χ</a:t>
            </a:r>
            <a:r>
              <a:rPr sz="1600" b="1" dirty="0">
                <a:latin typeface="Calibri"/>
                <a:cs typeface="Calibri"/>
              </a:rPr>
              <a:t>.	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spc="-15" dirty="0">
                <a:latin typeface="Calibri"/>
                <a:cs typeface="Calibri"/>
              </a:rPr>
              <a:t>α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-20" dirty="0">
                <a:latin typeface="Calibri"/>
                <a:cs typeface="Calibri"/>
              </a:rPr>
              <a:t>ξ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10" dirty="0">
                <a:latin typeface="Calibri"/>
                <a:cs typeface="Calibri"/>
              </a:rPr>
              <a:t>σ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έ</a:t>
            </a:r>
            <a:r>
              <a:rPr sz="1600" b="1" dirty="0">
                <a:latin typeface="Calibri"/>
                <a:cs typeface="Calibri"/>
              </a:rPr>
              <a:t>ς  </a:t>
            </a:r>
            <a:r>
              <a:rPr sz="1600" b="1" spc="-90" dirty="0">
                <a:latin typeface="Calibri"/>
                <a:cs typeface="Calibri"/>
              </a:rPr>
              <a:t> 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ι  </a:t>
            </a:r>
            <a:r>
              <a:rPr sz="1600" b="1" spc="-10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νέ</a:t>
            </a:r>
            <a:r>
              <a:rPr sz="1600" b="1" spc="-25" dirty="0">
                <a:latin typeface="Calibri"/>
                <a:cs typeface="Calibri"/>
              </a:rPr>
              <a:t>ο</a:t>
            </a:r>
            <a:r>
              <a:rPr sz="1600" b="1" spc="-15" dirty="0">
                <a:latin typeface="Calibri"/>
                <a:cs typeface="Calibri"/>
              </a:rPr>
              <a:t>-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spc="-15" dirty="0">
                <a:latin typeface="Calibri"/>
                <a:cs typeface="Calibri"/>
              </a:rPr>
              <a:t>α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-20" dirty="0">
                <a:latin typeface="Calibri"/>
                <a:cs typeface="Calibri"/>
              </a:rPr>
              <a:t>ξ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10" dirty="0">
                <a:latin typeface="Calibri"/>
                <a:cs typeface="Calibri"/>
              </a:rPr>
              <a:t>σ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έ</a:t>
            </a:r>
            <a:r>
              <a:rPr sz="1600" b="1" dirty="0">
                <a:latin typeface="Calibri"/>
                <a:cs typeface="Calibri"/>
              </a:rPr>
              <a:t>ς  </a:t>
            </a:r>
            <a:r>
              <a:rPr sz="1600" b="1" spc="-9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δ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5" dirty="0">
                <a:latin typeface="Calibri"/>
                <a:cs typeface="Calibri"/>
              </a:rPr>
              <a:t>αν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35" dirty="0">
                <a:latin typeface="Calibri"/>
                <a:cs typeface="Calibri"/>
              </a:rPr>
              <a:t>η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έ</a:t>
            </a:r>
            <a:r>
              <a:rPr sz="1600" b="1" dirty="0">
                <a:latin typeface="Calibri"/>
                <a:cs typeface="Calibri"/>
              </a:rPr>
              <a:t>ς </a:t>
            </a:r>
            <a:r>
              <a:rPr sz="1600" b="1" spc="5" dirty="0">
                <a:latin typeface="Calibri"/>
                <a:cs typeface="Calibri"/>
              </a:rPr>
              <a:t>υ</a:t>
            </a:r>
            <a:r>
              <a:rPr sz="1600" b="1" dirty="0">
                <a:latin typeface="Calibri"/>
                <a:cs typeface="Calibri"/>
              </a:rPr>
              <a:t>πο</a:t>
            </a:r>
            <a:r>
              <a:rPr sz="1600" b="1" spc="10" dirty="0">
                <a:latin typeface="Calibri"/>
                <a:cs typeface="Calibri"/>
              </a:rPr>
              <a:t>σ</a:t>
            </a:r>
            <a:r>
              <a:rPr sz="1600" b="1" spc="-10" dirty="0">
                <a:latin typeface="Calibri"/>
                <a:cs typeface="Calibri"/>
              </a:rPr>
              <a:t>τη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-5" dirty="0">
                <a:latin typeface="Calibri"/>
                <a:cs typeface="Calibri"/>
              </a:rPr>
              <a:t>ί</a:t>
            </a:r>
            <a:r>
              <a:rPr sz="1600" b="1" spc="-10" dirty="0">
                <a:latin typeface="Calibri"/>
                <a:cs typeface="Calibri"/>
              </a:rPr>
              <a:t>ζ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υ</a:t>
            </a:r>
            <a:r>
              <a:rPr sz="1600" b="1" dirty="0">
                <a:latin typeface="Calibri"/>
                <a:cs typeface="Calibri"/>
              </a:rPr>
              <a:t>ν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ό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ι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δε</a:t>
            </a:r>
            <a:r>
              <a:rPr sz="1600" b="1" dirty="0">
                <a:latin typeface="Calibri"/>
                <a:cs typeface="Calibri"/>
              </a:rPr>
              <a:t>ν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dirty="0">
                <a:latin typeface="Calibri"/>
                <a:cs typeface="Calibri"/>
              </a:rPr>
              <a:t>πο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dirty="0">
                <a:latin typeface="Calibri"/>
                <a:cs typeface="Calibri"/>
              </a:rPr>
              <a:t>ί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dirty="0">
                <a:latin typeface="Calibri"/>
                <a:cs typeface="Calibri"/>
              </a:rPr>
              <a:t>α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δ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30" dirty="0">
                <a:latin typeface="Calibri"/>
                <a:cs typeface="Calibri"/>
              </a:rPr>
              <a:t>χ</a:t>
            </a:r>
            <a:r>
              <a:rPr sz="1600" b="1" spc="-5" dirty="0">
                <a:latin typeface="Calibri"/>
                <a:cs typeface="Calibri"/>
              </a:rPr>
              <a:t>ω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10" dirty="0">
                <a:latin typeface="Calibri"/>
                <a:cs typeface="Calibri"/>
              </a:rPr>
              <a:t>σ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dirty="0">
                <a:latin typeface="Calibri"/>
                <a:cs typeface="Calibri"/>
              </a:rPr>
              <a:t>ί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η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30" dirty="0">
                <a:latin typeface="Calibri"/>
                <a:cs typeface="Calibri"/>
              </a:rPr>
              <a:t>ι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5" dirty="0">
                <a:latin typeface="Calibri"/>
                <a:cs typeface="Calibri"/>
              </a:rPr>
              <a:t>ω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5" dirty="0">
                <a:latin typeface="Calibri"/>
                <a:cs typeface="Calibri"/>
              </a:rPr>
              <a:t>ικ</a:t>
            </a:r>
            <a:r>
              <a:rPr sz="1600" b="1" dirty="0">
                <a:latin typeface="Calibri"/>
                <a:cs typeface="Calibri"/>
              </a:rPr>
              <a:t>ή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10" dirty="0">
                <a:latin typeface="Calibri"/>
                <a:cs typeface="Calibri"/>
              </a:rPr>
              <a:t>σ</a:t>
            </a:r>
            <a:r>
              <a:rPr sz="1600" b="1" spc="-10" dirty="0">
                <a:latin typeface="Calibri"/>
                <a:cs typeface="Calibri"/>
              </a:rPr>
              <a:t>τή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dirty="0">
                <a:latin typeface="Calibri"/>
                <a:cs typeface="Calibri"/>
              </a:rPr>
              <a:t>η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πό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35" dirty="0">
                <a:latin typeface="Calibri"/>
                <a:cs typeface="Calibri"/>
              </a:rPr>
              <a:t>η</a:t>
            </a:r>
            <a:r>
              <a:rPr sz="1600" b="1" dirty="0">
                <a:latin typeface="Calibri"/>
                <a:cs typeface="Calibri"/>
              </a:rPr>
              <a:t>ν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30" dirty="0">
                <a:latin typeface="Calibri"/>
                <a:cs typeface="Calibri"/>
              </a:rPr>
              <a:t>ι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5" dirty="0">
                <a:latin typeface="Calibri"/>
                <a:cs typeface="Calibri"/>
              </a:rPr>
              <a:t>ω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5" dirty="0">
                <a:latin typeface="Calibri"/>
                <a:cs typeface="Calibri"/>
              </a:rPr>
              <a:t>ικ</a:t>
            </a:r>
            <a:r>
              <a:rPr sz="1600" b="1" dirty="0">
                <a:latin typeface="Calibri"/>
                <a:cs typeface="Calibri"/>
              </a:rPr>
              <a:t>ή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δ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ά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-15" dirty="0">
                <a:latin typeface="Calibri"/>
                <a:cs typeface="Calibri"/>
              </a:rPr>
              <a:t>η</a:t>
            </a:r>
            <a:r>
              <a:rPr sz="1600" b="1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600" b="1" spc="10" dirty="0">
                <a:latin typeface="Calibri"/>
                <a:cs typeface="Calibri"/>
              </a:rPr>
              <a:t>-</a:t>
            </a:r>
            <a:r>
              <a:rPr sz="1600" b="1" dirty="0">
                <a:latin typeface="Calibri"/>
                <a:cs typeface="Calibri"/>
              </a:rPr>
              <a:t>Ζ</a:t>
            </a:r>
            <a:r>
              <a:rPr sz="1600" b="1" spc="-35" dirty="0">
                <a:latin typeface="Calibri"/>
                <a:cs typeface="Calibri"/>
              </a:rPr>
              <a:t>η</a:t>
            </a:r>
            <a:r>
              <a:rPr sz="1600" b="1" spc="-10" dirty="0">
                <a:latin typeface="Calibri"/>
                <a:cs typeface="Calibri"/>
              </a:rPr>
              <a:t>τή</a:t>
            </a:r>
            <a:r>
              <a:rPr sz="1600" b="1" spc="5" dirty="0">
                <a:latin typeface="Calibri"/>
                <a:cs typeface="Calibri"/>
              </a:rPr>
              <a:t>μα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α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Φ</a:t>
            </a:r>
            <a:r>
              <a:rPr sz="1600" b="1" spc="-45" dirty="0">
                <a:latin typeface="Calibri"/>
                <a:cs typeface="Calibri"/>
              </a:rPr>
              <a:t>υ</a:t>
            </a:r>
            <a:r>
              <a:rPr sz="1600" b="1" spc="5" dirty="0">
                <a:latin typeface="Calibri"/>
                <a:cs typeface="Calibri"/>
              </a:rPr>
              <a:t>λ</a:t>
            </a:r>
            <a:r>
              <a:rPr sz="1600" b="1" spc="-10" dirty="0">
                <a:latin typeface="Calibri"/>
                <a:cs typeface="Calibri"/>
              </a:rPr>
              <a:t>ή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ι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Φ</a:t>
            </a:r>
            <a:r>
              <a:rPr sz="1600" b="1" spc="-45" dirty="0">
                <a:latin typeface="Calibri"/>
                <a:cs typeface="Calibri"/>
              </a:rPr>
              <a:t>ύ</a:t>
            </a:r>
            <a:r>
              <a:rPr sz="1600" b="1" spc="-15" dirty="0">
                <a:latin typeface="Calibri"/>
                <a:cs typeface="Calibri"/>
              </a:rPr>
              <a:t>λ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υ</a:t>
            </a:r>
            <a:r>
              <a:rPr sz="1600" b="1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256268" y="422060"/>
            <a:ext cx="3784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4C4C4C"/>
                </a:solidFill>
                <a:latin typeface="Georgia"/>
                <a:cs typeface="Georgia"/>
              </a:rPr>
              <a:t>1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07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3260" y="942339"/>
            <a:ext cx="672147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10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α</a:t>
            </a:r>
            <a:r>
              <a:rPr sz="2400" b="1" spc="-10" dirty="0">
                <a:latin typeface="Calibri"/>
                <a:cs typeface="Calibri"/>
              </a:rPr>
              <a:t>μ</a:t>
            </a:r>
            <a:r>
              <a:rPr sz="2400" b="1" dirty="0">
                <a:latin typeface="Calibri"/>
                <a:cs typeface="Calibri"/>
              </a:rPr>
              <a:t>φ</a:t>
            </a:r>
            <a:r>
              <a:rPr sz="2400" b="1" spc="30" dirty="0">
                <a:latin typeface="Calibri"/>
                <a:cs typeface="Calibri"/>
              </a:rPr>
              <a:t>ι</a:t>
            </a:r>
            <a:r>
              <a:rPr sz="2400" b="1" spc="5" dirty="0">
                <a:latin typeface="Calibri"/>
                <a:cs typeface="Calibri"/>
              </a:rPr>
              <a:t>λ</a:t>
            </a:r>
            <a:r>
              <a:rPr sz="2400" b="1" dirty="0">
                <a:latin typeface="Calibri"/>
                <a:cs typeface="Calibri"/>
              </a:rPr>
              <a:t>εγό</a:t>
            </a:r>
            <a:r>
              <a:rPr sz="2400" b="1" spc="-10" dirty="0">
                <a:latin typeface="Calibri"/>
                <a:cs typeface="Calibri"/>
              </a:rPr>
              <a:t>μ</a:t>
            </a:r>
            <a:r>
              <a:rPr sz="2400" b="1" dirty="0">
                <a:latin typeface="Calibri"/>
                <a:cs typeface="Calibri"/>
              </a:rPr>
              <a:t>ενες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πρ</a:t>
            </a:r>
            <a:r>
              <a:rPr sz="2400" b="1" spc="-5" dirty="0">
                <a:latin typeface="Calibri"/>
                <a:cs typeface="Calibri"/>
              </a:rPr>
              <a:t>α</a:t>
            </a:r>
            <a:r>
              <a:rPr sz="2400" b="1" dirty="0">
                <a:latin typeface="Calibri"/>
                <a:cs typeface="Calibri"/>
              </a:rPr>
              <a:t>κ</a:t>
            </a:r>
            <a:r>
              <a:rPr sz="2400" b="1" spc="-10" dirty="0">
                <a:latin typeface="Calibri"/>
                <a:cs typeface="Calibri"/>
              </a:rPr>
              <a:t>τ</a:t>
            </a:r>
            <a:r>
              <a:rPr sz="2400" b="1" spc="5" dirty="0">
                <a:latin typeface="Calibri"/>
                <a:cs typeface="Calibri"/>
              </a:rPr>
              <a:t>ι</a:t>
            </a:r>
            <a:r>
              <a:rPr sz="2400" b="1" spc="-25" dirty="0">
                <a:latin typeface="Calibri"/>
                <a:cs typeface="Calibri"/>
              </a:rPr>
              <a:t>κ</a:t>
            </a:r>
            <a:r>
              <a:rPr sz="2400" b="1" dirty="0">
                <a:latin typeface="Calibri"/>
                <a:cs typeface="Calibri"/>
              </a:rPr>
              <a:t>ές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10" dirty="0">
                <a:latin typeface="Calibri"/>
                <a:cs typeface="Calibri"/>
              </a:rPr>
              <a:t>σ</a:t>
            </a:r>
            <a:r>
              <a:rPr sz="2400" b="1" spc="-5" dirty="0">
                <a:latin typeface="Calibri"/>
                <a:cs typeface="Calibri"/>
              </a:rPr>
              <a:t>τ</a:t>
            </a:r>
            <a:r>
              <a:rPr sz="2400" b="1" spc="-60" dirty="0">
                <a:latin typeface="Calibri"/>
                <a:cs typeface="Calibri"/>
              </a:rPr>
              <a:t>η</a:t>
            </a:r>
            <a:r>
              <a:rPr sz="2400" b="1" dirty="0">
                <a:latin typeface="Calibri"/>
                <a:cs typeface="Calibri"/>
              </a:rPr>
              <a:t>ν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70" dirty="0">
                <a:latin typeface="Calibri"/>
                <a:cs typeface="Calibri"/>
              </a:rPr>
              <a:t>κ</a:t>
            </a:r>
            <a:r>
              <a:rPr sz="2400" b="1" dirty="0">
                <a:latin typeface="Calibri"/>
                <a:cs typeface="Calibri"/>
              </a:rPr>
              <a:t>ο</a:t>
            </a:r>
            <a:r>
              <a:rPr sz="2400" b="1" spc="-15" dirty="0">
                <a:latin typeface="Calibri"/>
                <a:cs typeface="Calibri"/>
              </a:rPr>
              <a:t>ι</a:t>
            </a:r>
            <a:r>
              <a:rPr sz="2400" b="1" dirty="0">
                <a:latin typeface="Calibri"/>
                <a:cs typeface="Calibri"/>
              </a:rPr>
              <a:t>νω</a:t>
            </a:r>
            <a:r>
              <a:rPr sz="2400" b="1" spc="-5" dirty="0">
                <a:latin typeface="Calibri"/>
                <a:cs typeface="Calibri"/>
              </a:rPr>
              <a:t>ν</a:t>
            </a:r>
            <a:r>
              <a:rPr sz="2400" b="1" spc="5" dirty="0">
                <a:latin typeface="Calibri"/>
                <a:cs typeface="Calibri"/>
              </a:rPr>
              <a:t>ι</a:t>
            </a:r>
            <a:r>
              <a:rPr sz="2400" b="1" dirty="0">
                <a:latin typeface="Calibri"/>
                <a:cs typeface="Calibri"/>
              </a:rPr>
              <a:t>κή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έρευ</a:t>
            </a:r>
            <a:r>
              <a:rPr sz="2400" b="1" spc="-5" dirty="0">
                <a:latin typeface="Calibri"/>
                <a:cs typeface="Calibri"/>
              </a:rPr>
              <a:t>ν</a:t>
            </a:r>
            <a:r>
              <a:rPr sz="2400" b="1" dirty="0">
                <a:latin typeface="Calibri"/>
                <a:cs typeface="Calibri"/>
              </a:rPr>
              <a:t>α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2219" y="1508506"/>
            <a:ext cx="8127365" cy="5026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27710" indent="716280">
              <a:lnSpc>
                <a:spcPts val="3310"/>
              </a:lnSpc>
              <a:tabLst>
                <a:tab pos="356870" algn="l"/>
              </a:tabLst>
            </a:pPr>
            <a:r>
              <a:rPr sz="1600" b="1" spc="-20" dirty="0">
                <a:latin typeface="Calibri"/>
                <a:cs typeface="Calibri"/>
              </a:rPr>
              <a:t>R</a:t>
            </a:r>
            <a:r>
              <a:rPr sz="1600" b="1" dirty="0">
                <a:latin typeface="Calibri"/>
                <a:cs typeface="Calibri"/>
              </a:rPr>
              <a:t>obson,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</a:t>
            </a:r>
            <a:r>
              <a:rPr sz="1600" b="1" dirty="0">
                <a:latin typeface="Calibri"/>
                <a:cs typeface="Calibri"/>
              </a:rPr>
              <a:t>.,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2007,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H</a:t>
            </a:r>
            <a:r>
              <a:rPr sz="1600" b="1" i="1" spc="-10" dirty="0">
                <a:latin typeface="Calibri"/>
                <a:cs typeface="Calibri"/>
              </a:rPr>
              <a:t> </a:t>
            </a:r>
            <a:r>
              <a:rPr sz="1600" b="1" i="1" spc="5" dirty="0">
                <a:latin typeface="Calibri"/>
                <a:cs typeface="Calibri"/>
              </a:rPr>
              <a:t>έ</a:t>
            </a:r>
            <a:r>
              <a:rPr sz="1600" b="1" i="1" spc="10" dirty="0">
                <a:latin typeface="Calibri"/>
                <a:cs typeface="Calibri"/>
              </a:rPr>
              <a:t>ρ</a:t>
            </a:r>
            <a:r>
              <a:rPr sz="1600" b="1" i="1" spc="5" dirty="0">
                <a:latin typeface="Calibri"/>
                <a:cs typeface="Calibri"/>
              </a:rPr>
              <a:t>ευν</a:t>
            </a:r>
            <a:r>
              <a:rPr sz="1600" b="1" i="1" dirty="0">
                <a:latin typeface="Calibri"/>
                <a:cs typeface="Calibri"/>
              </a:rPr>
              <a:t>α</a:t>
            </a:r>
            <a:r>
              <a:rPr sz="1600" b="1" i="1" spc="-5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το</a:t>
            </a:r>
            <a:r>
              <a:rPr sz="1600" b="1" i="1" dirty="0">
                <a:latin typeface="Calibri"/>
                <a:cs typeface="Calibri"/>
              </a:rPr>
              <a:t>υ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π</a:t>
            </a:r>
            <a:r>
              <a:rPr sz="1600" b="1" i="1" spc="10" dirty="0">
                <a:latin typeface="Calibri"/>
                <a:cs typeface="Calibri"/>
              </a:rPr>
              <a:t>ρ</a:t>
            </a:r>
            <a:r>
              <a:rPr sz="1600" b="1" i="1" spc="-5" dirty="0">
                <a:latin typeface="Calibri"/>
                <a:cs typeface="Calibri"/>
              </a:rPr>
              <a:t>α</a:t>
            </a:r>
            <a:r>
              <a:rPr sz="1600" b="1" i="1" spc="-10" dirty="0">
                <a:latin typeface="Calibri"/>
                <a:cs typeface="Calibri"/>
              </a:rPr>
              <a:t>γ</a:t>
            </a:r>
            <a:r>
              <a:rPr sz="1600" b="1" i="1" spc="-5" dirty="0">
                <a:latin typeface="Calibri"/>
                <a:cs typeface="Calibri"/>
              </a:rPr>
              <a:t>μα</a:t>
            </a:r>
            <a:r>
              <a:rPr sz="1600" b="1" i="1" spc="-10" dirty="0">
                <a:latin typeface="Calibri"/>
                <a:cs typeface="Calibri"/>
              </a:rPr>
              <a:t>τ</a:t>
            </a:r>
            <a:r>
              <a:rPr sz="1600" b="1" i="1" spc="-5" dirty="0">
                <a:latin typeface="Calibri"/>
                <a:cs typeface="Calibri"/>
              </a:rPr>
              <a:t>ι</a:t>
            </a:r>
            <a:r>
              <a:rPr sz="1600" b="1" i="1" spc="-55" dirty="0">
                <a:latin typeface="Calibri"/>
                <a:cs typeface="Calibri"/>
              </a:rPr>
              <a:t>κ</a:t>
            </a:r>
            <a:r>
              <a:rPr sz="1600" b="1" i="1" spc="-10" dirty="0">
                <a:latin typeface="Calibri"/>
                <a:cs typeface="Calibri"/>
              </a:rPr>
              <a:t>ο</a:t>
            </a:r>
            <a:r>
              <a:rPr sz="1600" b="1" i="1" dirty="0">
                <a:latin typeface="Calibri"/>
                <a:cs typeface="Calibri"/>
              </a:rPr>
              <a:t>ύ</a:t>
            </a:r>
            <a:r>
              <a:rPr sz="1600" b="1" i="1" spc="-20" dirty="0">
                <a:latin typeface="Calibri"/>
                <a:cs typeface="Calibri"/>
              </a:rPr>
              <a:t> </a:t>
            </a:r>
            <a:r>
              <a:rPr sz="1600" b="1" i="1" spc="-55" dirty="0">
                <a:latin typeface="Calibri"/>
                <a:cs typeface="Calibri"/>
              </a:rPr>
              <a:t>κ</a:t>
            </a:r>
            <a:r>
              <a:rPr sz="1600" b="1" i="1" spc="-10" dirty="0">
                <a:latin typeface="Calibri"/>
                <a:cs typeface="Calibri"/>
              </a:rPr>
              <a:t>όσ</a:t>
            </a:r>
            <a:r>
              <a:rPr sz="1600" b="1" i="1" spc="-5" dirty="0">
                <a:latin typeface="Calibri"/>
                <a:cs typeface="Calibri"/>
              </a:rPr>
              <a:t>μ</a:t>
            </a:r>
            <a:r>
              <a:rPr sz="1600" b="1" i="1" spc="-10" dirty="0">
                <a:latin typeface="Calibri"/>
                <a:cs typeface="Calibri"/>
              </a:rPr>
              <a:t>ο</a:t>
            </a:r>
            <a:r>
              <a:rPr sz="1600" b="1" i="1" spc="5" dirty="0">
                <a:latin typeface="Calibri"/>
                <a:cs typeface="Calibri"/>
              </a:rPr>
              <a:t>υ</a:t>
            </a:r>
            <a:r>
              <a:rPr sz="1600" b="1" i="1" dirty="0">
                <a:latin typeface="Calibri"/>
                <a:cs typeface="Calibri"/>
              </a:rPr>
              <a:t>, 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10" dirty="0">
                <a:latin typeface="Calibri"/>
                <a:cs typeface="Calibri"/>
              </a:rPr>
              <a:t>θ</a:t>
            </a:r>
            <a:r>
              <a:rPr sz="1600" b="1" spc="-35" dirty="0">
                <a:latin typeface="Calibri"/>
                <a:cs typeface="Calibri"/>
              </a:rPr>
              <a:t>ή</a:t>
            </a:r>
            <a:r>
              <a:rPr sz="1600" b="1" spc="5" dirty="0">
                <a:latin typeface="Calibri"/>
                <a:cs typeface="Calibri"/>
              </a:rPr>
              <a:t>να</a:t>
            </a:r>
            <a:r>
              <a:rPr sz="1600" b="1" dirty="0">
                <a:latin typeface="Calibri"/>
                <a:cs typeface="Calibri"/>
              </a:rPr>
              <a:t>: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G</a:t>
            </a:r>
            <a:r>
              <a:rPr sz="1600" b="1" dirty="0">
                <a:latin typeface="Calibri"/>
                <a:cs typeface="Calibri"/>
              </a:rPr>
              <a:t>u</a:t>
            </a:r>
            <a:r>
              <a:rPr sz="1600" b="1" spc="-30" dirty="0">
                <a:latin typeface="Calibri"/>
                <a:cs typeface="Calibri"/>
              </a:rPr>
              <a:t>t</a:t>
            </a:r>
            <a:r>
              <a:rPr sz="1600" b="1" spc="5" dirty="0">
                <a:latin typeface="Calibri"/>
                <a:cs typeface="Calibri"/>
              </a:rPr>
              <a:t>e</a:t>
            </a:r>
            <a:r>
              <a:rPr sz="1600" b="1" dirty="0">
                <a:latin typeface="Calibri"/>
                <a:cs typeface="Calibri"/>
              </a:rPr>
              <a:t>nb</a:t>
            </a:r>
            <a:r>
              <a:rPr sz="1600" b="1" spc="5" dirty="0">
                <a:latin typeface="Calibri"/>
                <a:cs typeface="Calibri"/>
              </a:rPr>
              <a:t>e</a:t>
            </a:r>
            <a:r>
              <a:rPr sz="1600" b="1" spc="-20" dirty="0">
                <a:latin typeface="Calibri"/>
                <a:cs typeface="Calibri"/>
              </a:rPr>
              <a:t>r</a:t>
            </a:r>
            <a:r>
              <a:rPr sz="1600" b="1" spc="30" dirty="0">
                <a:latin typeface="Calibri"/>
                <a:cs typeface="Calibri"/>
              </a:rPr>
              <a:t>g</a:t>
            </a:r>
            <a:r>
              <a:rPr sz="1600" b="1" dirty="0">
                <a:latin typeface="Calibri"/>
                <a:cs typeface="Calibri"/>
              </a:rPr>
              <a:t>,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dirty="0">
                <a:latin typeface="Calibri"/>
                <a:cs typeface="Calibri"/>
              </a:rPr>
              <a:t>. 82 1)	</a:t>
            </a:r>
            <a:r>
              <a:rPr sz="1600" b="1" spc="5" dirty="0">
                <a:latin typeface="Calibri"/>
                <a:cs typeface="Calibri"/>
              </a:rPr>
              <a:t>Εμ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-15" dirty="0">
                <a:latin typeface="Calibri"/>
                <a:cs typeface="Calibri"/>
              </a:rPr>
              <a:t>λ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5" dirty="0">
                <a:latin typeface="Calibri"/>
                <a:cs typeface="Calibri"/>
              </a:rPr>
              <a:t>κ</a:t>
            </a:r>
            <a:r>
              <a:rPr sz="1600" b="1" dirty="0">
                <a:latin typeface="Calibri"/>
                <a:cs typeface="Calibri"/>
              </a:rPr>
              <a:t>ή</a:t>
            </a:r>
            <a:r>
              <a:rPr sz="1600" b="1" spc="-9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αν</a:t>
            </a:r>
            <a:r>
              <a:rPr sz="1600" b="1" spc="10" dirty="0">
                <a:latin typeface="Calibri"/>
                <a:cs typeface="Calibri"/>
              </a:rPr>
              <a:t>θρ</a:t>
            </a:r>
            <a:r>
              <a:rPr sz="1600" b="1" spc="-5" dirty="0">
                <a:latin typeface="Calibri"/>
                <a:cs typeface="Calibri"/>
              </a:rPr>
              <a:t>ώ</a:t>
            </a:r>
            <a:r>
              <a:rPr sz="1600" b="1" spc="-20" dirty="0">
                <a:latin typeface="Calibri"/>
                <a:cs typeface="Calibri"/>
              </a:rPr>
              <a:t>π</a:t>
            </a:r>
            <a:r>
              <a:rPr sz="1600" b="1" spc="-5" dirty="0">
                <a:latin typeface="Calibri"/>
                <a:cs typeface="Calibri"/>
              </a:rPr>
              <a:t>ω</a:t>
            </a:r>
            <a:r>
              <a:rPr sz="1600" b="1" dirty="0">
                <a:latin typeface="Calibri"/>
                <a:cs typeface="Calibri"/>
              </a:rPr>
              <a:t>ν</a:t>
            </a:r>
            <a:r>
              <a:rPr sz="1600" b="1" spc="-90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</a:rPr>
              <a:t>χ</a:t>
            </a:r>
            <a:r>
              <a:rPr sz="1600" b="1" spc="-5" dirty="0">
                <a:latin typeface="Calibri"/>
                <a:cs typeface="Calibri"/>
              </a:rPr>
              <a:t>ω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-5" dirty="0">
                <a:latin typeface="Calibri"/>
                <a:cs typeface="Calibri"/>
              </a:rPr>
              <a:t>ί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η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γ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5" dirty="0">
                <a:latin typeface="Calibri"/>
                <a:cs typeface="Calibri"/>
              </a:rPr>
              <a:t>ώ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dirty="0">
                <a:latin typeface="Calibri"/>
                <a:cs typeface="Calibri"/>
              </a:rPr>
              <a:t>η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ή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η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5" dirty="0">
                <a:latin typeface="Calibri"/>
                <a:cs typeface="Calibri"/>
              </a:rPr>
              <a:t>υ</a:t>
            </a:r>
            <a:r>
              <a:rPr sz="1600" b="1" spc="-10" dirty="0">
                <a:latin typeface="Calibri"/>
                <a:cs typeface="Calibri"/>
              </a:rPr>
              <a:t>γ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ά</a:t>
            </a:r>
            <a:r>
              <a:rPr sz="1600" b="1" spc="10" dirty="0">
                <a:latin typeface="Calibri"/>
                <a:cs typeface="Calibri"/>
              </a:rPr>
              <a:t>θ</a:t>
            </a:r>
            <a:r>
              <a:rPr sz="1600" b="1" spc="-20" dirty="0">
                <a:latin typeface="Calibri"/>
                <a:cs typeface="Calibri"/>
              </a:rPr>
              <a:t>ε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dirty="0">
                <a:latin typeface="Calibri"/>
                <a:cs typeface="Calibri"/>
              </a:rPr>
              <a:t>ή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υ</a:t>
            </a:r>
            <a:r>
              <a:rPr sz="1600" b="1" spc="-10" dirty="0">
                <a:latin typeface="Calibri"/>
                <a:cs typeface="Calibri"/>
              </a:rPr>
              <a:t>ς</a:t>
            </a:r>
            <a:r>
              <a:rPr sz="1600" b="1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  <a:tabLst>
                <a:tab pos="356870" algn="l"/>
              </a:tabLst>
            </a:pPr>
            <a:r>
              <a:rPr sz="1600" b="1" dirty="0">
                <a:latin typeface="Calibri"/>
                <a:cs typeface="Calibri"/>
              </a:rPr>
              <a:t>2)	Ο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ανα</a:t>
            </a:r>
            <a:r>
              <a:rPr sz="1600" b="1" spc="-10" dirty="0">
                <a:latin typeface="Calibri"/>
                <a:cs typeface="Calibri"/>
              </a:rPr>
              <a:t>γ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dirty="0">
                <a:latin typeface="Calibri"/>
                <a:cs typeface="Calibri"/>
              </a:rPr>
              <a:t>ός</a:t>
            </a:r>
            <a:r>
              <a:rPr sz="1600" b="1" spc="-85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υ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dirty="0">
                <a:latin typeface="Calibri"/>
                <a:cs typeface="Calibri"/>
              </a:rPr>
              <a:t>ε 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5" dirty="0">
                <a:latin typeface="Calibri"/>
                <a:cs typeface="Calibri"/>
              </a:rPr>
              <a:t>υμμε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5" dirty="0">
                <a:latin typeface="Calibri"/>
                <a:cs typeface="Calibri"/>
              </a:rPr>
              <a:t>χ</a:t>
            </a:r>
            <a:r>
              <a:rPr sz="1600" b="1" spc="-15" dirty="0">
                <a:latin typeface="Calibri"/>
                <a:cs typeface="Calibri"/>
              </a:rPr>
              <a:t>ή</a:t>
            </a:r>
            <a:r>
              <a:rPr sz="1600" b="1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6870" algn="l"/>
              </a:tabLst>
            </a:pPr>
            <a:r>
              <a:rPr sz="1600" b="1" dirty="0">
                <a:latin typeface="Calibri"/>
                <a:cs typeface="Calibri"/>
              </a:rPr>
              <a:t>3)	Η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πό</a:t>
            </a:r>
            <a:r>
              <a:rPr sz="1600" b="1" spc="-30" dirty="0">
                <a:latin typeface="Calibri"/>
                <a:cs typeface="Calibri"/>
              </a:rPr>
              <a:t>κ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υ</a:t>
            </a:r>
            <a:r>
              <a:rPr sz="1600" b="1" spc="-10" dirty="0">
                <a:latin typeface="Calibri"/>
                <a:cs typeface="Calibri"/>
              </a:rPr>
              <a:t>ψ</a:t>
            </a:r>
            <a:r>
              <a:rPr sz="1600" b="1" dirty="0">
                <a:latin typeface="Calibri"/>
                <a:cs typeface="Calibri"/>
              </a:rPr>
              <a:t>η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5" dirty="0">
                <a:latin typeface="Calibri"/>
                <a:cs typeface="Calibri"/>
              </a:rPr>
              <a:t>λ</a:t>
            </a:r>
            <a:r>
              <a:rPr sz="1600" b="1" spc="-10" dirty="0">
                <a:latin typeface="Calibri"/>
                <a:cs typeface="Calibri"/>
              </a:rPr>
              <a:t>η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dirty="0">
                <a:latin typeface="Calibri"/>
                <a:cs typeface="Calibri"/>
              </a:rPr>
              <a:t>οφο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-5" dirty="0">
                <a:latin typeface="Calibri"/>
                <a:cs typeface="Calibri"/>
              </a:rPr>
              <a:t>ιώ</a:t>
            </a:r>
            <a:r>
              <a:rPr sz="1600" b="1" dirty="0">
                <a:latin typeface="Calibri"/>
                <a:cs typeface="Calibri"/>
              </a:rPr>
              <a:t>ν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σ</a:t>
            </a:r>
            <a:r>
              <a:rPr sz="1600" b="1" spc="-30" dirty="0">
                <a:latin typeface="Calibri"/>
                <a:cs typeface="Calibri"/>
              </a:rPr>
              <a:t>χ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dirty="0">
                <a:latin typeface="Calibri"/>
                <a:cs typeface="Calibri"/>
              </a:rPr>
              <a:t>ά</a:t>
            </a:r>
            <a:r>
              <a:rPr sz="1600" b="1" spc="5" dirty="0">
                <a:latin typeface="Calibri"/>
                <a:cs typeface="Calibri"/>
              </a:rPr>
              <a:t> μ</a:t>
            </a:r>
            <a:r>
              <a:rPr sz="1600" b="1" dirty="0">
                <a:latin typeface="Calibri"/>
                <a:cs typeface="Calibri"/>
              </a:rPr>
              <a:t>ε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35" dirty="0">
                <a:latin typeface="Calibri"/>
                <a:cs typeface="Calibri"/>
              </a:rPr>
              <a:t>η</a:t>
            </a:r>
            <a:r>
              <a:rPr sz="1600" b="1" dirty="0">
                <a:latin typeface="Calibri"/>
                <a:cs typeface="Calibri"/>
              </a:rPr>
              <a:t>ν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αλ</a:t>
            </a:r>
            <a:r>
              <a:rPr sz="1600" b="1" spc="-10" dirty="0">
                <a:latin typeface="Calibri"/>
                <a:cs typeface="Calibri"/>
              </a:rPr>
              <a:t>η</a:t>
            </a:r>
            <a:r>
              <a:rPr sz="1600" b="1" spc="10" dirty="0">
                <a:latin typeface="Calibri"/>
                <a:cs typeface="Calibri"/>
              </a:rPr>
              <a:t>θ</a:t>
            </a:r>
            <a:r>
              <a:rPr sz="1600" b="1" dirty="0">
                <a:latin typeface="Calibri"/>
                <a:cs typeface="Calibri"/>
              </a:rPr>
              <a:t>ή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φ</a:t>
            </a:r>
            <a:r>
              <a:rPr sz="1600" b="1" spc="5" dirty="0">
                <a:latin typeface="Calibri"/>
                <a:cs typeface="Calibri"/>
              </a:rPr>
              <a:t>ύ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dirty="0">
                <a:latin typeface="Calibri"/>
                <a:cs typeface="Calibri"/>
              </a:rPr>
              <a:t>η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τη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έ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ευνα</a:t>
            </a:r>
            <a:r>
              <a:rPr sz="1600" b="1" spc="-5" dirty="0">
                <a:latin typeface="Calibri"/>
                <a:cs typeface="Calibri"/>
              </a:rPr>
              <a:t>ς</a:t>
            </a:r>
            <a:r>
              <a:rPr sz="1600" b="1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6870" algn="l"/>
              </a:tabLst>
            </a:pPr>
            <a:r>
              <a:rPr sz="1600" b="1" dirty="0">
                <a:latin typeface="Calibri"/>
                <a:cs typeface="Calibri"/>
              </a:rPr>
              <a:t>4)	Η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20" dirty="0">
                <a:latin typeface="Calibri"/>
                <a:cs typeface="Calibri"/>
              </a:rPr>
              <a:t>ξ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20" dirty="0">
                <a:latin typeface="Calibri"/>
                <a:cs typeface="Calibri"/>
              </a:rPr>
              <a:t>π</a:t>
            </a:r>
            <a:r>
              <a:rPr sz="1600" b="1" spc="5" dirty="0">
                <a:latin typeface="Calibri"/>
                <a:cs typeface="Calibri"/>
              </a:rPr>
              <a:t>ά</a:t>
            </a:r>
            <a:r>
              <a:rPr sz="1600" b="1" spc="-10" dirty="0">
                <a:latin typeface="Calibri"/>
                <a:cs typeface="Calibri"/>
              </a:rPr>
              <a:t>τησ</a:t>
            </a:r>
            <a:r>
              <a:rPr sz="1600" b="1" dirty="0">
                <a:latin typeface="Calibri"/>
                <a:cs typeface="Calibri"/>
              </a:rPr>
              <a:t>η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ω</a:t>
            </a:r>
            <a:r>
              <a:rPr sz="1600" b="1" dirty="0">
                <a:latin typeface="Calibri"/>
                <a:cs typeface="Calibri"/>
              </a:rPr>
              <a:t>ν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5" dirty="0">
                <a:latin typeface="Calibri"/>
                <a:cs typeface="Calibri"/>
              </a:rPr>
              <a:t>υμμε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30" dirty="0">
                <a:latin typeface="Calibri"/>
                <a:cs typeface="Calibri"/>
              </a:rPr>
              <a:t>χ</a:t>
            </a:r>
            <a:r>
              <a:rPr sz="1600" b="1" dirty="0">
                <a:latin typeface="Calibri"/>
                <a:cs typeface="Calibri"/>
              </a:rPr>
              <a:t>ό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ω</a:t>
            </a:r>
            <a:r>
              <a:rPr sz="1600" b="1" dirty="0">
                <a:latin typeface="Calibri"/>
                <a:cs typeface="Calibri"/>
              </a:rPr>
              <a:t>ν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dirty="0">
                <a:latin typeface="Calibri"/>
                <a:cs typeface="Calibri"/>
              </a:rPr>
              <a:t>ε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οπο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δ</a:t>
            </a:r>
            <a:r>
              <a:rPr sz="1600" b="1" spc="-10" dirty="0">
                <a:latin typeface="Calibri"/>
                <a:cs typeface="Calibri"/>
              </a:rPr>
              <a:t>ή</a:t>
            </a:r>
            <a:r>
              <a:rPr sz="1600" b="1" dirty="0">
                <a:latin typeface="Calibri"/>
                <a:cs typeface="Calibri"/>
              </a:rPr>
              <a:t>πο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ε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ά</a:t>
            </a:r>
            <a:r>
              <a:rPr sz="1600" b="1" spc="30" dirty="0">
                <a:latin typeface="Calibri"/>
                <a:cs typeface="Calibri"/>
              </a:rPr>
              <a:t>λ</a:t>
            </a:r>
            <a:r>
              <a:rPr sz="1600" b="1" spc="-15" dirty="0">
                <a:latin typeface="Calibri"/>
                <a:cs typeface="Calibri"/>
              </a:rPr>
              <a:t>λ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dirty="0">
                <a:latin typeface="Calibri"/>
                <a:cs typeface="Calibri"/>
              </a:rPr>
              <a:t>όπ</a:t>
            </a:r>
            <a:r>
              <a:rPr sz="1600" b="1" spc="-5" dirty="0">
                <a:latin typeface="Calibri"/>
                <a:cs typeface="Calibri"/>
              </a:rPr>
              <a:t>ο</a:t>
            </a:r>
            <a:r>
              <a:rPr sz="1600" b="1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6870" algn="l"/>
              </a:tabLst>
            </a:pPr>
            <a:r>
              <a:rPr sz="1600" b="1" dirty="0">
                <a:latin typeface="Calibri"/>
                <a:cs typeface="Calibri"/>
              </a:rPr>
              <a:t>5)	Η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π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30" dirty="0">
                <a:latin typeface="Calibri"/>
                <a:cs typeface="Calibri"/>
              </a:rPr>
              <a:t>κί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10" dirty="0">
                <a:latin typeface="Calibri"/>
                <a:cs typeface="Calibri"/>
              </a:rPr>
              <a:t>ησ</a:t>
            </a:r>
            <a:r>
              <a:rPr sz="1600" b="1" dirty="0">
                <a:latin typeface="Calibri"/>
                <a:cs typeface="Calibri"/>
              </a:rPr>
              <a:t>η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dirty="0">
                <a:latin typeface="Calibri"/>
                <a:cs typeface="Calibri"/>
              </a:rPr>
              <a:t>ε </a:t>
            </a:r>
            <a:r>
              <a:rPr sz="1600" b="1" spc="5" dirty="0">
                <a:latin typeface="Calibri"/>
                <a:cs typeface="Calibri"/>
              </a:rPr>
              <a:t>ενέ</a:t>
            </a:r>
            <a:r>
              <a:rPr sz="1600" b="1" spc="-15" dirty="0">
                <a:latin typeface="Calibri"/>
                <a:cs typeface="Calibri"/>
              </a:rPr>
              <a:t>ρ</a:t>
            </a:r>
            <a:r>
              <a:rPr sz="1600" b="1" spc="-10" dirty="0">
                <a:latin typeface="Calibri"/>
                <a:cs typeface="Calibri"/>
              </a:rPr>
              <a:t>γ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που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με</a:t>
            </a:r>
            <a:r>
              <a:rPr sz="1600" b="1" spc="-5" dirty="0">
                <a:latin typeface="Calibri"/>
                <a:cs typeface="Calibri"/>
              </a:rPr>
              <a:t>ιώ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υ</a:t>
            </a:r>
            <a:r>
              <a:rPr sz="1600" b="1" dirty="0">
                <a:latin typeface="Calibri"/>
                <a:cs typeface="Calibri"/>
              </a:rPr>
              <a:t>ν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35" dirty="0">
                <a:latin typeface="Calibri"/>
                <a:cs typeface="Calibri"/>
              </a:rPr>
              <a:t>η</a:t>
            </a:r>
            <a:r>
              <a:rPr sz="1600" b="1" dirty="0">
                <a:latin typeface="Calibri"/>
                <a:cs typeface="Calibri"/>
              </a:rPr>
              <a:t>ν</a:t>
            </a:r>
            <a:r>
              <a:rPr sz="1600" b="1" spc="5" dirty="0">
                <a:latin typeface="Calibri"/>
                <a:cs typeface="Calibri"/>
              </a:rPr>
              <a:t> αυ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5" dirty="0">
                <a:latin typeface="Calibri"/>
                <a:cs typeface="Calibri"/>
              </a:rPr>
              <a:t>κ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ί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spc="-10" dirty="0">
                <a:latin typeface="Calibri"/>
                <a:cs typeface="Calibri"/>
              </a:rPr>
              <a:t>ησ</a:t>
            </a:r>
            <a:r>
              <a:rPr sz="1600" b="1" dirty="0">
                <a:latin typeface="Calibri"/>
                <a:cs typeface="Calibri"/>
              </a:rPr>
              <a:t>η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ω</a:t>
            </a:r>
            <a:r>
              <a:rPr sz="1600" b="1" dirty="0">
                <a:latin typeface="Calibri"/>
                <a:cs typeface="Calibri"/>
              </a:rPr>
              <a:t>ν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5" dirty="0">
                <a:latin typeface="Calibri"/>
                <a:cs typeface="Calibri"/>
              </a:rPr>
              <a:t>υμμε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30" dirty="0">
                <a:latin typeface="Calibri"/>
                <a:cs typeface="Calibri"/>
              </a:rPr>
              <a:t>χ</a:t>
            </a:r>
            <a:r>
              <a:rPr sz="1600" b="1" dirty="0">
                <a:latin typeface="Calibri"/>
                <a:cs typeface="Calibri"/>
              </a:rPr>
              <a:t>ό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ω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356870" marR="5080" indent="-344805">
              <a:lnSpc>
                <a:spcPct val="135000"/>
              </a:lnSpc>
              <a:spcBef>
                <a:spcPts val="960"/>
              </a:spcBef>
              <a:tabLst>
                <a:tab pos="356870" algn="l"/>
              </a:tabLst>
            </a:pPr>
            <a:r>
              <a:rPr sz="1600" b="1" dirty="0">
                <a:latin typeface="Calibri"/>
                <a:cs typeface="Calibri"/>
              </a:rPr>
              <a:t>6)	Η </a:t>
            </a:r>
            <a:r>
              <a:rPr sz="1600" b="1" spc="-13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π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15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10" dirty="0">
                <a:latin typeface="Calibri"/>
                <a:cs typeface="Calibri"/>
              </a:rPr>
              <a:t>β</a:t>
            </a:r>
            <a:r>
              <a:rPr sz="1600" b="1" spc="-30" dirty="0">
                <a:latin typeface="Calibri"/>
                <a:cs typeface="Calibri"/>
              </a:rPr>
              <a:t>ί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dirty="0">
                <a:latin typeface="Calibri"/>
                <a:cs typeface="Calibri"/>
              </a:rPr>
              <a:t>η </a:t>
            </a:r>
            <a:r>
              <a:rPr sz="1600" b="1" spc="-1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30" dirty="0">
                <a:latin typeface="Calibri"/>
                <a:cs typeface="Calibri"/>
              </a:rPr>
              <a:t>ω</a:t>
            </a:r>
            <a:r>
              <a:rPr sz="1600" b="1" dirty="0">
                <a:latin typeface="Calibri"/>
                <a:cs typeface="Calibri"/>
              </a:rPr>
              <a:t>ν </a:t>
            </a:r>
            <a:r>
              <a:rPr sz="1600" b="1" spc="-114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δ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80" dirty="0">
                <a:latin typeface="Calibri"/>
                <a:cs typeface="Calibri"/>
              </a:rPr>
              <a:t>κ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5" dirty="0">
                <a:latin typeface="Calibri"/>
                <a:cs typeface="Calibri"/>
              </a:rPr>
              <a:t>ιω</a:t>
            </a:r>
            <a:r>
              <a:rPr sz="1600" b="1" spc="-20" dirty="0">
                <a:latin typeface="Calibri"/>
                <a:cs typeface="Calibri"/>
              </a:rPr>
              <a:t>μ</a:t>
            </a:r>
            <a:r>
              <a:rPr sz="1600" b="1" spc="5" dirty="0">
                <a:latin typeface="Calibri"/>
                <a:cs typeface="Calibri"/>
              </a:rPr>
              <a:t>ά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ω</a:t>
            </a:r>
            <a:r>
              <a:rPr sz="1600" b="1" dirty="0">
                <a:latin typeface="Calibri"/>
                <a:cs typeface="Calibri"/>
              </a:rPr>
              <a:t>ν </a:t>
            </a:r>
            <a:r>
              <a:rPr sz="1600" b="1" spc="-145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ου </a:t>
            </a:r>
            <a:r>
              <a:rPr sz="1600" b="1" spc="-12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α</a:t>
            </a:r>
            <a:r>
              <a:rPr sz="1600" b="1" spc="5" dirty="0">
                <a:latin typeface="Calibri"/>
                <a:cs typeface="Calibri"/>
              </a:rPr>
              <a:t>υ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οπ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35" dirty="0">
                <a:latin typeface="Calibri"/>
                <a:cs typeface="Calibri"/>
              </a:rPr>
              <a:t>σ</a:t>
            </a:r>
            <a:r>
              <a:rPr sz="1600" b="1" spc="5" dirty="0">
                <a:latin typeface="Calibri"/>
                <a:cs typeface="Calibri"/>
              </a:rPr>
              <a:t>δ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spc="-25" dirty="0">
                <a:latin typeface="Calibri"/>
                <a:cs typeface="Calibri"/>
              </a:rPr>
              <a:t>ο</a:t>
            </a:r>
            <a:r>
              <a:rPr sz="1600" b="1" dirty="0">
                <a:latin typeface="Calibri"/>
                <a:cs typeface="Calibri"/>
              </a:rPr>
              <a:t>ύ </a:t>
            </a:r>
            <a:r>
              <a:rPr sz="1600" b="1" spc="-12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(</a:t>
            </a:r>
            <a:r>
              <a:rPr sz="1600" b="1" spc="5" dirty="0">
                <a:latin typeface="Calibri"/>
                <a:cs typeface="Calibri"/>
              </a:rPr>
              <a:t>δ</a:t>
            </a:r>
            <a:r>
              <a:rPr sz="1600" b="1" spc="-20" dirty="0">
                <a:latin typeface="Calibri"/>
                <a:cs typeface="Calibri"/>
              </a:rPr>
              <a:t>ε</a:t>
            </a:r>
            <a:r>
              <a:rPr sz="1600" b="1" dirty="0">
                <a:latin typeface="Calibri"/>
                <a:cs typeface="Calibri"/>
              </a:rPr>
              <a:t>ν </a:t>
            </a:r>
            <a:r>
              <a:rPr sz="1600" b="1" spc="-114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μ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-25" dirty="0">
                <a:latin typeface="Calibri"/>
                <a:cs typeface="Calibri"/>
              </a:rPr>
              <a:t>ο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-25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ύμ</a:t>
            </a:r>
            <a:r>
              <a:rPr sz="1600" b="1" dirty="0">
                <a:latin typeface="Calibri"/>
                <a:cs typeface="Calibri"/>
              </a:rPr>
              <a:t>ε </a:t>
            </a:r>
            <a:r>
              <a:rPr sz="1600" b="1" spc="-14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ν</a:t>
            </a:r>
            <a:r>
              <a:rPr sz="1600" b="1" dirty="0">
                <a:latin typeface="Calibri"/>
                <a:cs typeface="Calibri"/>
              </a:rPr>
              <a:t>α </a:t>
            </a:r>
            <a:r>
              <a:rPr sz="1600" b="1" spc="-114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ζ</a:t>
            </a:r>
            <a:r>
              <a:rPr sz="1600" b="1" spc="-35" dirty="0">
                <a:latin typeface="Calibri"/>
                <a:cs typeface="Calibri"/>
              </a:rPr>
              <a:t>ητ</a:t>
            </a:r>
            <a:r>
              <a:rPr sz="1600" b="1" spc="5" dirty="0">
                <a:latin typeface="Calibri"/>
                <a:cs typeface="Calibri"/>
              </a:rPr>
              <a:t>άμ</a:t>
            </a:r>
            <a:r>
              <a:rPr sz="1600" b="1" dirty="0">
                <a:latin typeface="Calibri"/>
                <a:cs typeface="Calibri"/>
              </a:rPr>
              <a:t>ε </a:t>
            </a:r>
            <a:r>
              <a:rPr sz="1600" b="1" spc="-12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πό 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υ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αν</a:t>
            </a:r>
            <a:r>
              <a:rPr sz="1600" b="1" spc="10" dirty="0">
                <a:latin typeface="Calibri"/>
                <a:cs typeface="Calibri"/>
              </a:rPr>
              <a:t>θρ</a:t>
            </a:r>
            <a:r>
              <a:rPr sz="1600" b="1" spc="-5" dirty="0">
                <a:latin typeface="Calibri"/>
                <a:cs typeface="Calibri"/>
              </a:rPr>
              <a:t>ώ</a:t>
            </a:r>
            <a:r>
              <a:rPr sz="1600" b="1" dirty="0">
                <a:latin typeface="Calibri"/>
                <a:cs typeface="Calibri"/>
              </a:rPr>
              <a:t>πο</a:t>
            </a:r>
            <a:r>
              <a:rPr sz="1600" b="1" spc="5" dirty="0">
                <a:latin typeface="Calibri"/>
                <a:cs typeface="Calibri"/>
              </a:rPr>
              <a:t>υ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dirty="0">
                <a:latin typeface="Calibri"/>
                <a:cs typeface="Calibri"/>
              </a:rPr>
              <a:t>α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30" dirty="0">
                <a:latin typeface="Calibri"/>
                <a:cs typeface="Calibri"/>
              </a:rPr>
              <a:t>λ</a:t>
            </a:r>
            <a:r>
              <a:rPr sz="1600" b="1" spc="-15" dirty="0">
                <a:latin typeface="Calibri"/>
                <a:cs typeface="Calibri"/>
              </a:rPr>
              <a:t>λ</a:t>
            </a:r>
            <a:r>
              <a:rPr sz="1600" b="1" spc="5" dirty="0">
                <a:latin typeface="Calibri"/>
                <a:cs typeface="Calibri"/>
              </a:rPr>
              <a:t>ά</a:t>
            </a:r>
            <a:r>
              <a:rPr sz="1600" b="1" spc="-20" dirty="0">
                <a:latin typeface="Calibri"/>
                <a:cs typeface="Calibri"/>
              </a:rPr>
              <a:t>ξ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υν</a:t>
            </a:r>
            <a:r>
              <a:rPr sz="1600" b="1" dirty="0">
                <a:latin typeface="Calibri"/>
                <a:cs typeface="Calibri"/>
              </a:rPr>
              <a:t>).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6870" algn="l"/>
              </a:tabLst>
            </a:pPr>
            <a:r>
              <a:rPr sz="1600" b="1" dirty="0">
                <a:latin typeface="Calibri"/>
                <a:cs typeface="Calibri"/>
              </a:rPr>
              <a:t>7)	Η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έ</a:t>
            </a:r>
            <a:r>
              <a:rPr sz="1600" b="1" spc="-30" dirty="0">
                <a:latin typeface="Calibri"/>
                <a:cs typeface="Calibri"/>
              </a:rPr>
              <a:t>κ</a:t>
            </a:r>
            <a:r>
              <a:rPr sz="1600" b="1" spc="10" dirty="0">
                <a:latin typeface="Calibri"/>
                <a:cs typeface="Calibri"/>
              </a:rPr>
              <a:t>θ</a:t>
            </a:r>
            <a:r>
              <a:rPr sz="1600" b="1" spc="-20" dirty="0">
                <a:latin typeface="Calibri"/>
                <a:cs typeface="Calibri"/>
              </a:rPr>
              <a:t>ε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dirty="0">
                <a:latin typeface="Calibri"/>
                <a:cs typeface="Calibri"/>
              </a:rPr>
              <a:t>η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dirty="0">
                <a:latin typeface="Calibri"/>
                <a:cs typeface="Calibri"/>
              </a:rPr>
              <a:t>ε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φ</a:t>
            </a:r>
            <a:r>
              <a:rPr sz="1600" b="1" spc="5" dirty="0">
                <a:latin typeface="Calibri"/>
                <a:cs typeface="Calibri"/>
              </a:rPr>
              <a:t>υ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dirty="0">
                <a:latin typeface="Calibri"/>
                <a:cs typeface="Calibri"/>
              </a:rPr>
              <a:t>ό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ή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ψ</a:t>
            </a:r>
            <a:r>
              <a:rPr sz="1600" b="1" spc="5" dirty="0">
                <a:latin typeface="Calibri"/>
                <a:cs typeface="Calibri"/>
              </a:rPr>
              <a:t>υ</a:t>
            </a:r>
            <a:r>
              <a:rPr sz="1600" b="1" spc="-30" dirty="0">
                <a:latin typeface="Calibri"/>
                <a:cs typeface="Calibri"/>
              </a:rPr>
              <a:t>χ</a:t>
            </a:r>
            <a:r>
              <a:rPr sz="1600" b="1" spc="-25" dirty="0">
                <a:latin typeface="Calibri"/>
                <a:cs typeface="Calibri"/>
              </a:rPr>
              <a:t>ο</a:t>
            </a:r>
            <a:r>
              <a:rPr sz="1600" b="1" spc="-15" dirty="0">
                <a:latin typeface="Calibri"/>
                <a:cs typeface="Calibri"/>
              </a:rPr>
              <a:t>λ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10" dirty="0">
                <a:latin typeface="Calibri"/>
                <a:cs typeface="Calibri"/>
              </a:rPr>
              <a:t>γ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dirty="0">
                <a:latin typeface="Calibri"/>
                <a:cs typeface="Calibri"/>
              </a:rPr>
              <a:t>ό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ά</a:t>
            </a:r>
            <a:r>
              <a:rPr sz="1600" b="1" spc="15" dirty="0">
                <a:latin typeface="Calibri"/>
                <a:cs typeface="Calibri"/>
              </a:rPr>
              <a:t>γ</a:t>
            </a:r>
            <a:r>
              <a:rPr sz="1600" b="1" spc="-30" dirty="0">
                <a:latin typeface="Calibri"/>
                <a:cs typeface="Calibri"/>
              </a:rPr>
              <a:t>χ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10" dirty="0">
                <a:latin typeface="Calibri"/>
                <a:cs typeface="Calibri"/>
              </a:rPr>
              <a:t>ς</a:t>
            </a:r>
            <a:r>
              <a:rPr sz="1600" b="1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6870" algn="l"/>
              </a:tabLst>
            </a:pPr>
            <a:r>
              <a:rPr sz="1600" b="1" dirty="0">
                <a:latin typeface="Calibri"/>
                <a:cs typeface="Calibri"/>
              </a:rPr>
              <a:t>8)	Η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π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10" dirty="0">
                <a:latin typeface="Calibri"/>
                <a:cs typeface="Calibri"/>
              </a:rPr>
              <a:t>β</a:t>
            </a:r>
            <a:r>
              <a:rPr sz="1600" b="1" spc="-5" dirty="0">
                <a:latin typeface="Calibri"/>
                <a:cs typeface="Calibri"/>
              </a:rPr>
              <a:t>ί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dirty="0">
                <a:latin typeface="Calibri"/>
                <a:cs typeface="Calibri"/>
              </a:rPr>
              <a:t>η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τη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5" dirty="0">
                <a:latin typeface="Calibri"/>
                <a:cs typeface="Calibri"/>
              </a:rPr>
              <a:t>δ</a:t>
            </a:r>
            <a:r>
              <a:rPr sz="1600" b="1" spc="-5" dirty="0">
                <a:latin typeface="Calibri"/>
                <a:cs typeface="Calibri"/>
              </a:rPr>
              <a:t>ιω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ικ</a:t>
            </a:r>
            <a:r>
              <a:rPr sz="1600" b="1" spc="-10" dirty="0">
                <a:latin typeface="Calibri"/>
                <a:cs typeface="Calibri"/>
              </a:rPr>
              <a:t>ή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60" dirty="0">
                <a:latin typeface="Calibri"/>
                <a:cs typeface="Calibri"/>
              </a:rPr>
              <a:t>ζ</a:t>
            </a:r>
            <a:r>
              <a:rPr sz="1600" b="1" spc="-5" dirty="0">
                <a:latin typeface="Calibri"/>
                <a:cs typeface="Calibri"/>
              </a:rPr>
              <a:t>ω</a:t>
            </a:r>
            <a:r>
              <a:rPr sz="1600" b="1" spc="-10" dirty="0">
                <a:latin typeface="Calibri"/>
                <a:cs typeface="Calibri"/>
              </a:rPr>
              <a:t>ής</a:t>
            </a:r>
            <a:r>
              <a:rPr sz="1600" b="1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6870" algn="l"/>
              </a:tabLst>
            </a:pPr>
            <a:r>
              <a:rPr sz="1600" b="1" dirty="0">
                <a:latin typeface="Calibri"/>
                <a:cs typeface="Calibri"/>
              </a:rPr>
              <a:t>9)	Η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πό</a:t>
            </a:r>
            <a:r>
              <a:rPr sz="1600" b="1" spc="-30" dirty="0">
                <a:latin typeface="Calibri"/>
                <a:cs typeface="Calibri"/>
              </a:rPr>
              <a:t>κ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υ</a:t>
            </a:r>
            <a:r>
              <a:rPr sz="1600" b="1" spc="-10" dirty="0">
                <a:latin typeface="Calibri"/>
                <a:cs typeface="Calibri"/>
              </a:rPr>
              <a:t>ψ</a:t>
            </a:r>
            <a:r>
              <a:rPr sz="1600" b="1" dirty="0">
                <a:latin typeface="Calibri"/>
                <a:cs typeface="Calibri"/>
              </a:rPr>
              <a:t>η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ου οφ</a:t>
            </a:r>
            <a:r>
              <a:rPr sz="1600" b="1" spc="5" dirty="0">
                <a:latin typeface="Calibri"/>
                <a:cs typeface="Calibri"/>
              </a:rPr>
              <a:t>έ</a:t>
            </a:r>
            <a:r>
              <a:rPr sz="1600" b="1" spc="-15" dirty="0">
                <a:latin typeface="Calibri"/>
                <a:cs typeface="Calibri"/>
              </a:rPr>
              <a:t>λ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υ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πό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spc="5" dirty="0">
                <a:latin typeface="Calibri"/>
                <a:cs typeface="Calibri"/>
              </a:rPr>
              <a:t>ά</a:t>
            </a:r>
            <a:r>
              <a:rPr sz="1600" b="1" dirty="0">
                <a:latin typeface="Calibri"/>
                <a:cs typeface="Calibri"/>
              </a:rPr>
              <a:t>πο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υ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5" dirty="0">
                <a:latin typeface="Calibri"/>
                <a:cs typeface="Calibri"/>
              </a:rPr>
              <a:t>υμμε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έ</a:t>
            </a:r>
            <a:r>
              <a:rPr sz="1600" b="1" spc="-30" dirty="0">
                <a:latin typeface="Calibri"/>
                <a:cs typeface="Calibri"/>
              </a:rPr>
              <a:t>χ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</a:t>
            </a:r>
            <a:r>
              <a:rPr sz="1600" b="1" spc="5" dirty="0">
                <a:latin typeface="Calibri"/>
                <a:cs typeface="Calibri"/>
              </a:rPr>
              <a:t>π</a:t>
            </a:r>
            <a:r>
              <a:rPr sz="1600" b="1" dirty="0">
                <a:latin typeface="Calibri"/>
                <a:cs typeface="Calibri"/>
              </a:rPr>
              <a:t>.</a:t>
            </a:r>
            <a:r>
              <a:rPr sz="1600" b="1" spc="-10" dirty="0">
                <a:latin typeface="Calibri"/>
                <a:cs typeface="Calibri"/>
              </a:rPr>
              <a:t>χ</a:t>
            </a:r>
            <a:r>
              <a:rPr sz="1600" b="1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σ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spc="-15" dirty="0">
                <a:latin typeface="Calibri"/>
                <a:cs typeface="Calibri"/>
              </a:rPr>
              <a:t>ά</a:t>
            </a:r>
            <a:r>
              <a:rPr sz="1600" b="1" spc="5" dirty="0">
                <a:latin typeface="Calibri"/>
                <a:cs typeface="Calibri"/>
              </a:rPr>
              <a:t>δε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5" dirty="0">
                <a:latin typeface="Calibri"/>
                <a:cs typeface="Calibri"/>
              </a:rPr>
              <a:t>ύ</a:t>
            </a:r>
            <a:r>
              <a:rPr sz="1600" b="1" spc="-10" dirty="0">
                <a:latin typeface="Calibri"/>
                <a:cs typeface="Calibri"/>
              </a:rPr>
              <a:t>γ</a:t>
            </a:r>
            <a:r>
              <a:rPr sz="1600" b="1" spc="-30" dirty="0">
                <a:latin typeface="Calibri"/>
                <a:cs typeface="Calibri"/>
              </a:rPr>
              <a:t>κ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10" dirty="0">
                <a:latin typeface="Calibri"/>
                <a:cs typeface="Calibri"/>
              </a:rPr>
              <a:t>σης</a:t>
            </a:r>
            <a:r>
              <a:rPr sz="1600" b="1" spc="-5" dirty="0">
                <a:latin typeface="Calibri"/>
                <a:cs typeface="Calibri"/>
              </a:rPr>
              <a:t>)</a:t>
            </a:r>
            <a:r>
              <a:rPr sz="1600" b="1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10) </a:t>
            </a:r>
            <a:r>
              <a:rPr sz="1600" b="1" spc="-14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Αν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5" dirty="0">
                <a:latin typeface="Calibri"/>
                <a:cs typeface="Calibri"/>
              </a:rPr>
              <a:t>με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ώ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dirty="0">
                <a:latin typeface="Calibri"/>
                <a:cs typeface="Calibri"/>
              </a:rPr>
              <a:t>η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ω</a:t>
            </a:r>
            <a:r>
              <a:rPr sz="1600" b="1" dirty="0">
                <a:latin typeface="Calibri"/>
                <a:cs typeface="Calibri"/>
              </a:rPr>
              <a:t>ν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5" dirty="0">
                <a:latin typeface="Calibri"/>
                <a:cs typeface="Calibri"/>
              </a:rPr>
              <a:t>υμμε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-30" dirty="0">
                <a:latin typeface="Calibri"/>
                <a:cs typeface="Calibri"/>
              </a:rPr>
              <a:t>χ</a:t>
            </a:r>
            <a:r>
              <a:rPr sz="1600" b="1" dirty="0">
                <a:latin typeface="Calibri"/>
                <a:cs typeface="Calibri"/>
              </a:rPr>
              <a:t>ό</a:t>
            </a:r>
            <a:r>
              <a:rPr sz="1600" b="1" spc="5" dirty="0">
                <a:latin typeface="Calibri"/>
                <a:cs typeface="Calibri"/>
              </a:rPr>
              <a:t>ν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5" dirty="0">
                <a:latin typeface="Calibri"/>
                <a:cs typeface="Calibri"/>
              </a:rPr>
              <a:t>ω</a:t>
            </a:r>
            <a:r>
              <a:rPr sz="1600" b="1" dirty="0">
                <a:latin typeface="Calibri"/>
                <a:cs typeface="Calibri"/>
              </a:rPr>
              <a:t>ν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dirty="0">
                <a:latin typeface="Calibri"/>
                <a:cs typeface="Calibri"/>
              </a:rPr>
              <a:t>ε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ά</a:t>
            </a:r>
            <a:r>
              <a:rPr sz="1600" b="1" spc="5" dirty="0">
                <a:latin typeface="Calibri"/>
                <a:cs typeface="Calibri"/>
              </a:rPr>
              <a:t>δ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-55" dirty="0">
                <a:latin typeface="Calibri"/>
                <a:cs typeface="Calibri"/>
              </a:rPr>
              <a:t>κ</a:t>
            </a:r>
            <a:r>
              <a:rPr sz="1600" b="1" dirty="0">
                <a:latin typeface="Calibri"/>
                <a:cs typeface="Calibri"/>
              </a:rPr>
              <a:t>α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spc="-20" dirty="0">
                <a:latin typeface="Calibri"/>
                <a:cs typeface="Calibri"/>
              </a:rPr>
              <a:t>έ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dirty="0">
                <a:latin typeface="Calibri"/>
                <a:cs typeface="Calibri"/>
              </a:rPr>
              <a:t>,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</a:rPr>
              <a:t>χ</a:t>
            </a:r>
            <a:r>
              <a:rPr sz="1600" b="1" spc="-5" dirty="0">
                <a:latin typeface="Calibri"/>
                <a:cs typeface="Calibri"/>
              </a:rPr>
              <a:t>ω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-5" dirty="0">
                <a:latin typeface="Calibri"/>
                <a:cs typeface="Calibri"/>
              </a:rPr>
              <a:t>ί</a:t>
            </a:r>
            <a:r>
              <a:rPr sz="1600" b="1" dirty="0">
                <a:latin typeface="Calibri"/>
                <a:cs typeface="Calibri"/>
              </a:rPr>
              <a:t>ς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10" dirty="0">
                <a:latin typeface="Calibri"/>
                <a:cs typeface="Calibri"/>
              </a:rPr>
              <a:t>βρ</a:t>
            </a:r>
            <a:r>
              <a:rPr sz="1600" b="1" dirty="0">
                <a:latin typeface="Calibri"/>
                <a:cs typeface="Calibri"/>
              </a:rPr>
              <a:t>ό</a:t>
            </a:r>
            <a:r>
              <a:rPr sz="1600" b="1" spc="-10" dirty="0">
                <a:latin typeface="Calibri"/>
                <a:cs typeface="Calibri"/>
              </a:rPr>
              <a:t>τ</a:t>
            </a:r>
            <a:r>
              <a:rPr sz="1600" b="1" spc="-35" dirty="0">
                <a:latin typeface="Calibri"/>
                <a:cs typeface="Calibri"/>
              </a:rPr>
              <a:t>ητ</a:t>
            </a:r>
            <a:r>
              <a:rPr sz="1600" b="1" dirty="0">
                <a:latin typeface="Calibri"/>
                <a:cs typeface="Calibri"/>
              </a:rPr>
              <a:t>α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ή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10" dirty="0">
                <a:latin typeface="Calibri"/>
                <a:cs typeface="Calibri"/>
              </a:rPr>
              <a:t>β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spc="-5" dirty="0">
                <a:latin typeface="Calibri"/>
                <a:cs typeface="Calibri"/>
              </a:rPr>
              <a:t>ό</a:t>
            </a:r>
            <a:r>
              <a:rPr sz="1600" b="1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234931" y="422060"/>
            <a:ext cx="4000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4C4C4C"/>
                </a:solidFill>
                <a:latin typeface="Georgia"/>
                <a:cs typeface="Georgia"/>
              </a:rPr>
              <a:t>1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08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9183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dirty="0"/>
              <a:t>Πώς</a:t>
            </a:r>
            <a:r>
              <a:rPr spc="-50" dirty="0"/>
              <a:t> </a:t>
            </a:r>
            <a:r>
              <a:rPr spc="5" dirty="0"/>
              <a:t>ε</a:t>
            </a:r>
            <a:r>
              <a:rPr spc="-5" dirty="0"/>
              <a:t>κ</a:t>
            </a:r>
            <a:r>
              <a:rPr dirty="0"/>
              <a:t>τυ</a:t>
            </a:r>
            <a:r>
              <a:rPr spc="-20" dirty="0"/>
              <a:t>π</a:t>
            </a:r>
            <a:r>
              <a:rPr dirty="0"/>
              <a:t>ώνουμε</a:t>
            </a:r>
            <a:r>
              <a:rPr spc="-50" dirty="0"/>
              <a:t> </a:t>
            </a:r>
            <a:r>
              <a:rPr spc="5" dirty="0"/>
              <a:t>π</a:t>
            </a:r>
            <a:r>
              <a:rPr dirty="0"/>
              <a:t>ρ</a:t>
            </a:r>
            <a:r>
              <a:rPr spc="-5" dirty="0"/>
              <a:t>ακ</a:t>
            </a:r>
            <a:r>
              <a:rPr dirty="0"/>
              <a:t>τ</a:t>
            </a:r>
            <a:r>
              <a:rPr spc="-10" dirty="0"/>
              <a:t>ι</a:t>
            </a:r>
            <a:r>
              <a:rPr spc="-100" dirty="0"/>
              <a:t>κ</a:t>
            </a:r>
            <a:r>
              <a:rPr dirty="0"/>
              <a:t>ά</a:t>
            </a:r>
            <a:r>
              <a:rPr spc="-10" dirty="0"/>
              <a:t> </a:t>
            </a:r>
            <a:r>
              <a:rPr spc="-100" dirty="0"/>
              <a:t>κ</a:t>
            </a:r>
            <a:r>
              <a:rPr spc="-5" dirty="0"/>
              <a:t>α</a:t>
            </a:r>
            <a:r>
              <a:rPr dirty="0"/>
              <a:t>ι</a:t>
            </a:r>
            <a:r>
              <a:rPr spc="25" dirty="0"/>
              <a:t> </a:t>
            </a:r>
            <a:r>
              <a:rPr dirty="0"/>
              <a:t>ο</a:t>
            </a:r>
            <a:r>
              <a:rPr spc="-10" dirty="0"/>
              <a:t>ι</a:t>
            </a:r>
            <a:r>
              <a:rPr spc="-80" dirty="0"/>
              <a:t>κ</a:t>
            </a:r>
            <a:r>
              <a:rPr spc="-25" dirty="0"/>
              <a:t>ο</a:t>
            </a:r>
            <a:r>
              <a:rPr spc="-20" dirty="0"/>
              <a:t>λ</a:t>
            </a:r>
            <a:r>
              <a:rPr dirty="0"/>
              <a:t>ο</a:t>
            </a:r>
            <a:r>
              <a:rPr spc="5" dirty="0"/>
              <a:t>γ</a:t>
            </a:r>
            <a:r>
              <a:rPr spc="-10" dirty="0"/>
              <a:t>ι</a:t>
            </a:r>
            <a:r>
              <a:rPr spc="-100" dirty="0"/>
              <a:t>κ</a:t>
            </a:r>
            <a:r>
              <a:rPr spc="-5" dirty="0"/>
              <a:t>ά</a:t>
            </a:r>
            <a:r>
              <a:rPr dirty="0"/>
              <a:t>…</a:t>
            </a:r>
          </a:p>
        </p:txBody>
      </p:sp>
      <p:sp>
        <p:nvSpPr>
          <p:cNvPr id="8" name="object 8"/>
          <p:cNvSpPr/>
          <p:nvPr/>
        </p:nvSpPr>
        <p:spPr>
          <a:xfrm>
            <a:off x="2118360" y="3136901"/>
            <a:ext cx="6385560" cy="38922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52219" y="1441450"/>
            <a:ext cx="8124825" cy="1487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35000"/>
              </a:lnSpc>
            </a:pP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πε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  </a:t>
            </a:r>
            <a:r>
              <a:rPr sz="2000" b="1" spc="10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οι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  </a:t>
            </a:r>
            <a:r>
              <a:rPr sz="2000" b="1" spc="114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ση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ιώ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  </a:t>
            </a:r>
            <a:r>
              <a:rPr sz="2000" b="1" spc="1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  </a:t>
            </a:r>
            <a:r>
              <a:rPr sz="2000" b="1" spc="1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αρα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ιο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γρα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μμέ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ες,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  </a:t>
            </a:r>
            <a:r>
              <a:rPr sz="2000" b="1" spc="1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  </a:t>
            </a:r>
            <a:r>
              <a:rPr sz="2000" b="1" spc="1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περ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2000" b="1" spc="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  </a:t>
            </a:r>
            <a:r>
              <a:rPr sz="2000" b="1" spc="10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 εκ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τυ</a:t>
            </a:r>
            <a:r>
              <a:rPr sz="2000" b="1" spc="-4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2000" b="1" spc="1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εν</a:t>
            </a:r>
            <a:r>
              <a:rPr sz="2000" b="1" spc="1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20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-4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2000" b="1" spc="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ει</a:t>
            </a:r>
            <a:r>
              <a:rPr sz="2000" b="1" spc="17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όγος</a:t>
            </a:r>
            <a:r>
              <a:rPr sz="2000" b="1" spc="1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να</a:t>
            </a:r>
            <a:r>
              <a:rPr sz="2000" b="1" spc="17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εκ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τυ</a:t>
            </a:r>
            <a:r>
              <a:rPr sz="2000" b="1" spc="-4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17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1</a:t>
            </a:r>
            <a:r>
              <a:rPr sz="2000" b="1" spc="17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16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ανά</a:t>
            </a:r>
            <a:r>
              <a:rPr sz="2000" b="1" spc="16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φ</a:t>
            </a:r>
            <a:r>
              <a:rPr sz="2000" b="1" spc="-50" dirty="0">
                <a:solidFill>
                  <a:srgbClr val="20212A"/>
                </a:solidFill>
                <a:latin typeface="Calibri"/>
                <a:cs typeface="Calibri"/>
              </a:rPr>
              <a:t>ύλ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ο.</a:t>
            </a:r>
            <a:r>
              <a:rPr sz="2000" b="1" spc="16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ν εκ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τυ</a:t>
            </a:r>
            <a:r>
              <a:rPr sz="2000" b="1" spc="-4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ώ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 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 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pd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f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 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-4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άρ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ει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 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 </a:t>
            </a:r>
            <a:r>
              <a:rPr sz="2000" b="1" spc="-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επ</a:t>
            </a:r>
            <a:r>
              <a:rPr sz="2000" b="1" spc="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γή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 </a:t>
            </a:r>
            <a:r>
              <a:rPr sz="2000" b="1" spc="-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mu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l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t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i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p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l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 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2000" b="1" spc="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επ</a:t>
            </a:r>
            <a:r>
              <a:rPr sz="2000" b="1" spc="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έγε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 </a:t>
            </a:r>
            <a:r>
              <a:rPr sz="2000" b="1" spc="-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ν εκ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τύ</a:t>
            </a:r>
            <a:r>
              <a:rPr sz="2000" b="1" spc="-4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περ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σσ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ότ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ερων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ων</a:t>
            </a:r>
            <a:r>
              <a:rPr sz="2000" b="1" spc="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ανά</a:t>
            </a:r>
            <a:r>
              <a:rPr sz="2000" b="1" spc="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φ</a:t>
            </a:r>
            <a:r>
              <a:rPr sz="2000" b="1" spc="-50" dirty="0">
                <a:solidFill>
                  <a:srgbClr val="20212A"/>
                </a:solidFill>
                <a:latin typeface="Calibri"/>
                <a:cs typeface="Calibri"/>
              </a:rPr>
              <a:t>ύλ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00144" y="5035803"/>
            <a:ext cx="911860" cy="914400"/>
          </a:xfrm>
          <a:custGeom>
            <a:avLst/>
            <a:gdLst/>
            <a:ahLst/>
            <a:cxnLst/>
            <a:rect l="l" t="t" r="r" b="b"/>
            <a:pathLst>
              <a:path w="911860" h="914400">
                <a:moveTo>
                  <a:pt x="454151" y="0"/>
                </a:moveTo>
                <a:lnTo>
                  <a:pt x="408431" y="3048"/>
                </a:lnTo>
                <a:lnTo>
                  <a:pt x="362711" y="9144"/>
                </a:lnTo>
                <a:lnTo>
                  <a:pt x="316991" y="21336"/>
                </a:lnTo>
                <a:lnTo>
                  <a:pt x="277367" y="36576"/>
                </a:lnTo>
                <a:lnTo>
                  <a:pt x="198119" y="79248"/>
                </a:lnTo>
                <a:lnTo>
                  <a:pt x="131063" y="134112"/>
                </a:lnTo>
                <a:lnTo>
                  <a:pt x="103631" y="167640"/>
                </a:lnTo>
                <a:lnTo>
                  <a:pt x="76200" y="204216"/>
                </a:lnTo>
                <a:lnTo>
                  <a:pt x="54863" y="240792"/>
                </a:lnTo>
                <a:lnTo>
                  <a:pt x="33527" y="280416"/>
                </a:lnTo>
                <a:lnTo>
                  <a:pt x="18287" y="323088"/>
                </a:lnTo>
                <a:lnTo>
                  <a:pt x="9143" y="365760"/>
                </a:lnTo>
                <a:lnTo>
                  <a:pt x="3047" y="411480"/>
                </a:lnTo>
                <a:lnTo>
                  <a:pt x="0" y="457200"/>
                </a:lnTo>
                <a:lnTo>
                  <a:pt x="3047" y="505968"/>
                </a:lnTo>
                <a:lnTo>
                  <a:pt x="9143" y="551688"/>
                </a:lnTo>
                <a:lnTo>
                  <a:pt x="21335" y="594360"/>
                </a:lnTo>
                <a:lnTo>
                  <a:pt x="36575" y="637032"/>
                </a:lnTo>
                <a:lnTo>
                  <a:pt x="54863" y="676656"/>
                </a:lnTo>
                <a:lnTo>
                  <a:pt x="79247" y="713232"/>
                </a:lnTo>
                <a:lnTo>
                  <a:pt x="103631" y="746760"/>
                </a:lnTo>
                <a:lnTo>
                  <a:pt x="134111" y="780288"/>
                </a:lnTo>
                <a:lnTo>
                  <a:pt x="167639" y="810768"/>
                </a:lnTo>
                <a:lnTo>
                  <a:pt x="201167" y="835152"/>
                </a:lnTo>
                <a:lnTo>
                  <a:pt x="237743" y="859536"/>
                </a:lnTo>
                <a:lnTo>
                  <a:pt x="280415" y="877824"/>
                </a:lnTo>
                <a:lnTo>
                  <a:pt x="320039" y="893064"/>
                </a:lnTo>
                <a:lnTo>
                  <a:pt x="365759" y="905256"/>
                </a:lnTo>
                <a:lnTo>
                  <a:pt x="411479" y="911352"/>
                </a:lnTo>
                <a:lnTo>
                  <a:pt x="457200" y="914400"/>
                </a:lnTo>
                <a:lnTo>
                  <a:pt x="502919" y="911352"/>
                </a:lnTo>
                <a:lnTo>
                  <a:pt x="548639" y="902208"/>
                </a:lnTo>
                <a:lnTo>
                  <a:pt x="591311" y="893064"/>
                </a:lnTo>
                <a:lnTo>
                  <a:pt x="625449" y="880872"/>
                </a:lnTo>
                <a:lnTo>
                  <a:pt x="454151" y="880872"/>
                </a:lnTo>
                <a:lnTo>
                  <a:pt x="411479" y="877824"/>
                </a:lnTo>
                <a:lnTo>
                  <a:pt x="368807" y="871728"/>
                </a:lnTo>
                <a:lnTo>
                  <a:pt x="329183" y="862584"/>
                </a:lnTo>
                <a:lnTo>
                  <a:pt x="289559" y="847344"/>
                </a:lnTo>
                <a:lnTo>
                  <a:pt x="252983" y="829056"/>
                </a:lnTo>
                <a:lnTo>
                  <a:pt x="219455" y="807720"/>
                </a:lnTo>
                <a:lnTo>
                  <a:pt x="185927" y="783336"/>
                </a:lnTo>
                <a:lnTo>
                  <a:pt x="155447" y="755904"/>
                </a:lnTo>
                <a:lnTo>
                  <a:pt x="128015" y="725424"/>
                </a:lnTo>
                <a:lnTo>
                  <a:pt x="103631" y="694944"/>
                </a:lnTo>
                <a:lnTo>
                  <a:pt x="82295" y="658368"/>
                </a:lnTo>
                <a:lnTo>
                  <a:pt x="64007" y="621792"/>
                </a:lnTo>
                <a:lnTo>
                  <a:pt x="39623" y="542544"/>
                </a:lnTo>
                <a:lnTo>
                  <a:pt x="33527" y="499872"/>
                </a:lnTo>
                <a:lnTo>
                  <a:pt x="33527" y="414528"/>
                </a:lnTo>
                <a:lnTo>
                  <a:pt x="39623" y="371856"/>
                </a:lnTo>
                <a:lnTo>
                  <a:pt x="51815" y="332232"/>
                </a:lnTo>
                <a:lnTo>
                  <a:pt x="67055" y="292608"/>
                </a:lnTo>
                <a:lnTo>
                  <a:pt x="82295" y="256032"/>
                </a:lnTo>
                <a:lnTo>
                  <a:pt x="103631" y="219456"/>
                </a:lnTo>
                <a:lnTo>
                  <a:pt x="128015" y="188976"/>
                </a:lnTo>
                <a:lnTo>
                  <a:pt x="155447" y="158496"/>
                </a:lnTo>
                <a:lnTo>
                  <a:pt x="185927" y="131064"/>
                </a:lnTo>
                <a:lnTo>
                  <a:pt x="219455" y="106680"/>
                </a:lnTo>
                <a:lnTo>
                  <a:pt x="252983" y="85344"/>
                </a:lnTo>
                <a:lnTo>
                  <a:pt x="289559" y="67056"/>
                </a:lnTo>
                <a:lnTo>
                  <a:pt x="329183" y="51816"/>
                </a:lnTo>
                <a:lnTo>
                  <a:pt x="368807" y="42672"/>
                </a:lnTo>
                <a:lnTo>
                  <a:pt x="411479" y="36576"/>
                </a:lnTo>
                <a:lnTo>
                  <a:pt x="457200" y="33528"/>
                </a:lnTo>
                <a:lnTo>
                  <a:pt x="622401" y="33528"/>
                </a:lnTo>
                <a:lnTo>
                  <a:pt x="588263" y="21336"/>
                </a:lnTo>
                <a:lnTo>
                  <a:pt x="545591" y="9144"/>
                </a:lnTo>
                <a:lnTo>
                  <a:pt x="499871" y="3048"/>
                </a:lnTo>
                <a:lnTo>
                  <a:pt x="454151" y="0"/>
                </a:lnTo>
                <a:close/>
              </a:path>
              <a:path w="911860" h="914400">
                <a:moveTo>
                  <a:pt x="622401" y="33528"/>
                </a:moveTo>
                <a:lnTo>
                  <a:pt x="457200" y="33528"/>
                </a:lnTo>
                <a:lnTo>
                  <a:pt x="499871" y="36576"/>
                </a:lnTo>
                <a:lnTo>
                  <a:pt x="542543" y="42672"/>
                </a:lnTo>
                <a:lnTo>
                  <a:pt x="582167" y="51816"/>
                </a:lnTo>
                <a:lnTo>
                  <a:pt x="621791" y="67056"/>
                </a:lnTo>
                <a:lnTo>
                  <a:pt x="658367" y="85344"/>
                </a:lnTo>
                <a:lnTo>
                  <a:pt x="691895" y="106680"/>
                </a:lnTo>
                <a:lnTo>
                  <a:pt x="725423" y="131064"/>
                </a:lnTo>
                <a:lnTo>
                  <a:pt x="755903" y="158496"/>
                </a:lnTo>
                <a:lnTo>
                  <a:pt x="783335" y="188976"/>
                </a:lnTo>
                <a:lnTo>
                  <a:pt x="807719" y="219456"/>
                </a:lnTo>
                <a:lnTo>
                  <a:pt x="829055" y="256032"/>
                </a:lnTo>
                <a:lnTo>
                  <a:pt x="844295" y="292608"/>
                </a:lnTo>
                <a:lnTo>
                  <a:pt x="859535" y="332232"/>
                </a:lnTo>
                <a:lnTo>
                  <a:pt x="868679" y="371856"/>
                </a:lnTo>
                <a:lnTo>
                  <a:pt x="874776" y="414528"/>
                </a:lnTo>
                <a:lnTo>
                  <a:pt x="877823" y="457200"/>
                </a:lnTo>
                <a:lnTo>
                  <a:pt x="874776" y="499872"/>
                </a:lnTo>
                <a:lnTo>
                  <a:pt x="868679" y="542544"/>
                </a:lnTo>
                <a:lnTo>
                  <a:pt x="859535" y="582168"/>
                </a:lnTo>
                <a:lnTo>
                  <a:pt x="844295" y="621792"/>
                </a:lnTo>
                <a:lnTo>
                  <a:pt x="826007" y="658368"/>
                </a:lnTo>
                <a:lnTo>
                  <a:pt x="804671" y="694944"/>
                </a:lnTo>
                <a:lnTo>
                  <a:pt x="755903" y="755904"/>
                </a:lnTo>
                <a:lnTo>
                  <a:pt x="725423" y="783336"/>
                </a:lnTo>
                <a:lnTo>
                  <a:pt x="691895" y="807720"/>
                </a:lnTo>
                <a:lnTo>
                  <a:pt x="658367" y="829056"/>
                </a:lnTo>
                <a:lnTo>
                  <a:pt x="618743" y="847344"/>
                </a:lnTo>
                <a:lnTo>
                  <a:pt x="582167" y="862584"/>
                </a:lnTo>
                <a:lnTo>
                  <a:pt x="539495" y="871728"/>
                </a:lnTo>
                <a:lnTo>
                  <a:pt x="499871" y="877824"/>
                </a:lnTo>
                <a:lnTo>
                  <a:pt x="454151" y="880872"/>
                </a:lnTo>
                <a:lnTo>
                  <a:pt x="625449" y="880872"/>
                </a:lnTo>
                <a:lnTo>
                  <a:pt x="673607" y="856488"/>
                </a:lnTo>
                <a:lnTo>
                  <a:pt x="710183" y="835152"/>
                </a:lnTo>
                <a:lnTo>
                  <a:pt x="746759" y="807720"/>
                </a:lnTo>
                <a:lnTo>
                  <a:pt x="780288" y="777240"/>
                </a:lnTo>
                <a:lnTo>
                  <a:pt x="807719" y="746760"/>
                </a:lnTo>
                <a:lnTo>
                  <a:pt x="835151" y="710184"/>
                </a:lnTo>
                <a:lnTo>
                  <a:pt x="856488" y="673608"/>
                </a:lnTo>
                <a:lnTo>
                  <a:pt x="874776" y="633984"/>
                </a:lnTo>
                <a:lnTo>
                  <a:pt x="890015" y="591312"/>
                </a:lnTo>
                <a:lnTo>
                  <a:pt x="902207" y="548640"/>
                </a:lnTo>
                <a:lnTo>
                  <a:pt x="908303" y="502920"/>
                </a:lnTo>
                <a:lnTo>
                  <a:pt x="911351" y="454152"/>
                </a:lnTo>
                <a:lnTo>
                  <a:pt x="908303" y="408432"/>
                </a:lnTo>
                <a:lnTo>
                  <a:pt x="902207" y="362712"/>
                </a:lnTo>
                <a:lnTo>
                  <a:pt x="890015" y="320040"/>
                </a:lnTo>
                <a:lnTo>
                  <a:pt x="874776" y="277368"/>
                </a:lnTo>
                <a:lnTo>
                  <a:pt x="856488" y="237744"/>
                </a:lnTo>
                <a:lnTo>
                  <a:pt x="807719" y="164592"/>
                </a:lnTo>
                <a:lnTo>
                  <a:pt x="777239" y="134112"/>
                </a:lnTo>
                <a:lnTo>
                  <a:pt x="743711" y="103632"/>
                </a:lnTo>
                <a:lnTo>
                  <a:pt x="710183" y="79248"/>
                </a:lnTo>
                <a:lnTo>
                  <a:pt x="670559" y="54864"/>
                </a:lnTo>
                <a:lnTo>
                  <a:pt x="630935" y="36576"/>
                </a:lnTo>
                <a:lnTo>
                  <a:pt x="622401" y="33528"/>
                </a:lnTo>
                <a:close/>
              </a:path>
              <a:path w="911860" h="914400">
                <a:moveTo>
                  <a:pt x="496823" y="45720"/>
                </a:moveTo>
                <a:lnTo>
                  <a:pt x="414527" y="45720"/>
                </a:lnTo>
                <a:lnTo>
                  <a:pt x="371855" y="51816"/>
                </a:lnTo>
                <a:lnTo>
                  <a:pt x="332231" y="64008"/>
                </a:lnTo>
                <a:lnTo>
                  <a:pt x="295655" y="76200"/>
                </a:lnTo>
                <a:lnTo>
                  <a:pt x="259079" y="94488"/>
                </a:lnTo>
                <a:lnTo>
                  <a:pt x="225551" y="115824"/>
                </a:lnTo>
                <a:lnTo>
                  <a:pt x="164591" y="164592"/>
                </a:lnTo>
                <a:lnTo>
                  <a:pt x="137159" y="195072"/>
                </a:lnTo>
                <a:lnTo>
                  <a:pt x="112775" y="225552"/>
                </a:lnTo>
                <a:lnTo>
                  <a:pt x="94487" y="259080"/>
                </a:lnTo>
                <a:lnTo>
                  <a:pt x="76200" y="295656"/>
                </a:lnTo>
                <a:lnTo>
                  <a:pt x="60959" y="332232"/>
                </a:lnTo>
                <a:lnTo>
                  <a:pt x="51815" y="371856"/>
                </a:lnTo>
                <a:lnTo>
                  <a:pt x="45719" y="414528"/>
                </a:lnTo>
                <a:lnTo>
                  <a:pt x="42671" y="457200"/>
                </a:lnTo>
                <a:lnTo>
                  <a:pt x="45719" y="499872"/>
                </a:lnTo>
                <a:lnTo>
                  <a:pt x="51815" y="539496"/>
                </a:lnTo>
                <a:lnTo>
                  <a:pt x="60959" y="579120"/>
                </a:lnTo>
                <a:lnTo>
                  <a:pt x="91439" y="652272"/>
                </a:lnTo>
                <a:lnTo>
                  <a:pt x="112775" y="685800"/>
                </a:lnTo>
                <a:lnTo>
                  <a:pt x="137159" y="719328"/>
                </a:lnTo>
                <a:lnTo>
                  <a:pt x="192023" y="774192"/>
                </a:lnTo>
                <a:lnTo>
                  <a:pt x="225551" y="798576"/>
                </a:lnTo>
                <a:lnTo>
                  <a:pt x="259079" y="819912"/>
                </a:lnTo>
                <a:lnTo>
                  <a:pt x="332231" y="850392"/>
                </a:lnTo>
                <a:lnTo>
                  <a:pt x="371855" y="859536"/>
                </a:lnTo>
                <a:lnTo>
                  <a:pt x="411479" y="865632"/>
                </a:lnTo>
                <a:lnTo>
                  <a:pt x="454151" y="868680"/>
                </a:lnTo>
                <a:lnTo>
                  <a:pt x="496823" y="865632"/>
                </a:lnTo>
                <a:lnTo>
                  <a:pt x="536447" y="859536"/>
                </a:lnTo>
                <a:lnTo>
                  <a:pt x="454151" y="859536"/>
                </a:lnTo>
                <a:lnTo>
                  <a:pt x="414527" y="856488"/>
                </a:lnTo>
                <a:lnTo>
                  <a:pt x="371855" y="850392"/>
                </a:lnTo>
                <a:lnTo>
                  <a:pt x="262127" y="810768"/>
                </a:lnTo>
                <a:lnTo>
                  <a:pt x="228600" y="789432"/>
                </a:lnTo>
                <a:lnTo>
                  <a:pt x="198119" y="765048"/>
                </a:lnTo>
                <a:lnTo>
                  <a:pt x="121919" y="679704"/>
                </a:lnTo>
                <a:lnTo>
                  <a:pt x="100583" y="646176"/>
                </a:lnTo>
                <a:lnTo>
                  <a:pt x="73151" y="576072"/>
                </a:lnTo>
                <a:lnTo>
                  <a:pt x="60959" y="536448"/>
                </a:lnTo>
                <a:lnTo>
                  <a:pt x="54863" y="496824"/>
                </a:lnTo>
                <a:lnTo>
                  <a:pt x="54863" y="454152"/>
                </a:lnTo>
                <a:lnTo>
                  <a:pt x="57911" y="414528"/>
                </a:lnTo>
                <a:lnTo>
                  <a:pt x="64007" y="374904"/>
                </a:lnTo>
                <a:lnTo>
                  <a:pt x="73151" y="335280"/>
                </a:lnTo>
                <a:lnTo>
                  <a:pt x="85343" y="298704"/>
                </a:lnTo>
                <a:lnTo>
                  <a:pt x="121919" y="231648"/>
                </a:lnTo>
                <a:lnTo>
                  <a:pt x="146303" y="201168"/>
                </a:lnTo>
                <a:lnTo>
                  <a:pt x="201167" y="146304"/>
                </a:lnTo>
                <a:lnTo>
                  <a:pt x="265175" y="103632"/>
                </a:lnTo>
                <a:lnTo>
                  <a:pt x="338327" y="73152"/>
                </a:lnTo>
                <a:lnTo>
                  <a:pt x="414527" y="57912"/>
                </a:lnTo>
                <a:lnTo>
                  <a:pt x="457200" y="54864"/>
                </a:lnTo>
                <a:lnTo>
                  <a:pt x="539495" y="54864"/>
                </a:lnTo>
                <a:lnTo>
                  <a:pt x="496823" y="45720"/>
                </a:lnTo>
                <a:close/>
              </a:path>
              <a:path w="911860" h="914400">
                <a:moveTo>
                  <a:pt x="539495" y="54864"/>
                </a:moveTo>
                <a:lnTo>
                  <a:pt x="457200" y="54864"/>
                </a:lnTo>
                <a:lnTo>
                  <a:pt x="496823" y="57912"/>
                </a:lnTo>
                <a:lnTo>
                  <a:pt x="536447" y="64008"/>
                </a:lnTo>
                <a:lnTo>
                  <a:pt x="576071" y="73152"/>
                </a:lnTo>
                <a:lnTo>
                  <a:pt x="649223" y="103632"/>
                </a:lnTo>
                <a:lnTo>
                  <a:pt x="740663" y="173736"/>
                </a:lnTo>
                <a:lnTo>
                  <a:pt x="789431" y="234696"/>
                </a:lnTo>
                <a:lnTo>
                  <a:pt x="826007" y="301752"/>
                </a:lnTo>
                <a:lnTo>
                  <a:pt x="838200" y="338328"/>
                </a:lnTo>
                <a:lnTo>
                  <a:pt x="847343" y="377952"/>
                </a:lnTo>
                <a:lnTo>
                  <a:pt x="853439" y="417576"/>
                </a:lnTo>
                <a:lnTo>
                  <a:pt x="856488" y="457200"/>
                </a:lnTo>
                <a:lnTo>
                  <a:pt x="853439" y="499872"/>
                </a:lnTo>
                <a:lnTo>
                  <a:pt x="847343" y="539496"/>
                </a:lnTo>
                <a:lnTo>
                  <a:pt x="838200" y="579120"/>
                </a:lnTo>
                <a:lnTo>
                  <a:pt x="822959" y="615696"/>
                </a:lnTo>
                <a:lnTo>
                  <a:pt x="786383" y="682752"/>
                </a:lnTo>
                <a:lnTo>
                  <a:pt x="710183" y="768096"/>
                </a:lnTo>
                <a:lnTo>
                  <a:pt x="646176" y="810768"/>
                </a:lnTo>
                <a:lnTo>
                  <a:pt x="573023" y="841248"/>
                </a:lnTo>
                <a:lnTo>
                  <a:pt x="493775" y="856488"/>
                </a:lnTo>
                <a:lnTo>
                  <a:pt x="454151" y="859536"/>
                </a:lnTo>
                <a:lnTo>
                  <a:pt x="536447" y="859536"/>
                </a:lnTo>
                <a:lnTo>
                  <a:pt x="576071" y="850392"/>
                </a:lnTo>
                <a:lnTo>
                  <a:pt x="615695" y="838200"/>
                </a:lnTo>
                <a:lnTo>
                  <a:pt x="652271" y="819912"/>
                </a:lnTo>
                <a:lnTo>
                  <a:pt x="685800" y="798576"/>
                </a:lnTo>
                <a:lnTo>
                  <a:pt x="746759" y="749808"/>
                </a:lnTo>
                <a:lnTo>
                  <a:pt x="774191" y="719328"/>
                </a:lnTo>
                <a:lnTo>
                  <a:pt x="816863" y="655320"/>
                </a:lnTo>
                <a:lnTo>
                  <a:pt x="835151" y="618744"/>
                </a:lnTo>
                <a:lnTo>
                  <a:pt x="847343" y="579120"/>
                </a:lnTo>
                <a:lnTo>
                  <a:pt x="859535" y="542544"/>
                </a:lnTo>
                <a:lnTo>
                  <a:pt x="865631" y="499872"/>
                </a:lnTo>
                <a:lnTo>
                  <a:pt x="868679" y="457200"/>
                </a:lnTo>
                <a:lnTo>
                  <a:pt x="865631" y="414528"/>
                </a:lnTo>
                <a:lnTo>
                  <a:pt x="859535" y="374904"/>
                </a:lnTo>
                <a:lnTo>
                  <a:pt x="850391" y="335280"/>
                </a:lnTo>
                <a:lnTo>
                  <a:pt x="835151" y="298704"/>
                </a:lnTo>
                <a:lnTo>
                  <a:pt x="816863" y="262128"/>
                </a:lnTo>
                <a:lnTo>
                  <a:pt x="798576" y="228600"/>
                </a:lnTo>
                <a:lnTo>
                  <a:pt x="774191" y="195072"/>
                </a:lnTo>
                <a:lnTo>
                  <a:pt x="719327" y="140208"/>
                </a:lnTo>
                <a:lnTo>
                  <a:pt x="685800" y="115824"/>
                </a:lnTo>
                <a:lnTo>
                  <a:pt x="652271" y="94488"/>
                </a:lnTo>
                <a:lnTo>
                  <a:pt x="615695" y="76200"/>
                </a:lnTo>
                <a:lnTo>
                  <a:pt x="579119" y="64008"/>
                </a:lnTo>
                <a:lnTo>
                  <a:pt x="539495" y="54864"/>
                </a:lnTo>
                <a:close/>
              </a:path>
            </a:pathLst>
          </a:custGeom>
          <a:solidFill>
            <a:srgbClr val="9A3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13120" y="4971796"/>
            <a:ext cx="1704339" cy="1905000"/>
          </a:xfrm>
          <a:custGeom>
            <a:avLst/>
            <a:gdLst/>
            <a:ahLst/>
            <a:cxnLst/>
            <a:rect l="l" t="t" r="r" b="b"/>
            <a:pathLst>
              <a:path w="1704340" h="1905000">
                <a:moveTo>
                  <a:pt x="938783" y="0"/>
                </a:moveTo>
                <a:lnTo>
                  <a:pt x="807720" y="0"/>
                </a:lnTo>
                <a:lnTo>
                  <a:pt x="679703" y="12699"/>
                </a:lnTo>
                <a:lnTo>
                  <a:pt x="637031" y="25399"/>
                </a:lnTo>
                <a:lnTo>
                  <a:pt x="597407" y="38099"/>
                </a:lnTo>
                <a:lnTo>
                  <a:pt x="557783" y="63499"/>
                </a:lnTo>
                <a:lnTo>
                  <a:pt x="518159" y="76199"/>
                </a:lnTo>
                <a:lnTo>
                  <a:pt x="481583" y="88899"/>
                </a:lnTo>
                <a:lnTo>
                  <a:pt x="408431" y="139699"/>
                </a:lnTo>
                <a:lnTo>
                  <a:pt x="307847" y="215899"/>
                </a:lnTo>
                <a:lnTo>
                  <a:pt x="277367" y="253999"/>
                </a:lnTo>
                <a:lnTo>
                  <a:pt x="249935" y="279399"/>
                </a:lnTo>
                <a:lnTo>
                  <a:pt x="219455" y="317499"/>
                </a:lnTo>
                <a:lnTo>
                  <a:pt x="195071" y="355599"/>
                </a:lnTo>
                <a:lnTo>
                  <a:pt x="167639" y="380999"/>
                </a:lnTo>
                <a:lnTo>
                  <a:pt x="146303" y="419099"/>
                </a:lnTo>
                <a:lnTo>
                  <a:pt x="121919" y="457199"/>
                </a:lnTo>
                <a:lnTo>
                  <a:pt x="103631" y="507999"/>
                </a:lnTo>
                <a:lnTo>
                  <a:pt x="67055" y="584199"/>
                </a:lnTo>
                <a:lnTo>
                  <a:pt x="51815" y="622299"/>
                </a:lnTo>
                <a:lnTo>
                  <a:pt x="27431" y="723899"/>
                </a:lnTo>
                <a:lnTo>
                  <a:pt x="9143" y="812799"/>
                </a:lnTo>
                <a:lnTo>
                  <a:pt x="0" y="952499"/>
                </a:lnTo>
                <a:lnTo>
                  <a:pt x="9143" y="1104899"/>
                </a:lnTo>
                <a:lnTo>
                  <a:pt x="18287" y="1155699"/>
                </a:lnTo>
                <a:lnTo>
                  <a:pt x="39624" y="1244599"/>
                </a:lnTo>
                <a:lnTo>
                  <a:pt x="51815" y="1282699"/>
                </a:lnTo>
                <a:lnTo>
                  <a:pt x="67055" y="1333499"/>
                </a:lnTo>
                <a:lnTo>
                  <a:pt x="103631" y="1409699"/>
                </a:lnTo>
                <a:lnTo>
                  <a:pt x="146303" y="1485899"/>
                </a:lnTo>
                <a:lnTo>
                  <a:pt x="195071" y="1562099"/>
                </a:lnTo>
                <a:lnTo>
                  <a:pt x="249935" y="1625599"/>
                </a:lnTo>
                <a:lnTo>
                  <a:pt x="280415" y="1663699"/>
                </a:lnTo>
                <a:lnTo>
                  <a:pt x="310895" y="1689099"/>
                </a:lnTo>
                <a:lnTo>
                  <a:pt x="341375" y="1727199"/>
                </a:lnTo>
                <a:lnTo>
                  <a:pt x="408431" y="1777999"/>
                </a:lnTo>
                <a:lnTo>
                  <a:pt x="481583" y="1816099"/>
                </a:lnTo>
                <a:lnTo>
                  <a:pt x="521207" y="1841499"/>
                </a:lnTo>
                <a:lnTo>
                  <a:pt x="557783" y="1854199"/>
                </a:lnTo>
                <a:lnTo>
                  <a:pt x="597407" y="1866899"/>
                </a:lnTo>
                <a:lnTo>
                  <a:pt x="640079" y="1879599"/>
                </a:lnTo>
                <a:lnTo>
                  <a:pt x="679703" y="1892299"/>
                </a:lnTo>
                <a:lnTo>
                  <a:pt x="722376" y="1904999"/>
                </a:lnTo>
                <a:lnTo>
                  <a:pt x="981455" y="1904999"/>
                </a:lnTo>
                <a:lnTo>
                  <a:pt x="1066800" y="1879599"/>
                </a:lnTo>
                <a:lnTo>
                  <a:pt x="768096" y="1879599"/>
                </a:lnTo>
                <a:lnTo>
                  <a:pt x="728472" y="1866899"/>
                </a:lnTo>
                <a:lnTo>
                  <a:pt x="685800" y="1854199"/>
                </a:lnTo>
                <a:lnTo>
                  <a:pt x="646176" y="1854199"/>
                </a:lnTo>
                <a:lnTo>
                  <a:pt x="609600" y="1841499"/>
                </a:lnTo>
                <a:lnTo>
                  <a:pt x="569976" y="1828799"/>
                </a:lnTo>
                <a:lnTo>
                  <a:pt x="533400" y="1803399"/>
                </a:lnTo>
                <a:lnTo>
                  <a:pt x="496824" y="1790699"/>
                </a:lnTo>
                <a:lnTo>
                  <a:pt x="463295" y="1765299"/>
                </a:lnTo>
                <a:lnTo>
                  <a:pt x="426719" y="1752599"/>
                </a:lnTo>
                <a:lnTo>
                  <a:pt x="396239" y="1727199"/>
                </a:lnTo>
                <a:lnTo>
                  <a:pt x="362712" y="1689099"/>
                </a:lnTo>
                <a:lnTo>
                  <a:pt x="301751" y="1638299"/>
                </a:lnTo>
                <a:lnTo>
                  <a:pt x="274319" y="1612899"/>
                </a:lnTo>
                <a:lnTo>
                  <a:pt x="219455" y="1536699"/>
                </a:lnTo>
                <a:lnTo>
                  <a:pt x="195071" y="1511299"/>
                </a:lnTo>
                <a:lnTo>
                  <a:pt x="152400" y="1435099"/>
                </a:lnTo>
                <a:lnTo>
                  <a:pt x="97535" y="1320799"/>
                </a:lnTo>
                <a:lnTo>
                  <a:pt x="82295" y="1269999"/>
                </a:lnTo>
                <a:lnTo>
                  <a:pt x="70103" y="1231899"/>
                </a:lnTo>
                <a:lnTo>
                  <a:pt x="60959" y="1181099"/>
                </a:lnTo>
                <a:lnTo>
                  <a:pt x="51815" y="1142999"/>
                </a:lnTo>
                <a:lnTo>
                  <a:pt x="42671" y="1092199"/>
                </a:lnTo>
                <a:lnTo>
                  <a:pt x="36575" y="1054099"/>
                </a:lnTo>
                <a:lnTo>
                  <a:pt x="33527" y="1003299"/>
                </a:lnTo>
                <a:lnTo>
                  <a:pt x="33527" y="914399"/>
                </a:lnTo>
                <a:lnTo>
                  <a:pt x="36575" y="863599"/>
                </a:lnTo>
                <a:lnTo>
                  <a:pt x="42671" y="812799"/>
                </a:lnTo>
                <a:lnTo>
                  <a:pt x="51815" y="774699"/>
                </a:lnTo>
                <a:lnTo>
                  <a:pt x="70103" y="685799"/>
                </a:lnTo>
                <a:lnTo>
                  <a:pt x="82295" y="634999"/>
                </a:lnTo>
                <a:lnTo>
                  <a:pt x="97535" y="596899"/>
                </a:lnTo>
                <a:lnTo>
                  <a:pt x="115824" y="558799"/>
                </a:lnTo>
                <a:lnTo>
                  <a:pt x="152400" y="469899"/>
                </a:lnTo>
                <a:lnTo>
                  <a:pt x="195071" y="406399"/>
                </a:lnTo>
                <a:lnTo>
                  <a:pt x="219455" y="368299"/>
                </a:lnTo>
                <a:lnTo>
                  <a:pt x="274319" y="304799"/>
                </a:lnTo>
                <a:lnTo>
                  <a:pt x="301751" y="266699"/>
                </a:lnTo>
                <a:lnTo>
                  <a:pt x="362712" y="215899"/>
                </a:lnTo>
                <a:lnTo>
                  <a:pt x="396239" y="190499"/>
                </a:lnTo>
                <a:lnTo>
                  <a:pt x="426719" y="165099"/>
                </a:lnTo>
                <a:lnTo>
                  <a:pt x="463295" y="139699"/>
                </a:lnTo>
                <a:lnTo>
                  <a:pt x="496824" y="126999"/>
                </a:lnTo>
                <a:lnTo>
                  <a:pt x="533400" y="101599"/>
                </a:lnTo>
                <a:lnTo>
                  <a:pt x="569976" y="88899"/>
                </a:lnTo>
                <a:lnTo>
                  <a:pt x="728472" y="38099"/>
                </a:lnTo>
                <a:lnTo>
                  <a:pt x="1106424" y="38099"/>
                </a:lnTo>
                <a:lnTo>
                  <a:pt x="1063752" y="25399"/>
                </a:lnTo>
                <a:lnTo>
                  <a:pt x="1024127" y="12699"/>
                </a:lnTo>
                <a:lnTo>
                  <a:pt x="981455" y="12699"/>
                </a:lnTo>
                <a:lnTo>
                  <a:pt x="938783" y="0"/>
                </a:lnTo>
                <a:close/>
              </a:path>
              <a:path w="1704340" h="1905000">
                <a:moveTo>
                  <a:pt x="1106424" y="38099"/>
                </a:moveTo>
                <a:lnTo>
                  <a:pt x="978407" y="38099"/>
                </a:lnTo>
                <a:lnTo>
                  <a:pt x="1057655" y="63499"/>
                </a:lnTo>
                <a:lnTo>
                  <a:pt x="1094231" y="76199"/>
                </a:lnTo>
                <a:lnTo>
                  <a:pt x="1133855" y="88899"/>
                </a:lnTo>
                <a:lnTo>
                  <a:pt x="1170431" y="101599"/>
                </a:lnTo>
                <a:lnTo>
                  <a:pt x="1207007" y="126999"/>
                </a:lnTo>
                <a:lnTo>
                  <a:pt x="1243583" y="139699"/>
                </a:lnTo>
                <a:lnTo>
                  <a:pt x="1310639" y="190499"/>
                </a:lnTo>
                <a:lnTo>
                  <a:pt x="1402079" y="266699"/>
                </a:lnTo>
                <a:lnTo>
                  <a:pt x="1429511" y="304799"/>
                </a:lnTo>
                <a:lnTo>
                  <a:pt x="1484376" y="368299"/>
                </a:lnTo>
                <a:lnTo>
                  <a:pt x="1508759" y="406399"/>
                </a:lnTo>
                <a:lnTo>
                  <a:pt x="1551431" y="469899"/>
                </a:lnTo>
                <a:lnTo>
                  <a:pt x="1572768" y="520699"/>
                </a:lnTo>
                <a:lnTo>
                  <a:pt x="1591055" y="558799"/>
                </a:lnTo>
                <a:lnTo>
                  <a:pt x="1621535" y="634999"/>
                </a:lnTo>
                <a:lnTo>
                  <a:pt x="1633727" y="685799"/>
                </a:lnTo>
                <a:lnTo>
                  <a:pt x="1645920" y="723899"/>
                </a:lnTo>
                <a:lnTo>
                  <a:pt x="1655063" y="774699"/>
                </a:lnTo>
                <a:lnTo>
                  <a:pt x="1667255" y="863599"/>
                </a:lnTo>
                <a:lnTo>
                  <a:pt x="1670303" y="914399"/>
                </a:lnTo>
                <a:lnTo>
                  <a:pt x="1670303" y="1003299"/>
                </a:lnTo>
                <a:lnTo>
                  <a:pt x="1667255" y="1054099"/>
                </a:lnTo>
                <a:lnTo>
                  <a:pt x="1655063" y="1142999"/>
                </a:lnTo>
                <a:lnTo>
                  <a:pt x="1633727" y="1231899"/>
                </a:lnTo>
                <a:lnTo>
                  <a:pt x="1621535" y="1269999"/>
                </a:lnTo>
                <a:lnTo>
                  <a:pt x="1606296" y="1320799"/>
                </a:lnTo>
                <a:lnTo>
                  <a:pt x="1591055" y="1358899"/>
                </a:lnTo>
                <a:lnTo>
                  <a:pt x="1572768" y="1396999"/>
                </a:lnTo>
                <a:lnTo>
                  <a:pt x="1508759" y="1511299"/>
                </a:lnTo>
                <a:lnTo>
                  <a:pt x="1484376" y="1536699"/>
                </a:lnTo>
                <a:lnTo>
                  <a:pt x="1429511" y="1612899"/>
                </a:lnTo>
                <a:lnTo>
                  <a:pt x="1402079" y="1638299"/>
                </a:lnTo>
                <a:lnTo>
                  <a:pt x="1310639" y="1727199"/>
                </a:lnTo>
                <a:lnTo>
                  <a:pt x="1277111" y="1752599"/>
                </a:lnTo>
                <a:lnTo>
                  <a:pt x="1240535" y="1765299"/>
                </a:lnTo>
                <a:lnTo>
                  <a:pt x="1207007" y="1790699"/>
                </a:lnTo>
                <a:lnTo>
                  <a:pt x="1170431" y="1803399"/>
                </a:lnTo>
                <a:lnTo>
                  <a:pt x="1133855" y="1828799"/>
                </a:lnTo>
                <a:lnTo>
                  <a:pt x="1094231" y="1841499"/>
                </a:lnTo>
                <a:lnTo>
                  <a:pt x="1057655" y="1854199"/>
                </a:lnTo>
                <a:lnTo>
                  <a:pt x="1018031" y="1854199"/>
                </a:lnTo>
                <a:lnTo>
                  <a:pt x="975359" y="1866899"/>
                </a:lnTo>
                <a:lnTo>
                  <a:pt x="935735" y="1879599"/>
                </a:lnTo>
                <a:lnTo>
                  <a:pt x="1066800" y="1879599"/>
                </a:lnTo>
                <a:lnTo>
                  <a:pt x="1146048" y="1854199"/>
                </a:lnTo>
                <a:lnTo>
                  <a:pt x="1185672" y="1828799"/>
                </a:lnTo>
                <a:lnTo>
                  <a:pt x="1222248" y="1816099"/>
                </a:lnTo>
                <a:lnTo>
                  <a:pt x="1295400" y="1765299"/>
                </a:lnTo>
                <a:lnTo>
                  <a:pt x="1362455" y="1727199"/>
                </a:lnTo>
                <a:lnTo>
                  <a:pt x="1395983" y="1689099"/>
                </a:lnTo>
                <a:lnTo>
                  <a:pt x="1456944" y="1625599"/>
                </a:lnTo>
                <a:lnTo>
                  <a:pt x="1511807" y="1562099"/>
                </a:lnTo>
                <a:lnTo>
                  <a:pt x="1560576" y="1485899"/>
                </a:lnTo>
                <a:lnTo>
                  <a:pt x="1581911" y="1447799"/>
                </a:lnTo>
                <a:lnTo>
                  <a:pt x="1600200" y="1409699"/>
                </a:lnTo>
                <a:lnTo>
                  <a:pt x="1621535" y="1371599"/>
                </a:lnTo>
                <a:lnTo>
                  <a:pt x="1652015" y="1282699"/>
                </a:lnTo>
                <a:lnTo>
                  <a:pt x="1667255" y="1231899"/>
                </a:lnTo>
                <a:lnTo>
                  <a:pt x="1676400" y="1193799"/>
                </a:lnTo>
                <a:lnTo>
                  <a:pt x="1685544" y="1142999"/>
                </a:lnTo>
                <a:lnTo>
                  <a:pt x="1694687" y="1104899"/>
                </a:lnTo>
                <a:lnTo>
                  <a:pt x="1700783" y="1054099"/>
                </a:lnTo>
                <a:lnTo>
                  <a:pt x="1703831" y="1003299"/>
                </a:lnTo>
                <a:lnTo>
                  <a:pt x="1703831" y="901699"/>
                </a:lnTo>
                <a:lnTo>
                  <a:pt x="1697735" y="850899"/>
                </a:lnTo>
                <a:lnTo>
                  <a:pt x="1694687" y="812799"/>
                </a:lnTo>
                <a:lnTo>
                  <a:pt x="1676400" y="711199"/>
                </a:lnTo>
                <a:lnTo>
                  <a:pt x="1664207" y="673099"/>
                </a:lnTo>
                <a:lnTo>
                  <a:pt x="1652015" y="622299"/>
                </a:lnTo>
                <a:lnTo>
                  <a:pt x="1636776" y="584199"/>
                </a:lnTo>
                <a:lnTo>
                  <a:pt x="1600200" y="495299"/>
                </a:lnTo>
                <a:lnTo>
                  <a:pt x="1581911" y="457199"/>
                </a:lnTo>
                <a:lnTo>
                  <a:pt x="1557527" y="419099"/>
                </a:lnTo>
                <a:lnTo>
                  <a:pt x="1536191" y="380999"/>
                </a:lnTo>
                <a:lnTo>
                  <a:pt x="1508759" y="342899"/>
                </a:lnTo>
                <a:lnTo>
                  <a:pt x="1484376" y="317499"/>
                </a:lnTo>
                <a:lnTo>
                  <a:pt x="1453896" y="279399"/>
                </a:lnTo>
                <a:lnTo>
                  <a:pt x="1426463" y="253999"/>
                </a:lnTo>
                <a:lnTo>
                  <a:pt x="1395983" y="215899"/>
                </a:lnTo>
                <a:lnTo>
                  <a:pt x="1295400" y="139699"/>
                </a:lnTo>
                <a:lnTo>
                  <a:pt x="1222248" y="88899"/>
                </a:lnTo>
                <a:lnTo>
                  <a:pt x="1182624" y="76199"/>
                </a:lnTo>
                <a:lnTo>
                  <a:pt x="1146048" y="63499"/>
                </a:lnTo>
                <a:lnTo>
                  <a:pt x="1106424" y="38099"/>
                </a:lnTo>
                <a:close/>
              </a:path>
              <a:path w="1704340" h="1905000">
                <a:moveTo>
                  <a:pt x="810768" y="50799"/>
                </a:moveTo>
                <a:lnTo>
                  <a:pt x="728472" y="50799"/>
                </a:lnTo>
                <a:lnTo>
                  <a:pt x="688848" y="63499"/>
                </a:lnTo>
                <a:lnTo>
                  <a:pt x="652272" y="76199"/>
                </a:lnTo>
                <a:lnTo>
                  <a:pt x="612648" y="88899"/>
                </a:lnTo>
                <a:lnTo>
                  <a:pt x="576071" y="101599"/>
                </a:lnTo>
                <a:lnTo>
                  <a:pt x="502919" y="139699"/>
                </a:lnTo>
                <a:lnTo>
                  <a:pt x="469391" y="152399"/>
                </a:lnTo>
                <a:lnTo>
                  <a:pt x="368807" y="228599"/>
                </a:lnTo>
                <a:lnTo>
                  <a:pt x="338327" y="253999"/>
                </a:lnTo>
                <a:lnTo>
                  <a:pt x="256031" y="342899"/>
                </a:lnTo>
                <a:lnTo>
                  <a:pt x="228600" y="380999"/>
                </a:lnTo>
                <a:lnTo>
                  <a:pt x="207263" y="406399"/>
                </a:lnTo>
                <a:lnTo>
                  <a:pt x="182879" y="444499"/>
                </a:lnTo>
                <a:lnTo>
                  <a:pt x="161543" y="482599"/>
                </a:lnTo>
                <a:lnTo>
                  <a:pt x="124967" y="558799"/>
                </a:lnTo>
                <a:lnTo>
                  <a:pt x="94487" y="634999"/>
                </a:lnTo>
                <a:lnTo>
                  <a:pt x="82295" y="685799"/>
                </a:lnTo>
                <a:lnTo>
                  <a:pt x="70103" y="723899"/>
                </a:lnTo>
                <a:lnTo>
                  <a:pt x="60959" y="774699"/>
                </a:lnTo>
                <a:lnTo>
                  <a:pt x="48767" y="863599"/>
                </a:lnTo>
                <a:lnTo>
                  <a:pt x="45719" y="914399"/>
                </a:lnTo>
                <a:lnTo>
                  <a:pt x="45719" y="1003299"/>
                </a:lnTo>
                <a:lnTo>
                  <a:pt x="48767" y="1054099"/>
                </a:lnTo>
                <a:lnTo>
                  <a:pt x="60959" y="1142999"/>
                </a:lnTo>
                <a:lnTo>
                  <a:pt x="82295" y="1231899"/>
                </a:lnTo>
                <a:lnTo>
                  <a:pt x="94487" y="1269999"/>
                </a:lnTo>
                <a:lnTo>
                  <a:pt x="124967" y="1346199"/>
                </a:lnTo>
                <a:lnTo>
                  <a:pt x="161543" y="1435099"/>
                </a:lnTo>
                <a:lnTo>
                  <a:pt x="204215" y="1498599"/>
                </a:lnTo>
                <a:lnTo>
                  <a:pt x="228600" y="1536699"/>
                </a:lnTo>
                <a:lnTo>
                  <a:pt x="256031" y="1574799"/>
                </a:lnTo>
                <a:lnTo>
                  <a:pt x="280415" y="1600199"/>
                </a:lnTo>
                <a:lnTo>
                  <a:pt x="310895" y="1625599"/>
                </a:lnTo>
                <a:lnTo>
                  <a:pt x="338327" y="1663699"/>
                </a:lnTo>
                <a:lnTo>
                  <a:pt x="368807" y="1689099"/>
                </a:lnTo>
                <a:lnTo>
                  <a:pt x="402335" y="1714499"/>
                </a:lnTo>
                <a:lnTo>
                  <a:pt x="432815" y="1739899"/>
                </a:lnTo>
                <a:lnTo>
                  <a:pt x="466343" y="1765299"/>
                </a:lnTo>
                <a:lnTo>
                  <a:pt x="576071" y="1816099"/>
                </a:lnTo>
                <a:lnTo>
                  <a:pt x="649224" y="1841499"/>
                </a:lnTo>
                <a:lnTo>
                  <a:pt x="688848" y="1854199"/>
                </a:lnTo>
                <a:lnTo>
                  <a:pt x="768096" y="1866899"/>
                </a:lnTo>
                <a:lnTo>
                  <a:pt x="932687" y="1866899"/>
                </a:lnTo>
                <a:lnTo>
                  <a:pt x="975359" y="1854199"/>
                </a:lnTo>
                <a:lnTo>
                  <a:pt x="771144" y="1854199"/>
                </a:lnTo>
                <a:lnTo>
                  <a:pt x="731520" y="1841499"/>
                </a:lnTo>
                <a:lnTo>
                  <a:pt x="652272" y="1828799"/>
                </a:lnTo>
                <a:lnTo>
                  <a:pt x="542543" y="1790699"/>
                </a:lnTo>
                <a:lnTo>
                  <a:pt x="509015" y="1765299"/>
                </a:lnTo>
                <a:lnTo>
                  <a:pt x="472439" y="1752599"/>
                </a:lnTo>
                <a:lnTo>
                  <a:pt x="438912" y="1727199"/>
                </a:lnTo>
                <a:lnTo>
                  <a:pt x="408431" y="1701799"/>
                </a:lnTo>
                <a:lnTo>
                  <a:pt x="374903" y="1676399"/>
                </a:lnTo>
                <a:lnTo>
                  <a:pt x="347471" y="1650999"/>
                </a:lnTo>
                <a:lnTo>
                  <a:pt x="316991" y="1625599"/>
                </a:lnTo>
                <a:lnTo>
                  <a:pt x="262127" y="1562099"/>
                </a:lnTo>
                <a:lnTo>
                  <a:pt x="213359" y="1498599"/>
                </a:lnTo>
                <a:lnTo>
                  <a:pt x="170687" y="1422399"/>
                </a:lnTo>
                <a:lnTo>
                  <a:pt x="134112" y="1346199"/>
                </a:lnTo>
                <a:lnTo>
                  <a:pt x="103631" y="1269999"/>
                </a:lnTo>
                <a:lnTo>
                  <a:pt x="91439" y="1231899"/>
                </a:lnTo>
                <a:lnTo>
                  <a:pt x="82295" y="1181099"/>
                </a:lnTo>
                <a:lnTo>
                  <a:pt x="73151" y="1142999"/>
                </a:lnTo>
                <a:lnTo>
                  <a:pt x="64007" y="1092199"/>
                </a:lnTo>
                <a:lnTo>
                  <a:pt x="57912" y="1003299"/>
                </a:lnTo>
                <a:lnTo>
                  <a:pt x="54863" y="952499"/>
                </a:lnTo>
                <a:lnTo>
                  <a:pt x="64007" y="812799"/>
                </a:lnTo>
                <a:lnTo>
                  <a:pt x="73151" y="774699"/>
                </a:lnTo>
                <a:lnTo>
                  <a:pt x="82295" y="723899"/>
                </a:lnTo>
                <a:lnTo>
                  <a:pt x="91439" y="685799"/>
                </a:lnTo>
                <a:lnTo>
                  <a:pt x="103631" y="647699"/>
                </a:lnTo>
                <a:lnTo>
                  <a:pt x="134112" y="558799"/>
                </a:lnTo>
                <a:lnTo>
                  <a:pt x="170687" y="482599"/>
                </a:lnTo>
                <a:lnTo>
                  <a:pt x="192024" y="457199"/>
                </a:lnTo>
                <a:lnTo>
                  <a:pt x="216407" y="419099"/>
                </a:lnTo>
                <a:lnTo>
                  <a:pt x="237743" y="380999"/>
                </a:lnTo>
                <a:lnTo>
                  <a:pt x="265175" y="342899"/>
                </a:lnTo>
                <a:lnTo>
                  <a:pt x="289559" y="317499"/>
                </a:lnTo>
                <a:lnTo>
                  <a:pt x="316991" y="292099"/>
                </a:lnTo>
                <a:lnTo>
                  <a:pt x="377951" y="228599"/>
                </a:lnTo>
                <a:lnTo>
                  <a:pt x="408431" y="203199"/>
                </a:lnTo>
                <a:lnTo>
                  <a:pt x="441959" y="177799"/>
                </a:lnTo>
                <a:lnTo>
                  <a:pt x="475488" y="165099"/>
                </a:lnTo>
                <a:lnTo>
                  <a:pt x="542543" y="126999"/>
                </a:lnTo>
                <a:lnTo>
                  <a:pt x="615696" y="88899"/>
                </a:lnTo>
                <a:lnTo>
                  <a:pt x="655320" y="76199"/>
                </a:lnTo>
                <a:lnTo>
                  <a:pt x="691896" y="76199"/>
                </a:lnTo>
                <a:lnTo>
                  <a:pt x="731520" y="63499"/>
                </a:lnTo>
                <a:lnTo>
                  <a:pt x="771144" y="63499"/>
                </a:lnTo>
                <a:lnTo>
                  <a:pt x="810768" y="50799"/>
                </a:lnTo>
                <a:close/>
              </a:path>
              <a:path w="1704340" h="1905000">
                <a:moveTo>
                  <a:pt x="935735" y="50799"/>
                </a:moveTo>
                <a:lnTo>
                  <a:pt x="893063" y="50799"/>
                </a:lnTo>
                <a:lnTo>
                  <a:pt x="932687" y="63499"/>
                </a:lnTo>
                <a:lnTo>
                  <a:pt x="975359" y="63499"/>
                </a:lnTo>
                <a:lnTo>
                  <a:pt x="1011935" y="76199"/>
                </a:lnTo>
                <a:lnTo>
                  <a:pt x="1051559" y="76199"/>
                </a:lnTo>
                <a:lnTo>
                  <a:pt x="1088135" y="88899"/>
                </a:lnTo>
                <a:lnTo>
                  <a:pt x="1161287" y="126999"/>
                </a:lnTo>
                <a:lnTo>
                  <a:pt x="1197863" y="139699"/>
                </a:lnTo>
                <a:lnTo>
                  <a:pt x="1264920" y="190499"/>
                </a:lnTo>
                <a:lnTo>
                  <a:pt x="1295400" y="203199"/>
                </a:lnTo>
                <a:lnTo>
                  <a:pt x="1328927" y="228599"/>
                </a:lnTo>
                <a:lnTo>
                  <a:pt x="1359407" y="253999"/>
                </a:lnTo>
                <a:lnTo>
                  <a:pt x="1386839" y="292099"/>
                </a:lnTo>
                <a:lnTo>
                  <a:pt x="1414272" y="317499"/>
                </a:lnTo>
                <a:lnTo>
                  <a:pt x="1441703" y="355599"/>
                </a:lnTo>
                <a:lnTo>
                  <a:pt x="1466087" y="380999"/>
                </a:lnTo>
                <a:lnTo>
                  <a:pt x="1490472" y="419099"/>
                </a:lnTo>
                <a:lnTo>
                  <a:pt x="1533144" y="482599"/>
                </a:lnTo>
                <a:lnTo>
                  <a:pt x="1569720" y="558799"/>
                </a:lnTo>
                <a:lnTo>
                  <a:pt x="1584959" y="609599"/>
                </a:lnTo>
                <a:lnTo>
                  <a:pt x="1600200" y="647699"/>
                </a:lnTo>
                <a:lnTo>
                  <a:pt x="1624583" y="736599"/>
                </a:lnTo>
                <a:lnTo>
                  <a:pt x="1633727" y="774699"/>
                </a:lnTo>
                <a:lnTo>
                  <a:pt x="1639824" y="825499"/>
                </a:lnTo>
                <a:lnTo>
                  <a:pt x="1645920" y="863599"/>
                </a:lnTo>
                <a:lnTo>
                  <a:pt x="1648968" y="914399"/>
                </a:lnTo>
                <a:lnTo>
                  <a:pt x="1648968" y="1003299"/>
                </a:lnTo>
                <a:lnTo>
                  <a:pt x="1645920" y="1054099"/>
                </a:lnTo>
                <a:lnTo>
                  <a:pt x="1639824" y="1092199"/>
                </a:lnTo>
                <a:lnTo>
                  <a:pt x="1630679" y="1142999"/>
                </a:lnTo>
                <a:lnTo>
                  <a:pt x="1624583" y="1181099"/>
                </a:lnTo>
                <a:lnTo>
                  <a:pt x="1600200" y="1269999"/>
                </a:lnTo>
                <a:lnTo>
                  <a:pt x="1569720" y="1346199"/>
                </a:lnTo>
                <a:lnTo>
                  <a:pt x="1533144" y="1422399"/>
                </a:lnTo>
                <a:lnTo>
                  <a:pt x="1490472" y="1498599"/>
                </a:lnTo>
                <a:lnTo>
                  <a:pt x="1441703" y="1562099"/>
                </a:lnTo>
                <a:lnTo>
                  <a:pt x="1386839" y="1625599"/>
                </a:lnTo>
                <a:lnTo>
                  <a:pt x="1264920" y="1727199"/>
                </a:lnTo>
                <a:lnTo>
                  <a:pt x="1231391" y="1752599"/>
                </a:lnTo>
                <a:lnTo>
                  <a:pt x="1194815" y="1765299"/>
                </a:lnTo>
                <a:lnTo>
                  <a:pt x="1161287" y="1790699"/>
                </a:lnTo>
                <a:lnTo>
                  <a:pt x="1088135" y="1816099"/>
                </a:lnTo>
                <a:lnTo>
                  <a:pt x="1048511" y="1828799"/>
                </a:lnTo>
                <a:lnTo>
                  <a:pt x="1011935" y="1841499"/>
                </a:lnTo>
                <a:lnTo>
                  <a:pt x="972311" y="1841499"/>
                </a:lnTo>
                <a:lnTo>
                  <a:pt x="932687" y="1854199"/>
                </a:lnTo>
                <a:lnTo>
                  <a:pt x="1014983" y="1854199"/>
                </a:lnTo>
                <a:lnTo>
                  <a:pt x="1054607" y="1841499"/>
                </a:lnTo>
                <a:lnTo>
                  <a:pt x="1164335" y="1803399"/>
                </a:lnTo>
                <a:lnTo>
                  <a:pt x="1200911" y="1777999"/>
                </a:lnTo>
                <a:lnTo>
                  <a:pt x="1237487" y="1765299"/>
                </a:lnTo>
                <a:lnTo>
                  <a:pt x="1271015" y="1739899"/>
                </a:lnTo>
                <a:lnTo>
                  <a:pt x="1301496" y="1714499"/>
                </a:lnTo>
                <a:lnTo>
                  <a:pt x="1335024" y="1689099"/>
                </a:lnTo>
                <a:lnTo>
                  <a:pt x="1365503" y="1663699"/>
                </a:lnTo>
                <a:lnTo>
                  <a:pt x="1392935" y="1625599"/>
                </a:lnTo>
                <a:lnTo>
                  <a:pt x="1423415" y="1600199"/>
                </a:lnTo>
                <a:lnTo>
                  <a:pt x="1447800" y="1574799"/>
                </a:lnTo>
                <a:lnTo>
                  <a:pt x="1475231" y="1536699"/>
                </a:lnTo>
                <a:lnTo>
                  <a:pt x="1499615" y="1498599"/>
                </a:lnTo>
                <a:lnTo>
                  <a:pt x="1542287" y="1435099"/>
                </a:lnTo>
                <a:lnTo>
                  <a:pt x="1578863" y="1358899"/>
                </a:lnTo>
                <a:lnTo>
                  <a:pt x="1597152" y="1308099"/>
                </a:lnTo>
                <a:lnTo>
                  <a:pt x="1609344" y="1269999"/>
                </a:lnTo>
                <a:lnTo>
                  <a:pt x="1624583" y="1231899"/>
                </a:lnTo>
                <a:lnTo>
                  <a:pt x="1633727" y="1181099"/>
                </a:lnTo>
                <a:lnTo>
                  <a:pt x="1642872" y="1142999"/>
                </a:lnTo>
                <a:lnTo>
                  <a:pt x="1655063" y="1054099"/>
                </a:lnTo>
                <a:lnTo>
                  <a:pt x="1658111" y="1003299"/>
                </a:lnTo>
                <a:lnTo>
                  <a:pt x="1658111" y="914399"/>
                </a:lnTo>
                <a:lnTo>
                  <a:pt x="1655063" y="863599"/>
                </a:lnTo>
                <a:lnTo>
                  <a:pt x="1642872" y="774699"/>
                </a:lnTo>
                <a:lnTo>
                  <a:pt x="1624583" y="685799"/>
                </a:lnTo>
                <a:lnTo>
                  <a:pt x="1609344" y="647699"/>
                </a:lnTo>
                <a:lnTo>
                  <a:pt x="1597152" y="596899"/>
                </a:lnTo>
                <a:lnTo>
                  <a:pt x="1542287" y="482599"/>
                </a:lnTo>
                <a:lnTo>
                  <a:pt x="1499615" y="406399"/>
                </a:lnTo>
                <a:lnTo>
                  <a:pt x="1450848" y="342899"/>
                </a:lnTo>
                <a:lnTo>
                  <a:pt x="1395983" y="279399"/>
                </a:lnTo>
                <a:lnTo>
                  <a:pt x="1304544" y="203199"/>
                </a:lnTo>
                <a:lnTo>
                  <a:pt x="1237487" y="152399"/>
                </a:lnTo>
                <a:lnTo>
                  <a:pt x="1200911" y="139699"/>
                </a:lnTo>
                <a:lnTo>
                  <a:pt x="1167383" y="114299"/>
                </a:lnTo>
                <a:lnTo>
                  <a:pt x="1130807" y="101599"/>
                </a:lnTo>
                <a:lnTo>
                  <a:pt x="1091183" y="88899"/>
                </a:lnTo>
                <a:lnTo>
                  <a:pt x="1054607" y="76199"/>
                </a:lnTo>
                <a:lnTo>
                  <a:pt x="1014983" y="63499"/>
                </a:lnTo>
                <a:lnTo>
                  <a:pt x="935735" y="50799"/>
                </a:lnTo>
                <a:close/>
              </a:path>
              <a:path w="1704340" h="1905000">
                <a:moveTo>
                  <a:pt x="853439" y="38099"/>
                </a:moveTo>
                <a:lnTo>
                  <a:pt x="810768" y="50799"/>
                </a:lnTo>
                <a:lnTo>
                  <a:pt x="893063" y="50799"/>
                </a:lnTo>
                <a:lnTo>
                  <a:pt x="853439" y="38099"/>
                </a:lnTo>
                <a:close/>
              </a:path>
            </a:pathLst>
          </a:custGeom>
          <a:solidFill>
            <a:srgbClr val="9A310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21443" y="6928179"/>
            <a:ext cx="18859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Lucida Sans Unicode"/>
                <a:cs typeface="Lucida Sans Unicode"/>
              </a:rPr>
              <a:t>1</a:t>
            </a:r>
            <a:r>
              <a:rPr sz="1000" dirty="0">
                <a:latin typeface="Lucida Sans Unicode"/>
                <a:cs typeface="Lucida Sans Unicode"/>
              </a:rPr>
              <a:t>1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14764" y="391580"/>
            <a:ext cx="2216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483" rIns="0" bIns="0" rtlCol="0">
            <a:spAutoFit/>
          </a:bodyPr>
          <a:lstStyle/>
          <a:p>
            <a:pPr marL="1452245">
              <a:lnSpc>
                <a:spcPct val="100000"/>
              </a:lnSpc>
            </a:pPr>
            <a:r>
              <a:rPr dirty="0"/>
              <a:t>ΟΙ</a:t>
            </a:r>
            <a:r>
              <a:rPr spc="-40" dirty="0"/>
              <a:t> </a:t>
            </a:r>
            <a:r>
              <a:rPr dirty="0"/>
              <a:t>Ε</a:t>
            </a:r>
            <a:r>
              <a:rPr spc="-10" dirty="0"/>
              <a:t>Ρ</a:t>
            </a:r>
            <a:r>
              <a:rPr dirty="0"/>
              <a:t>ΕΥΝΗΤ</a:t>
            </a:r>
            <a:r>
              <a:rPr spc="-10" dirty="0"/>
              <a:t>Ι</a:t>
            </a:r>
            <a:r>
              <a:rPr dirty="0"/>
              <a:t>ΚΕΣ</a:t>
            </a:r>
            <a:r>
              <a:rPr spc="-35" dirty="0"/>
              <a:t> </a:t>
            </a:r>
            <a:r>
              <a:rPr dirty="0"/>
              <a:t>ΥΠΟΘΕΣΕ</a:t>
            </a:r>
            <a:r>
              <a:rPr spc="-10" dirty="0"/>
              <a:t>Ι</a:t>
            </a:r>
            <a:r>
              <a:rPr dirty="0"/>
              <a:t>Σ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95475" y="2269998"/>
            <a:ext cx="5568950" cy="58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137285" algn="l"/>
                <a:tab pos="1259205" algn="l"/>
                <a:tab pos="1579245" algn="l"/>
                <a:tab pos="2837815" algn="l"/>
                <a:tab pos="3066415" algn="l"/>
                <a:tab pos="3599815" algn="l"/>
                <a:tab pos="4145279" algn="l"/>
              </a:tabLst>
            </a:pP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«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	</a:t>
            </a:r>
            <a:r>
              <a:rPr sz="2000" b="1" spc="-7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ακ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40" dirty="0">
                <a:solidFill>
                  <a:srgbClr val="20212A"/>
                </a:solidFill>
                <a:latin typeface="Calibri"/>
                <a:cs typeface="Calibri"/>
              </a:rPr>
              <a:t>ζ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μι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τύ</a:t>
            </a:r>
            <a:r>
              <a:rPr sz="2000" b="1" spc="-4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4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ώς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φ</a:t>
            </a:r>
            <a:r>
              <a:rPr sz="2000" b="1" spc="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2000" b="1" spc="-8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περ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όμε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15532" y="2269998"/>
            <a:ext cx="107632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άγν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2000" b="1" spc="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37780" y="2269998"/>
            <a:ext cx="187833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30350" algn="l"/>
              </a:tabLst>
            </a:pP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εγ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ότ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ας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8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22668" y="2574798"/>
            <a:ext cx="143700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19125" algn="l"/>
              </a:tabLst>
            </a:pP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απα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εί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16771" y="2574798"/>
            <a:ext cx="80010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άπ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95475" y="2879598"/>
            <a:ext cx="8122920" cy="142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ξ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spc="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(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να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4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ληθ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υτ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εί</a:t>
            </a:r>
            <a:r>
              <a:rPr sz="2000" b="1" spc="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να</a:t>
            </a:r>
            <a:r>
              <a:rPr sz="2000" b="1" spc="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απ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ρρ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φ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)».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ωση</a:t>
            </a:r>
            <a:r>
              <a:rPr sz="18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ων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απο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τε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ση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ης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επ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5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ης</a:t>
            </a:r>
            <a:r>
              <a:rPr sz="18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ώ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ης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να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21443" y="6928179"/>
            <a:ext cx="18859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Lucida Sans Unicode"/>
                <a:cs typeface="Lucida Sans Unicode"/>
              </a:rPr>
              <a:t>1</a:t>
            </a:r>
            <a:r>
              <a:rPr sz="1000" dirty="0">
                <a:latin typeface="Lucida Sans Unicode"/>
                <a:cs typeface="Lucida Sans Unicode"/>
              </a:rPr>
              <a:t>2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84283" y="422060"/>
            <a:ext cx="2508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4C4C4C"/>
                </a:solidFill>
                <a:latin typeface="Georgia"/>
                <a:cs typeface="Georgia"/>
              </a:rPr>
              <a:t>1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2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2219" y="1843277"/>
            <a:ext cx="812165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«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ρε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κή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7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ακ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40" dirty="0">
                <a:solidFill>
                  <a:srgbClr val="20212A"/>
                </a:solidFill>
                <a:latin typeface="Calibri"/>
                <a:cs typeface="Calibri"/>
              </a:rPr>
              <a:t>ζ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 δ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τυ</a:t>
            </a:r>
            <a:r>
              <a:rPr sz="2000" b="1" spc="-4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ωμέ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νη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20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περ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ιγ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φει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 ή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2219" y="2148077"/>
            <a:ext cx="5567680" cy="58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210310" algn="l"/>
                <a:tab pos="1420495" algn="l"/>
                <a:tab pos="1637030" algn="l"/>
                <a:tab pos="2752725" algn="l"/>
                <a:tab pos="3181985" algn="l"/>
                <a:tab pos="3749040" algn="l"/>
                <a:tab pos="4612005" algn="l"/>
                <a:tab pos="4827905" algn="l"/>
              </a:tabLst>
            </a:pPr>
            <a:r>
              <a:rPr sz="2000" b="1" spc="-8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40" dirty="0">
                <a:solidFill>
                  <a:srgbClr val="20212A"/>
                </a:solidFill>
                <a:latin typeface="Calibri"/>
                <a:cs typeface="Calibri"/>
              </a:rPr>
              <a:t>ζ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ει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περ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ότ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ερο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ιμ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νη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ρφή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 ερε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2000" b="1" spc="-5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	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πρ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βλη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5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οι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ξ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17868" y="2148077"/>
            <a:ext cx="2559050" cy="58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9225">
              <a:lnSpc>
                <a:spcPct val="100000"/>
              </a:lnSpc>
              <a:tabLst>
                <a:tab pos="649605" algn="l"/>
                <a:tab pos="771525" algn="l"/>
                <a:tab pos="1009015" algn="l"/>
                <a:tab pos="1316990" algn="l"/>
                <a:tab pos="1722120" algn="l"/>
                <a:tab pos="2310765" algn="l"/>
              </a:tabLst>
            </a:pP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	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5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περ</a:t>
            </a:r>
            <a:r>
              <a:rPr sz="2000" b="1" spc="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σσ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ότ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ερων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52219" y="2757677"/>
            <a:ext cx="152908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u="heavy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2000" b="1" u="heavy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u="heavy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u="heavy" spc="-20" dirty="0">
                <a:solidFill>
                  <a:srgbClr val="20212A"/>
                </a:solidFill>
                <a:latin typeface="Calibri"/>
                <a:cs typeface="Calibri"/>
              </a:rPr>
              <a:t>βλ</a:t>
            </a:r>
            <a:r>
              <a:rPr sz="2000" b="1" u="heavy" spc="-4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u="heavy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u="heavy" spc="-10" dirty="0">
                <a:solidFill>
                  <a:srgbClr val="20212A"/>
                </a:solidFill>
                <a:latin typeface="Calibri"/>
                <a:cs typeface="Calibri"/>
              </a:rPr>
              <a:t>ώ</a:t>
            </a:r>
            <a:r>
              <a:rPr sz="2000" b="1" u="heavy" spc="-2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».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483" rIns="0" bIns="0" rtlCol="0">
            <a:spAutoFit/>
          </a:bodyPr>
          <a:lstStyle/>
          <a:p>
            <a:pPr marL="1217295">
              <a:lnSpc>
                <a:spcPct val="100000"/>
              </a:lnSpc>
            </a:pPr>
            <a:r>
              <a:rPr dirty="0"/>
              <a:t>ΟΙ</a:t>
            </a:r>
            <a:r>
              <a:rPr spc="-40" dirty="0"/>
              <a:t> </a:t>
            </a:r>
            <a:r>
              <a:rPr dirty="0"/>
              <a:t>Ε</a:t>
            </a:r>
            <a:r>
              <a:rPr spc="-10" dirty="0"/>
              <a:t>Ρ</a:t>
            </a:r>
            <a:r>
              <a:rPr dirty="0"/>
              <a:t>ΕΥΝΗΤ</a:t>
            </a:r>
            <a:r>
              <a:rPr spc="-10" dirty="0"/>
              <a:t>Ι</a:t>
            </a:r>
            <a:r>
              <a:rPr dirty="0"/>
              <a:t>ΚΕΣ</a:t>
            </a:r>
            <a:r>
              <a:rPr spc="-35" dirty="0"/>
              <a:t> </a:t>
            </a:r>
            <a:r>
              <a:rPr dirty="0"/>
              <a:t>ΥΠΟΘΕΣΕ</a:t>
            </a:r>
            <a:r>
              <a:rPr spc="-10" dirty="0"/>
              <a:t>Ι</a:t>
            </a:r>
            <a:r>
              <a:rPr dirty="0"/>
              <a:t>Σ</a:t>
            </a:r>
            <a:r>
              <a:rPr spc="-55" dirty="0"/>
              <a:t> </a:t>
            </a:r>
            <a:r>
              <a:rPr spc="-15" dirty="0"/>
              <a:t>(</a:t>
            </a:r>
            <a:r>
              <a:rPr spc="-10" dirty="0"/>
              <a:t>2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21443" y="6928179"/>
            <a:ext cx="18859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Lucida Sans Unicode"/>
                <a:cs typeface="Lucida Sans Unicode"/>
              </a:rPr>
              <a:t>1</a:t>
            </a:r>
            <a:r>
              <a:rPr sz="1000" dirty="0">
                <a:latin typeface="Lucida Sans Unicode"/>
                <a:cs typeface="Lucida Sans Unicode"/>
              </a:rPr>
              <a:t>3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87331" y="391580"/>
            <a:ext cx="249554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sz="2700" baseline="-7716" dirty="0">
                <a:solidFill>
                  <a:srgbClr val="4C4C4C"/>
                </a:solidFill>
                <a:latin typeface="Georgia"/>
                <a:cs typeface="Georgia"/>
              </a:rPr>
              <a:t>3</a:t>
            </a:r>
            <a:endParaRPr sz="2700" baseline="-7716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2219" y="1273810"/>
            <a:ext cx="8126095" cy="5532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ΑΠ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4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ΧΑ</a:t>
            </a:r>
            <a:r>
              <a:rPr sz="1800" b="1" spc="-12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ΡΙ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ΙΚΑ</a:t>
            </a:r>
            <a:endParaRPr sz="1800">
              <a:latin typeface="Calibri"/>
              <a:cs typeface="Calibri"/>
            </a:endParaRPr>
          </a:p>
          <a:p>
            <a:pPr marL="12700" marR="3435985">
              <a:lnSpc>
                <a:spcPts val="3600"/>
              </a:lnSpc>
              <a:spcBef>
                <a:spcPts val="310"/>
              </a:spcBef>
            </a:pP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τυ</a:t>
            </a:r>
            <a:r>
              <a:rPr sz="2000" b="1" spc="-4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ώ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φε</a:t>
            </a:r>
            <a:r>
              <a:rPr sz="2000" b="1" spc="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: 1.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2000" b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ιμ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8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τυ</a:t>
            </a:r>
            <a:r>
              <a:rPr sz="2000" b="1" spc="-4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ωμέ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ες</a:t>
            </a:r>
            <a:endParaRPr sz="2000">
              <a:latin typeface="Calibri"/>
              <a:cs typeface="Calibri"/>
            </a:endParaRPr>
          </a:p>
          <a:p>
            <a:pPr marL="12700" marR="8890">
              <a:lnSpc>
                <a:spcPct val="100000"/>
              </a:lnSpc>
              <a:spcBef>
                <a:spcPts val="765"/>
              </a:spcBef>
              <a:tabLst>
                <a:tab pos="3596640" algn="l"/>
                <a:tab pos="6117590" algn="l"/>
                <a:tab pos="6949440" algn="l"/>
                <a:tab pos="7382509" algn="l"/>
              </a:tabLst>
            </a:pP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 </a:t>
            </a:r>
            <a:r>
              <a:rPr sz="1800" b="1" spc="18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 </a:t>
            </a:r>
            <a:r>
              <a:rPr sz="1800" b="1" spc="1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πε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άνο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 </a:t>
            </a:r>
            <a:r>
              <a:rPr sz="1800" b="1" spc="1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ξ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ια</a:t>
            </a:r>
            <a:r>
              <a:rPr sz="1800" b="1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ά </a:t>
            </a:r>
            <a:r>
              <a:rPr sz="1800" b="1" spc="1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	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ξ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ολ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20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ά </a:t>
            </a:r>
            <a:r>
              <a:rPr sz="1800" b="1" spc="1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φο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ένε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	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νο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	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	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 </a:t>
            </a:r>
            <a:r>
              <a:rPr sz="1800" b="1" spc="18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ανα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εό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ψε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(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 πο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να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)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190"/>
              </a:spcBef>
            </a:pP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2.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2000" b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αφε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2000" b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20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85"/>
              </a:spcBef>
            </a:pP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  </a:t>
            </a:r>
            <a:r>
              <a:rPr sz="1800" b="1" spc="1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ά  </a:t>
            </a:r>
            <a:r>
              <a:rPr sz="1800" b="1" spc="1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μέ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  </a:t>
            </a:r>
            <a:r>
              <a:rPr sz="1800" b="1" spc="1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ης  </a:t>
            </a:r>
            <a:r>
              <a:rPr sz="1800" b="1" spc="1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σης  </a:t>
            </a:r>
            <a:r>
              <a:rPr sz="1800" b="1" spc="1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  </a:t>
            </a:r>
            <a:r>
              <a:rPr sz="1800" b="1" spc="1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  </a:t>
            </a:r>
            <a:r>
              <a:rPr sz="1800" b="1" spc="1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έν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  </a:t>
            </a:r>
            <a:r>
              <a:rPr sz="1800" b="1" spc="1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ση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,  </a:t>
            </a:r>
            <a:r>
              <a:rPr sz="1800" b="1" spc="1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αμφ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  </a:t>
            </a:r>
            <a:r>
              <a:rPr sz="1800" b="1" spc="-1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  </a:t>
            </a:r>
            <a:r>
              <a:rPr sz="1800" b="1" spc="-114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  </a:t>
            </a:r>
            <a:r>
              <a:rPr sz="1800" b="1" spc="-1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ών  </a:t>
            </a:r>
            <a:r>
              <a:rPr sz="1800" b="1" spc="-1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νει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ών  </a:t>
            </a:r>
            <a:r>
              <a:rPr sz="1800" b="1" spc="-1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(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30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  </a:t>
            </a:r>
            <a:r>
              <a:rPr sz="1800" b="1" spc="-1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ο  </a:t>
            </a:r>
            <a:r>
              <a:rPr sz="1800" b="1" spc="-1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ό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οποιε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ίτ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)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190"/>
              </a:spcBef>
            </a:pP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3.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να</a:t>
            </a:r>
            <a:r>
              <a:rPr sz="2000" b="1" spc="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15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χθ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/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να</a:t>
            </a:r>
            <a:r>
              <a:rPr sz="2000" b="1" spc="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2000" b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ήσ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ιμ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ες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/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ερε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νήσ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ιμ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ες</a:t>
            </a:r>
            <a:endParaRPr sz="2000">
              <a:latin typeface="Calibri"/>
              <a:cs typeface="Calibri"/>
            </a:endParaRPr>
          </a:p>
          <a:p>
            <a:pPr marL="12700" marR="8890">
              <a:lnSpc>
                <a:spcPct val="100000"/>
              </a:lnSpc>
              <a:spcBef>
                <a:spcPts val="1085"/>
              </a:spcBef>
            </a:pP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 </a:t>
            </a:r>
            <a:r>
              <a:rPr sz="1800" b="1" spc="-2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πό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ση </a:t>
            </a:r>
            <a:r>
              <a:rPr sz="1800" b="1" spc="-16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 </a:t>
            </a:r>
            <a:r>
              <a:rPr sz="1800" b="1" spc="-2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πο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ί </a:t>
            </a:r>
            <a:r>
              <a:rPr sz="1800" b="1" spc="-1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 </a:t>
            </a:r>
            <a:r>
              <a:rPr sz="1800" b="1" spc="-17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-δ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ιε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ί </a:t>
            </a:r>
            <a:r>
              <a:rPr sz="1800" b="1" spc="-1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(πο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ά </a:t>
            </a:r>
            <a:r>
              <a:rPr sz="1800" b="1" spc="-2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 </a:t>
            </a:r>
            <a:r>
              <a:rPr sz="1800" b="1" spc="-16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) </a:t>
            </a:r>
            <a:r>
              <a:rPr sz="1800" b="1" spc="-1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ε </a:t>
            </a:r>
            <a:r>
              <a:rPr sz="1800" b="1" spc="-17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ση </a:t>
            </a:r>
            <a:r>
              <a:rPr sz="1800" b="1" spc="-1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μέν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ως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μέν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190"/>
              </a:spcBef>
            </a:pP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4.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4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ερε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2000" b="1" spc="-5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20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ερώτ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endParaRPr sz="2000">
              <a:latin typeface="Calibri"/>
              <a:cs typeface="Calibri"/>
            </a:endParaRPr>
          </a:p>
          <a:p>
            <a:pPr marL="12700" marR="5715">
              <a:lnSpc>
                <a:spcPct val="100000"/>
              </a:lnSpc>
              <a:spcBef>
                <a:spcPts val="1085"/>
              </a:spcBef>
            </a:pP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1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σε</a:t>
            </a:r>
            <a:r>
              <a:rPr sz="1800" b="1" spc="1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ση</a:t>
            </a:r>
            <a:r>
              <a:rPr sz="1800" b="1" spc="1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δώσ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1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απ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ηση</a:t>
            </a:r>
            <a:r>
              <a:rPr sz="1800" b="1" spc="1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1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1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1800" b="1" spc="1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30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1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επ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ξη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ου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927" rIns="0" bIns="0" rtlCol="0">
            <a:spAutoFit/>
          </a:bodyPr>
          <a:lstStyle/>
          <a:p>
            <a:pPr marL="1217295">
              <a:lnSpc>
                <a:spcPct val="100000"/>
              </a:lnSpc>
            </a:pPr>
            <a:r>
              <a:rPr dirty="0"/>
              <a:t>ΟΙ</a:t>
            </a:r>
            <a:r>
              <a:rPr spc="-40" dirty="0"/>
              <a:t> </a:t>
            </a:r>
            <a:r>
              <a:rPr dirty="0"/>
              <a:t>Ε</a:t>
            </a:r>
            <a:r>
              <a:rPr spc="-10" dirty="0"/>
              <a:t>Ρ</a:t>
            </a:r>
            <a:r>
              <a:rPr dirty="0"/>
              <a:t>ΕΥΝΗΤ</a:t>
            </a:r>
            <a:r>
              <a:rPr spc="-10" dirty="0"/>
              <a:t>Ι</a:t>
            </a:r>
            <a:r>
              <a:rPr dirty="0"/>
              <a:t>ΚΕΣ</a:t>
            </a:r>
            <a:r>
              <a:rPr spc="-35" dirty="0"/>
              <a:t> </a:t>
            </a:r>
            <a:r>
              <a:rPr dirty="0"/>
              <a:t>ΥΠΟΘΕΣΕ</a:t>
            </a:r>
            <a:r>
              <a:rPr spc="-10" dirty="0"/>
              <a:t>Ι</a:t>
            </a:r>
            <a:r>
              <a:rPr dirty="0"/>
              <a:t>Σ</a:t>
            </a:r>
            <a:r>
              <a:rPr spc="-55" dirty="0"/>
              <a:t> </a:t>
            </a:r>
            <a:r>
              <a:rPr spc="-15" dirty="0"/>
              <a:t>(</a:t>
            </a:r>
            <a:r>
              <a:rPr spc="-10" dirty="0"/>
              <a:t>3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21443" y="6928179"/>
            <a:ext cx="18859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Lucida Sans Unicode"/>
                <a:cs typeface="Lucida Sans Unicode"/>
              </a:rPr>
              <a:t>1</a:t>
            </a:r>
            <a:r>
              <a:rPr sz="1000" dirty="0">
                <a:latin typeface="Lucida Sans Unicode"/>
                <a:cs typeface="Lucida Sans Unicode"/>
              </a:rPr>
              <a:t>4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84283" y="422060"/>
            <a:ext cx="25272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4C4C4C"/>
                </a:solidFill>
                <a:latin typeface="Georgia"/>
                <a:cs typeface="Georgia"/>
              </a:rPr>
              <a:t>1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4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483" rIns="0" bIns="0" rtlCol="0">
            <a:spAutoFit/>
          </a:bodyPr>
          <a:lstStyle/>
          <a:p>
            <a:pPr marL="796925">
              <a:lnSpc>
                <a:spcPct val="100000"/>
              </a:lnSpc>
            </a:pPr>
            <a:r>
              <a:rPr dirty="0">
                <a:solidFill>
                  <a:srgbClr val="343131"/>
                </a:solidFill>
              </a:rPr>
              <a:t>Ερ</a:t>
            </a:r>
            <a:r>
              <a:rPr spc="5" dirty="0">
                <a:solidFill>
                  <a:srgbClr val="343131"/>
                </a:solidFill>
              </a:rPr>
              <a:t>ε</a:t>
            </a:r>
            <a:r>
              <a:rPr dirty="0">
                <a:solidFill>
                  <a:srgbClr val="343131"/>
                </a:solidFill>
              </a:rPr>
              <a:t>υν</a:t>
            </a:r>
            <a:r>
              <a:rPr spc="-15" dirty="0">
                <a:solidFill>
                  <a:srgbClr val="343131"/>
                </a:solidFill>
              </a:rPr>
              <a:t>η</a:t>
            </a:r>
            <a:r>
              <a:rPr dirty="0">
                <a:solidFill>
                  <a:srgbClr val="343131"/>
                </a:solidFill>
              </a:rPr>
              <a:t>τ</a:t>
            </a:r>
            <a:r>
              <a:rPr spc="-10" dirty="0">
                <a:solidFill>
                  <a:srgbClr val="343131"/>
                </a:solidFill>
              </a:rPr>
              <a:t>ι</a:t>
            </a:r>
            <a:r>
              <a:rPr spc="-30" dirty="0">
                <a:solidFill>
                  <a:srgbClr val="343131"/>
                </a:solidFill>
              </a:rPr>
              <a:t>κ</a:t>
            </a:r>
            <a:r>
              <a:rPr spc="5" dirty="0">
                <a:solidFill>
                  <a:srgbClr val="343131"/>
                </a:solidFill>
              </a:rPr>
              <a:t>έ</a:t>
            </a:r>
            <a:r>
              <a:rPr dirty="0">
                <a:solidFill>
                  <a:srgbClr val="343131"/>
                </a:solidFill>
              </a:rPr>
              <a:t>ς</a:t>
            </a:r>
            <a:r>
              <a:rPr spc="-95" dirty="0">
                <a:solidFill>
                  <a:srgbClr val="343131"/>
                </a:solidFill>
              </a:rPr>
              <a:t> </a:t>
            </a:r>
            <a:r>
              <a:rPr dirty="0">
                <a:solidFill>
                  <a:srgbClr val="343131"/>
                </a:solidFill>
              </a:rPr>
              <a:t>Υ</a:t>
            </a:r>
            <a:r>
              <a:rPr spc="5" dirty="0">
                <a:solidFill>
                  <a:srgbClr val="343131"/>
                </a:solidFill>
              </a:rPr>
              <a:t>π</a:t>
            </a:r>
            <a:r>
              <a:rPr dirty="0">
                <a:solidFill>
                  <a:srgbClr val="343131"/>
                </a:solidFill>
              </a:rPr>
              <a:t>ο</a:t>
            </a:r>
            <a:r>
              <a:rPr spc="5" dirty="0">
                <a:solidFill>
                  <a:srgbClr val="343131"/>
                </a:solidFill>
              </a:rPr>
              <a:t>θ</a:t>
            </a:r>
            <a:r>
              <a:rPr spc="-15" dirty="0">
                <a:solidFill>
                  <a:srgbClr val="343131"/>
                </a:solidFill>
              </a:rPr>
              <a:t>έ</a:t>
            </a:r>
            <a:r>
              <a:rPr spc="5" dirty="0">
                <a:solidFill>
                  <a:srgbClr val="343131"/>
                </a:solidFill>
              </a:rPr>
              <a:t>σε</a:t>
            </a:r>
            <a:r>
              <a:rPr spc="-10" dirty="0">
                <a:solidFill>
                  <a:srgbClr val="343131"/>
                </a:solidFill>
              </a:rPr>
              <a:t>ι</a:t>
            </a:r>
            <a:r>
              <a:rPr dirty="0">
                <a:solidFill>
                  <a:srgbClr val="343131"/>
                </a:solidFill>
              </a:rPr>
              <a:t>ς</a:t>
            </a:r>
            <a:r>
              <a:rPr spc="-25" dirty="0">
                <a:solidFill>
                  <a:srgbClr val="343131"/>
                </a:solidFill>
              </a:rPr>
              <a:t> </a:t>
            </a:r>
            <a:r>
              <a:rPr spc="-15" dirty="0">
                <a:solidFill>
                  <a:srgbClr val="343131"/>
                </a:solidFill>
              </a:rPr>
              <a:t>(</a:t>
            </a:r>
            <a:r>
              <a:rPr spc="5" dirty="0">
                <a:solidFill>
                  <a:srgbClr val="343131"/>
                </a:solidFill>
              </a:rPr>
              <a:t>σ</a:t>
            </a:r>
            <a:r>
              <a:rPr dirty="0">
                <a:solidFill>
                  <a:srgbClr val="343131"/>
                </a:solidFill>
              </a:rPr>
              <a:t>υν</a:t>
            </a:r>
            <a:r>
              <a:rPr spc="5" dirty="0">
                <a:solidFill>
                  <a:srgbClr val="343131"/>
                </a:solidFill>
              </a:rPr>
              <a:t>έ</a:t>
            </a:r>
            <a:r>
              <a:rPr spc="-20" dirty="0">
                <a:solidFill>
                  <a:srgbClr val="343131"/>
                </a:solidFill>
              </a:rPr>
              <a:t>χ</a:t>
            </a:r>
            <a:r>
              <a:rPr spc="-15" dirty="0">
                <a:solidFill>
                  <a:srgbClr val="343131"/>
                </a:solidFill>
              </a:rPr>
              <a:t>ε</a:t>
            </a:r>
            <a:r>
              <a:rPr spc="-10" dirty="0">
                <a:solidFill>
                  <a:srgbClr val="343131"/>
                </a:solidFill>
              </a:rPr>
              <a:t>ι</a:t>
            </a:r>
            <a:r>
              <a:rPr spc="-5" dirty="0">
                <a:solidFill>
                  <a:srgbClr val="343131"/>
                </a:solidFill>
              </a:rPr>
              <a:t>α…</a:t>
            </a:r>
            <a:r>
              <a:rPr dirty="0">
                <a:solidFill>
                  <a:srgbClr val="343131"/>
                </a:solidFill>
              </a:rPr>
              <a:t>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52219" y="1715261"/>
            <a:ext cx="8338820" cy="3545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65200">
              <a:lnSpc>
                <a:spcPct val="150000"/>
              </a:lnSpc>
            </a:pP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μο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(αναζ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ηση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ια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ών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ν…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)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ϋ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ξ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1800" b="1" spc="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ώ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6870" algn="l"/>
              </a:tabLst>
            </a:pPr>
            <a:r>
              <a:rPr sz="1800" dirty="0">
                <a:solidFill>
                  <a:srgbClr val="20212A"/>
                </a:solidFill>
                <a:latin typeface="Calibri"/>
                <a:cs typeface="Calibri"/>
              </a:rPr>
              <a:t>•	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Διαπ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ωση σ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σης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/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σης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ξ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1800" b="1" spc="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ώ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080"/>
              </a:spcBef>
              <a:tabLst>
                <a:tab pos="814069" algn="l"/>
              </a:tabLst>
            </a:pPr>
            <a:r>
              <a:rPr sz="1800" dirty="0">
                <a:solidFill>
                  <a:srgbClr val="20212A"/>
                </a:solidFill>
                <a:latin typeface="Calibri"/>
                <a:cs typeface="Calibri"/>
              </a:rPr>
              <a:t>•	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μί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800" b="1" spc="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έο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 ά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η.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080"/>
              </a:spcBef>
              <a:tabLst>
                <a:tab pos="969644" algn="l"/>
              </a:tabLst>
            </a:pPr>
            <a:r>
              <a:rPr sz="1800" dirty="0">
                <a:solidFill>
                  <a:srgbClr val="20212A"/>
                </a:solidFill>
                <a:latin typeface="Calibri"/>
                <a:cs typeface="Calibri"/>
              </a:rPr>
              <a:t>•	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Π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Ρ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Σ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Χ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Πα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ρ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όλ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α</a:t>
            </a:r>
            <a:r>
              <a:rPr sz="18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α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υ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8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υ</a:t>
            </a:r>
            <a:r>
              <a:rPr sz="1800" b="1" spc="25" dirty="0">
                <a:solidFill>
                  <a:srgbClr val="FF0000"/>
                </a:solidFill>
                <a:latin typeface="Calibri"/>
                <a:cs typeface="Calibri"/>
              </a:rPr>
              <a:t>σ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έ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ση δ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ν</a:t>
            </a:r>
            <a:r>
              <a:rPr sz="18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ι</a:t>
            </a:r>
            <a:r>
              <a:rPr sz="1800" b="1" spc="25" dirty="0">
                <a:solidFill>
                  <a:srgbClr val="FF0000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ά</a:t>
            </a:r>
            <a:r>
              <a:rPr sz="18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ιό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!!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endParaRPr sz="18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50000"/>
              </a:lnSpc>
            </a:pPr>
            <a:r>
              <a:rPr sz="1800" dirty="0">
                <a:solidFill>
                  <a:srgbClr val="20212A"/>
                </a:solidFill>
                <a:latin typeface="Calibri"/>
                <a:cs typeface="Calibri"/>
              </a:rPr>
              <a:t>•   </a:t>
            </a:r>
            <a:r>
              <a:rPr sz="1800" spc="18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 </a:t>
            </a:r>
            <a:r>
              <a:rPr sz="1800" b="1" spc="-1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 </a:t>
            </a:r>
            <a:r>
              <a:rPr sz="1800" b="1" spc="-1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εί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 </a:t>
            </a:r>
            <a:r>
              <a:rPr sz="1800" b="1" spc="-114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υ </a:t>
            </a:r>
            <a:r>
              <a:rPr sz="1800" b="1" spc="-1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απ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μα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: </a:t>
            </a:r>
            <a:r>
              <a:rPr sz="1800" b="1" spc="-114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 </a:t>
            </a:r>
            <a:r>
              <a:rPr sz="1800" b="1" spc="-1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επ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θήσ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 </a:t>
            </a:r>
            <a:r>
              <a:rPr sz="1800" b="1" spc="-10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ων </a:t>
            </a:r>
            <a:r>
              <a:rPr sz="1800" b="1" spc="-1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ονέ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ων </a:t>
            </a:r>
            <a:r>
              <a:rPr sz="1800" b="1" spc="-1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επ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άζο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1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ων</a:t>
            </a:r>
            <a:r>
              <a:rPr sz="1800" b="1" spc="1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ών</a:t>
            </a:r>
            <a:r>
              <a:rPr sz="1800" b="1" spc="1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(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1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10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μπ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10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1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10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1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τί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-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όμ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ως</a:t>
            </a:r>
            <a:r>
              <a:rPr sz="1800" b="1" spc="1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δώ</a:t>
            </a:r>
            <a:r>
              <a:rPr sz="1800" b="1" spc="1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αφέ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πε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ιπ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ώσ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ει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ανό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)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6870" algn="l"/>
              </a:tabLst>
            </a:pPr>
            <a:r>
              <a:rPr sz="1800" dirty="0">
                <a:solidFill>
                  <a:srgbClr val="20212A"/>
                </a:solidFill>
                <a:latin typeface="Calibri"/>
                <a:cs typeface="Calibri"/>
              </a:rPr>
              <a:t>•	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1800" b="1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«ε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νεί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»</a:t>
            </a:r>
            <a:r>
              <a:rPr sz="1800" b="1" spc="7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!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!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!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(Σ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…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17192" y="3350259"/>
            <a:ext cx="286512" cy="274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21443" y="6928179"/>
            <a:ext cx="18859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Lucida Sans Unicode"/>
                <a:cs typeface="Lucida Sans Unicode"/>
              </a:rPr>
              <a:t>1</a:t>
            </a:r>
            <a:r>
              <a:rPr sz="1000" dirty="0">
                <a:latin typeface="Lucida Sans Unicode"/>
                <a:cs typeface="Lucida Sans Unicode"/>
              </a:rPr>
              <a:t>5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0763" rIns="0" bIns="0" rtlCol="0">
            <a:spAutoFit/>
          </a:bodyPr>
          <a:lstStyle/>
          <a:p>
            <a:pPr marL="800100">
              <a:lnSpc>
                <a:spcPct val="100000"/>
              </a:lnSpc>
            </a:pPr>
            <a:r>
              <a:rPr dirty="0"/>
              <a:t>Συ</a:t>
            </a:r>
            <a:r>
              <a:rPr spc="30" dirty="0"/>
              <a:t>σ</a:t>
            </a:r>
            <a:r>
              <a:rPr spc="-20" dirty="0"/>
              <a:t>χ</a:t>
            </a:r>
            <a:r>
              <a:rPr spc="5" dirty="0"/>
              <a:t>έ</a:t>
            </a:r>
            <a:r>
              <a:rPr dirty="0"/>
              <a:t>τ</a:t>
            </a:r>
            <a:r>
              <a:rPr spc="-10" dirty="0"/>
              <a:t>ι</a:t>
            </a:r>
            <a:r>
              <a:rPr spc="5" dirty="0"/>
              <a:t>ση</a:t>
            </a:r>
            <a:r>
              <a:rPr dirty="0"/>
              <a:t>,</a:t>
            </a:r>
            <a:r>
              <a:rPr spc="-85" dirty="0"/>
              <a:t> </a:t>
            </a:r>
            <a:r>
              <a:rPr spc="-5" dirty="0"/>
              <a:t>α</a:t>
            </a:r>
            <a:r>
              <a:rPr spc="-60" dirty="0"/>
              <a:t>ι</a:t>
            </a:r>
            <a:r>
              <a:rPr dirty="0"/>
              <a:t>τ</a:t>
            </a:r>
            <a:r>
              <a:rPr spc="-10" dirty="0"/>
              <a:t>ι</a:t>
            </a:r>
            <a:r>
              <a:rPr dirty="0"/>
              <a:t>ότ</a:t>
            </a:r>
            <a:r>
              <a:rPr spc="-15" dirty="0"/>
              <a:t>η</a:t>
            </a:r>
            <a:r>
              <a:rPr spc="-25" dirty="0"/>
              <a:t>τ</a:t>
            </a:r>
            <a:r>
              <a:rPr dirty="0"/>
              <a:t>α</a:t>
            </a:r>
            <a:r>
              <a:rPr spc="-35" dirty="0"/>
              <a:t> </a:t>
            </a:r>
            <a:r>
              <a:rPr spc="-100" dirty="0"/>
              <a:t>κ</a:t>
            </a:r>
            <a:r>
              <a:rPr spc="-5" dirty="0"/>
              <a:t>α</a:t>
            </a:r>
            <a:r>
              <a:rPr dirty="0"/>
              <a:t>ι</a:t>
            </a:r>
            <a:r>
              <a:rPr spc="25" dirty="0"/>
              <a:t> </a:t>
            </a:r>
            <a:r>
              <a:rPr spc="5" dirty="0"/>
              <a:t>σ</a:t>
            </a:r>
            <a:r>
              <a:rPr dirty="0"/>
              <a:t>φ</a:t>
            </a:r>
            <a:r>
              <a:rPr spc="15" dirty="0"/>
              <a:t>ά</a:t>
            </a:r>
            <a:r>
              <a:rPr dirty="0"/>
              <a:t>λ</a:t>
            </a:r>
            <a:r>
              <a:rPr spc="-20" dirty="0"/>
              <a:t>μ</a:t>
            </a:r>
            <a:r>
              <a:rPr spc="-5" dirty="0"/>
              <a:t>α</a:t>
            </a:r>
            <a:r>
              <a:rPr spc="-25" dirty="0"/>
              <a:t>τ</a:t>
            </a:r>
            <a:r>
              <a:rPr dirty="0"/>
              <a:t>α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52219" y="1483613"/>
            <a:ext cx="8415020" cy="4713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ση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ς…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320"/>
              </a:spcBef>
            </a:pP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-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Δεν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40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άρ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χ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ει</a:t>
            </a:r>
            <a:r>
              <a:rPr sz="2000" b="1" spc="5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λή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2000" b="1" spc="2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τιότ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320"/>
              </a:spcBef>
            </a:pP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16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ξ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θ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15" dirty="0">
                <a:solidFill>
                  <a:srgbClr val="282944"/>
                </a:solidFill>
                <a:latin typeface="Calibri"/>
                <a:cs typeface="Calibri"/>
              </a:rPr>
              <a:t>ω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16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18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τι</a:t>
            </a:r>
            <a:r>
              <a:rPr sz="2000" b="1" spc="-40" dirty="0">
                <a:solidFill>
                  <a:srgbClr val="282944"/>
                </a:solidFill>
                <a:latin typeface="Calibri"/>
                <a:cs typeface="Calibri"/>
              </a:rPr>
              <a:t>ζ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17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εγ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17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τμ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ή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17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18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ληθ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ύ</a:t>
            </a:r>
            <a:r>
              <a:rPr sz="2000" b="1" spc="18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(μ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ορεί</a:t>
            </a:r>
            <a:r>
              <a:rPr sz="2000" b="1" spc="17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α)</a:t>
            </a:r>
            <a:r>
              <a:rPr sz="2000" b="1" spc="17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αι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20"/>
              </a:spcBef>
            </a:pPr>
            <a:r>
              <a:rPr sz="2000" b="1" i="1" u="heavy" spc="-15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i="1" u="heavy" spc="-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i="1" u="heavy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i="1" u="heavy" spc="-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i="1" u="heavy" spc="-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i="1" u="heavy" spc="-15" dirty="0">
                <a:solidFill>
                  <a:srgbClr val="282944"/>
                </a:solidFill>
                <a:latin typeface="Calibri"/>
                <a:cs typeface="Calibri"/>
              </a:rPr>
              <a:t>πό</a:t>
            </a:r>
            <a:r>
              <a:rPr sz="2000" b="1" i="1" spc="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τι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 α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τί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ες</a:t>
            </a:r>
            <a:r>
              <a:rPr sz="2000" b="1" spc="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2000" b="1" spc="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«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αρα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β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ή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2000" b="1" spc="3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άν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οι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ξ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ς»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…</a:t>
            </a:r>
            <a:endParaRPr sz="2000">
              <a:latin typeface="Calibri"/>
              <a:cs typeface="Calibri"/>
            </a:endParaRPr>
          </a:p>
          <a:p>
            <a:pPr marL="12700" marR="10795" algn="just">
              <a:lnSpc>
                <a:spcPct val="105000"/>
              </a:lnSpc>
              <a:spcBef>
                <a:spcPts val="1200"/>
              </a:spcBef>
            </a:pP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ηλ</a:t>
            </a:r>
            <a:r>
              <a:rPr sz="2000" b="1" spc="-4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ή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,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 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εγα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ύτ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ερο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 </a:t>
            </a:r>
            <a:r>
              <a:rPr sz="2000" b="1" spc="2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μέρος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ός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 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φα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ομέ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 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πρ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πα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θ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ύ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με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 να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 εξ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γ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ήσ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με,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</a:t>
            </a:r>
            <a:r>
              <a:rPr sz="2000" b="1" spc="-22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</a:t>
            </a:r>
            <a:r>
              <a:rPr sz="2000" b="1" spc="-20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</a:t>
            </a:r>
            <a:r>
              <a:rPr sz="2000" b="1" spc="-20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ύ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55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</a:t>
            </a:r>
            <a:r>
              <a:rPr sz="2000" b="1" spc="-204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γ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αι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</a:t>
            </a:r>
            <a:r>
              <a:rPr sz="2000" b="1" spc="-204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</a:t>
            </a:r>
            <a:r>
              <a:rPr sz="2000" b="1" spc="-20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ύ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</a:t>
            </a:r>
            <a:r>
              <a:rPr sz="2000" b="1" spc="-2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ων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</a:t>
            </a:r>
            <a:r>
              <a:rPr sz="2000" b="1" spc="-2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χ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εων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</a:t>
            </a:r>
            <a:r>
              <a:rPr sz="2000" b="1" spc="-2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με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ύ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-Ο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ξ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2000" b="1" spc="2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εν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ψ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ύ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2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τι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ακή</a:t>
            </a:r>
            <a:r>
              <a:rPr sz="2000" b="1" spc="2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χ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5000"/>
              </a:lnSpc>
              <a:spcBef>
                <a:spcPts val="1200"/>
              </a:spcBef>
            </a:pP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πε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ή</a:t>
            </a:r>
            <a:r>
              <a:rPr sz="2000" b="1" spc="114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τυ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χ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ει</a:t>
            </a:r>
            <a:r>
              <a:rPr sz="2000" b="1" spc="12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να</a:t>
            </a:r>
            <a:r>
              <a:rPr sz="2000" b="1" spc="12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γ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ω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65" dirty="0">
                <a:solidFill>
                  <a:srgbClr val="282944"/>
                </a:solidFill>
                <a:latin typeface="Calibri"/>
                <a:cs typeface="Calibri"/>
              </a:rPr>
              <a:t>ζ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ω</a:t>
            </a:r>
            <a:r>
              <a:rPr sz="2000" b="1" spc="13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άπ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οιο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114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13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ψ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ή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φ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12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«</a:t>
            </a:r>
            <a:r>
              <a:rPr sz="2000" b="1" spc="-55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2000" b="1" spc="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ρα»</a:t>
            </a:r>
            <a:r>
              <a:rPr sz="2000" b="1" spc="13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2000" b="1" spc="12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γο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2000" b="1" spc="13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, α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εν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ώ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ει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γε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55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p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a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tte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r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n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…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(ό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αν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ος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2000" b="1" spc="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ων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55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όμ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ή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2000" b="1" spc="-70" dirty="0">
                <a:solidFill>
                  <a:srgbClr val="282944"/>
                </a:solidFill>
                <a:latin typeface="Calibri"/>
                <a:cs typeface="Calibri"/>
              </a:rPr>
              <a:t>χ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αν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 έ</a:t>
            </a:r>
            <a:r>
              <a:rPr sz="2000" b="1" spc="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ες</a:t>
            </a:r>
            <a:r>
              <a:rPr sz="2000" b="1" spc="-4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5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ομμ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τι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ές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υτί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ς).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21443" y="6928179"/>
            <a:ext cx="18859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Lucida Sans Unicode"/>
                <a:cs typeface="Lucida Sans Unicode"/>
              </a:rPr>
              <a:t>1</a:t>
            </a:r>
            <a:r>
              <a:rPr sz="1000" dirty="0">
                <a:latin typeface="Lucida Sans Unicode"/>
                <a:cs typeface="Lucida Sans Unicode"/>
              </a:rPr>
              <a:t>6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463" rIns="0" bIns="0" rtlCol="0">
            <a:spAutoFit/>
          </a:bodyPr>
          <a:lstStyle/>
          <a:p>
            <a:pPr marL="2177415">
              <a:lnSpc>
                <a:spcPct val="100000"/>
              </a:lnSpc>
            </a:pPr>
            <a:r>
              <a:rPr dirty="0"/>
              <a:t>Θ</a:t>
            </a:r>
            <a:r>
              <a:rPr spc="5" dirty="0"/>
              <a:t>έ</a:t>
            </a:r>
            <a:r>
              <a:rPr spc="-20" dirty="0"/>
              <a:t>μ</a:t>
            </a:r>
            <a:r>
              <a:rPr dirty="0"/>
              <a:t>α</a:t>
            </a:r>
            <a:r>
              <a:rPr spc="-60" dirty="0"/>
              <a:t> </a:t>
            </a:r>
            <a:r>
              <a:rPr spc="5" dirty="0"/>
              <a:t>επ</a:t>
            </a:r>
            <a:r>
              <a:rPr spc="-10" dirty="0"/>
              <a:t>ι</a:t>
            </a:r>
            <a:r>
              <a:rPr spc="5" dirty="0"/>
              <a:t>π</a:t>
            </a:r>
            <a:r>
              <a:rPr spc="-15" dirty="0"/>
              <a:t>έ</a:t>
            </a:r>
            <a:r>
              <a:rPr spc="-10" dirty="0"/>
              <a:t>δ</a:t>
            </a:r>
            <a:r>
              <a:rPr dirty="0"/>
              <a:t>ου…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79067" y="1276551"/>
            <a:ext cx="8412480" cy="5081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620" algn="just">
              <a:lnSpc>
                <a:spcPct val="154400"/>
              </a:lnSpc>
            </a:pPr>
            <a:r>
              <a:rPr sz="1800" b="1" u="heavy" spc="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800" b="1" u="heavy" spc="-10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1800" b="1" u="heavy" spc="-1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1800" b="1" u="heavy" spc="-10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1800" b="1" u="heavy" spc="-3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800" b="1" u="heavy" dirty="0">
                <a:solidFill>
                  <a:srgbClr val="282944"/>
                </a:solidFill>
                <a:latin typeface="Calibri"/>
                <a:cs typeface="Calibri"/>
              </a:rPr>
              <a:t>δο</a:t>
            </a:r>
            <a:r>
              <a:rPr sz="1800" u="heavy" spc="-55" dirty="0">
                <a:solidFill>
                  <a:srgbClr val="282944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solidFill>
                  <a:srgbClr val="282944"/>
                </a:solidFill>
                <a:latin typeface="Calibri"/>
                <a:cs typeface="Calibri"/>
              </a:rPr>
              <a:t>ανά</a:t>
            </a:r>
            <a:r>
              <a:rPr sz="1800" b="1" u="heavy" spc="-3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800" b="1" u="heavy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1800" b="1" u="heavy" dirty="0">
                <a:solidFill>
                  <a:srgbClr val="282944"/>
                </a:solidFill>
                <a:latin typeface="Calibri"/>
                <a:cs typeface="Calibri"/>
              </a:rPr>
              <a:t>ση</a:t>
            </a:r>
            <a:r>
              <a:rPr sz="1800" b="1" u="heavy" spc="10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:</a:t>
            </a:r>
            <a:r>
              <a:rPr sz="1800" b="1" spc="3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spc="3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ύ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ολ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ων</a:t>
            </a:r>
            <a:r>
              <a:rPr sz="1800" b="1" spc="4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1800" b="1" spc="-20" dirty="0">
                <a:solidFill>
                  <a:srgbClr val="282944"/>
                </a:solidFill>
                <a:latin typeface="Calibri"/>
                <a:cs typeface="Calibri"/>
              </a:rPr>
              <a:t>χ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ω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,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 φα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νομέν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ων</a:t>
            </a:r>
            <a:r>
              <a:rPr sz="1800" b="1" spc="3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1800" b="1" spc="3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θα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 ανα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ύ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. </a:t>
            </a:r>
            <a:r>
              <a:rPr sz="1800" b="1" u="heavy" spc="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1800" b="1" u="heavy" spc="-10" dirty="0">
                <a:solidFill>
                  <a:srgbClr val="282944"/>
                </a:solidFill>
                <a:latin typeface="Calibri"/>
                <a:cs typeface="Calibri"/>
              </a:rPr>
              <a:t>ον</a:t>
            </a:r>
            <a:r>
              <a:rPr sz="1800" b="1" u="heavy" spc="-35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1800" b="1" u="heavy" dirty="0">
                <a:solidFill>
                  <a:srgbClr val="282944"/>
                </a:solidFill>
                <a:latin typeface="Calibri"/>
                <a:cs typeface="Calibri"/>
              </a:rPr>
              <a:t>δα</a:t>
            </a:r>
            <a:r>
              <a:rPr sz="1800" u="heavy" spc="-55" dirty="0">
                <a:solidFill>
                  <a:srgbClr val="282944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solidFill>
                  <a:srgbClr val="282944"/>
                </a:solidFill>
                <a:latin typeface="Calibri"/>
                <a:cs typeface="Calibri"/>
              </a:rPr>
              <a:t>ανά</a:t>
            </a:r>
            <a:r>
              <a:rPr sz="1800" b="1" u="heavy" spc="-3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800" b="1" u="heavy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1800" b="1" u="heavy" dirty="0">
                <a:solidFill>
                  <a:srgbClr val="282944"/>
                </a:solidFill>
                <a:latin typeface="Calibri"/>
                <a:cs typeface="Calibri"/>
              </a:rPr>
              <a:t>ση</a:t>
            </a:r>
            <a:r>
              <a:rPr sz="1800" b="1" u="heavy" spc="10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:</a:t>
            </a:r>
            <a:r>
              <a:rPr sz="1800" b="1" spc="3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282944"/>
                </a:solidFill>
                <a:latin typeface="Calibri"/>
                <a:cs typeface="Calibri"/>
              </a:rPr>
              <a:t>ξ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800" b="1" spc="-20" dirty="0">
                <a:solidFill>
                  <a:srgbClr val="282944"/>
                </a:solidFill>
                <a:latin typeface="Calibri"/>
                <a:cs typeface="Calibri"/>
              </a:rPr>
              <a:t>χ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ω</a:t>
            </a:r>
            <a:r>
              <a:rPr sz="1800" b="1" spc="5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spc="25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ή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μον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δα</a:t>
            </a:r>
            <a:r>
              <a:rPr sz="1800" b="1" spc="1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1800" b="1" spc="1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οποί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θα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γ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νε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1800" b="1" spc="-50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γή</a:t>
            </a:r>
            <a:r>
              <a:rPr sz="1800" b="1" spc="2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έν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ω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7620" algn="just">
              <a:lnSpc>
                <a:spcPct val="104400"/>
              </a:lnSpc>
              <a:spcBef>
                <a:spcPts val="1105"/>
              </a:spcBef>
            </a:pP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Χ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ώ</a:t>
            </a:r>
            <a:r>
              <a:rPr sz="1800" b="1" spc="5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,   </a:t>
            </a:r>
            <a:r>
              <a:rPr sz="1800" b="1" spc="2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ομ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α   </a:t>
            </a:r>
            <a:r>
              <a:rPr sz="1800" b="1" spc="1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ή   </a:t>
            </a:r>
            <a:r>
              <a:rPr sz="1800" b="1" spc="3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ομ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1800" b="1" spc="20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ς   </a:t>
            </a:r>
            <a:r>
              <a:rPr sz="1800" b="1" spc="3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(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χώ</a:t>
            </a:r>
            <a:r>
              <a:rPr sz="1800" b="1" spc="5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,   </a:t>
            </a:r>
            <a:r>
              <a:rPr sz="1800" b="1" spc="2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spc="-20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αν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ώσ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ει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,   </a:t>
            </a:r>
            <a:r>
              <a:rPr sz="1800" b="1" spc="1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ξ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ει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,   </a:t>
            </a:r>
            <a:r>
              <a:rPr sz="1800" b="1" spc="1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μμ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,   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 ο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έν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, σ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spc="25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spc="-25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1800" b="1" spc="5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εν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ώσ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ει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1800" b="1" spc="3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)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</a:pP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Φ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νό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ενα/</a:t>
            </a:r>
            <a:r>
              <a:rPr sz="1800" b="1" spc="-50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ω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spc="-25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1800" b="1" spc="4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επι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1800" b="1" spc="5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ει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1800" b="1" spc="7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(α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,</a:t>
            </a:r>
            <a:r>
              <a:rPr sz="1800" b="1" spc="8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να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1800" b="1" spc="3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)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5000"/>
              </a:lnSpc>
              <a:spcBef>
                <a:spcPts val="1065"/>
              </a:spcBef>
            </a:pP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spc="1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ομ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spc="13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spc="10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1800" b="1" spc="12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spc="1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έν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1800" b="1" spc="12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ον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1800" b="1" spc="20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spc="10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1800" b="1" spc="15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ση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.</a:t>
            </a:r>
            <a:r>
              <a:rPr sz="1800" b="1" spc="12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Ως</a:t>
            </a:r>
            <a:r>
              <a:rPr sz="1800" b="1" spc="13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«</a:t>
            </a:r>
            <a:r>
              <a:rPr sz="1800" b="1" spc="15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»</a:t>
            </a:r>
            <a:r>
              <a:rPr sz="1800" b="1" spc="10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(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δη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λα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δή</a:t>
            </a:r>
            <a:r>
              <a:rPr sz="1800" b="1" spc="12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800" b="1" spc="30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)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,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μπο</a:t>
            </a:r>
            <a:r>
              <a:rPr sz="1800" b="1" spc="5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ύ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ν  </a:t>
            </a:r>
            <a:r>
              <a:rPr sz="1800" b="1" spc="1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β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β</a:t>
            </a:r>
            <a:r>
              <a:rPr sz="1800" b="1" spc="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α  </a:t>
            </a:r>
            <a:r>
              <a:rPr sz="1800" b="1" spc="2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α  </a:t>
            </a:r>
            <a:r>
              <a:rPr sz="1800" b="1" spc="1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ει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1800" b="1" spc="-20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1800" b="1" spc="20" dirty="0">
                <a:solidFill>
                  <a:srgbClr val="282944"/>
                </a:solidFill>
                <a:latin typeface="Calibri"/>
                <a:cs typeface="Calibri"/>
              </a:rPr>
              <a:t>γ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ήσ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ν 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ι  </a:t>
            </a:r>
            <a:r>
              <a:rPr sz="1800" b="1" spc="1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1800" b="1" spc="3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α  </a:t>
            </a:r>
            <a:r>
              <a:rPr sz="1800" b="1" spc="1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,  </a:t>
            </a:r>
            <a:r>
              <a:rPr sz="1800" b="1" spc="3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ως  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ι  </a:t>
            </a:r>
            <a:r>
              <a:rPr sz="1800" b="1" spc="1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«</a:t>
            </a:r>
            <a:r>
              <a:rPr sz="1800" b="1" spc="-50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ω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ά 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νο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1800" b="1" spc="-20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γή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μα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»</a:t>
            </a:r>
            <a:r>
              <a:rPr sz="1800" b="1" spc="5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(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β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β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ία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,</a:t>
            </a:r>
            <a:r>
              <a:rPr sz="1800" b="1" spc="3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1800" b="1" spc="-25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ύ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η,</a:t>
            </a:r>
            <a:r>
              <a:rPr sz="1800" b="1" spc="1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800" b="1" spc="5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ύ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)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 marR="8255" algn="just">
              <a:lnSpc>
                <a:spcPct val="104400"/>
              </a:lnSpc>
              <a:spcBef>
                <a:spcPts val="1105"/>
              </a:spcBef>
            </a:pP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.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χ.  </a:t>
            </a:r>
            <a:r>
              <a:rPr sz="1800" b="1" spc="-12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(πο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κή  </a:t>
            </a:r>
            <a:r>
              <a:rPr sz="1800" b="1" spc="-12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ση  </a:t>
            </a:r>
            <a:r>
              <a:rPr sz="1800" b="1" spc="-114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πε</a:t>
            </a:r>
            <a:r>
              <a:rPr sz="1800" b="1" spc="5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800" b="1" spc="-20" dirty="0">
                <a:solidFill>
                  <a:srgbClr val="282944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/ε</a:t>
            </a:r>
            <a:r>
              <a:rPr sz="1800" b="1" spc="-20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1800" b="1" spc="20" dirty="0">
                <a:solidFill>
                  <a:srgbClr val="282944"/>
                </a:solidFill>
                <a:latin typeface="Calibri"/>
                <a:cs typeface="Calibri"/>
              </a:rPr>
              <a:t>γ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ίε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:  </a:t>
            </a:r>
            <a:r>
              <a:rPr sz="1800" b="1" spc="-1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φ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με</a:t>
            </a:r>
            <a:r>
              <a:rPr sz="1800" b="1" spc="5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,  </a:t>
            </a:r>
            <a:r>
              <a:rPr sz="1800" b="1" spc="-13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ω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,  </a:t>
            </a:r>
            <a:r>
              <a:rPr sz="1800" b="1" spc="-13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,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1800" b="1" spc="5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θ</a:t>
            </a:r>
            <a:r>
              <a:rPr sz="1800" b="1" spc="5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,</a:t>
            </a:r>
            <a:r>
              <a:rPr sz="1800" b="1" spc="-6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δησ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εο</a:t>
            </a:r>
            <a:r>
              <a:rPr sz="1800" b="1" spc="-25" dirty="0">
                <a:solidFill>
                  <a:srgbClr val="282944"/>
                </a:solidFill>
                <a:latin typeface="Calibri"/>
                <a:cs typeface="Calibri"/>
              </a:rPr>
              <a:t>γ</a:t>
            </a:r>
            <a:r>
              <a:rPr sz="1800" b="1" spc="5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αφι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κή</a:t>
            </a:r>
            <a:r>
              <a:rPr sz="1800" b="1" spc="2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ενό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,</a:t>
            </a:r>
            <a:r>
              <a:rPr sz="1800" b="1" spc="5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800" b="1" spc="-8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spc="6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ει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δήσ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ων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)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4400"/>
              </a:lnSpc>
              <a:spcBef>
                <a:spcPts val="1105"/>
              </a:spcBef>
            </a:pPr>
            <a:r>
              <a:rPr sz="1800" b="1" spc="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να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spc="8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ίτ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spc="8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spc="9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1800" b="1" spc="-20" dirty="0">
                <a:solidFill>
                  <a:srgbClr val="282944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1800" b="1" spc="15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800" b="1" spc="8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spc="8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1800" b="1" spc="8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μα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1800" b="1" spc="10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σε</a:t>
            </a:r>
            <a:r>
              <a:rPr sz="1800" b="1" spc="1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ποι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spc="10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επί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δο</a:t>
            </a:r>
            <a:r>
              <a:rPr sz="1800" b="1" spc="8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282944"/>
                </a:solidFill>
                <a:latin typeface="Calibri"/>
                <a:cs typeface="Calibri"/>
              </a:rPr>
              <a:t>θ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spc="8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1800" b="1" spc="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ύ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υμ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800" b="1" spc="8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spc="8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πο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α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να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ον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δα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ανά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ση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,</a:t>
            </a:r>
            <a:r>
              <a:rPr sz="1800" b="1" spc="4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1800" b="1" spc="3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1800" b="1" spc="-20" dirty="0">
                <a:solidFill>
                  <a:srgbClr val="282944"/>
                </a:solidFill>
                <a:latin typeface="Calibri"/>
                <a:cs typeface="Calibri"/>
              </a:rPr>
              <a:t>χ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ιάζο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μι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1310640">
              <a:lnSpc>
                <a:spcPct val="154400"/>
              </a:lnSpc>
              <a:spcBef>
                <a:spcPts val="25"/>
              </a:spcBef>
            </a:pP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.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χ.</a:t>
            </a:r>
            <a:r>
              <a:rPr sz="1800" b="1" spc="-2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(πο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κή)</a:t>
            </a:r>
            <a:r>
              <a:rPr sz="1800" b="1" spc="3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spc="3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β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ω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μα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ών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αφ</a:t>
            </a:r>
            <a:r>
              <a:rPr sz="1800" b="1" spc="-20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γήσ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ων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σε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 ανέ</a:t>
            </a:r>
            <a:r>
              <a:rPr sz="1800" b="1" spc="-20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1800" b="1" spc="3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Νάο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.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Ποι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να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spc="3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επ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δο</a:t>
            </a:r>
            <a:r>
              <a:rPr sz="1800" b="1" spc="3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ανά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σης</a:t>
            </a:r>
            <a:r>
              <a:rPr sz="1800" b="1" spc="6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ποι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μον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δα</a:t>
            </a:r>
            <a:r>
              <a:rPr sz="1800" b="1" spc="1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944"/>
                </a:solidFill>
                <a:latin typeface="Calibri"/>
                <a:cs typeface="Calibri"/>
              </a:rPr>
              <a:t>ανά</a:t>
            </a:r>
            <a:r>
              <a:rPr sz="1800" b="1" spc="-3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18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ση</a:t>
            </a:r>
            <a:r>
              <a:rPr sz="1800" b="1" spc="10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82944"/>
                </a:solidFill>
                <a:latin typeface="Calibri"/>
                <a:cs typeface="Calibri"/>
              </a:rPr>
              <a:t>;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3"/>
            <a:ext cx="4447385" cy="5821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095"/>
            <a:ext cx="1947671" cy="4688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21443" y="6928179"/>
            <a:ext cx="18859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Lucida Sans Unicode"/>
                <a:cs typeface="Lucida Sans Unicode"/>
              </a:rPr>
              <a:t>1</a:t>
            </a:r>
            <a:r>
              <a:rPr sz="1000" dirty="0">
                <a:latin typeface="Lucida Sans Unicode"/>
                <a:cs typeface="Lucida Sans Unicode"/>
              </a:rPr>
              <a:t>7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331" rIns="0" bIns="0" rtlCol="0">
            <a:spAutoFit/>
          </a:bodyPr>
          <a:lstStyle/>
          <a:p>
            <a:pPr marL="2073910">
              <a:lnSpc>
                <a:spcPct val="100000"/>
              </a:lnSpc>
            </a:pPr>
            <a:r>
              <a:rPr spc="-10" dirty="0">
                <a:solidFill>
                  <a:srgbClr val="151515"/>
                </a:solidFill>
              </a:rPr>
              <a:t>Μ</a:t>
            </a:r>
            <a:r>
              <a:rPr spc="5" dirty="0">
                <a:solidFill>
                  <a:srgbClr val="151515"/>
                </a:solidFill>
              </a:rPr>
              <a:t>ε</a:t>
            </a:r>
            <a:r>
              <a:rPr dirty="0">
                <a:solidFill>
                  <a:srgbClr val="151515"/>
                </a:solidFill>
              </a:rPr>
              <a:t>ρ</a:t>
            </a:r>
            <a:r>
              <a:rPr spc="-10" dirty="0">
                <a:solidFill>
                  <a:srgbClr val="151515"/>
                </a:solidFill>
              </a:rPr>
              <a:t>ι</a:t>
            </a:r>
            <a:r>
              <a:rPr spc="-100" dirty="0">
                <a:solidFill>
                  <a:srgbClr val="151515"/>
                </a:solidFill>
              </a:rPr>
              <a:t>κ</a:t>
            </a:r>
            <a:r>
              <a:rPr dirty="0">
                <a:solidFill>
                  <a:srgbClr val="151515"/>
                </a:solidFill>
              </a:rPr>
              <a:t>ά</a:t>
            </a:r>
            <a:r>
              <a:rPr spc="-10" dirty="0">
                <a:solidFill>
                  <a:srgbClr val="151515"/>
                </a:solidFill>
              </a:rPr>
              <a:t> </a:t>
            </a:r>
            <a:r>
              <a:rPr spc="5" dirty="0">
                <a:solidFill>
                  <a:srgbClr val="151515"/>
                </a:solidFill>
              </a:rPr>
              <a:t>σ</a:t>
            </a:r>
            <a:r>
              <a:rPr dirty="0">
                <a:solidFill>
                  <a:srgbClr val="151515"/>
                </a:solidFill>
              </a:rPr>
              <a:t>φ</a:t>
            </a:r>
            <a:r>
              <a:rPr spc="15" dirty="0">
                <a:solidFill>
                  <a:srgbClr val="151515"/>
                </a:solidFill>
              </a:rPr>
              <a:t>ά</a:t>
            </a:r>
            <a:r>
              <a:rPr dirty="0">
                <a:solidFill>
                  <a:srgbClr val="151515"/>
                </a:solidFill>
              </a:rPr>
              <a:t>λ</a:t>
            </a:r>
            <a:r>
              <a:rPr spc="-20" dirty="0">
                <a:solidFill>
                  <a:srgbClr val="151515"/>
                </a:solidFill>
              </a:rPr>
              <a:t>μ</a:t>
            </a:r>
            <a:r>
              <a:rPr spc="-5" dirty="0">
                <a:solidFill>
                  <a:srgbClr val="151515"/>
                </a:solidFill>
              </a:rPr>
              <a:t>α</a:t>
            </a:r>
            <a:r>
              <a:rPr spc="-25" dirty="0">
                <a:solidFill>
                  <a:srgbClr val="151515"/>
                </a:solidFill>
              </a:rPr>
              <a:t>τ</a:t>
            </a:r>
            <a:r>
              <a:rPr spc="-5" dirty="0">
                <a:solidFill>
                  <a:srgbClr val="151515"/>
                </a:solidFill>
              </a:rPr>
              <a:t>α</a:t>
            </a:r>
            <a:r>
              <a:rPr dirty="0">
                <a:solidFill>
                  <a:srgbClr val="151515"/>
                </a:solidFill>
              </a:rPr>
              <a:t>…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52219" y="1507997"/>
            <a:ext cx="8387715" cy="420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2705" algn="just">
              <a:lnSpc>
                <a:spcPct val="120000"/>
              </a:lnSpc>
            </a:pP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 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μον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νά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σης </a:t>
            </a:r>
            <a:r>
              <a:rPr sz="1800" b="1" spc="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τί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ζο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ένο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ί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 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ονο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άζο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φάλμα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30"/>
              </a:spcBef>
            </a:pPr>
            <a:r>
              <a:rPr sz="1800" b="1" u="heavy" spc="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u="heavy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u="heavy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u="heavy" spc="-35" dirty="0">
                <a:solidFill>
                  <a:srgbClr val="151515"/>
                </a:solidFill>
                <a:latin typeface="Calibri"/>
                <a:cs typeface="Calibri"/>
              </a:rPr>
              <a:t>ολ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u="heavy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u="heavy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u="heavy" spc="-35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Σφά</a:t>
            </a:r>
            <a:r>
              <a:rPr sz="1800" b="1" u="heavy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u="heavy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u="heavy" spc="-15" dirty="0">
                <a:solidFill>
                  <a:srgbClr val="151515"/>
                </a:solidFill>
                <a:latin typeface="Calibri"/>
                <a:cs typeface="Calibri"/>
              </a:rPr>
              <a:t>/E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co</a:t>
            </a:r>
            <a:r>
              <a:rPr sz="1800" b="1" u="heavy" spc="-15" dirty="0">
                <a:solidFill>
                  <a:srgbClr val="151515"/>
                </a:solidFill>
                <a:latin typeface="Calibri"/>
                <a:cs typeface="Calibri"/>
              </a:rPr>
              <a:t>l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o</a:t>
            </a:r>
            <a:r>
              <a:rPr sz="1800" b="1" u="heavy" spc="5" dirty="0">
                <a:solidFill>
                  <a:srgbClr val="151515"/>
                </a:solidFill>
                <a:latin typeface="Calibri"/>
                <a:cs typeface="Calibri"/>
              </a:rPr>
              <a:t>g</a:t>
            </a:r>
            <a:r>
              <a:rPr sz="1800" b="1" u="heavy" spc="-15" dirty="0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c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al</a:t>
            </a:r>
            <a:r>
              <a:rPr sz="1800" u="heavy" spc="-10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60" dirty="0">
                <a:solidFill>
                  <a:srgbClr val="151515"/>
                </a:solidFill>
                <a:latin typeface="Calibri"/>
                <a:cs typeface="Calibri"/>
              </a:rPr>
              <a:t>F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a</a:t>
            </a:r>
            <a:r>
              <a:rPr sz="1800" b="1" u="heavy" spc="-15" dirty="0">
                <a:solidFill>
                  <a:srgbClr val="151515"/>
                </a:solidFill>
                <a:latin typeface="Calibri"/>
                <a:cs typeface="Calibri"/>
              </a:rPr>
              <a:t>ll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a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c</a:t>
            </a:r>
            <a:r>
              <a:rPr sz="1800" b="1" u="heavy" spc="5" dirty="0">
                <a:solidFill>
                  <a:srgbClr val="151515"/>
                </a:solidFill>
                <a:latin typeface="Calibri"/>
                <a:cs typeface="Calibri"/>
              </a:rPr>
              <a:t>y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7150" algn="just">
              <a:lnSpc>
                <a:spcPct val="120000"/>
              </a:lnSpc>
            </a:pP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φ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εμ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ωση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μπ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μά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ων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φο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μεμο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μέν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ώ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ηθ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ομ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55244" algn="just">
              <a:lnSpc>
                <a:spcPct val="120000"/>
              </a:lnSpc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μπε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4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β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ίζο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σε</a:t>
            </a:r>
            <a:r>
              <a:rPr sz="1800" b="1" spc="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θή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κή</a:t>
            </a:r>
            <a:r>
              <a:rPr sz="1800" b="1" spc="7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η,</a:t>
            </a:r>
            <a:r>
              <a:rPr sz="1800" b="1" spc="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δη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δή</a:t>
            </a:r>
            <a:r>
              <a:rPr sz="1800" b="1" spc="10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6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πε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θηση</a:t>
            </a:r>
            <a:r>
              <a:rPr sz="1800" b="1" spc="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10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φέ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</a:t>
            </a:r>
            <a:r>
              <a:rPr sz="1800" b="1" spc="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σε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ομ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επ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σο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ό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ων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45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ών</a:t>
            </a:r>
            <a:r>
              <a:rPr sz="1800" b="1" spc="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ης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20000"/>
              </a:lnSpc>
            </a:pP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Π.χ.   </a:t>
            </a:r>
            <a:r>
              <a:rPr sz="1800" b="1" spc="-17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Δεν   </a:t>
            </a:r>
            <a:r>
              <a:rPr sz="1800" b="1" spc="-17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είναι   </a:t>
            </a:r>
            <a:r>
              <a:rPr sz="1800" b="1" spc="-17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οι   </a:t>
            </a:r>
            <a:r>
              <a:rPr sz="1800" b="1" spc="-17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ποδοσφαιριστές   </a:t>
            </a:r>
            <a:r>
              <a:rPr sz="1800" b="1" spc="-17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που   </a:t>
            </a:r>
            <a:r>
              <a:rPr sz="1800" b="1" spc="-16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παίζουν   </a:t>
            </a:r>
            <a:r>
              <a:rPr sz="1800" b="1" spc="-16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στην   </a:t>
            </a:r>
            <a:r>
              <a:rPr sz="1800" b="1" spc="-16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τελευταία   </a:t>
            </a:r>
            <a:r>
              <a:rPr sz="1800" b="1" spc="-17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ομάδα   </a:t>
            </a:r>
            <a:r>
              <a:rPr sz="1800" b="1" spc="-17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του πρωταθλήματος </a:t>
            </a:r>
            <a:r>
              <a:rPr sz="1800" b="1" spc="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χειρότεροι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από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όλους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τους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ποδοσφαιριστές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που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παίζουν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στις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ομάδες που βρίσκονται σε ανώτερες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θέσεις.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3"/>
            <a:ext cx="4447385" cy="5821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095"/>
            <a:ext cx="1947671" cy="4688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21443" y="6928179"/>
            <a:ext cx="18859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Lucida Sans Unicode"/>
                <a:cs typeface="Lucida Sans Unicode"/>
              </a:rPr>
              <a:t>1</a:t>
            </a:r>
            <a:r>
              <a:rPr sz="1000" dirty="0">
                <a:latin typeface="Lucida Sans Unicode"/>
                <a:cs typeface="Lucida Sans Unicode"/>
              </a:rPr>
              <a:t>8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2219" y="1507997"/>
            <a:ext cx="8337550" cy="2229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85215" algn="l"/>
                <a:tab pos="1637030" algn="l"/>
                <a:tab pos="2438400" algn="l"/>
                <a:tab pos="3602990" algn="l"/>
                <a:tab pos="4888865" algn="l"/>
                <a:tab pos="5379720" algn="l"/>
                <a:tab pos="5831205" algn="l"/>
                <a:tab pos="6806565" algn="l"/>
                <a:tab pos="7135495" algn="l"/>
              </a:tabLst>
            </a:pPr>
            <a:r>
              <a:rPr sz="1800" b="1" spc="-30" dirty="0">
                <a:solidFill>
                  <a:srgbClr val="151515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obin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on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	</a:t>
            </a:r>
            <a:r>
              <a:rPr sz="1800" b="1" spc="-145" dirty="0">
                <a:solidFill>
                  <a:srgbClr val="151515"/>
                </a:solidFill>
                <a:latin typeface="Calibri"/>
                <a:cs typeface="Calibri"/>
              </a:rPr>
              <a:t>W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	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(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195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0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)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	"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co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l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o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g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al	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o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r</a:t>
            </a:r>
            <a:r>
              <a:rPr sz="1800" b="1" spc="-40" dirty="0">
                <a:solidFill>
                  <a:srgbClr val="151515"/>
                </a:solidFill>
                <a:latin typeface="Calibri"/>
                <a:cs typeface="Calibri"/>
              </a:rPr>
              <a:t>r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l</a:t>
            </a:r>
            <a:r>
              <a:rPr sz="1800" b="1" spc="-30" dirty="0">
                <a:solidFill>
                  <a:srgbClr val="151515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t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on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s	a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d	t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h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e	B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h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a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vi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r	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f	I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nd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iv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du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a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s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"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b="1" i="1" spc="-10" dirty="0">
                <a:solidFill>
                  <a:srgbClr val="151515"/>
                </a:solidFill>
                <a:latin typeface="Calibri"/>
                <a:cs typeface="Calibri"/>
              </a:rPr>
              <a:t>Am</a:t>
            </a:r>
            <a:r>
              <a:rPr sz="1800" b="1" i="1" dirty="0">
                <a:solidFill>
                  <a:srgbClr val="151515"/>
                </a:solidFill>
                <a:latin typeface="Calibri"/>
                <a:cs typeface="Calibri"/>
              </a:rPr>
              <a:t>e</a:t>
            </a:r>
            <a:r>
              <a:rPr sz="1800" b="1" i="1" spc="-10" dirty="0">
                <a:solidFill>
                  <a:srgbClr val="151515"/>
                </a:solidFill>
                <a:latin typeface="Calibri"/>
                <a:cs typeface="Calibri"/>
              </a:rPr>
              <a:t>ri</a:t>
            </a:r>
            <a:r>
              <a:rPr sz="1800" b="1" i="1" spc="-25" dirty="0">
                <a:solidFill>
                  <a:srgbClr val="151515"/>
                </a:solidFill>
                <a:latin typeface="Calibri"/>
                <a:cs typeface="Calibri"/>
              </a:rPr>
              <a:t>c</a:t>
            </a:r>
            <a:r>
              <a:rPr sz="1800" b="1" i="1" spc="5" dirty="0">
                <a:solidFill>
                  <a:srgbClr val="151515"/>
                </a:solidFill>
                <a:latin typeface="Calibri"/>
                <a:cs typeface="Calibri"/>
              </a:rPr>
              <a:t>a</a:t>
            </a:r>
            <a:r>
              <a:rPr sz="1800" b="1" i="1" dirty="0">
                <a:solidFill>
                  <a:srgbClr val="151515"/>
                </a:solidFill>
                <a:latin typeface="Calibri"/>
                <a:cs typeface="Calibri"/>
              </a:rPr>
              <a:t>n</a:t>
            </a:r>
            <a:r>
              <a:rPr sz="1800" b="1" i="1" spc="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151515"/>
                </a:solidFill>
                <a:latin typeface="Calibri"/>
                <a:cs typeface="Calibri"/>
              </a:rPr>
              <a:t>S</a:t>
            </a:r>
            <a:r>
              <a:rPr sz="1800" b="1" i="1" spc="10" dirty="0">
                <a:solidFill>
                  <a:srgbClr val="151515"/>
                </a:solidFill>
                <a:latin typeface="Calibri"/>
                <a:cs typeface="Calibri"/>
              </a:rPr>
              <a:t>o</a:t>
            </a:r>
            <a:r>
              <a:rPr sz="1800" b="1" i="1" dirty="0">
                <a:solidFill>
                  <a:srgbClr val="151515"/>
                </a:solidFill>
                <a:latin typeface="Calibri"/>
                <a:cs typeface="Calibri"/>
              </a:rPr>
              <a:t>c</a:t>
            </a:r>
            <a:r>
              <a:rPr sz="1800" b="1" i="1" spc="-15" dirty="0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800" b="1" i="1" spc="10" dirty="0">
                <a:solidFill>
                  <a:srgbClr val="151515"/>
                </a:solidFill>
                <a:latin typeface="Calibri"/>
                <a:cs typeface="Calibri"/>
              </a:rPr>
              <a:t>o</a:t>
            </a:r>
            <a:r>
              <a:rPr sz="1800" b="1" i="1" spc="-15" dirty="0">
                <a:solidFill>
                  <a:srgbClr val="151515"/>
                </a:solidFill>
                <a:latin typeface="Calibri"/>
                <a:cs typeface="Calibri"/>
              </a:rPr>
              <a:t>l</a:t>
            </a:r>
            <a:r>
              <a:rPr sz="1800" b="1" i="1" spc="10" dirty="0">
                <a:solidFill>
                  <a:srgbClr val="151515"/>
                </a:solidFill>
                <a:latin typeface="Calibri"/>
                <a:cs typeface="Calibri"/>
              </a:rPr>
              <a:t>o</a:t>
            </a:r>
            <a:r>
              <a:rPr sz="1800" b="1" i="1" spc="5" dirty="0">
                <a:solidFill>
                  <a:srgbClr val="151515"/>
                </a:solidFill>
                <a:latin typeface="Calibri"/>
                <a:cs typeface="Calibri"/>
              </a:rPr>
              <a:t>g</a:t>
            </a:r>
            <a:r>
              <a:rPr sz="1800" b="1" i="1" spc="-15" dirty="0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800" b="1" i="1" spc="-20" dirty="0">
                <a:solidFill>
                  <a:srgbClr val="151515"/>
                </a:solidFill>
                <a:latin typeface="Calibri"/>
                <a:cs typeface="Calibri"/>
              </a:rPr>
              <a:t>c</a:t>
            </a:r>
            <a:r>
              <a:rPr sz="1800" b="1" i="1" spc="5" dirty="0">
                <a:solidFill>
                  <a:srgbClr val="151515"/>
                </a:solidFill>
                <a:latin typeface="Calibri"/>
                <a:cs typeface="Calibri"/>
              </a:rPr>
              <a:t>a</a:t>
            </a:r>
            <a:r>
              <a:rPr sz="1800" b="1" i="1" dirty="0">
                <a:solidFill>
                  <a:srgbClr val="151515"/>
                </a:solidFill>
                <a:latin typeface="Calibri"/>
                <a:cs typeface="Calibri"/>
              </a:rPr>
              <a:t>l</a:t>
            </a:r>
            <a:r>
              <a:rPr sz="1800" b="1" i="1" spc="-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i="1" spc="-30" dirty="0">
                <a:solidFill>
                  <a:srgbClr val="151515"/>
                </a:solidFill>
                <a:latin typeface="Calibri"/>
                <a:cs typeface="Calibri"/>
              </a:rPr>
              <a:t>R</a:t>
            </a:r>
            <a:r>
              <a:rPr sz="1800" b="1" i="1" spc="-20" dirty="0">
                <a:solidFill>
                  <a:srgbClr val="151515"/>
                </a:solidFill>
                <a:latin typeface="Calibri"/>
                <a:cs typeface="Calibri"/>
              </a:rPr>
              <a:t>e</a:t>
            </a:r>
            <a:r>
              <a:rPr sz="1800" b="1" i="1" spc="-5" dirty="0">
                <a:solidFill>
                  <a:srgbClr val="151515"/>
                </a:solidFill>
                <a:latin typeface="Calibri"/>
                <a:cs typeface="Calibri"/>
              </a:rPr>
              <a:t>v</a:t>
            </a:r>
            <a:r>
              <a:rPr sz="1800" b="1" i="1" spc="-15" dirty="0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800" b="1" i="1" spc="-20" dirty="0">
                <a:solidFill>
                  <a:srgbClr val="151515"/>
                </a:solidFill>
                <a:latin typeface="Calibri"/>
                <a:cs typeface="Calibri"/>
              </a:rPr>
              <a:t>e</a:t>
            </a:r>
            <a:r>
              <a:rPr sz="1800" b="1" i="1" dirty="0">
                <a:solidFill>
                  <a:srgbClr val="151515"/>
                </a:solidFill>
                <a:latin typeface="Calibri"/>
                <a:cs typeface="Calibri"/>
              </a:rPr>
              <a:t>w</a:t>
            </a:r>
            <a:r>
              <a:rPr sz="1800" b="1" i="1" spc="2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80" dirty="0">
                <a:solidFill>
                  <a:srgbClr val="151515"/>
                </a:solidFill>
                <a:latin typeface="Calibri"/>
                <a:cs typeface="Calibri"/>
              </a:rPr>
              <a:t>V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o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 1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5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No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 3)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15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(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3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)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: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35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1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–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35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7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735330">
              <a:lnSpc>
                <a:spcPct val="120000"/>
              </a:lnSpc>
            </a:pP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-Όσο μεγαλύτερη η αναλογία μεταναστών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σε μια πολιτεία,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τόσο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υψηλότερος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ανα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φα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β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(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5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επίπ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δο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ης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ολι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)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5715">
              <a:lnSpc>
                <a:spcPct val="120000"/>
              </a:lnSpc>
            </a:pP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-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</a:t>
            </a:r>
            <a:r>
              <a:rPr sz="1800" b="1" spc="-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6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</a:t>
            </a:r>
            <a:r>
              <a:rPr sz="1800" b="1" spc="-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ως </a:t>
            </a:r>
            <a:r>
              <a:rPr sz="1800" b="1" spc="-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σε </a:t>
            </a:r>
            <a:r>
              <a:rPr sz="1800" b="1" spc="-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 </a:t>
            </a:r>
            <a:r>
              <a:rPr sz="1800" b="1" spc="-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β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ό </a:t>
            </a:r>
            <a:r>
              <a:rPr sz="1800" b="1" spc="-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φά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βη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</a:t>
            </a:r>
            <a:r>
              <a:rPr sz="1800" b="1" spc="-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απ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ό </a:t>
            </a:r>
            <a:r>
              <a:rPr sz="1800" b="1" spc="-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6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εν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(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ση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επ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)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331" rIns="0" bIns="0" rtlCol="0">
            <a:spAutoFit/>
          </a:bodyPr>
          <a:lstStyle/>
          <a:p>
            <a:pPr marL="1872614">
              <a:lnSpc>
                <a:spcPct val="100000"/>
              </a:lnSpc>
            </a:pPr>
            <a:r>
              <a:rPr spc="-10" dirty="0">
                <a:solidFill>
                  <a:srgbClr val="151515"/>
                </a:solidFill>
              </a:rPr>
              <a:t>Μ</a:t>
            </a:r>
            <a:r>
              <a:rPr spc="5" dirty="0">
                <a:solidFill>
                  <a:srgbClr val="151515"/>
                </a:solidFill>
              </a:rPr>
              <a:t>ε</a:t>
            </a:r>
            <a:r>
              <a:rPr dirty="0">
                <a:solidFill>
                  <a:srgbClr val="151515"/>
                </a:solidFill>
              </a:rPr>
              <a:t>ρ</a:t>
            </a:r>
            <a:r>
              <a:rPr spc="-10" dirty="0">
                <a:solidFill>
                  <a:srgbClr val="151515"/>
                </a:solidFill>
              </a:rPr>
              <a:t>ι</a:t>
            </a:r>
            <a:r>
              <a:rPr spc="-100" dirty="0">
                <a:solidFill>
                  <a:srgbClr val="151515"/>
                </a:solidFill>
              </a:rPr>
              <a:t>κ</a:t>
            </a:r>
            <a:r>
              <a:rPr dirty="0">
                <a:solidFill>
                  <a:srgbClr val="151515"/>
                </a:solidFill>
              </a:rPr>
              <a:t>ά</a:t>
            </a:r>
            <a:r>
              <a:rPr spc="-10" dirty="0">
                <a:solidFill>
                  <a:srgbClr val="151515"/>
                </a:solidFill>
              </a:rPr>
              <a:t> </a:t>
            </a:r>
            <a:r>
              <a:rPr spc="5" dirty="0">
                <a:solidFill>
                  <a:srgbClr val="151515"/>
                </a:solidFill>
              </a:rPr>
              <a:t>σ</a:t>
            </a:r>
            <a:r>
              <a:rPr dirty="0">
                <a:solidFill>
                  <a:srgbClr val="151515"/>
                </a:solidFill>
              </a:rPr>
              <a:t>φ</a:t>
            </a:r>
            <a:r>
              <a:rPr spc="15" dirty="0">
                <a:solidFill>
                  <a:srgbClr val="151515"/>
                </a:solidFill>
              </a:rPr>
              <a:t>ά</a:t>
            </a:r>
            <a:r>
              <a:rPr dirty="0">
                <a:solidFill>
                  <a:srgbClr val="151515"/>
                </a:solidFill>
              </a:rPr>
              <a:t>λ</a:t>
            </a:r>
            <a:r>
              <a:rPr spc="-20" dirty="0">
                <a:solidFill>
                  <a:srgbClr val="151515"/>
                </a:solidFill>
              </a:rPr>
              <a:t>μ</a:t>
            </a:r>
            <a:r>
              <a:rPr spc="-5" dirty="0">
                <a:solidFill>
                  <a:srgbClr val="151515"/>
                </a:solidFill>
              </a:rPr>
              <a:t>α</a:t>
            </a:r>
            <a:r>
              <a:rPr spc="-25" dirty="0">
                <a:solidFill>
                  <a:srgbClr val="151515"/>
                </a:solidFill>
              </a:rPr>
              <a:t>τ</a:t>
            </a:r>
            <a:r>
              <a:rPr spc="-5" dirty="0">
                <a:solidFill>
                  <a:srgbClr val="151515"/>
                </a:solidFill>
              </a:rPr>
              <a:t>α…</a:t>
            </a:r>
            <a:r>
              <a:rPr spc="-15" dirty="0">
                <a:solidFill>
                  <a:srgbClr val="151515"/>
                </a:solidFill>
              </a:rPr>
              <a:t>(</a:t>
            </a:r>
            <a:r>
              <a:rPr spc="-10" dirty="0">
                <a:solidFill>
                  <a:srgbClr val="151515"/>
                </a:solidFill>
              </a:rPr>
              <a:t>2</a:t>
            </a:r>
            <a:r>
              <a:rPr dirty="0">
                <a:solidFill>
                  <a:srgbClr val="151515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21443" y="6928179"/>
            <a:ext cx="18859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Lucida Sans Unicode"/>
                <a:cs typeface="Lucida Sans Unicode"/>
              </a:rPr>
              <a:t>1</a:t>
            </a:r>
            <a:r>
              <a:rPr sz="1000" dirty="0">
                <a:latin typeface="Lucida Sans Unicode"/>
                <a:cs typeface="Lucida Sans Unicode"/>
              </a:rPr>
              <a:t>9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2219" y="1507997"/>
            <a:ext cx="8338184" cy="2558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Ανα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γωγ</a:t>
            </a:r>
            <a:r>
              <a:rPr sz="1800" b="1" u="heavy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u="heavy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u="heavy" spc="5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20000"/>
              </a:lnSpc>
            </a:pP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ξ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γήσ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έ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 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φα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νό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 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β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ων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εννο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ών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/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εννο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ών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ώ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ης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ξης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(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Ba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bb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σ.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14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7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7620" algn="just">
              <a:lnSpc>
                <a:spcPct val="120000"/>
              </a:lnSpc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χ. </a:t>
            </a:r>
            <a:r>
              <a:rPr sz="1800" b="1" spc="-17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 </a:t>
            </a:r>
            <a:r>
              <a:rPr sz="1800" b="1" spc="-16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ωση </a:t>
            </a:r>
            <a:r>
              <a:rPr sz="1800" b="1" spc="-1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ης </a:t>
            </a:r>
            <a:r>
              <a:rPr sz="1800" b="1" spc="-1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β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ης </a:t>
            </a:r>
            <a:r>
              <a:rPr sz="1800" b="1" spc="-1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</a:t>
            </a:r>
            <a:r>
              <a:rPr sz="1800" b="1" spc="-1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1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δα </a:t>
            </a:r>
            <a:r>
              <a:rPr sz="1800" b="1" spc="-1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θα </a:t>
            </a:r>
            <a:r>
              <a:rPr sz="1800" b="1" spc="-15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</a:t>
            </a:r>
            <a:r>
              <a:rPr sz="1800" b="1" spc="-1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1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 </a:t>
            </a:r>
            <a:r>
              <a:rPr sz="1800" b="1" spc="-1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επει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δή </a:t>
            </a:r>
            <a:r>
              <a:rPr sz="1800" b="1" spc="7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 </a:t>
            </a:r>
            <a:r>
              <a:rPr sz="1800" b="1" spc="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</a:t>
            </a:r>
            <a:r>
              <a:rPr sz="1800" b="1" spc="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θα </a:t>
            </a:r>
            <a:r>
              <a:rPr sz="1800" b="1" spc="6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</a:t>
            </a:r>
            <a:r>
              <a:rPr sz="1800" b="1" spc="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δή δ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μέν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ων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spc="-55" dirty="0">
                <a:solidFill>
                  <a:srgbClr val="151515"/>
                </a:solidFill>
                <a:latin typeface="Calibri"/>
                <a:cs typeface="Calibri"/>
              </a:rPr>
              <a:t>ζ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φοφό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331" rIns="0" bIns="0" rtlCol="0">
            <a:spAutoFit/>
          </a:bodyPr>
          <a:lstStyle/>
          <a:p>
            <a:pPr marL="1872614">
              <a:lnSpc>
                <a:spcPct val="100000"/>
              </a:lnSpc>
            </a:pPr>
            <a:r>
              <a:rPr spc="-10" dirty="0">
                <a:solidFill>
                  <a:srgbClr val="151515"/>
                </a:solidFill>
              </a:rPr>
              <a:t>Μ</a:t>
            </a:r>
            <a:r>
              <a:rPr spc="5" dirty="0">
                <a:solidFill>
                  <a:srgbClr val="151515"/>
                </a:solidFill>
              </a:rPr>
              <a:t>ε</a:t>
            </a:r>
            <a:r>
              <a:rPr dirty="0">
                <a:solidFill>
                  <a:srgbClr val="151515"/>
                </a:solidFill>
              </a:rPr>
              <a:t>ρ</a:t>
            </a:r>
            <a:r>
              <a:rPr spc="-10" dirty="0">
                <a:solidFill>
                  <a:srgbClr val="151515"/>
                </a:solidFill>
              </a:rPr>
              <a:t>ι</a:t>
            </a:r>
            <a:r>
              <a:rPr spc="-100" dirty="0">
                <a:solidFill>
                  <a:srgbClr val="151515"/>
                </a:solidFill>
              </a:rPr>
              <a:t>κ</a:t>
            </a:r>
            <a:r>
              <a:rPr dirty="0">
                <a:solidFill>
                  <a:srgbClr val="151515"/>
                </a:solidFill>
              </a:rPr>
              <a:t>ά</a:t>
            </a:r>
            <a:r>
              <a:rPr spc="-10" dirty="0">
                <a:solidFill>
                  <a:srgbClr val="151515"/>
                </a:solidFill>
              </a:rPr>
              <a:t> </a:t>
            </a:r>
            <a:r>
              <a:rPr spc="5" dirty="0">
                <a:solidFill>
                  <a:srgbClr val="151515"/>
                </a:solidFill>
              </a:rPr>
              <a:t>σ</a:t>
            </a:r>
            <a:r>
              <a:rPr dirty="0">
                <a:solidFill>
                  <a:srgbClr val="151515"/>
                </a:solidFill>
              </a:rPr>
              <a:t>φ</a:t>
            </a:r>
            <a:r>
              <a:rPr spc="15" dirty="0">
                <a:solidFill>
                  <a:srgbClr val="151515"/>
                </a:solidFill>
              </a:rPr>
              <a:t>ά</a:t>
            </a:r>
            <a:r>
              <a:rPr dirty="0">
                <a:solidFill>
                  <a:srgbClr val="151515"/>
                </a:solidFill>
              </a:rPr>
              <a:t>λ</a:t>
            </a:r>
            <a:r>
              <a:rPr spc="-20" dirty="0">
                <a:solidFill>
                  <a:srgbClr val="151515"/>
                </a:solidFill>
              </a:rPr>
              <a:t>μ</a:t>
            </a:r>
            <a:r>
              <a:rPr spc="-5" dirty="0">
                <a:solidFill>
                  <a:srgbClr val="151515"/>
                </a:solidFill>
              </a:rPr>
              <a:t>α</a:t>
            </a:r>
            <a:r>
              <a:rPr spc="-25" dirty="0">
                <a:solidFill>
                  <a:srgbClr val="151515"/>
                </a:solidFill>
              </a:rPr>
              <a:t>τ</a:t>
            </a:r>
            <a:r>
              <a:rPr spc="-5" dirty="0">
                <a:solidFill>
                  <a:srgbClr val="151515"/>
                </a:solidFill>
              </a:rPr>
              <a:t>α…</a:t>
            </a:r>
            <a:r>
              <a:rPr spc="-15" dirty="0">
                <a:solidFill>
                  <a:srgbClr val="151515"/>
                </a:solidFill>
              </a:rPr>
              <a:t>(</a:t>
            </a:r>
            <a:r>
              <a:rPr spc="-10" dirty="0">
                <a:solidFill>
                  <a:srgbClr val="151515"/>
                </a:solidFill>
              </a:rPr>
              <a:t>3</a:t>
            </a:r>
            <a:r>
              <a:rPr dirty="0">
                <a:solidFill>
                  <a:srgbClr val="151515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603740" y="6928179"/>
            <a:ext cx="106680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Lucida Sans Unicode"/>
                <a:cs typeface="Lucida Sans Unicode"/>
              </a:rPr>
              <a:t>2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48204" y="3531615"/>
            <a:ext cx="6730365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b="1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6000" b="1" spc="1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6000" b="1" spc="-15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6000" b="1" spc="-1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6000" b="1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6000" b="1" spc="-1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60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6000" b="1" spc="-5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6000" b="1" dirty="0">
                <a:solidFill>
                  <a:srgbClr val="20212A"/>
                </a:solidFill>
                <a:latin typeface="Calibri"/>
                <a:cs typeface="Calibri"/>
              </a:rPr>
              <a:t>α,</a:t>
            </a:r>
            <a:r>
              <a:rPr sz="6000" b="1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60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6000" b="1" spc="-10" dirty="0">
                <a:solidFill>
                  <a:srgbClr val="20212A"/>
                </a:solidFill>
                <a:latin typeface="Calibri"/>
                <a:cs typeface="Calibri"/>
              </a:rPr>
              <a:t>εω</a:t>
            </a:r>
            <a:r>
              <a:rPr sz="6000" b="1" spc="5" dirty="0">
                <a:solidFill>
                  <a:srgbClr val="20212A"/>
                </a:solidFill>
                <a:latin typeface="Calibri"/>
                <a:cs typeface="Calibri"/>
              </a:rPr>
              <a:t>ρί</a:t>
            </a:r>
            <a:r>
              <a:rPr sz="6000" b="1" dirty="0">
                <a:solidFill>
                  <a:srgbClr val="20212A"/>
                </a:solidFill>
                <a:latin typeface="Calibri"/>
                <a:cs typeface="Calibri"/>
              </a:rPr>
              <a:t>α,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54700" y="4674617"/>
            <a:ext cx="3521710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b="1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6000" b="1" spc="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6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6000" b="1" spc="-10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6000" b="1" spc="-8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60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6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6000" b="1" spc="5" dirty="0">
                <a:solidFill>
                  <a:srgbClr val="20212A"/>
                </a:solidFill>
                <a:latin typeface="Calibri"/>
                <a:cs typeface="Calibri"/>
              </a:rPr>
              <a:t>ις</a:t>
            </a:r>
            <a:r>
              <a:rPr sz="60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6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82644" y="3490721"/>
            <a:ext cx="5499100" cy="174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46505">
              <a:lnSpc>
                <a:spcPct val="125200"/>
              </a:lnSpc>
            </a:pP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5400" b="1" spc="2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νο</a:t>
            </a:r>
            <a:r>
              <a:rPr sz="54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5400" b="1" spc="-5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5400" b="1" spc="-5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όγ</a:t>
            </a:r>
            <a:r>
              <a:rPr sz="5400" b="1" spc="-1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5400" b="1" spc="1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5400" b="1" spc="-1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, </a:t>
            </a:r>
            <a:r>
              <a:rPr sz="5400" b="1" spc="-1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5400" b="1" spc="-8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5400" b="1" spc="-5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5400" b="1" spc="-10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5400" b="1" spc="-5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54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5400" b="1" spc="-14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54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5400" b="1" spc="-10" dirty="0">
                <a:solidFill>
                  <a:srgbClr val="20212A"/>
                </a:solidFill>
                <a:latin typeface="Calibri"/>
                <a:cs typeface="Calibri"/>
              </a:rPr>
              <a:t>ίη</a:t>
            </a:r>
            <a:r>
              <a:rPr sz="5400" b="1" spc="1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84283" y="422060"/>
            <a:ext cx="2520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21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483" rIns="0" bIns="0" rtlCol="0">
            <a:spAutoFit/>
          </a:bodyPr>
          <a:lstStyle/>
          <a:p>
            <a:pPr marL="2402840">
              <a:lnSpc>
                <a:spcPct val="100000"/>
              </a:lnSpc>
            </a:pPr>
            <a:r>
              <a:rPr dirty="0">
                <a:solidFill>
                  <a:srgbClr val="343131"/>
                </a:solidFill>
              </a:rPr>
              <a:t>Ε</a:t>
            </a:r>
            <a:r>
              <a:rPr spc="15" dirty="0">
                <a:solidFill>
                  <a:srgbClr val="343131"/>
                </a:solidFill>
              </a:rPr>
              <a:t>ν</a:t>
            </a:r>
            <a:r>
              <a:rPr dirty="0">
                <a:solidFill>
                  <a:srgbClr val="343131"/>
                </a:solidFill>
              </a:rPr>
              <a:t>νο</a:t>
            </a:r>
            <a:r>
              <a:rPr spc="-10" dirty="0">
                <a:solidFill>
                  <a:srgbClr val="343131"/>
                </a:solidFill>
              </a:rPr>
              <a:t>ι</a:t>
            </a:r>
            <a:r>
              <a:rPr spc="-25" dirty="0">
                <a:solidFill>
                  <a:srgbClr val="343131"/>
                </a:solidFill>
              </a:rPr>
              <a:t>ο</a:t>
            </a:r>
            <a:r>
              <a:rPr spc="-20" dirty="0">
                <a:solidFill>
                  <a:srgbClr val="343131"/>
                </a:solidFill>
              </a:rPr>
              <a:t>λ</a:t>
            </a:r>
            <a:r>
              <a:rPr dirty="0">
                <a:solidFill>
                  <a:srgbClr val="343131"/>
                </a:solidFill>
              </a:rPr>
              <a:t>ό</a:t>
            </a:r>
            <a:r>
              <a:rPr spc="5" dirty="0">
                <a:solidFill>
                  <a:srgbClr val="343131"/>
                </a:solidFill>
              </a:rPr>
              <a:t>γησ</a:t>
            </a:r>
            <a:r>
              <a:rPr dirty="0">
                <a:solidFill>
                  <a:srgbClr val="343131"/>
                </a:solidFill>
              </a:rPr>
              <a:t>η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52219" y="1654301"/>
            <a:ext cx="8338184" cy="143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u="heavy" spc="-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i="1" u="heavy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i="1" u="heavy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i="1" u="heavy" spc="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i="1" u="heavy" spc="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i="1" u="heavy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i="1" u="heavy" spc="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i="1" u="heavy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i="1" u="heavy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i="1" u="heavy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i="1" u="heavy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i="1" u="heavy" spc="-10" dirty="0">
                <a:solidFill>
                  <a:srgbClr val="20212A"/>
                </a:solidFill>
                <a:latin typeface="Calibri"/>
                <a:cs typeface="Calibri"/>
              </a:rPr>
              <a:t>(</a:t>
            </a:r>
            <a:r>
              <a:rPr sz="1800" b="1" i="1" u="heavy" spc="-20" dirty="0">
                <a:solidFill>
                  <a:srgbClr val="20212A"/>
                </a:solidFill>
                <a:latin typeface="Calibri"/>
                <a:cs typeface="Calibri"/>
              </a:rPr>
              <a:t>c</a:t>
            </a:r>
            <a:r>
              <a:rPr sz="1800" b="1" i="1" u="heavy" spc="10" dirty="0">
                <a:solidFill>
                  <a:srgbClr val="20212A"/>
                </a:solidFill>
                <a:latin typeface="Calibri"/>
                <a:cs typeface="Calibri"/>
              </a:rPr>
              <a:t>on</a:t>
            </a:r>
            <a:r>
              <a:rPr sz="1800" b="1" i="1" u="heavy" spc="-20" dirty="0">
                <a:solidFill>
                  <a:srgbClr val="20212A"/>
                </a:solidFill>
                <a:latin typeface="Calibri"/>
                <a:cs typeface="Calibri"/>
              </a:rPr>
              <a:t>c</a:t>
            </a:r>
            <a:r>
              <a:rPr sz="1800" b="1" i="1" u="heavy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800" b="1" i="1" u="heavy" spc="5" dirty="0">
                <a:solidFill>
                  <a:srgbClr val="20212A"/>
                </a:solidFill>
                <a:latin typeface="Calibri"/>
                <a:cs typeface="Calibri"/>
              </a:rPr>
              <a:t>p</a:t>
            </a:r>
            <a:r>
              <a:rPr sz="1800" b="1" i="1" u="heavy" dirty="0">
                <a:solidFill>
                  <a:srgbClr val="20212A"/>
                </a:solidFill>
                <a:latin typeface="Calibri"/>
                <a:cs typeface="Calibri"/>
              </a:rPr>
              <a:t>t</a:t>
            </a:r>
            <a:r>
              <a:rPr sz="1800" b="1" i="1" u="heavy" spc="5" dirty="0">
                <a:solidFill>
                  <a:srgbClr val="20212A"/>
                </a:solidFill>
                <a:latin typeface="Calibri"/>
                <a:cs typeface="Calibri"/>
              </a:rPr>
              <a:t>s</a:t>
            </a:r>
            <a:r>
              <a:rPr sz="1800" b="1" i="1" u="heavy" dirty="0">
                <a:solidFill>
                  <a:srgbClr val="20212A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οποί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ίζο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ίε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«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 </a:t>
            </a:r>
            <a:r>
              <a:rPr sz="1800" b="1" spc="-1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νν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 </a:t>
            </a:r>
            <a:r>
              <a:rPr sz="1800" b="1" spc="-1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 </a:t>
            </a:r>
            <a:r>
              <a:rPr sz="1800" b="1" spc="-1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 </a:t>
            </a:r>
            <a:r>
              <a:rPr sz="1800" b="1" spc="-1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 </a:t>
            </a:r>
            <a:r>
              <a:rPr sz="1800" b="1" spc="-17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 </a:t>
            </a:r>
            <a:r>
              <a:rPr sz="1800" b="1" spc="-1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ωση </a:t>
            </a:r>
            <a:r>
              <a:rPr sz="1800" b="1" spc="-16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ων </a:t>
            </a:r>
            <a:r>
              <a:rPr sz="1800" b="1" spc="-17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2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ών </a:t>
            </a:r>
            <a:r>
              <a:rPr sz="1800" b="1" spc="-17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 </a:t>
            </a:r>
            <a:r>
              <a:rPr sz="1800" b="1" spc="-1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ων </a:t>
            </a:r>
            <a:r>
              <a:rPr sz="1800" b="1" spc="-1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ήσ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»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1005840" algn="l"/>
              </a:tabLst>
            </a:pPr>
            <a:r>
              <a:rPr sz="1400" b="1" spc="-5" dirty="0">
                <a:solidFill>
                  <a:srgbClr val="20212A"/>
                </a:solidFill>
                <a:latin typeface="Calibri"/>
                <a:cs typeface="Calibri"/>
              </a:rPr>
              <a:t>B</a:t>
            </a:r>
            <a:r>
              <a:rPr sz="1400" b="1" spc="-15" dirty="0">
                <a:solidFill>
                  <a:srgbClr val="20212A"/>
                </a:solidFill>
                <a:latin typeface="Calibri"/>
                <a:cs typeface="Calibri"/>
              </a:rPr>
              <a:t>ulme</a:t>
            </a:r>
            <a:r>
              <a:rPr sz="1400" b="1" spc="-90" dirty="0">
                <a:solidFill>
                  <a:srgbClr val="20212A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14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spc="-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spc="15" dirty="0">
                <a:solidFill>
                  <a:srgbClr val="20212A"/>
                </a:solidFill>
                <a:latin typeface="Calibri"/>
                <a:cs typeface="Calibri"/>
              </a:rPr>
              <a:t>M</a:t>
            </a:r>
            <a:r>
              <a:rPr sz="1400" b="1" spc="-5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r>
              <a:rPr sz="14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1400" b="1" spc="-10" dirty="0">
                <a:solidFill>
                  <a:srgbClr val="20212A"/>
                </a:solidFill>
                <a:latin typeface="Calibri"/>
                <a:cs typeface="Calibri"/>
              </a:rPr>
              <a:t>(</a:t>
            </a:r>
            <a:r>
              <a:rPr sz="1400" b="1" dirty="0">
                <a:solidFill>
                  <a:srgbClr val="20212A"/>
                </a:solidFill>
                <a:latin typeface="Calibri"/>
                <a:cs typeface="Calibri"/>
              </a:rPr>
              <a:t>19</a:t>
            </a:r>
            <a:r>
              <a:rPr sz="1400" b="1" spc="-20" dirty="0">
                <a:solidFill>
                  <a:srgbClr val="20212A"/>
                </a:solidFill>
                <a:latin typeface="Calibri"/>
                <a:cs typeface="Calibri"/>
              </a:rPr>
              <a:t>8</a:t>
            </a:r>
            <a:r>
              <a:rPr sz="1400" b="1" dirty="0">
                <a:solidFill>
                  <a:srgbClr val="20212A"/>
                </a:solidFill>
                <a:latin typeface="Calibri"/>
                <a:cs typeface="Calibri"/>
              </a:rPr>
              <a:t>4</a:t>
            </a:r>
            <a:r>
              <a:rPr sz="1400" b="1" spc="-10" dirty="0">
                <a:solidFill>
                  <a:srgbClr val="20212A"/>
                </a:solidFill>
                <a:latin typeface="Calibri"/>
                <a:cs typeface="Calibri"/>
              </a:rPr>
              <a:t>)</a:t>
            </a:r>
            <a:r>
              <a:rPr sz="1400" b="1" spc="-5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14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spc="-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0212A"/>
                </a:solidFill>
                <a:latin typeface="Calibri"/>
                <a:cs typeface="Calibri"/>
              </a:rPr>
              <a:t>“</a:t>
            </a:r>
            <a:r>
              <a:rPr sz="1400" b="1" spc="-50" dirty="0">
                <a:solidFill>
                  <a:srgbClr val="20212A"/>
                </a:solidFill>
                <a:latin typeface="Calibri"/>
                <a:cs typeface="Calibri"/>
              </a:rPr>
              <a:t>F</a:t>
            </a:r>
            <a:r>
              <a:rPr sz="1400" b="1" spc="-5" dirty="0">
                <a:solidFill>
                  <a:srgbClr val="20212A"/>
                </a:solidFill>
                <a:latin typeface="Calibri"/>
                <a:cs typeface="Calibri"/>
              </a:rPr>
              <a:t>a</a:t>
            </a:r>
            <a:r>
              <a:rPr sz="1400" b="1" spc="-20" dirty="0">
                <a:solidFill>
                  <a:srgbClr val="20212A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20212A"/>
                </a:solidFill>
                <a:latin typeface="Calibri"/>
                <a:cs typeface="Calibri"/>
              </a:rPr>
              <a:t>ts</a:t>
            </a:r>
            <a:r>
              <a:rPr sz="1400" b="1" spc="-5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14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spc="-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0212A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20212A"/>
                </a:solidFill>
                <a:latin typeface="Calibri"/>
                <a:cs typeface="Calibri"/>
              </a:rPr>
              <a:t>on</a:t>
            </a:r>
            <a:r>
              <a:rPr sz="1400" b="1" spc="0" dirty="0">
                <a:solidFill>
                  <a:srgbClr val="20212A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20212A"/>
                </a:solidFill>
                <a:latin typeface="Calibri"/>
                <a:cs typeface="Calibri"/>
              </a:rPr>
              <a:t>ept</a:t>
            </a:r>
            <a:r>
              <a:rPr sz="1400" b="1" spc="0" dirty="0">
                <a:solidFill>
                  <a:srgbClr val="20212A"/>
                </a:solidFill>
                <a:latin typeface="Calibri"/>
                <a:cs typeface="Calibri"/>
              </a:rPr>
              <a:t>s</a:t>
            </a:r>
            <a:r>
              <a:rPr sz="1400" b="1" spc="-5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14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spc="-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0212A"/>
                </a:solidFill>
                <a:latin typeface="Calibri"/>
                <a:cs typeface="Calibri"/>
              </a:rPr>
              <a:t>T</a:t>
            </a:r>
            <a:r>
              <a:rPr sz="1400" b="1" spc="-15" dirty="0">
                <a:solidFill>
                  <a:srgbClr val="20212A"/>
                </a:solidFill>
                <a:latin typeface="Calibri"/>
                <a:cs typeface="Calibri"/>
              </a:rPr>
              <a:t>heo</a:t>
            </a:r>
            <a:r>
              <a:rPr sz="1400" b="1" dirty="0">
                <a:solidFill>
                  <a:srgbClr val="20212A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20212A"/>
                </a:solidFill>
                <a:latin typeface="Calibri"/>
                <a:cs typeface="Calibri"/>
              </a:rPr>
              <a:t>i</a:t>
            </a:r>
            <a:r>
              <a:rPr sz="1400" b="1" spc="0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20212A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spc="-6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0212A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20212A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20212A"/>
                </a:solidFill>
                <a:latin typeface="Calibri"/>
                <a:cs typeface="Calibri"/>
              </a:rPr>
              <a:t>d</a:t>
            </a:r>
            <a:r>
              <a:rPr sz="14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spc="-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0212A"/>
                </a:solidFill>
                <a:latin typeface="Calibri"/>
                <a:cs typeface="Calibri"/>
              </a:rPr>
              <a:t>P</a:t>
            </a:r>
            <a:r>
              <a:rPr sz="1400" b="1" spc="-20" dirty="0">
                <a:solidFill>
                  <a:srgbClr val="20212A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20212A"/>
                </a:solidFill>
                <a:latin typeface="Calibri"/>
                <a:cs typeface="Calibri"/>
              </a:rPr>
              <a:t>o</a:t>
            </a:r>
            <a:r>
              <a:rPr sz="1400" b="1" spc="0" dirty="0">
                <a:solidFill>
                  <a:srgbClr val="20212A"/>
                </a:solidFill>
                <a:latin typeface="Calibri"/>
                <a:cs typeface="Calibri"/>
              </a:rPr>
              <a:t>b</a:t>
            </a:r>
            <a:r>
              <a:rPr sz="1400" b="1" spc="-15" dirty="0">
                <a:solidFill>
                  <a:srgbClr val="20212A"/>
                </a:solidFill>
                <a:latin typeface="Calibri"/>
                <a:cs typeface="Calibri"/>
              </a:rPr>
              <a:t>le</a:t>
            </a:r>
            <a:r>
              <a:rPr sz="1400" b="1" dirty="0">
                <a:solidFill>
                  <a:srgbClr val="20212A"/>
                </a:solidFill>
                <a:latin typeface="Calibri"/>
                <a:cs typeface="Calibri"/>
              </a:rPr>
              <a:t>m</a:t>
            </a:r>
            <a:r>
              <a:rPr sz="1400" b="1" spc="-15" dirty="0">
                <a:solidFill>
                  <a:srgbClr val="20212A"/>
                </a:solidFill>
                <a:latin typeface="Calibri"/>
                <a:cs typeface="Calibri"/>
              </a:rPr>
              <a:t>s</a:t>
            </a:r>
            <a:r>
              <a:rPr sz="1400" b="1" spc="-10" dirty="0">
                <a:solidFill>
                  <a:srgbClr val="20212A"/>
                </a:solidFill>
                <a:latin typeface="Calibri"/>
                <a:cs typeface="Calibri"/>
              </a:rPr>
              <a:t>”</a:t>
            </a:r>
            <a:r>
              <a:rPr sz="14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spc="-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20212A"/>
                </a:solidFill>
                <a:latin typeface="Calibri"/>
                <a:cs typeface="Calibri"/>
              </a:rPr>
              <a:t>i</a:t>
            </a:r>
            <a:r>
              <a:rPr sz="1400" b="1" spc="-10" dirty="0">
                <a:solidFill>
                  <a:srgbClr val="20212A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spc="-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0212A"/>
                </a:solidFill>
                <a:latin typeface="Calibri"/>
                <a:cs typeface="Calibri"/>
              </a:rPr>
              <a:t>B</a:t>
            </a:r>
            <a:r>
              <a:rPr sz="1400" b="1" spc="-15" dirty="0">
                <a:solidFill>
                  <a:srgbClr val="20212A"/>
                </a:solidFill>
                <a:latin typeface="Calibri"/>
                <a:cs typeface="Calibri"/>
              </a:rPr>
              <a:t>u</a:t>
            </a:r>
            <a:r>
              <a:rPr sz="1400" b="1" spc="5" dirty="0">
                <a:solidFill>
                  <a:srgbClr val="20212A"/>
                </a:solidFill>
                <a:latin typeface="Calibri"/>
                <a:cs typeface="Calibri"/>
              </a:rPr>
              <a:t>l</a:t>
            </a:r>
            <a:r>
              <a:rPr sz="1400" b="1" spc="-15" dirty="0">
                <a:solidFill>
                  <a:srgbClr val="20212A"/>
                </a:solidFill>
                <a:latin typeface="Calibri"/>
                <a:cs typeface="Calibri"/>
              </a:rPr>
              <a:t>me</a:t>
            </a:r>
            <a:r>
              <a:rPr sz="1400" b="1" spc="-90" dirty="0">
                <a:solidFill>
                  <a:srgbClr val="20212A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14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spc="-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spc="15" dirty="0">
                <a:solidFill>
                  <a:srgbClr val="20212A"/>
                </a:solidFill>
                <a:latin typeface="Calibri"/>
                <a:cs typeface="Calibri"/>
              </a:rPr>
              <a:t>M</a:t>
            </a:r>
            <a:r>
              <a:rPr sz="1400" b="1" spc="-5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r>
              <a:rPr sz="14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spc="-7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0212A"/>
                </a:solidFill>
                <a:latin typeface="Calibri"/>
                <a:cs typeface="Calibri"/>
              </a:rPr>
              <a:t>(</a:t>
            </a:r>
            <a:r>
              <a:rPr sz="1400" b="1" spc="0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400" b="1" spc="-15" dirty="0">
                <a:solidFill>
                  <a:srgbClr val="20212A"/>
                </a:solidFill>
                <a:latin typeface="Calibri"/>
                <a:cs typeface="Calibri"/>
              </a:rPr>
              <a:t>d</a:t>
            </a:r>
            <a:r>
              <a:rPr sz="1400" b="1" spc="-5" dirty="0">
                <a:solidFill>
                  <a:srgbClr val="20212A"/>
                </a:solidFill>
                <a:latin typeface="Calibri"/>
                <a:cs typeface="Calibri"/>
              </a:rPr>
              <a:t>)</a:t>
            </a:r>
            <a:r>
              <a:rPr sz="14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spc="-6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20212A"/>
                </a:solidFill>
                <a:latin typeface="Calibri"/>
                <a:cs typeface="Calibri"/>
              </a:rPr>
              <a:t>S</a:t>
            </a:r>
            <a:r>
              <a:rPr sz="1400" b="1" i="1" spc="-5" dirty="0">
                <a:solidFill>
                  <a:srgbClr val="20212A"/>
                </a:solidFill>
                <a:latin typeface="Calibri"/>
                <a:cs typeface="Calibri"/>
              </a:rPr>
              <a:t>o</a:t>
            </a:r>
            <a:r>
              <a:rPr sz="1400" b="1" i="1" spc="-10" dirty="0">
                <a:solidFill>
                  <a:srgbClr val="20212A"/>
                </a:solidFill>
                <a:latin typeface="Calibri"/>
                <a:cs typeface="Calibri"/>
              </a:rPr>
              <a:t>c</a:t>
            </a:r>
            <a:r>
              <a:rPr sz="1400" b="1" i="1" spc="-15" dirty="0">
                <a:solidFill>
                  <a:srgbClr val="20212A"/>
                </a:solidFill>
                <a:latin typeface="Calibri"/>
                <a:cs typeface="Calibri"/>
              </a:rPr>
              <a:t>i</a:t>
            </a:r>
            <a:r>
              <a:rPr sz="1400" b="1" i="1" spc="-5" dirty="0">
                <a:solidFill>
                  <a:srgbClr val="20212A"/>
                </a:solidFill>
                <a:latin typeface="Calibri"/>
                <a:cs typeface="Calibri"/>
              </a:rPr>
              <a:t>al</a:t>
            </a:r>
            <a:r>
              <a:rPr sz="1400" b="1" i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i="1" spc="-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i="1" spc="-30" dirty="0">
                <a:solidFill>
                  <a:srgbClr val="20212A"/>
                </a:solidFill>
                <a:latin typeface="Calibri"/>
                <a:cs typeface="Calibri"/>
              </a:rPr>
              <a:t>R</a:t>
            </a:r>
            <a:r>
              <a:rPr sz="1400" b="1" i="1" spc="-25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400" b="1" i="1" spc="15" dirty="0">
                <a:solidFill>
                  <a:srgbClr val="20212A"/>
                </a:solidFill>
                <a:latin typeface="Calibri"/>
                <a:cs typeface="Calibri"/>
              </a:rPr>
              <a:t>s</a:t>
            </a:r>
            <a:r>
              <a:rPr sz="1400" b="1" i="1" spc="-25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400" b="1" i="1" spc="-5" dirty="0">
                <a:solidFill>
                  <a:srgbClr val="20212A"/>
                </a:solidFill>
                <a:latin typeface="Calibri"/>
                <a:cs typeface="Calibri"/>
              </a:rPr>
              <a:t>a</a:t>
            </a:r>
            <a:r>
              <a:rPr sz="1400" b="1" i="1" spc="-15" dirty="0">
                <a:solidFill>
                  <a:srgbClr val="20212A"/>
                </a:solidFill>
                <a:latin typeface="Calibri"/>
                <a:cs typeface="Calibri"/>
              </a:rPr>
              <a:t>r</a:t>
            </a:r>
            <a:r>
              <a:rPr sz="1400" b="1" i="1" spc="-10" dirty="0">
                <a:solidFill>
                  <a:srgbClr val="20212A"/>
                </a:solidFill>
                <a:latin typeface="Calibri"/>
                <a:cs typeface="Calibri"/>
              </a:rPr>
              <a:t>ch</a:t>
            </a:r>
            <a:r>
              <a:rPr sz="1400" b="1" i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i="1" spc="-4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20212A"/>
                </a:solidFill>
                <a:latin typeface="Calibri"/>
                <a:cs typeface="Calibri"/>
              </a:rPr>
              <a:t>M</a:t>
            </a:r>
            <a:r>
              <a:rPr sz="1400" b="1" i="1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400" b="1" i="1" spc="-10" dirty="0">
                <a:solidFill>
                  <a:srgbClr val="20212A"/>
                </a:solidFill>
                <a:latin typeface="Calibri"/>
                <a:cs typeface="Calibri"/>
              </a:rPr>
              <a:t>t</a:t>
            </a:r>
            <a:r>
              <a:rPr sz="1400" b="1" i="1" spc="-5" dirty="0">
                <a:solidFill>
                  <a:srgbClr val="20212A"/>
                </a:solidFill>
                <a:latin typeface="Calibri"/>
                <a:cs typeface="Calibri"/>
              </a:rPr>
              <a:t>hods.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b="1" dirty="0">
                <a:solidFill>
                  <a:srgbClr val="20212A"/>
                </a:solidFill>
                <a:latin typeface="Calibri"/>
                <a:cs typeface="Calibri"/>
              </a:rPr>
              <a:t>L</a:t>
            </a:r>
            <a:r>
              <a:rPr sz="1400" b="1" spc="-15" dirty="0">
                <a:solidFill>
                  <a:srgbClr val="20212A"/>
                </a:solidFill>
                <a:latin typeface="Calibri"/>
                <a:cs typeface="Calibri"/>
              </a:rPr>
              <a:t>ondo</a:t>
            </a:r>
            <a:r>
              <a:rPr sz="1400" b="1" spc="-20" dirty="0">
                <a:solidFill>
                  <a:srgbClr val="20212A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20212A"/>
                </a:solidFill>
                <a:latin typeface="Calibri"/>
                <a:cs typeface="Calibri"/>
              </a:rPr>
              <a:t>: Ma</a:t>
            </a:r>
            <a:r>
              <a:rPr sz="1400" b="1" spc="-20" dirty="0">
                <a:solidFill>
                  <a:srgbClr val="20212A"/>
                </a:solidFill>
                <a:latin typeface="Calibri"/>
                <a:cs typeface="Calibri"/>
              </a:rPr>
              <a:t>cm</a:t>
            </a:r>
            <a:r>
              <a:rPr sz="1400" b="1" spc="-15" dirty="0">
                <a:solidFill>
                  <a:srgbClr val="20212A"/>
                </a:solidFill>
                <a:latin typeface="Calibri"/>
                <a:cs typeface="Calibri"/>
              </a:rPr>
              <a:t>ill</a:t>
            </a:r>
            <a:r>
              <a:rPr sz="1400" b="1" spc="-5" dirty="0">
                <a:solidFill>
                  <a:srgbClr val="20212A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20212A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1400" b="1" spc="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20212A"/>
                </a:solidFill>
                <a:latin typeface="Calibri"/>
                <a:cs typeface="Calibri"/>
              </a:rPr>
              <a:t>p</a:t>
            </a:r>
            <a:r>
              <a:rPr sz="1400" b="1" spc="-5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r>
              <a:rPr sz="1400" b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20212A"/>
                </a:solidFill>
                <a:latin typeface="Calibri"/>
                <a:cs typeface="Calibri"/>
              </a:rPr>
              <a:t>43</a:t>
            </a:r>
            <a:r>
              <a:rPr sz="1400" b="1" spc="-5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53804" y="422060"/>
            <a:ext cx="2813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22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776" rIns="0" bIns="0" rtlCol="0">
            <a:spAutoFit/>
          </a:bodyPr>
          <a:lstStyle/>
          <a:p>
            <a:pPr marL="2168525">
              <a:lnSpc>
                <a:spcPct val="100000"/>
              </a:lnSpc>
            </a:pPr>
            <a:r>
              <a:rPr dirty="0"/>
              <a:t>Ε</a:t>
            </a:r>
            <a:r>
              <a:rPr spc="15" dirty="0"/>
              <a:t>ν</a:t>
            </a:r>
            <a:r>
              <a:rPr dirty="0"/>
              <a:t>νο</a:t>
            </a:r>
            <a:r>
              <a:rPr spc="-10" dirty="0"/>
              <a:t>ι</a:t>
            </a:r>
            <a:r>
              <a:rPr spc="-25" dirty="0"/>
              <a:t>ο</a:t>
            </a:r>
            <a:r>
              <a:rPr spc="-20" dirty="0"/>
              <a:t>λ</a:t>
            </a:r>
            <a:r>
              <a:rPr dirty="0"/>
              <a:t>ό</a:t>
            </a:r>
            <a:r>
              <a:rPr spc="5" dirty="0"/>
              <a:t>γησ</a:t>
            </a:r>
            <a:r>
              <a:rPr dirty="0"/>
              <a:t>η</a:t>
            </a:r>
            <a:r>
              <a:rPr spc="-95" dirty="0"/>
              <a:t> </a:t>
            </a:r>
            <a:r>
              <a:rPr spc="-15" dirty="0"/>
              <a:t>(</a:t>
            </a:r>
            <a:r>
              <a:rPr spc="-10" dirty="0"/>
              <a:t>2</a:t>
            </a:r>
            <a:r>
              <a:rPr dirty="0"/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52219" y="1017777"/>
            <a:ext cx="8338820" cy="5179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Πα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: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ψ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4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(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B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bb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i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201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1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 18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3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-18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4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)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30"/>
              </a:spcBef>
            </a:pP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-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επ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χη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μα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ονό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30"/>
              </a:spcBef>
            </a:pP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-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-105" dirty="0">
                <a:solidFill>
                  <a:srgbClr val="20212A"/>
                </a:solidFill>
                <a:latin typeface="Calibri"/>
                <a:cs typeface="Calibri"/>
              </a:rPr>
              <a:t>/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μα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30"/>
              </a:spcBef>
            </a:pP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-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ώ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νο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λι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30"/>
              </a:spcBef>
            </a:pP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-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λεμο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7620">
              <a:lnSpc>
                <a:spcPct val="120000"/>
              </a:lnSpc>
              <a:tabLst>
                <a:tab pos="1755775" algn="l"/>
                <a:tab pos="2712720" algn="l"/>
                <a:tab pos="3154680" algn="l"/>
                <a:tab pos="4690745" algn="l"/>
                <a:tab pos="6593205" algn="l"/>
                <a:tab pos="7108190" algn="l"/>
              </a:tabLst>
            </a:pP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Πα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αμ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ε	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όψει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	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	σ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μπε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ιφο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	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«π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ψ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»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,	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υ	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μο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άζο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45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όμ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ονομάζο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άποι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800" b="1" spc="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επ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ήσ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αμ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6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«π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άλ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ψ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η»</a:t>
            </a:r>
            <a:r>
              <a:rPr sz="18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r>
              <a:rPr sz="1800" b="1" spc="4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νο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κή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ή,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7620" algn="just">
              <a:lnSpc>
                <a:spcPct val="120000"/>
              </a:lnSpc>
            </a:pP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Πα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ο 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υ </a:t>
            </a:r>
            <a:r>
              <a:rPr sz="1800" b="1" spc="4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θε </a:t>
            </a:r>
            <a:r>
              <a:rPr sz="1800" b="1" spc="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ένα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 </a:t>
            </a:r>
            <a:r>
              <a:rPr sz="1800" b="1" spc="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απ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ό </a:t>
            </a:r>
            <a:r>
              <a:rPr sz="1800" b="1" spc="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 </a:t>
            </a:r>
            <a:r>
              <a:rPr sz="1800" b="1" spc="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μπο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ί 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 </a:t>
            </a:r>
            <a:r>
              <a:rPr sz="1800" b="1" spc="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 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φο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1800" b="1" spc="2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 </a:t>
            </a:r>
            <a:r>
              <a:rPr sz="1800" b="1" spc="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ψ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 </a:t>
            </a:r>
            <a:r>
              <a:rPr sz="1800" b="1" spc="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 </a:t>
            </a:r>
            <a:r>
              <a:rPr sz="1800" b="1" spc="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ο </a:t>
            </a:r>
            <a:r>
              <a:rPr sz="1800" b="1" spc="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βώς  </a:t>
            </a:r>
            <a:r>
              <a:rPr sz="1800" b="1" spc="-1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  </a:t>
            </a:r>
            <a:r>
              <a:rPr sz="1800" b="1" spc="-1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ψ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η,  </a:t>
            </a:r>
            <a:r>
              <a:rPr sz="1800" b="1" spc="-1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ε  </a:t>
            </a:r>
            <a:r>
              <a:rPr sz="1800" b="1" spc="-1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όλ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  </a:t>
            </a:r>
            <a:r>
              <a:rPr sz="1800" b="1" spc="-1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  </a:t>
            </a:r>
            <a:r>
              <a:rPr sz="1800" b="1" spc="-17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  </a:t>
            </a:r>
            <a:r>
              <a:rPr sz="1800" b="1" spc="-17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  </a:t>
            </a:r>
            <a:r>
              <a:rPr sz="1800" b="1" spc="-1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ο  </a:t>
            </a:r>
            <a:r>
              <a:rPr sz="1800" b="1" spc="-1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  </a:t>
            </a:r>
            <a:r>
              <a:rPr sz="1800" b="1" spc="-1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ση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μα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  </a:t>
            </a:r>
            <a:r>
              <a:rPr sz="1800" b="1" spc="-16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υμ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ε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αλ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ξ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σε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κή </a:t>
            </a:r>
            <a:r>
              <a:rPr sz="1800" b="1" i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i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i="1" spc="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i="1" spc="-10" dirty="0">
                <a:solidFill>
                  <a:srgbClr val="20212A"/>
                </a:solidFill>
                <a:latin typeface="Calibri"/>
                <a:cs typeface="Calibri"/>
              </a:rPr>
              <a:t>φ</a:t>
            </a:r>
            <a:r>
              <a:rPr sz="1800" b="1" i="1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800" b="1" i="1" spc="-10" dirty="0">
                <a:solidFill>
                  <a:srgbClr val="20212A"/>
                </a:solidFill>
                <a:latin typeface="Calibri"/>
                <a:cs typeface="Calibri"/>
              </a:rPr>
              <a:t>νί</a:t>
            </a:r>
            <a:r>
              <a:rPr sz="1800" b="1" i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i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ση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μα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ΝΝ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4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ΟΓ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ΗΣ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7620">
              <a:lnSpc>
                <a:spcPct val="120000"/>
              </a:lnSpc>
            </a:pPr>
            <a:r>
              <a:rPr sz="1800" b="1" u="heavy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u="heavy" dirty="0">
                <a:solidFill>
                  <a:srgbClr val="20212A"/>
                </a:solidFill>
                <a:latin typeface="Times New Roman"/>
                <a:cs typeface="Times New Roman"/>
              </a:rPr>
              <a:t> </a:t>
            </a:r>
            <a:r>
              <a:rPr sz="1800" u="heavy" spc="145" dirty="0">
                <a:solidFill>
                  <a:srgbClr val="20212A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solidFill>
                  <a:srgbClr val="20212A"/>
                </a:solidFill>
                <a:latin typeface="Calibri"/>
                <a:cs typeface="Calibri"/>
              </a:rPr>
              <a:t>νο</a:t>
            </a:r>
            <a:r>
              <a:rPr sz="1800" b="1" u="heavy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u="heavy" spc="-1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1800" b="1" u="heavy" dirty="0">
                <a:solidFill>
                  <a:srgbClr val="20212A"/>
                </a:solidFill>
                <a:latin typeface="Calibri"/>
                <a:cs typeface="Calibri"/>
              </a:rPr>
              <a:t>κή</a:t>
            </a:r>
            <a:r>
              <a:rPr sz="1800" u="heavy" dirty="0">
                <a:solidFill>
                  <a:srgbClr val="20212A"/>
                </a:solidFill>
                <a:latin typeface="Times New Roman"/>
                <a:cs typeface="Times New Roman"/>
              </a:rPr>
              <a:t> </a:t>
            </a:r>
            <a:r>
              <a:rPr sz="1800" u="heavy" spc="155" dirty="0">
                <a:solidFill>
                  <a:srgbClr val="20212A"/>
                </a:solidFill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u="heavy" spc="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u="heavy" spc="-3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u="heavy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u="heavy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u="heavy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u="heavy" spc="-3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u="heavy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u="heavy" spc="1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u="heavy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u="heavy" dirty="0">
                <a:solidFill>
                  <a:srgbClr val="20212A"/>
                </a:solidFill>
                <a:latin typeface="Times New Roman"/>
                <a:cs typeface="Times New Roman"/>
              </a:rPr>
              <a:t> </a:t>
            </a:r>
            <a:r>
              <a:rPr sz="1800" u="heavy" spc="145" dirty="0">
                <a:solidFill>
                  <a:srgbClr val="20212A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u="heavy" spc="-3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u="heavy" dirty="0">
                <a:solidFill>
                  <a:srgbClr val="20212A"/>
                </a:solidFill>
                <a:latin typeface="Calibri"/>
                <a:cs typeface="Calibri"/>
              </a:rPr>
              <a:t>σω</a:t>
            </a:r>
            <a:r>
              <a:rPr sz="1800" u="heavy" dirty="0">
                <a:solidFill>
                  <a:srgbClr val="20212A"/>
                </a:solidFill>
                <a:latin typeface="Times New Roman"/>
                <a:cs typeface="Times New Roman"/>
              </a:rPr>
              <a:t> </a:t>
            </a:r>
            <a:r>
              <a:rPr sz="1800" u="heavy" spc="180" dirty="0">
                <a:solidFill>
                  <a:srgbClr val="20212A"/>
                </a:solidFill>
                <a:latin typeface="Times New Roman"/>
                <a:cs typeface="Times New Roman"/>
              </a:rPr>
              <a:t> </a:t>
            </a:r>
            <a:r>
              <a:rPr sz="1800" b="1" u="heavy" spc="1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u="heavy" dirty="0">
                <a:solidFill>
                  <a:srgbClr val="20212A"/>
                </a:solidFill>
                <a:latin typeface="Calibri"/>
                <a:cs typeface="Calibri"/>
              </a:rPr>
              <a:t>ης</a:t>
            </a:r>
            <a:r>
              <a:rPr sz="1800" u="heavy" dirty="0">
                <a:solidFill>
                  <a:srgbClr val="20212A"/>
                </a:solidFill>
                <a:latin typeface="Times New Roman"/>
                <a:cs typeface="Times New Roman"/>
              </a:rPr>
              <a:t> </a:t>
            </a:r>
            <a:r>
              <a:rPr sz="1800" u="heavy" spc="170" dirty="0">
                <a:solidFill>
                  <a:srgbClr val="20212A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solidFill>
                  <a:srgbClr val="20212A"/>
                </a:solidFill>
                <a:latin typeface="Calibri"/>
                <a:cs typeface="Calibri"/>
              </a:rPr>
              <a:t>οπο</a:t>
            </a:r>
            <a:r>
              <a:rPr sz="1800" b="1" u="heavy" spc="-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u="heavy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u="heavy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u="heavy" dirty="0">
                <a:solidFill>
                  <a:srgbClr val="20212A"/>
                </a:solidFill>
                <a:latin typeface="Times New Roman"/>
                <a:cs typeface="Times New Roman"/>
              </a:rPr>
              <a:t> </a:t>
            </a:r>
            <a:r>
              <a:rPr sz="1800" u="heavy" spc="160" dirty="0">
                <a:solidFill>
                  <a:srgbClr val="20212A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3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u="heavy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u="heavy" spc="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u="heavy" spc="-10" dirty="0">
                <a:solidFill>
                  <a:srgbClr val="20212A"/>
                </a:solidFill>
                <a:latin typeface="Calibri"/>
                <a:cs typeface="Calibri"/>
              </a:rPr>
              <a:t>φε</a:t>
            </a:r>
            <a:r>
              <a:rPr sz="1800" b="1" u="heavy" spc="-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u="heavy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u="heavy" dirty="0">
                <a:solidFill>
                  <a:srgbClr val="20212A"/>
                </a:solidFill>
                <a:latin typeface="Times New Roman"/>
                <a:cs typeface="Times New Roman"/>
              </a:rPr>
              <a:t> </a:t>
            </a:r>
            <a:r>
              <a:rPr sz="1800" u="heavy" spc="165" dirty="0">
                <a:solidFill>
                  <a:srgbClr val="20212A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u="heavy" spc="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u="heavy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u="heavy" dirty="0">
                <a:solidFill>
                  <a:srgbClr val="20212A"/>
                </a:solidFill>
                <a:latin typeface="Times New Roman"/>
                <a:cs typeface="Times New Roman"/>
              </a:rPr>
              <a:t> </a:t>
            </a:r>
            <a:r>
              <a:rPr sz="1800" u="heavy" spc="145" dirty="0">
                <a:solidFill>
                  <a:srgbClr val="20212A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u="heavy" spc="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u="heavy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u="heavy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u="heavy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u="heavy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u="heavy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1800" b="1" u="heavy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u="heavy" spc="-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u="heavy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u="heavy" dirty="0">
                <a:solidFill>
                  <a:srgbClr val="20212A"/>
                </a:solidFill>
                <a:latin typeface="Times New Roman"/>
                <a:cs typeface="Times New Roman"/>
              </a:rPr>
              <a:t> </a:t>
            </a:r>
            <a:r>
              <a:rPr sz="1800" u="heavy" spc="165" dirty="0">
                <a:solidFill>
                  <a:srgbClr val="20212A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u="heavy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u="heavy" spc="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u="heavy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u="heavy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u="heavy" dirty="0">
                <a:solidFill>
                  <a:srgbClr val="20212A"/>
                </a:solidFill>
                <a:latin typeface="Times New Roman"/>
                <a:cs typeface="Times New Roman"/>
              </a:rPr>
              <a:t> </a:t>
            </a:r>
            <a:r>
              <a:rPr sz="1800" u="heavy" spc="165" dirty="0">
                <a:solidFill>
                  <a:srgbClr val="20212A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solidFill>
                  <a:srgbClr val="20212A"/>
                </a:solidFill>
                <a:latin typeface="Calibri"/>
                <a:cs typeface="Calibri"/>
              </a:rPr>
              <a:t>(</a:t>
            </a:r>
            <a:r>
              <a:rPr sz="1800" b="1" u="heavy" spc="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u="heavy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u="heavy" spc="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u="heavy" spc="-10" dirty="0">
                <a:solidFill>
                  <a:srgbClr val="20212A"/>
                </a:solidFill>
                <a:latin typeface="Calibri"/>
                <a:cs typeface="Calibri"/>
              </a:rPr>
              <a:t>οιε</a:t>
            </a:r>
            <a:r>
              <a:rPr sz="1800" b="1" u="heavy" spc="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u="heavy" dirty="0">
                <a:solidFill>
                  <a:srgbClr val="20212A"/>
                </a:solidFill>
                <a:latin typeface="Calibri"/>
                <a:cs typeface="Calibri"/>
              </a:rPr>
              <a:t>)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u="heavy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u="heavy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u="heavy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u="heavy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u="heavy" spc="-3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u="heavy" spc="-10" dirty="0">
                <a:solidFill>
                  <a:srgbClr val="20212A"/>
                </a:solidFill>
                <a:latin typeface="Calibri"/>
                <a:cs typeface="Calibri"/>
              </a:rPr>
              <a:t>αμ</a:t>
            </a:r>
            <a:r>
              <a:rPr sz="1800" b="1" u="heavy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1800" b="1" u="heavy" spc="-10" dirty="0">
                <a:solidFill>
                  <a:srgbClr val="20212A"/>
                </a:solidFill>
                <a:latin typeface="Calibri"/>
                <a:cs typeface="Calibri"/>
              </a:rPr>
              <a:t>άνο</a:t>
            </a:r>
            <a:r>
              <a:rPr sz="1800" b="1" u="heavy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u="heavy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u="heavy" spc="-35" dirty="0">
                <a:solidFill>
                  <a:srgbClr val="20212A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solidFill>
                  <a:srgbClr val="20212A"/>
                </a:solidFill>
                <a:latin typeface="Calibri"/>
                <a:cs typeface="Calibri"/>
              </a:rPr>
              <a:t>πι</a:t>
            </a:r>
            <a:r>
              <a:rPr sz="1800" b="1" u="heavy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u="heavy" spc="-30" dirty="0">
                <a:solidFill>
                  <a:srgbClr val="20212A"/>
                </a:solidFill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u="heavy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u="heavy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u="heavy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u="heavy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u="heavy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u="heavy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u="heavy" spc="-10" dirty="0">
                <a:solidFill>
                  <a:srgbClr val="20212A"/>
                </a:solidFill>
                <a:latin typeface="Calibri"/>
                <a:cs typeface="Calibri"/>
              </a:rPr>
              <a:t>ιμέν</a:t>
            </a:r>
            <a:r>
              <a:rPr sz="1800" b="1" u="heavy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u="heavy" spc="-20" dirty="0">
                <a:solidFill>
                  <a:srgbClr val="20212A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u="heavy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u="heavy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u="heavy" spc="-55" dirty="0">
                <a:solidFill>
                  <a:srgbClr val="20212A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u="heavy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u="heavy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u="heavy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u="heavy" dirty="0">
                <a:solidFill>
                  <a:srgbClr val="20212A"/>
                </a:solidFill>
                <a:latin typeface="Calibri"/>
                <a:cs typeface="Calibri"/>
              </a:rPr>
              <a:t>βή</a:t>
            </a:r>
            <a:r>
              <a:rPr sz="1800" u="heavy" spc="-15" dirty="0">
                <a:solidFill>
                  <a:srgbClr val="20212A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u="heavy" spc="-10" dirty="0">
                <a:solidFill>
                  <a:srgbClr val="20212A"/>
                </a:solidFill>
                <a:latin typeface="Calibri"/>
                <a:cs typeface="Calibri"/>
              </a:rPr>
              <a:t>πό</a:t>
            </a:r>
            <a:r>
              <a:rPr sz="1800" b="1" u="heavy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u="heavy" spc="-35" dirty="0">
                <a:solidFill>
                  <a:srgbClr val="20212A"/>
                </a:solidFill>
                <a:latin typeface="Calibri"/>
                <a:cs typeface="Calibri"/>
              </a:rPr>
              <a:t>τα</a:t>
            </a:r>
            <a:r>
              <a:rPr sz="1800" b="1" u="heavy" dirty="0">
                <a:solidFill>
                  <a:srgbClr val="20212A"/>
                </a:solidFill>
                <a:latin typeface="Calibri"/>
                <a:cs typeface="Calibri"/>
              </a:rPr>
              <a:t>ση.</a:t>
            </a:r>
            <a:endParaRPr sz="1800">
              <a:latin typeface="Calibri"/>
              <a:cs typeface="Calibri"/>
            </a:endParaRPr>
          </a:p>
          <a:p>
            <a:pPr marL="12700" marR="8255">
              <a:lnSpc>
                <a:spcPct val="120000"/>
              </a:lnSpc>
              <a:tabLst>
                <a:tab pos="1118870" algn="l"/>
                <a:tab pos="2938145" algn="l"/>
              </a:tabLst>
            </a:pP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κή	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ξη, </a:t>
            </a:r>
            <a:r>
              <a:rPr sz="1800" b="1" spc="1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αϊ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κή	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, </a:t>
            </a:r>
            <a:r>
              <a:rPr sz="1800" b="1" spc="1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νι</a:t>
            </a:r>
            <a:r>
              <a:rPr sz="1800" b="1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ό </a:t>
            </a:r>
            <a:r>
              <a:rPr sz="1800" b="1" spc="1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φ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άλα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, </a:t>
            </a:r>
            <a:r>
              <a:rPr sz="1800" b="1" spc="1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πο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ιτι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κή </a:t>
            </a:r>
            <a:r>
              <a:rPr sz="1800" b="1" spc="17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ση,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κή</a:t>
            </a:r>
            <a:r>
              <a:rPr sz="1800" b="1" spc="-25" dirty="0">
                <a:solidFill>
                  <a:srgbClr val="20212A"/>
                </a:solidFill>
                <a:latin typeface="Calibri"/>
                <a:cs typeface="Calibri"/>
              </a:rPr>
              <a:t> κ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56852" y="422060"/>
            <a:ext cx="280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23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927" rIns="0" bIns="0" rtlCol="0">
            <a:spAutoFit/>
          </a:bodyPr>
          <a:lstStyle/>
          <a:p>
            <a:pPr marL="2168525">
              <a:lnSpc>
                <a:spcPct val="100000"/>
              </a:lnSpc>
            </a:pPr>
            <a:r>
              <a:rPr dirty="0"/>
              <a:t>Ε</a:t>
            </a:r>
            <a:r>
              <a:rPr spc="15" dirty="0"/>
              <a:t>ν</a:t>
            </a:r>
            <a:r>
              <a:rPr dirty="0"/>
              <a:t>νο</a:t>
            </a:r>
            <a:r>
              <a:rPr spc="-10" dirty="0"/>
              <a:t>ι</a:t>
            </a:r>
            <a:r>
              <a:rPr spc="-25" dirty="0"/>
              <a:t>ο</a:t>
            </a:r>
            <a:r>
              <a:rPr spc="-20" dirty="0"/>
              <a:t>λ</a:t>
            </a:r>
            <a:r>
              <a:rPr dirty="0"/>
              <a:t>ό</a:t>
            </a:r>
            <a:r>
              <a:rPr spc="5" dirty="0"/>
              <a:t>γησ</a:t>
            </a:r>
            <a:r>
              <a:rPr dirty="0"/>
              <a:t>η</a:t>
            </a:r>
            <a:r>
              <a:rPr spc="-95" dirty="0"/>
              <a:t> </a:t>
            </a:r>
            <a:r>
              <a:rPr spc="-15" dirty="0"/>
              <a:t>(</a:t>
            </a:r>
            <a:r>
              <a:rPr spc="-10" dirty="0"/>
              <a:t>3</a:t>
            </a:r>
            <a:r>
              <a:rPr dirty="0"/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05916" y="1307338"/>
            <a:ext cx="8266430" cy="320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u="heavy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i="1" u="heavy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i="1" u="heavy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i="1" u="heavy" spc="-15" dirty="0">
                <a:solidFill>
                  <a:srgbClr val="20212A"/>
                </a:solidFill>
                <a:latin typeface="Calibri"/>
                <a:cs typeface="Calibri"/>
              </a:rPr>
              <a:t> τ</a:t>
            </a:r>
            <a:r>
              <a:rPr sz="1800" b="1" i="1" u="heavy" spc="-3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i="1" u="heavy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i="1" u="heavy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i="1" u="heavy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i="1" u="heavy" spc="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i="1" u="heavy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i="1" u="heavy" spc="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i="1" u="heavy" spc="-15" dirty="0">
                <a:solidFill>
                  <a:srgbClr val="20212A"/>
                </a:solidFill>
                <a:latin typeface="Calibri"/>
                <a:cs typeface="Calibri"/>
              </a:rPr>
              <a:t>ιο</a:t>
            </a:r>
            <a:r>
              <a:rPr sz="1800" b="1" i="1" u="heavy" spc="-3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i="1" u="heavy" spc="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i="1" u="heavy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i="1" u="heavy" spc="-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i="1" u="heavy" dirty="0">
                <a:solidFill>
                  <a:srgbClr val="20212A"/>
                </a:solidFill>
                <a:latin typeface="Calibri"/>
                <a:cs typeface="Calibri"/>
              </a:rPr>
              <a:t>ση</a:t>
            </a:r>
            <a:r>
              <a:rPr sz="1800" b="1" i="1" u="heavy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i="1" u="heavy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i="1" u="heavy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i="1" u="heavy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i="1" u="heavy" spc="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i="1" u="heavy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i="1" u="heavy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i="1" u="heavy" spc="-3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i="1" u="heavy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i="1" u="heavy" spc="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i="1" u="heavy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i="1" u="heavy" spc="-2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i="1" u="heavy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i="1" u="heavy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i="1" u="heavy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i="1" u="heavy" spc="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i="1" u="heavy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i="1" u="heavy" spc="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i="1" u="heavy" spc="-1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i="1" u="heavy" spc="-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i="1" u="heavy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i="1" u="heavy" spc="-1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i="1" u="heavy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ννοι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ολ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ύμ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ιτ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οπο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ύμ</a:t>
            </a:r>
            <a:r>
              <a:rPr sz="1800" b="1" spc="-3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20000"/>
              </a:lnSpc>
            </a:pP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οπ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ηση</a:t>
            </a:r>
            <a:r>
              <a:rPr sz="1800" b="1" spc="19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–  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 </a:t>
            </a:r>
            <a:r>
              <a:rPr sz="1800" b="1" spc="-2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 </a:t>
            </a:r>
            <a:r>
              <a:rPr sz="1800" b="1" spc="-204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ωσης </a:t>
            </a:r>
            <a:r>
              <a:rPr sz="1800" b="1" spc="-2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ει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ών</a:t>
            </a:r>
            <a:r>
              <a:rPr sz="1800" b="1" spc="17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ών</a:t>
            </a:r>
            <a:r>
              <a:rPr sz="1800" b="1" spc="1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(op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800" b="1" spc="-40" dirty="0">
                <a:solidFill>
                  <a:srgbClr val="20212A"/>
                </a:solidFill>
                <a:latin typeface="Calibri"/>
                <a:cs typeface="Calibri"/>
              </a:rPr>
              <a:t>r</a:t>
            </a:r>
            <a:r>
              <a:rPr sz="1800" b="1" spc="-30" dirty="0">
                <a:solidFill>
                  <a:srgbClr val="20212A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t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i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o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al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d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f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ini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t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on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s)</a:t>
            </a:r>
            <a:r>
              <a:rPr sz="1800" b="1" spc="1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800" b="1" spc="17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1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βής</a:t>
            </a:r>
            <a:r>
              <a:rPr sz="1800" b="1" spc="1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μό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17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ων</a:t>
            </a:r>
            <a:r>
              <a:rPr sz="1800" b="1" spc="1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ει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20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ών</a:t>
            </a:r>
            <a:r>
              <a:rPr sz="1800" b="1" spc="1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1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1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17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μέ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ηση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μια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 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Ορ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–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Ο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φ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ής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ιμέ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 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μό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άπο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υ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 π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 β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ων</a:t>
            </a:r>
            <a:r>
              <a:rPr sz="1800" b="1" spc="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ιτ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ών</a:t>
            </a:r>
            <a:r>
              <a:rPr sz="18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σω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ων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οποί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ων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ιοποιο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4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ήσ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ει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Πα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ηση</a:t>
            </a:r>
            <a:r>
              <a:rPr sz="18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–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βής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ων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ών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μέ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ηση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μια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53804" y="422060"/>
            <a:ext cx="2825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24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483" rIns="0" bIns="0" rtlCol="0">
            <a:spAutoFit/>
          </a:bodyPr>
          <a:lstStyle/>
          <a:p>
            <a:pPr marL="2012950">
              <a:lnSpc>
                <a:spcPct val="100000"/>
              </a:lnSpc>
            </a:pPr>
            <a:r>
              <a:rPr spc="-15" dirty="0"/>
              <a:t>Λ</a:t>
            </a:r>
            <a:r>
              <a:rPr spc="5" dirty="0"/>
              <a:t>ε</a:t>
            </a:r>
            <a:r>
              <a:rPr spc="-60" dirty="0"/>
              <a:t>ι</a:t>
            </a:r>
            <a:r>
              <a:rPr spc="-25" dirty="0"/>
              <a:t>τ</a:t>
            </a:r>
            <a:r>
              <a:rPr dirty="0"/>
              <a:t>ου</a:t>
            </a:r>
            <a:r>
              <a:rPr spc="-25" dirty="0"/>
              <a:t>ρ</a:t>
            </a:r>
            <a:r>
              <a:rPr spc="5" dirty="0"/>
              <a:t>γ</a:t>
            </a:r>
            <a:r>
              <a:rPr spc="-10" dirty="0"/>
              <a:t>ι</a:t>
            </a:r>
            <a:r>
              <a:rPr spc="-80" dirty="0"/>
              <a:t>κ</a:t>
            </a:r>
            <a:r>
              <a:rPr dirty="0"/>
              <a:t>ο</a:t>
            </a:r>
            <a:r>
              <a:rPr spc="5" dirty="0"/>
              <a:t>π</a:t>
            </a:r>
            <a:r>
              <a:rPr dirty="0"/>
              <a:t>ο</a:t>
            </a:r>
            <a:r>
              <a:rPr spc="-10" dirty="0"/>
              <a:t>ί</a:t>
            </a:r>
            <a:r>
              <a:rPr spc="5" dirty="0"/>
              <a:t>ησ</a:t>
            </a:r>
            <a:r>
              <a:rPr dirty="0"/>
              <a:t>η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52219" y="1581150"/>
            <a:ext cx="8336280" cy="453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εί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τά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20000"/>
              </a:lnSpc>
            </a:pP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εί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: </a:t>
            </a:r>
            <a:r>
              <a:rPr sz="1800" b="1" spc="1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 </a:t>
            </a:r>
            <a:r>
              <a:rPr sz="1800" b="1" spc="1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πα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ηση </a:t>
            </a:r>
            <a:r>
              <a:rPr sz="1800" b="1" spc="1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υ </a:t>
            </a:r>
            <a:r>
              <a:rPr sz="1800" b="1" spc="1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ιλ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υμ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ε </a:t>
            </a:r>
            <a:r>
              <a:rPr sz="1800" b="1" spc="1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 </a:t>
            </a:r>
            <a:r>
              <a:rPr sz="1800" b="1" spc="1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ήσ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ε </a:t>
            </a:r>
            <a:r>
              <a:rPr sz="1800" b="1" spc="1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αν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ση </a:t>
            </a:r>
            <a:r>
              <a:rPr sz="1800" b="1" spc="14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 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ής</a:t>
            </a:r>
            <a:r>
              <a:rPr sz="18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ήσ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υμ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30"/>
              </a:spcBef>
            </a:pP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Πα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…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ησ</a:t>
            </a:r>
            <a:r>
              <a:rPr sz="1800" b="1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1800" b="1" spc="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ομ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κή</a:t>
            </a:r>
            <a:r>
              <a:rPr sz="1800" b="1" spc="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ση,</a:t>
            </a:r>
            <a:r>
              <a:rPr sz="1800" b="1" spc="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ψ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ση:</a:t>
            </a:r>
            <a:r>
              <a:rPr sz="18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 π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άποια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έννοια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7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οποί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να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σδ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20000"/>
              </a:lnSpc>
            </a:pP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φ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ά 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5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σης 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 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εί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η: </a:t>
            </a:r>
            <a:r>
              <a:rPr sz="18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 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νο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 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ησ</a:t>
            </a:r>
            <a:r>
              <a:rPr sz="1800" b="1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, 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πο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ί 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 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ί β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  </a:t>
            </a:r>
            <a:r>
              <a:rPr sz="1800" b="1" spc="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υ  </a:t>
            </a:r>
            <a:r>
              <a:rPr sz="1800" b="1" spc="4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  </a:t>
            </a:r>
            <a:r>
              <a:rPr sz="1800" b="1" spc="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«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ησ</a:t>
            </a:r>
            <a:r>
              <a:rPr sz="1800" b="1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κή  </a:t>
            </a:r>
            <a:r>
              <a:rPr sz="1800" b="1" spc="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ση»  </a:t>
            </a:r>
            <a:r>
              <a:rPr sz="1800" b="1" spc="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υ  </a:t>
            </a:r>
            <a:r>
              <a:rPr sz="1800" b="1" spc="7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αφ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ά  </a:t>
            </a:r>
            <a:r>
              <a:rPr sz="1800" b="1" spc="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  </a:t>
            </a:r>
            <a:r>
              <a:rPr sz="1800" b="1" spc="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λε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κή δ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ση</a:t>
            </a:r>
            <a:r>
              <a:rPr sz="18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ης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ησ</a:t>
            </a:r>
            <a:r>
              <a:rPr sz="1800" b="1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20000"/>
              </a:lnSpc>
            </a:pP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θε </a:t>
            </a:r>
            <a:r>
              <a:rPr sz="1800" b="1" spc="-1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ννο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 </a:t>
            </a:r>
            <a:r>
              <a:rPr sz="1800" b="1" spc="-1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 </a:t>
            </a:r>
            <a:r>
              <a:rPr sz="1800" b="1" spc="-1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δη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δή </a:t>
            </a:r>
            <a:r>
              <a:rPr sz="1800" b="1" spc="-114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 </a:t>
            </a:r>
            <a:r>
              <a:rPr sz="1800" b="1" spc="-1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τά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 </a:t>
            </a:r>
            <a:r>
              <a:rPr sz="1800" b="1" spc="-1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(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) </a:t>
            </a:r>
            <a:r>
              <a:rPr sz="1800" b="1" spc="-1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 </a:t>
            </a:r>
            <a:r>
              <a:rPr sz="1800" b="1" spc="-1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 </a:t>
            </a:r>
            <a:r>
              <a:rPr sz="1800" b="1" spc="-1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 </a:t>
            </a:r>
            <a:r>
              <a:rPr sz="1800" b="1" spc="-1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ώ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 β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 εν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ώ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3"/>
            <a:ext cx="4447385" cy="5821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095"/>
            <a:ext cx="1947671" cy="4688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59900" y="422060"/>
            <a:ext cx="2743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D4D4D"/>
                </a:solidFill>
                <a:latin typeface="Georgia"/>
                <a:cs typeface="Georgia"/>
              </a:rPr>
              <a:t>25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47620" y="778001"/>
            <a:ext cx="5677535" cy="808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dirty="0">
                <a:solidFill>
                  <a:srgbClr val="20212B"/>
                </a:solidFill>
                <a:latin typeface="Calibri"/>
                <a:cs typeface="Calibri"/>
              </a:rPr>
              <a:t>Α</a:t>
            </a:r>
            <a:r>
              <a:rPr sz="2800" b="1" spc="5" dirty="0">
                <a:solidFill>
                  <a:srgbClr val="20212B"/>
                </a:solidFill>
                <a:latin typeface="Calibri"/>
                <a:cs typeface="Calibri"/>
              </a:rPr>
              <a:t>π</a:t>
            </a:r>
            <a:r>
              <a:rPr sz="2800" b="1" dirty="0">
                <a:solidFill>
                  <a:srgbClr val="20212B"/>
                </a:solidFill>
                <a:latin typeface="Calibri"/>
                <a:cs typeface="Calibri"/>
              </a:rPr>
              <a:t>ό</a:t>
            </a:r>
            <a:r>
              <a:rPr sz="2800" b="1" spc="-35" dirty="0">
                <a:solidFill>
                  <a:srgbClr val="20212B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212B"/>
                </a:solidFill>
                <a:latin typeface="Calibri"/>
                <a:cs typeface="Calibri"/>
              </a:rPr>
              <a:t>τ</a:t>
            </a:r>
            <a:r>
              <a:rPr sz="2800" b="1" spc="-40" dirty="0">
                <a:solidFill>
                  <a:srgbClr val="20212B"/>
                </a:solidFill>
                <a:latin typeface="Calibri"/>
                <a:cs typeface="Calibri"/>
              </a:rPr>
              <a:t>η</a:t>
            </a:r>
            <a:r>
              <a:rPr sz="2800" b="1" dirty="0">
                <a:solidFill>
                  <a:srgbClr val="20212B"/>
                </a:solidFill>
                <a:latin typeface="Calibri"/>
                <a:cs typeface="Calibri"/>
              </a:rPr>
              <a:t>ν</a:t>
            </a:r>
            <a:r>
              <a:rPr sz="2800" b="1" spc="-10" dirty="0">
                <a:solidFill>
                  <a:srgbClr val="20212B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20212B"/>
                </a:solidFill>
                <a:latin typeface="Calibri"/>
                <a:cs typeface="Calibri"/>
              </a:rPr>
              <a:t>έ</a:t>
            </a:r>
            <a:r>
              <a:rPr sz="2800" b="1" spc="15" dirty="0">
                <a:solidFill>
                  <a:srgbClr val="20212B"/>
                </a:solidFill>
                <a:latin typeface="Calibri"/>
                <a:cs typeface="Calibri"/>
              </a:rPr>
              <a:t>ν</a:t>
            </a:r>
            <a:r>
              <a:rPr sz="2800" b="1" dirty="0">
                <a:solidFill>
                  <a:srgbClr val="20212B"/>
                </a:solidFill>
                <a:latin typeface="Calibri"/>
                <a:cs typeface="Calibri"/>
              </a:rPr>
              <a:t>νο</a:t>
            </a:r>
            <a:r>
              <a:rPr sz="2800" b="1" spc="-10" dirty="0">
                <a:solidFill>
                  <a:srgbClr val="20212B"/>
                </a:solidFill>
                <a:latin typeface="Calibri"/>
                <a:cs typeface="Calibri"/>
              </a:rPr>
              <a:t>ι</a:t>
            </a:r>
            <a:r>
              <a:rPr sz="2800" b="1" dirty="0">
                <a:solidFill>
                  <a:srgbClr val="20212B"/>
                </a:solidFill>
                <a:latin typeface="Calibri"/>
                <a:cs typeface="Calibri"/>
              </a:rPr>
              <a:t>α</a:t>
            </a:r>
            <a:r>
              <a:rPr sz="2800" b="1" spc="-35" dirty="0">
                <a:solidFill>
                  <a:srgbClr val="20212B"/>
                </a:solidFill>
                <a:latin typeface="Calibri"/>
                <a:cs typeface="Calibri"/>
              </a:rPr>
              <a:t> </a:t>
            </a:r>
            <a:r>
              <a:rPr sz="2800" b="1" spc="30" dirty="0">
                <a:solidFill>
                  <a:srgbClr val="20212B"/>
                </a:solidFill>
                <a:latin typeface="Calibri"/>
                <a:cs typeface="Calibri"/>
              </a:rPr>
              <a:t>σ</a:t>
            </a:r>
            <a:r>
              <a:rPr sz="2800" b="1" dirty="0">
                <a:solidFill>
                  <a:srgbClr val="20212B"/>
                </a:solidFill>
                <a:latin typeface="Calibri"/>
                <a:cs typeface="Calibri"/>
              </a:rPr>
              <a:t>τη μ</a:t>
            </a:r>
            <a:r>
              <a:rPr sz="2800" b="1" spc="5" dirty="0">
                <a:solidFill>
                  <a:srgbClr val="20212B"/>
                </a:solidFill>
                <a:latin typeface="Calibri"/>
                <a:cs typeface="Calibri"/>
              </a:rPr>
              <a:t>ε</a:t>
            </a:r>
            <a:r>
              <a:rPr sz="2800" b="1" spc="-25" dirty="0">
                <a:solidFill>
                  <a:srgbClr val="20212B"/>
                </a:solidFill>
                <a:latin typeface="Calibri"/>
                <a:cs typeface="Calibri"/>
              </a:rPr>
              <a:t>τ</a:t>
            </a:r>
            <a:r>
              <a:rPr sz="2800" b="1" spc="-5" dirty="0">
                <a:solidFill>
                  <a:srgbClr val="20212B"/>
                </a:solidFill>
                <a:latin typeface="Calibri"/>
                <a:cs typeface="Calibri"/>
              </a:rPr>
              <a:t>α</a:t>
            </a:r>
            <a:r>
              <a:rPr sz="2800" b="1" spc="-20" dirty="0">
                <a:solidFill>
                  <a:srgbClr val="20212B"/>
                </a:solidFill>
                <a:latin typeface="Calibri"/>
                <a:cs typeface="Calibri"/>
              </a:rPr>
              <a:t>β</a:t>
            </a:r>
            <a:r>
              <a:rPr sz="2800" b="1" dirty="0">
                <a:solidFill>
                  <a:srgbClr val="20212B"/>
                </a:solidFill>
                <a:latin typeface="Calibri"/>
                <a:cs typeface="Calibri"/>
              </a:rPr>
              <a:t>λ</a:t>
            </a:r>
            <a:r>
              <a:rPr sz="2800" b="1" spc="-15" dirty="0">
                <a:solidFill>
                  <a:srgbClr val="20212B"/>
                </a:solidFill>
                <a:latin typeface="Calibri"/>
                <a:cs typeface="Calibri"/>
              </a:rPr>
              <a:t>η</a:t>
            </a:r>
            <a:r>
              <a:rPr sz="2800" b="1" dirty="0">
                <a:solidFill>
                  <a:srgbClr val="20212B"/>
                </a:solidFill>
                <a:latin typeface="Calibri"/>
                <a:cs typeface="Calibri"/>
              </a:rPr>
              <a:t>τή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b="1" spc="-240" dirty="0">
                <a:solidFill>
                  <a:srgbClr val="20212B"/>
                </a:solidFill>
                <a:latin typeface="Calibri"/>
                <a:cs typeface="Calibri"/>
              </a:rPr>
              <a:t>Τ</a:t>
            </a:r>
            <a:r>
              <a:rPr sz="2800" b="1" dirty="0">
                <a:solidFill>
                  <a:srgbClr val="20212B"/>
                </a:solidFill>
                <a:latin typeface="Calibri"/>
                <a:cs typeface="Calibri"/>
              </a:rPr>
              <a:t>ο</a:t>
            </a:r>
            <a:r>
              <a:rPr sz="2800" b="1" spc="-35" dirty="0">
                <a:solidFill>
                  <a:srgbClr val="20212B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20212B"/>
                </a:solidFill>
                <a:latin typeface="Calibri"/>
                <a:cs typeface="Calibri"/>
              </a:rPr>
              <a:t>π</a:t>
            </a:r>
            <a:r>
              <a:rPr sz="2800" b="1" spc="-5" dirty="0">
                <a:solidFill>
                  <a:srgbClr val="20212B"/>
                </a:solidFill>
                <a:latin typeface="Calibri"/>
                <a:cs typeface="Calibri"/>
              </a:rPr>
              <a:t>α</a:t>
            </a:r>
            <a:r>
              <a:rPr sz="2800" b="1" dirty="0">
                <a:solidFill>
                  <a:srgbClr val="20212B"/>
                </a:solidFill>
                <a:latin typeface="Calibri"/>
                <a:cs typeface="Calibri"/>
              </a:rPr>
              <a:t>ρ</a:t>
            </a:r>
            <a:r>
              <a:rPr sz="2800" b="1" spc="-30" dirty="0">
                <a:solidFill>
                  <a:srgbClr val="20212B"/>
                </a:solidFill>
                <a:latin typeface="Calibri"/>
                <a:cs typeface="Calibri"/>
              </a:rPr>
              <a:t>ά</a:t>
            </a:r>
            <a:r>
              <a:rPr sz="2800" b="1" spc="-10" dirty="0">
                <a:solidFill>
                  <a:srgbClr val="20212B"/>
                </a:solidFill>
                <a:latin typeface="Calibri"/>
                <a:cs typeface="Calibri"/>
              </a:rPr>
              <a:t>δ</a:t>
            </a:r>
            <a:r>
              <a:rPr sz="2800" b="1" spc="5" dirty="0">
                <a:solidFill>
                  <a:srgbClr val="20212B"/>
                </a:solidFill>
                <a:latin typeface="Calibri"/>
                <a:cs typeface="Calibri"/>
              </a:rPr>
              <a:t>ε</a:t>
            </a:r>
            <a:r>
              <a:rPr sz="2800" b="1" spc="-60" dirty="0">
                <a:solidFill>
                  <a:srgbClr val="20212B"/>
                </a:solidFill>
                <a:latin typeface="Calibri"/>
                <a:cs typeface="Calibri"/>
              </a:rPr>
              <a:t>ι</a:t>
            </a:r>
            <a:r>
              <a:rPr sz="2800" b="1" spc="5" dirty="0">
                <a:solidFill>
                  <a:srgbClr val="20212B"/>
                </a:solidFill>
                <a:latin typeface="Calibri"/>
                <a:cs typeface="Calibri"/>
              </a:rPr>
              <a:t>γ</a:t>
            </a:r>
            <a:r>
              <a:rPr sz="2800" b="1" spc="-20" dirty="0">
                <a:solidFill>
                  <a:srgbClr val="20212B"/>
                </a:solidFill>
                <a:latin typeface="Calibri"/>
                <a:cs typeface="Calibri"/>
              </a:rPr>
              <a:t>μ</a:t>
            </a:r>
            <a:r>
              <a:rPr sz="2800" b="1" dirty="0">
                <a:solidFill>
                  <a:srgbClr val="20212B"/>
                </a:solidFill>
                <a:latin typeface="Calibri"/>
                <a:cs typeface="Calibri"/>
              </a:rPr>
              <a:t>α</a:t>
            </a:r>
            <a:r>
              <a:rPr sz="2800" b="1" spc="-35" dirty="0">
                <a:solidFill>
                  <a:srgbClr val="20212B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212B"/>
                </a:solidFill>
                <a:latin typeface="Calibri"/>
                <a:cs typeface="Calibri"/>
              </a:rPr>
              <a:t>τ</a:t>
            </a:r>
            <a:r>
              <a:rPr sz="2800" b="1" spc="5" dirty="0">
                <a:solidFill>
                  <a:srgbClr val="20212B"/>
                </a:solidFill>
                <a:latin typeface="Calibri"/>
                <a:cs typeface="Calibri"/>
              </a:rPr>
              <a:t>η</a:t>
            </a:r>
            <a:r>
              <a:rPr sz="2800" b="1" dirty="0">
                <a:solidFill>
                  <a:srgbClr val="20212B"/>
                </a:solidFill>
                <a:latin typeface="Calibri"/>
                <a:cs typeface="Calibri"/>
              </a:rPr>
              <a:t>ς</a:t>
            </a:r>
            <a:r>
              <a:rPr sz="2800" b="1" spc="-25" dirty="0">
                <a:solidFill>
                  <a:srgbClr val="20212B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212B"/>
                </a:solidFill>
                <a:latin typeface="Calibri"/>
                <a:cs typeface="Calibri"/>
              </a:rPr>
              <a:t>Θρ</a:t>
            </a:r>
            <a:r>
              <a:rPr sz="2800" b="1" spc="5" dirty="0">
                <a:solidFill>
                  <a:srgbClr val="20212B"/>
                </a:solidFill>
                <a:latin typeface="Calibri"/>
                <a:cs typeface="Calibri"/>
              </a:rPr>
              <a:t>ησ</a:t>
            </a:r>
            <a:r>
              <a:rPr sz="2800" b="1" spc="-30" dirty="0">
                <a:solidFill>
                  <a:srgbClr val="20212B"/>
                </a:solidFill>
                <a:latin typeface="Calibri"/>
                <a:cs typeface="Calibri"/>
              </a:rPr>
              <a:t>κ</a:t>
            </a:r>
            <a:r>
              <a:rPr sz="2800" b="1" spc="5" dirty="0">
                <a:solidFill>
                  <a:srgbClr val="20212B"/>
                </a:solidFill>
                <a:latin typeface="Calibri"/>
                <a:cs typeface="Calibri"/>
              </a:rPr>
              <a:t>ε</a:t>
            </a:r>
            <a:r>
              <a:rPr sz="2800" b="1" dirty="0">
                <a:solidFill>
                  <a:srgbClr val="20212B"/>
                </a:solidFill>
                <a:latin typeface="Calibri"/>
                <a:cs typeface="Calibri"/>
              </a:rPr>
              <a:t>υτ</a:t>
            </a:r>
            <a:r>
              <a:rPr sz="2800" b="1" spc="-10" dirty="0">
                <a:solidFill>
                  <a:srgbClr val="20212B"/>
                </a:solidFill>
                <a:latin typeface="Calibri"/>
                <a:cs typeface="Calibri"/>
              </a:rPr>
              <a:t>ι</a:t>
            </a:r>
            <a:r>
              <a:rPr sz="2800" b="1" spc="-80" dirty="0">
                <a:solidFill>
                  <a:srgbClr val="20212B"/>
                </a:solidFill>
                <a:latin typeface="Calibri"/>
                <a:cs typeface="Calibri"/>
              </a:rPr>
              <a:t>κ</a:t>
            </a:r>
            <a:r>
              <a:rPr sz="2800" b="1" dirty="0">
                <a:solidFill>
                  <a:srgbClr val="20212B"/>
                </a:solidFill>
                <a:latin typeface="Calibri"/>
                <a:cs typeface="Calibri"/>
              </a:rPr>
              <a:t>ότ</a:t>
            </a:r>
            <a:r>
              <a:rPr sz="2800" b="1" spc="-15" dirty="0">
                <a:solidFill>
                  <a:srgbClr val="20212B"/>
                </a:solidFill>
                <a:latin typeface="Calibri"/>
                <a:cs typeface="Calibri"/>
              </a:rPr>
              <a:t>η</a:t>
            </a:r>
            <a:r>
              <a:rPr sz="2800" b="1" spc="-25" dirty="0">
                <a:solidFill>
                  <a:srgbClr val="20212B"/>
                </a:solidFill>
                <a:latin typeface="Calibri"/>
                <a:cs typeface="Calibri"/>
              </a:rPr>
              <a:t>τ</a:t>
            </a:r>
            <a:r>
              <a:rPr sz="2800" b="1" spc="-5" dirty="0">
                <a:solidFill>
                  <a:srgbClr val="20212B"/>
                </a:solidFill>
                <a:latin typeface="Calibri"/>
                <a:cs typeface="Calibri"/>
              </a:rPr>
              <a:t>α</a:t>
            </a:r>
            <a:r>
              <a:rPr sz="2800" b="1" dirty="0">
                <a:solidFill>
                  <a:srgbClr val="20212B"/>
                </a:solidFill>
                <a:latin typeface="Calibri"/>
                <a:cs typeface="Calibri"/>
              </a:rPr>
              <a:t>ς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63167" y="1893316"/>
            <a:ext cx="1984375" cy="628015"/>
          </a:xfrm>
          <a:custGeom>
            <a:avLst/>
            <a:gdLst/>
            <a:ahLst/>
            <a:cxnLst/>
            <a:rect l="l" t="t" r="r" b="b"/>
            <a:pathLst>
              <a:path w="1984375" h="628014">
                <a:moveTo>
                  <a:pt x="1956816" y="0"/>
                </a:moveTo>
                <a:lnTo>
                  <a:pt x="26616" y="11"/>
                </a:lnTo>
                <a:lnTo>
                  <a:pt x="13112" y="3983"/>
                </a:lnTo>
                <a:lnTo>
                  <a:pt x="3598" y="13765"/>
                </a:lnTo>
                <a:lnTo>
                  <a:pt x="0" y="27432"/>
                </a:lnTo>
                <a:lnTo>
                  <a:pt x="11" y="601271"/>
                </a:lnTo>
                <a:lnTo>
                  <a:pt x="3983" y="614775"/>
                </a:lnTo>
                <a:lnTo>
                  <a:pt x="13765" y="624289"/>
                </a:lnTo>
                <a:lnTo>
                  <a:pt x="27432" y="627888"/>
                </a:lnTo>
                <a:lnTo>
                  <a:pt x="1957631" y="627876"/>
                </a:lnTo>
                <a:lnTo>
                  <a:pt x="1971135" y="623904"/>
                </a:lnTo>
                <a:lnTo>
                  <a:pt x="1980649" y="614122"/>
                </a:lnTo>
                <a:lnTo>
                  <a:pt x="1984248" y="600456"/>
                </a:lnTo>
                <a:lnTo>
                  <a:pt x="1984247" y="594360"/>
                </a:lnTo>
                <a:lnTo>
                  <a:pt x="33528" y="594360"/>
                </a:lnTo>
                <a:lnTo>
                  <a:pt x="33528" y="33528"/>
                </a:lnTo>
                <a:lnTo>
                  <a:pt x="1984236" y="33528"/>
                </a:lnTo>
                <a:lnTo>
                  <a:pt x="1984236" y="26616"/>
                </a:lnTo>
                <a:lnTo>
                  <a:pt x="1980264" y="13112"/>
                </a:lnTo>
                <a:lnTo>
                  <a:pt x="1970482" y="3598"/>
                </a:lnTo>
                <a:lnTo>
                  <a:pt x="1956816" y="0"/>
                </a:lnTo>
                <a:close/>
              </a:path>
              <a:path w="1984375" h="628014">
                <a:moveTo>
                  <a:pt x="1984236" y="33528"/>
                </a:moveTo>
                <a:lnTo>
                  <a:pt x="1950720" y="33528"/>
                </a:lnTo>
                <a:lnTo>
                  <a:pt x="1950720" y="594360"/>
                </a:lnTo>
                <a:lnTo>
                  <a:pt x="1984247" y="594360"/>
                </a:lnTo>
                <a:lnTo>
                  <a:pt x="1984236" y="33528"/>
                </a:lnTo>
                <a:close/>
              </a:path>
              <a:path w="1984375" h="628014">
                <a:moveTo>
                  <a:pt x="1938527" y="45720"/>
                </a:moveTo>
                <a:lnTo>
                  <a:pt x="42672" y="45720"/>
                </a:lnTo>
                <a:lnTo>
                  <a:pt x="42672" y="582168"/>
                </a:lnTo>
                <a:lnTo>
                  <a:pt x="1938527" y="582168"/>
                </a:lnTo>
                <a:lnTo>
                  <a:pt x="1938527" y="573024"/>
                </a:lnTo>
                <a:lnTo>
                  <a:pt x="54864" y="573024"/>
                </a:lnTo>
                <a:lnTo>
                  <a:pt x="54864" y="54864"/>
                </a:lnTo>
                <a:lnTo>
                  <a:pt x="1938527" y="54864"/>
                </a:lnTo>
                <a:lnTo>
                  <a:pt x="1938527" y="45720"/>
                </a:lnTo>
                <a:close/>
              </a:path>
              <a:path w="1984375" h="628014">
                <a:moveTo>
                  <a:pt x="1938527" y="54864"/>
                </a:moveTo>
                <a:lnTo>
                  <a:pt x="1929383" y="54864"/>
                </a:lnTo>
                <a:lnTo>
                  <a:pt x="1929383" y="573024"/>
                </a:lnTo>
                <a:lnTo>
                  <a:pt x="1938527" y="573024"/>
                </a:lnTo>
                <a:lnTo>
                  <a:pt x="1938527" y="54864"/>
                </a:lnTo>
                <a:close/>
              </a:path>
            </a:pathLst>
          </a:custGeom>
          <a:solidFill>
            <a:srgbClr val="9B31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90600" y="1920748"/>
            <a:ext cx="1929764" cy="573405"/>
          </a:xfrm>
          <a:prstGeom prst="rect">
            <a:avLst/>
          </a:prstGeom>
          <a:solidFill>
            <a:srgbClr val="D24716"/>
          </a:solidFill>
        </p:spPr>
        <p:txBody>
          <a:bodyPr vert="horz" wrap="square" lIns="0" tIns="0" rIns="0" bIns="0" rtlCol="0">
            <a:spAutoFit/>
          </a:bodyPr>
          <a:lstStyle/>
          <a:p>
            <a:pPr marL="609600">
              <a:lnSpc>
                <a:spcPct val="100000"/>
              </a:lnSpc>
            </a:pPr>
            <a:r>
              <a:rPr sz="1600" b="1" spc="-235" dirty="0">
                <a:solidFill>
                  <a:srgbClr val="FFFFFF"/>
                </a:solidFill>
                <a:latin typeface="Times New Roman"/>
                <a:cs typeface="Times New Roman"/>
              </a:rPr>
              <a:t>Έ</a:t>
            </a:r>
            <a:r>
              <a:rPr sz="160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1600" b="1" spc="160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160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ο</a:t>
            </a:r>
            <a:r>
              <a:rPr sz="16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1600" b="1" spc="254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60192" y="2134107"/>
            <a:ext cx="143510" cy="143510"/>
          </a:xfrm>
          <a:custGeom>
            <a:avLst/>
            <a:gdLst/>
            <a:ahLst/>
            <a:cxnLst/>
            <a:rect l="l" t="t" r="r" b="b"/>
            <a:pathLst>
              <a:path w="143510" h="143510">
                <a:moveTo>
                  <a:pt x="73152" y="0"/>
                </a:moveTo>
                <a:lnTo>
                  <a:pt x="73152" y="36575"/>
                </a:lnTo>
                <a:lnTo>
                  <a:pt x="0" y="36575"/>
                </a:lnTo>
                <a:lnTo>
                  <a:pt x="0" y="109727"/>
                </a:lnTo>
                <a:lnTo>
                  <a:pt x="73152" y="109727"/>
                </a:lnTo>
                <a:lnTo>
                  <a:pt x="73152" y="143255"/>
                </a:lnTo>
                <a:lnTo>
                  <a:pt x="143256" y="73151"/>
                </a:lnTo>
                <a:lnTo>
                  <a:pt x="73152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32760" y="2070100"/>
            <a:ext cx="210820" cy="274320"/>
          </a:xfrm>
          <a:custGeom>
            <a:avLst/>
            <a:gdLst/>
            <a:ahLst/>
            <a:cxnLst/>
            <a:rect l="l" t="t" r="r" b="b"/>
            <a:pathLst>
              <a:path w="210819" h="274319">
                <a:moveTo>
                  <a:pt x="73152" y="0"/>
                </a:moveTo>
                <a:lnTo>
                  <a:pt x="73152" y="73151"/>
                </a:lnTo>
                <a:lnTo>
                  <a:pt x="0" y="73151"/>
                </a:lnTo>
                <a:lnTo>
                  <a:pt x="0" y="201167"/>
                </a:lnTo>
                <a:lnTo>
                  <a:pt x="73152" y="201167"/>
                </a:lnTo>
                <a:lnTo>
                  <a:pt x="73152" y="274319"/>
                </a:lnTo>
                <a:lnTo>
                  <a:pt x="152400" y="195071"/>
                </a:lnTo>
                <a:lnTo>
                  <a:pt x="106680" y="195071"/>
                </a:lnTo>
                <a:lnTo>
                  <a:pt x="106680" y="167639"/>
                </a:lnTo>
                <a:lnTo>
                  <a:pt x="33528" y="167639"/>
                </a:lnTo>
                <a:lnTo>
                  <a:pt x="33528" y="106679"/>
                </a:lnTo>
                <a:lnTo>
                  <a:pt x="106680" y="106679"/>
                </a:lnTo>
                <a:lnTo>
                  <a:pt x="106680" y="79247"/>
                </a:lnTo>
                <a:lnTo>
                  <a:pt x="152400" y="79247"/>
                </a:lnTo>
                <a:lnTo>
                  <a:pt x="73152" y="0"/>
                </a:lnTo>
                <a:close/>
              </a:path>
              <a:path w="210819" h="274319">
                <a:moveTo>
                  <a:pt x="152400" y="79247"/>
                </a:moveTo>
                <a:lnTo>
                  <a:pt x="106680" y="79247"/>
                </a:lnTo>
                <a:lnTo>
                  <a:pt x="164592" y="137159"/>
                </a:lnTo>
                <a:lnTo>
                  <a:pt x="106680" y="195071"/>
                </a:lnTo>
                <a:lnTo>
                  <a:pt x="152400" y="195071"/>
                </a:lnTo>
                <a:lnTo>
                  <a:pt x="210311" y="137159"/>
                </a:lnTo>
                <a:lnTo>
                  <a:pt x="152400" y="79247"/>
                </a:lnTo>
                <a:close/>
              </a:path>
              <a:path w="210819" h="274319">
                <a:moveTo>
                  <a:pt x="115823" y="103631"/>
                </a:moveTo>
                <a:lnTo>
                  <a:pt x="115823" y="118871"/>
                </a:lnTo>
                <a:lnTo>
                  <a:pt x="45720" y="118871"/>
                </a:lnTo>
                <a:lnTo>
                  <a:pt x="45720" y="155447"/>
                </a:lnTo>
                <a:lnTo>
                  <a:pt x="115823" y="155447"/>
                </a:lnTo>
                <a:lnTo>
                  <a:pt x="115823" y="167639"/>
                </a:lnTo>
                <a:lnTo>
                  <a:pt x="139293" y="146303"/>
                </a:lnTo>
                <a:lnTo>
                  <a:pt x="54864" y="146303"/>
                </a:lnTo>
                <a:lnTo>
                  <a:pt x="54864" y="128015"/>
                </a:lnTo>
                <a:lnTo>
                  <a:pt x="140208" y="128015"/>
                </a:lnTo>
                <a:lnTo>
                  <a:pt x="115823" y="103631"/>
                </a:lnTo>
                <a:close/>
              </a:path>
              <a:path w="210819" h="274319">
                <a:moveTo>
                  <a:pt x="140208" y="128015"/>
                </a:moveTo>
                <a:lnTo>
                  <a:pt x="128016" y="128015"/>
                </a:lnTo>
                <a:lnTo>
                  <a:pt x="128016" y="131063"/>
                </a:lnTo>
                <a:lnTo>
                  <a:pt x="134112" y="137159"/>
                </a:lnTo>
                <a:lnTo>
                  <a:pt x="128016" y="140207"/>
                </a:lnTo>
                <a:lnTo>
                  <a:pt x="128016" y="146303"/>
                </a:lnTo>
                <a:lnTo>
                  <a:pt x="139293" y="146303"/>
                </a:lnTo>
                <a:lnTo>
                  <a:pt x="149352" y="137159"/>
                </a:lnTo>
                <a:lnTo>
                  <a:pt x="140208" y="128015"/>
                </a:lnTo>
                <a:close/>
              </a:path>
            </a:pathLst>
          </a:custGeom>
          <a:solidFill>
            <a:srgbClr val="9B31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3167" y="2679700"/>
            <a:ext cx="8055863" cy="28407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61363" y="2908752"/>
            <a:ext cx="1387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>
                <a:latin typeface="Times New Roman"/>
                <a:cs typeface="Times New Roman"/>
              </a:rPr>
              <a:t>Θ</a:t>
            </a:r>
            <a:r>
              <a:rPr sz="1200" b="1" spc="120" dirty="0">
                <a:latin typeface="Times New Roman"/>
                <a:cs typeface="Times New Roman"/>
              </a:rPr>
              <a:t>ρ</a:t>
            </a:r>
            <a:r>
              <a:rPr sz="1200" b="1" spc="75" dirty="0">
                <a:latin typeface="Times New Roman"/>
                <a:cs typeface="Times New Roman"/>
              </a:rPr>
              <a:t>η</a:t>
            </a:r>
            <a:r>
              <a:rPr sz="1200" b="1" spc="155" dirty="0">
                <a:latin typeface="Times New Roman"/>
                <a:cs typeface="Times New Roman"/>
              </a:rPr>
              <a:t>σ</a:t>
            </a:r>
            <a:r>
              <a:rPr sz="1200" b="1" dirty="0">
                <a:latin typeface="Times New Roman"/>
                <a:cs typeface="Times New Roman"/>
              </a:rPr>
              <a:t>κ</a:t>
            </a:r>
            <a:r>
              <a:rPr sz="1200" b="1" spc="105" dirty="0">
                <a:latin typeface="Times New Roman"/>
                <a:cs typeface="Times New Roman"/>
              </a:rPr>
              <a:t>ε</a:t>
            </a:r>
            <a:r>
              <a:rPr sz="1200" b="1" spc="95" dirty="0">
                <a:latin typeface="Times New Roman"/>
                <a:cs typeface="Times New Roman"/>
              </a:rPr>
              <a:t>υ</a:t>
            </a:r>
            <a:r>
              <a:rPr sz="1200" b="1" spc="85" dirty="0">
                <a:latin typeface="Times New Roman"/>
                <a:cs typeface="Times New Roman"/>
              </a:rPr>
              <a:t>τ</a:t>
            </a:r>
            <a:r>
              <a:rPr sz="1200" b="1" spc="75" dirty="0">
                <a:latin typeface="Times New Roman"/>
                <a:cs typeface="Times New Roman"/>
              </a:rPr>
              <a:t>ι</a:t>
            </a:r>
            <a:r>
              <a:rPr sz="1200" b="1" spc="-20" dirty="0">
                <a:latin typeface="Times New Roman"/>
                <a:cs typeface="Times New Roman"/>
              </a:rPr>
              <a:t>κ</a:t>
            </a:r>
            <a:r>
              <a:rPr sz="1200" b="1" spc="110" dirty="0">
                <a:latin typeface="Times New Roman"/>
                <a:cs typeface="Times New Roman"/>
              </a:rPr>
              <a:t>ό</a:t>
            </a:r>
            <a:r>
              <a:rPr sz="1200" b="1" spc="85" dirty="0">
                <a:latin typeface="Times New Roman"/>
                <a:cs typeface="Times New Roman"/>
              </a:rPr>
              <a:t>τ</a:t>
            </a:r>
            <a:r>
              <a:rPr sz="1200" b="1" spc="75" dirty="0">
                <a:latin typeface="Times New Roman"/>
                <a:cs typeface="Times New Roman"/>
              </a:rPr>
              <a:t>η</a:t>
            </a:r>
            <a:r>
              <a:rPr sz="1200" b="1" spc="85" dirty="0">
                <a:latin typeface="Times New Roman"/>
                <a:cs typeface="Times New Roman"/>
              </a:rPr>
              <a:t>τ</a:t>
            </a:r>
            <a:r>
              <a:rPr sz="1200" b="1" spc="185" dirty="0">
                <a:latin typeface="Times New Roman"/>
                <a:cs typeface="Times New Roman"/>
              </a:rPr>
              <a:t>α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19271" y="1893316"/>
            <a:ext cx="1697989" cy="628015"/>
          </a:xfrm>
          <a:custGeom>
            <a:avLst/>
            <a:gdLst/>
            <a:ahLst/>
            <a:cxnLst/>
            <a:rect l="l" t="t" r="r" b="b"/>
            <a:pathLst>
              <a:path w="1697989" h="628014">
                <a:moveTo>
                  <a:pt x="1670304" y="0"/>
                </a:moveTo>
                <a:lnTo>
                  <a:pt x="26616" y="11"/>
                </a:lnTo>
                <a:lnTo>
                  <a:pt x="13112" y="3983"/>
                </a:lnTo>
                <a:lnTo>
                  <a:pt x="3598" y="13765"/>
                </a:lnTo>
                <a:lnTo>
                  <a:pt x="0" y="27432"/>
                </a:lnTo>
                <a:lnTo>
                  <a:pt x="11" y="601271"/>
                </a:lnTo>
                <a:lnTo>
                  <a:pt x="3983" y="614775"/>
                </a:lnTo>
                <a:lnTo>
                  <a:pt x="13765" y="624289"/>
                </a:lnTo>
                <a:lnTo>
                  <a:pt x="27432" y="627888"/>
                </a:lnTo>
                <a:lnTo>
                  <a:pt x="1671119" y="627876"/>
                </a:lnTo>
                <a:lnTo>
                  <a:pt x="1684623" y="623904"/>
                </a:lnTo>
                <a:lnTo>
                  <a:pt x="1694137" y="614122"/>
                </a:lnTo>
                <a:lnTo>
                  <a:pt x="1697736" y="600456"/>
                </a:lnTo>
                <a:lnTo>
                  <a:pt x="1697735" y="594360"/>
                </a:lnTo>
                <a:lnTo>
                  <a:pt x="33528" y="594360"/>
                </a:lnTo>
                <a:lnTo>
                  <a:pt x="33528" y="33528"/>
                </a:lnTo>
                <a:lnTo>
                  <a:pt x="1697724" y="33528"/>
                </a:lnTo>
                <a:lnTo>
                  <a:pt x="1697724" y="26616"/>
                </a:lnTo>
                <a:lnTo>
                  <a:pt x="1693752" y="13112"/>
                </a:lnTo>
                <a:lnTo>
                  <a:pt x="1683970" y="3598"/>
                </a:lnTo>
                <a:lnTo>
                  <a:pt x="1670304" y="0"/>
                </a:lnTo>
                <a:close/>
              </a:path>
              <a:path w="1697989" h="628014">
                <a:moveTo>
                  <a:pt x="1697724" y="33528"/>
                </a:moveTo>
                <a:lnTo>
                  <a:pt x="1664208" y="33528"/>
                </a:lnTo>
                <a:lnTo>
                  <a:pt x="1664208" y="594360"/>
                </a:lnTo>
                <a:lnTo>
                  <a:pt x="1697735" y="594360"/>
                </a:lnTo>
                <a:lnTo>
                  <a:pt x="1697724" y="33528"/>
                </a:lnTo>
                <a:close/>
              </a:path>
              <a:path w="1697989" h="628014">
                <a:moveTo>
                  <a:pt x="1655064" y="45720"/>
                </a:moveTo>
                <a:lnTo>
                  <a:pt x="45720" y="45720"/>
                </a:lnTo>
                <a:lnTo>
                  <a:pt x="45720" y="582168"/>
                </a:lnTo>
                <a:lnTo>
                  <a:pt x="1655064" y="582168"/>
                </a:lnTo>
                <a:lnTo>
                  <a:pt x="1655064" y="573024"/>
                </a:lnTo>
                <a:lnTo>
                  <a:pt x="54864" y="573024"/>
                </a:lnTo>
                <a:lnTo>
                  <a:pt x="54864" y="54864"/>
                </a:lnTo>
                <a:lnTo>
                  <a:pt x="1655064" y="54864"/>
                </a:lnTo>
                <a:lnTo>
                  <a:pt x="1655064" y="45720"/>
                </a:lnTo>
                <a:close/>
              </a:path>
              <a:path w="1697989" h="628014">
                <a:moveTo>
                  <a:pt x="1655064" y="54864"/>
                </a:moveTo>
                <a:lnTo>
                  <a:pt x="1642872" y="54864"/>
                </a:lnTo>
                <a:lnTo>
                  <a:pt x="1642872" y="573024"/>
                </a:lnTo>
                <a:lnTo>
                  <a:pt x="1655064" y="573024"/>
                </a:lnTo>
                <a:lnTo>
                  <a:pt x="1655064" y="54864"/>
                </a:lnTo>
                <a:close/>
              </a:path>
            </a:pathLst>
          </a:custGeom>
          <a:solidFill>
            <a:srgbClr val="9B31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62015" y="1893316"/>
            <a:ext cx="1557655" cy="628015"/>
          </a:xfrm>
          <a:custGeom>
            <a:avLst/>
            <a:gdLst/>
            <a:ahLst/>
            <a:cxnLst/>
            <a:rect l="l" t="t" r="r" b="b"/>
            <a:pathLst>
              <a:path w="1557654" h="628014">
                <a:moveTo>
                  <a:pt x="1530096" y="0"/>
                </a:moveTo>
                <a:lnTo>
                  <a:pt x="26616" y="11"/>
                </a:lnTo>
                <a:lnTo>
                  <a:pt x="13112" y="3983"/>
                </a:lnTo>
                <a:lnTo>
                  <a:pt x="3598" y="13765"/>
                </a:lnTo>
                <a:lnTo>
                  <a:pt x="0" y="27432"/>
                </a:lnTo>
                <a:lnTo>
                  <a:pt x="11" y="601271"/>
                </a:lnTo>
                <a:lnTo>
                  <a:pt x="3983" y="614775"/>
                </a:lnTo>
                <a:lnTo>
                  <a:pt x="13765" y="624289"/>
                </a:lnTo>
                <a:lnTo>
                  <a:pt x="27432" y="627888"/>
                </a:lnTo>
                <a:lnTo>
                  <a:pt x="1530911" y="627876"/>
                </a:lnTo>
                <a:lnTo>
                  <a:pt x="1544415" y="623904"/>
                </a:lnTo>
                <a:lnTo>
                  <a:pt x="1553929" y="614122"/>
                </a:lnTo>
                <a:lnTo>
                  <a:pt x="1557528" y="600456"/>
                </a:lnTo>
                <a:lnTo>
                  <a:pt x="1557527" y="594360"/>
                </a:lnTo>
                <a:lnTo>
                  <a:pt x="33528" y="594360"/>
                </a:lnTo>
                <a:lnTo>
                  <a:pt x="33528" y="33528"/>
                </a:lnTo>
                <a:lnTo>
                  <a:pt x="1557516" y="33528"/>
                </a:lnTo>
                <a:lnTo>
                  <a:pt x="1557516" y="26616"/>
                </a:lnTo>
                <a:lnTo>
                  <a:pt x="1553544" y="13112"/>
                </a:lnTo>
                <a:lnTo>
                  <a:pt x="1543762" y="3598"/>
                </a:lnTo>
                <a:lnTo>
                  <a:pt x="1530096" y="0"/>
                </a:lnTo>
                <a:close/>
              </a:path>
              <a:path w="1557654" h="628014">
                <a:moveTo>
                  <a:pt x="1557516" y="33528"/>
                </a:moveTo>
                <a:lnTo>
                  <a:pt x="1524000" y="33528"/>
                </a:lnTo>
                <a:lnTo>
                  <a:pt x="1524000" y="594360"/>
                </a:lnTo>
                <a:lnTo>
                  <a:pt x="1557527" y="594360"/>
                </a:lnTo>
                <a:lnTo>
                  <a:pt x="1557516" y="33528"/>
                </a:lnTo>
                <a:close/>
              </a:path>
              <a:path w="1557654" h="628014">
                <a:moveTo>
                  <a:pt x="1511808" y="45720"/>
                </a:moveTo>
                <a:lnTo>
                  <a:pt x="45720" y="45720"/>
                </a:lnTo>
                <a:lnTo>
                  <a:pt x="45720" y="582168"/>
                </a:lnTo>
                <a:lnTo>
                  <a:pt x="1511808" y="582168"/>
                </a:lnTo>
                <a:lnTo>
                  <a:pt x="1511808" y="573024"/>
                </a:lnTo>
                <a:lnTo>
                  <a:pt x="54864" y="573024"/>
                </a:lnTo>
                <a:lnTo>
                  <a:pt x="54864" y="54864"/>
                </a:lnTo>
                <a:lnTo>
                  <a:pt x="1511808" y="54864"/>
                </a:lnTo>
                <a:lnTo>
                  <a:pt x="1511808" y="45720"/>
                </a:lnTo>
                <a:close/>
              </a:path>
              <a:path w="1557654" h="628014">
                <a:moveTo>
                  <a:pt x="1511808" y="54864"/>
                </a:moveTo>
                <a:lnTo>
                  <a:pt x="1502664" y="54864"/>
                </a:lnTo>
                <a:lnTo>
                  <a:pt x="1502664" y="573024"/>
                </a:lnTo>
                <a:lnTo>
                  <a:pt x="1511808" y="573024"/>
                </a:lnTo>
                <a:lnTo>
                  <a:pt x="1511808" y="54864"/>
                </a:lnTo>
                <a:close/>
              </a:path>
            </a:pathLst>
          </a:custGeom>
          <a:solidFill>
            <a:srgbClr val="9B31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32832" y="2134107"/>
            <a:ext cx="143510" cy="143510"/>
          </a:xfrm>
          <a:custGeom>
            <a:avLst/>
            <a:gdLst/>
            <a:ahLst/>
            <a:cxnLst/>
            <a:rect l="l" t="t" r="r" b="b"/>
            <a:pathLst>
              <a:path w="143510" h="143510">
                <a:moveTo>
                  <a:pt x="73152" y="0"/>
                </a:moveTo>
                <a:lnTo>
                  <a:pt x="73152" y="36575"/>
                </a:lnTo>
                <a:lnTo>
                  <a:pt x="0" y="36575"/>
                </a:lnTo>
                <a:lnTo>
                  <a:pt x="0" y="109727"/>
                </a:lnTo>
                <a:lnTo>
                  <a:pt x="73152" y="109727"/>
                </a:lnTo>
                <a:lnTo>
                  <a:pt x="73152" y="143255"/>
                </a:lnTo>
                <a:lnTo>
                  <a:pt x="143256" y="73151"/>
                </a:lnTo>
                <a:lnTo>
                  <a:pt x="73152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05400" y="2070100"/>
            <a:ext cx="210820" cy="274320"/>
          </a:xfrm>
          <a:custGeom>
            <a:avLst/>
            <a:gdLst/>
            <a:ahLst/>
            <a:cxnLst/>
            <a:rect l="l" t="t" r="r" b="b"/>
            <a:pathLst>
              <a:path w="210820" h="274319">
                <a:moveTo>
                  <a:pt x="73152" y="0"/>
                </a:moveTo>
                <a:lnTo>
                  <a:pt x="73152" y="73151"/>
                </a:lnTo>
                <a:lnTo>
                  <a:pt x="0" y="73151"/>
                </a:lnTo>
                <a:lnTo>
                  <a:pt x="0" y="201167"/>
                </a:lnTo>
                <a:lnTo>
                  <a:pt x="73152" y="201167"/>
                </a:lnTo>
                <a:lnTo>
                  <a:pt x="73152" y="274319"/>
                </a:lnTo>
                <a:lnTo>
                  <a:pt x="152400" y="195071"/>
                </a:lnTo>
                <a:lnTo>
                  <a:pt x="103632" y="195071"/>
                </a:lnTo>
                <a:lnTo>
                  <a:pt x="103632" y="167639"/>
                </a:lnTo>
                <a:lnTo>
                  <a:pt x="33528" y="167639"/>
                </a:lnTo>
                <a:lnTo>
                  <a:pt x="33528" y="106679"/>
                </a:lnTo>
                <a:lnTo>
                  <a:pt x="103632" y="106679"/>
                </a:lnTo>
                <a:lnTo>
                  <a:pt x="103632" y="79247"/>
                </a:lnTo>
                <a:lnTo>
                  <a:pt x="152400" y="79247"/>
                </a:lnTo>
                <a:lnTo>
                  <a:pt x="73152" y="0"/>
                </a:lnTo>
                <a:close/>
              </a:path>
              <a:path w="210820" h="274319">
                <a:moveTo>
                  <a:pt x="152400" y="79247"/>
                </a:moveTo>
                <a:lnTo>
                  <a:pt x="103632" y="79247"/>
                </a:lnTo>
                <a:lnTo>
                  <a:pt x="161544" y="137159"/>
                </a:lnTo>
                <a:lnTo>
                  <a:pt x="103632" y="195071"/>
                </a:lnTo>
                <a:lnTo>
                  <a:pt x="152400" y="195071"/>
                </a:lnTo>
                <a:lnTo>
                  <a:pt x="210311" y="137159"/>
                </a:lnTo>
                <a:lnTo>
                  <a:pt x="152400" y="79247"/>
                </a:lnTo>
                <a:close/>
              </a:path>
              <a:path w="210820" h="274319">
                <a:moveTo>
                  <a:pt x="115823" y="103631"/>
                </a:moveTo>
                <a:lnTo>
                  <a:pt x="115823" y="118871"/>
                </a:lnTo>
                <a:lnTo>
                  <a:pt x="45720" y="118871"/>
                </a:lnTo>
                <a:lnTo>
                  <a:pt x="45720" y="155447"/>
                </a:lnTo>
                <a:lnTo>
                  <a:pt x="115823" y="155447"/>
                </a:lnTo>
                <a:lnTo>
                  <a:pt x="115823" y="167639"/>
                </a:lnTo>
                <a:lnTo>
                  <a:pt x="137160" y="146303"/>
                </a:lnTo>
                <a:lnTo>
                  <a:pt x="54864" y="146303"/>
                </a:lnTo>
                <a:lnTo>
                  <a:pt x="54864" y="128015"/>
                </a:lnTo>
                <a:lnTo>
                  <a:pt x="137991" y="128015"/>
                </a:lnTo>
                <a:lnTo>
                  <a:pt x="115823" y="103631"/>
                </a:lnTo>
                <a:close/>
              </a:path>
              <a:path w="210820" h="274319">
                <a:moveTo>
                  <a:pt x="137991" y="128015"/>
                </a:moveTo>
                <a:lnTo>
                  <a:pt x="128016" y="128015"/>
                </a:lnTo>
                <a:lnTo>
                  <a:pt x="128016" y="131063"/>
                </a:lnTo>
                <a:lnTo>
                  <a:pt x="131064" y="137159"/>
                </a:lnTo>
                <a:lnTo>
                  <a:pt x="128016" y="140207"/>
                </a:lnTo>
                <a:lnTo>
                  <a:pt x="128016" y="146303"/>
                </a:lnTo>
                <a:lnTo>
                  <a:pt x="137160" y="146303"/>
                </a:lnTo>
                <a:lnTo>
                  <a:pt x="146304" y="137159"/>
                </a:lnTo>
                <a:lnTo>
                  <a:pt x="137991" y="128015"/>
                </a:lnTo>
                <a:close/>
              </a:path>
            </a:pathLst>
          </a:custGeom>
          <a:solidFill>
            <a:srgbClr val="9B31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64552" y="1893316"/>
            <a:ext cx="1554480" cy="628015"/>
          </a:xfrm>
          <a:custGeom>
            <a:avLst/>
            <a:gdLst/>
            <a:ahLst/>
            <a:cxnLst/>
            <a:rect l="l" t="t" r="r" b="b"/>
            <a:pathLst>
              <a:path w="1554479" h="628014">
                <a:moveTo>
                  <a:pt x="1527048" y="0"/>
                </a:moveTo>
                <a:lnTo>
                  <a:pt x="26616" y="11"/>
                </a:lnTo>
                <a:lnTo>
                  <a:pt x="13112" y="3983"/>
                </a:lnTo>
                <a:lnTo>
                  <a:pt x="3598" y="13765"/>
                </a:lnTo>
                <a:lnTo>
                  <a:pt x="0" y="27432"/>
                </a:lnTo>
                <a:lnTo>
                  <a:pt x="11" y="601271"/>
                </a:lnTo>
                <a:lnTo>
                  <a:pt x="3983" y="614775"/>
                </a:lnTo>
                <a:lnTo>
                  <a:pt x="13765" y="624289"/>
                </a:lnTo>
                <a:lnTo>
                  <a:pt x="27432" y="627888"/>
                </a:lnTo>
                <a:lnTo>
                  <a:pt x="1527863" y="627876"/>
                </a:lnTo>
                <a:lnTo>
                  <a:pt x="1541367" y="623904"/>
                </a:lnTo>
                <a:lnTo>
                  <a:pt x="1550881" y="614122"/>
                </a:lnTo>
                <a:lnTo>
                  <a:pt x="1554480" y="600456"/>
                </a:lnTo>
                <a:lnTo>
                  <a:pt x="1554479" y="594360"/>
                </a:lnTo>
                <a:lnTo>
                  <a:pt x="30480" y="594360"/>
                </a:lnTo>
                <a:lnTo>
                  <a:pt x="30480" y="33528"/>
                </a:lnTo>
                <a:lnTo>
                  <a:pt x="1554468" y="33528"/>
                </a:lnTo>
                <a:lnTo>
                  <a:pt x="1554468" y="26616"/>
                </a:lnTo>
                <a:lnTo>
                  <a:pt x="1550496" y="13112"/>
                </a:lnTo>
                <a:lnTo>
                  <a:pt x="1540714" y="3598"/>
                </a:lnTo>
                <a:lnTo>
                  <a:pt x="1527048" y="0"/>
                </a:lnTo>
                <a:close/>
              </a:path>
              <a:path w="1554479" h="628014">
                <a:moveTo>
                  <a:pt x="1554468" y="33528"/>
                </a:moveTo>
                <a:lnTo>
                  <a:pt x="1520952" y="33528"/>
                </a:lnTo>
                <a:lnTo>
                  <a:pt x="1520952" y="594360"/>
                </a:lnTo>
                <a:lnTo>
                  <a:pt x="1554479" y="594360"/>
                </a:lnTo>
                <a:lnTo>
                  <a:pt x="1554468" y="33528"/>
                </a:lnTo>
                <a:close/>
              </a:path>
              <a:path w="1554479" h="628014">
                <a:moveTo>
                  <a:pt x="1508760" y="45720"/>
                </a:moveTo>
                <a:lnTo>
                  <a:pt x="42672" y="45720"/>
                </a:lnTo>
                <a:lnTo>
                  <a:pt x="42672" y="582168"/>
                </a:lnTo>
                <a:lnTo>
                  <a:pt x="1508760" y="582168"/>
                </a:lnTo>
                <a:lnTo>
                  <a:pt x="1508760" y="573024"/>
                </a:lnTo>
                <a:lnTo>
                  <a:pt x="54864" y="573024"/>
                </a:lnTo>
                <a:lnTo>
                  <a:pt x="54864" y="54864"/>
                </a:lnTo>
                <a:lnTo>
                  <a:pt x="1508760" y="54864"/>
                </a:lnTo>
                <a:lnTo>
                  <a:pt x="1508760" y="45720"/>
                </a:lnTo>
                <a:close/>
              </a:path>
              <a:path w="1554479" h="628014">
                <a:moveTo>
                  <a:pt x="1508760" y="54864"/>
                </a:moveTo>
                <a:lnTo>
                  <a:pt x="1499616" y="54864"/>
                </a:lnTo>
                <a:lnTo>
                  <a:pt x="1499616" y="573024"/>
                </a:lnTo>
                <a:lnTo>
                  <a:pt x="1508760" y="573024"/>
                </a:lnTo>
                <a:lnTo>
                  <a:pt x="1508760" y="54864"/>
                </a:lnTo>
                <a:close/>
              </a:path>
            </a:pathLst>
          </a:custGeom>
          <a:solidFill>
            <a:srgbClr val="9B31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346703" y="1920748"/>
            <a:ext cx="5645150" cy="573405"/>
          </a:xfrm>
          <a:prstGeom prst="rect">
            <a:avLst/>
          </a:prstGeom>
          <a:solidFill>
            <a:srgbClr val="D24716"/>
          </a:solidFill>
        </p:spPr>
        <p:txBody>
          <a:bodyPr vert="horz" wrap="square" lIns="0" tIns="0" rIns="0" bIns="0" rtlCol="0">
            <a:spAutoFit/>
          </a:bodyPr>
          <a:lstStyle/>
          <a:p>
            <a:pPr marL="222250">
              <a:lnSpc>
                <a:spcPct val="100000"/>
              </a:lnSpc>
              <a:tabLst>
                <a:tab pos="2404745" algn="l"/>
                <a:tab pos="4266565" algn="l"/>
              </a:tabLst>
            </a:pPr>
            <a:r>
              <a:rPr sz="16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Δ</a:t>
            </a:r>
            <a:r>
              <a:rPr sz="160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1600" b="1" spc="229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1600" b="1" spc="220" dirty="0">
                <a:solidFill>
                  <a:srgbClr val="FFFFFF"/>
                </a:solidFill>
                <a:latin typeface="Times New Roman"/>
                <a:cs typeface="Times New Roman"/>
              </a:rPr>
              <a:t>σ</a:t>
            </a:r>
            <a:r>
              <a:rPr sz="160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1600" b="1" spc="229" dirty="0">
                <a:solidFill>
                  <a:srgbClr val="FFFFFF"/>
                </a:solidFill>
                <a:latin typeface="Times New Roman"/>
                <a:cs typeface="Times New Roman"/>
              </a:rPr>
              <a:t>ά</a:t>
            </a:r>
            <a:r>
              <a:rPr sz="1600" b="1" spc="220" dirty="0">
                <a:solidFill>
                  <a:srgbClr val="FFFFFF"/>
                </a:solidFill>
                <a:latin typeface="Times New Roman"/>
                <a:cs typeface="Times New Roman"/>
              </a:rPr>
              <a:t>σ</a:t>
            </a:r>
            <a:r>
              <a:rPr sz="16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ε</a:t>
            </a:r>
            <a:r>
              <a:rPr sz="16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1600" b="1" spc="254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b="1" spc="-190" dirty="0">
                <a:solidFill>
                  <a:srgbClr val="FFFFFF"/>
                </a:solidFill>
                <a:latin typeface="Times New Roman"/>
                <a:cs typeface="Times New Roman"/>
              </a:rPr>
              <a:t>Ε</a:t>
            </a:r>
            <a:r>
              <a:rPr sz="160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160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δ</a:t>
            </a:r>
            <a:r>
              <a:rPr sz="16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ε</a:t>
            </a:r>
            <a:r>
              <a:rPr sz="16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ί</a:t>
            </a:r>
            <a:r>
              <a:rPr sz="1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κ</a:t>
            </a:r>
            <a:r>
              <a:rPr sz="160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160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ε</a:t>
            </a:r>
            <a:r>
              <a:rPr sz="1600" b="1" spc="254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Μ</a:t>
            </a:r>
            <a:r>
              <a:rPr sz="160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ε</a:t>
            </a:r>
            <a:r>
              <a:rPr sz="16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1600" b="1" spc="19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160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β</a:t>
            </a:r>
            <a:r>
              <a:rPr sz="16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λ</a:t>
            </a:r>
            <a:r>
              <a:rPr sz="16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sz="160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16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έ</a:t>
            </a:r>
            <a:r>
              <a:rPr sz="1600" b="1" spc="254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35755" y="2908752"/>
            <a:ext cx="10680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0" dirty="0">
                <a:latin typeface="Times New Roman"/>
                <a:cs typeface="Times New Roman"/>
              </a:rPr>
              <a:t>Τ</a:t>
            </a:r>
            <a:r>
              <a:rPr sz="1200" b="1" spc="125" dirty="0">
                <a:latin typeface="Times New Roman"/>
                <a:cs typeface="Times New Roman"/>
              </a:rPr>
              <a:t>ε</a:t>
            </a:r>
            <a:r>
              <a:rPr sz="1200" b="1" spc="145" dirty="0">
                <a:latin typeface="Times New Roman"/>
                <a:cs typeface="Times New Roman"/>
              </a:rPr>
              <a:t>λ</a:t>
            </a:r>
            <a:r>
              <a:rPr sz="1200" b="1" spc="125" dirty="0">
                <a:latin typeface="Times New Roman"/>
                <a:cs typeface="Times New Roman"/>
              </a:rPr>
              <a:t>ε</a:t>
            </a:r>
            <a:r>
              <a:rPr sz="1200" b="1" spc="105" dirty="0">
                <a:latin typeface="Times New Roman"/>
                <a:cs typeface="Times New Roman"/>
              </a:rPr>
              <a:t>τ</a:t>
            </a:r>
            <a:r>
              <a:rPr sz="1200" b="1" spc="90" dirty="0">
                <a:latin typeface="Times New Roman"/>
                <a:cs typeface="Times New Roman"/>
              </a:rPr>
              <a:t>ο</a:t>
            </a:r>
            <a:r>
              <a:rPr sz="1200" b="1" spc="114" dirty="0">
                <a:latin typeface="Times New Roman"/>
                <a:cs typeface="Times New Roman"/>
              </a:rPr>
              <a:t>υ</a:t>
            </a:r>
            <a:r>
              <a:rPr sz="1200" b="1" spc="95" dirty="0">
                <a:latin typeface="Times New Roman"/>
                <a:cs typeface="Times New Roman"/>
              </a:rPr>
              <a:t>ρ</a:t>
            </a:r>
            <a:r>
              <a:rPr sz="1200" b="1" spc="125" dirty="0">
                <a:latin typeface="Times New Roman"/>
                <a:cs typeface="Times New Roman"/>
              </a:rPr>
              <a:t>γ</a:t>
            </a:r>
            <a:r>
              <a:rPr sz="1200" b="1" spc="55" dirty="0">
                <a:latin typeface="Times New Roman"/>
                <a:cs typeface="Times New Roman"/>
              </a:rPr>
              <a:t>ι</a:t>
            </a:r>
            <a:r>
              <a:rPr sz="1200" b="1" spc="-20" dirty="0">
                <a:latin typeface="Times New Roman"/>
                <a:cs typeface="Times New Roman"/>
              </a:rPr>
              <a:t>κ</a:t>
            </a:r>
            <a:r>
              <a:rPr sz="1200" b="1" spc="60" dirty="0">
                <a:latin typeface="Times New Roman"/>
                <a:cs typeface="Times New Roman"/>
              </a:rPr>
              <a:t>ή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45484" y="3908496"/>
            <a:ext cx="8426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00" dirty="0">
                <a:latin typeface="Times New Roman"/>
                <a:cs typeface="Times New Roman"/>
              </a:rPr>
              <a:t>Δ</a:t>
            </a:r>
            <a:r>
              <a:rPr sz="1200" b="1" spc="160" dirty="0">
                <a:latin typeface="Times New Roman"/>
                <a:cs typeface="Times New Roman"/>
              </a:rPr>
              <a:t>ο</a:t>
            </a:r>
            <a:r>
              <a:rPr sz="1200" b="1" spc="125" dirty="0">
                <a:latin typeface="Times New Roman"/>
                <a:cs typeface="Times New Roman"/>
              </a:rPr>
              <a:t>γ</a:t>
            </a:r>
            <a:r>
              <a:rPr sz="1200" b="1" spc="75" dirty="0">
                <a:latin typeface="Times New Roman"/>
                <a:cs typeface="Times New Roman"/>
              </a:rPr>
              <a:t>μ</a:t>
            </a:r>
            <a:r>
              <a:rPr sz="1200" b="1" spc="185" dirty="0">
                <a:latin typeface="Times New Roman"/>
                <a:cs typeface="Times New Roman"/>
              </a:rPr>
              <a:t>α</a:t>
            </a:r>
            <a:r>
              <a:rPr sz="1200" b="1" spc="85" dirty="0">
                <a:latin typeface="Times New Roman"/>
                <a:cs typeface="Times New Roman"/>
              </a:rPr>
              <a:t>τ</a:t>
            </a:r>
            <a:r>
              <a:rPr sz="1200" b="1" spc="55" dirty="0">
                <a:latin typeface="Times New Roman"/>
                <a:cs typeface="Times New Roman"/>
              </a:rPr>
              <a:t>ι</a:t>
            </a:r>
            <a:r>
              <a:rPr sz="1200" b="1" spc="-20" dirty="0">
                <a:latin typeface="Times New Roman"/>
                <a:cs typeface="Times New Roman"/>
              </a:rPr>
              <a:t>κ</a:t>
            </a:r>
            <a:r>
              <a:rPr sz="1200" b="1" spc="60" dirty="0">
                <a:latin typeface="Times New Roman"/>
                <a:cs typeface="Times New Roman"/>
              </a:rPr>
              <a:t>ή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32708" y="5124648"/>
            <a:ext cx="10680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0" dirty="0">
                <a:latin typeface="Times New Roman"/>
                <a:cs typeface="Times New Roman"/>
              </a:rPr>
              <a:t>Σ</a:t>
            </a:r>
            <a:r>
              <a:rPr sz="1200" b="1" spc="114" dirty="0">
                <a:latin typeface="Times New Roman"/>
                <a:cs typeface="Times New Roman"/>
              </a:rPr>
              <a:t>υ</a:t>
            </a:r>
            <a:r>
              <a:rPr sz="1200" b="1" spc="125" dirty="0">
                <a:latin typeface="Times New Roman"/>
                <a:cs typeface="Times New Roman"/>
              </a:rPr>
              <a:t>νε</a:t>
            </a:r>
            <a:r>
              <a:rPr sz="1200" b="1" spc="55" dirty="0">
                <a:latin typeface="Times New Roman"/>
                <a:cs typeface="Times New Roman"/>
              </a:rPr>
              <a:t>ι</a:t>
            </a:r>
            <a:r>
              <a:rPr sz="1200" b="1" spc="90" dirty="0">
                <a:latin typeface="Times New Roman"/>
                <a:cs typeface="Times New Roman"/>
              </a:rPr>
              <a:t>δ</a:t>
            </a:r>
            <a:r>
              <a:rPr sz="1200" b="1" spc="55" dirty="0">
                <a:latin typeface="Times New Roman"/>
                <a:cs typeface="Times New Roman"/>
              </a:rPr>
              <a:t>η</a:t>
            </a:r>
            <a:r>
              <a:rPr sz="1200" b="1" spc="155" dirty="0">
                <a:latin typeface="Times New Roman"/>
                <a:cs typeface="Times New Roman"/>
              </a:rPr>
              <a:t>σ</a:t>
            </a:r>
            <a:r>
              <a:rPr sz="1200" b="1" spc="55" dirty="0">
                <a:latin typeface="Times New Roman"/>
                <a:cs typeface="Times New Roman"/>
              </a:rPr>
              <a:t>ι</a:t>
            </a:r>
            <a:r>
              <a:rPr sz="1200" b="1" spc="185" dirty="0">
                <a:latin typeface="Times New Roman"/>
                <a:cs typeface="Times New Roman"/>
              </a:rPr>
              <a:t>α</a:t>
            </a:r>
            <a:r>
              <a:rPr sz="1200" b="1" spc="-20" dirty="0">
                <a:latin typeface="Times New Roman"/>
                <a:cs typeface="Times New Roman"/>
              </a:rPr>
              <a:t>κ</a:t>
            </a:r>
            <a:r>
              <a:rPr sz="1200" b="1" spc="60" dirty="0">
                <a:latin typeface="Times New Roman"/>
                <a:cs typeface="Times New Roman"/>
              </a:rPr>
              <a:t>ή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80964" y="2908752"/>
            <a:ext cx="11195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35" dirty="0">
                <a:latin typeface="Times New Roman"/>
                <a:cs typeface="Times New Roman"/>
              </a:rPr>
              <a:t>Ε</a:t>
            </a:r>
            <a:r>
              <a:rPr sz="1200" b="1" dirty="0">
                <a:latin typeface="Times New Roman"/>
                <a:cs typeface="Times New Roman"/>
              </a:rPr>
              <a:t>κκ</a:t>
            </a:r>
            <a:r>
              <a:rPr sz="1200" b="1" spc="120" dirty="0">
                <a:latin typeface="Times New Roman"/>
                <a:cs typeface="Times New Roman"/>
              </a:rPr>
              <a:t>λ</a:t>
            </a:r>
            <a:r>
              <a:rPr sz="1200" b="1" spc="55" dirty="0">
                <a:latin typeface="Times New Roman"/>
                <a:cs typeface="Times New Roman"/>
              </a:rPr>
              <a:t>η</a:t>
            </a:r>
            <a:r>
              <a:rPr sz="1200" b="1" spc="155" dirty="0">
                <a:latin typeface="Times New Roman"/>
                <a:cs typeface="Times New Roman"/>
              </a:rPr>
              <a:t>σ</a:t>
            </a:r>
            <a:r>
              <a:rPr sz="1200" b="1" spc="55" dirty="0">
                <a:latin typeface="Times New Roman"/>
                <a:cs typeface="Times New Roman"/>
              </a:rPr>
              <a:t>ι</a:t>
            </a:r>
            <a:r>
              <a:rPr sz="1200" b="1" spc="185" dirty="0">
                <a:latin typeface="Times New Roman"/>
                <a:cs typeface="Times New Roman"/>
              </a:rPr>
              <a:t>α</a:t>
            </a:r>
            <a:r>
              <a:rPr sz="1200" b="1" spc="155" dirty="0">
                <a:latin typeface="Times New Roman"/>
                <a:cs typeface="Times New Roman"/>
              </a:rPr>
              <a:t>σ</a:t>
            </a:r>
            <a:r>
              <a:rPr sz="1200" b="1" spc="75" dirty="0">
                <a:latin typeface="Times New Roman"/>
                <a:cs typeface="Times New Roman"/>
              </a:rPr>
              <a:t>μ</a:t>
            </a:r>
            <a:r>
              <a:rPr sz="1200" b="1" spc="135" dirty="0">
                <a:latin typeface="Times New Roman"/>
                <a:cs typeface="Times New Roman"/>
              </a:rPr>
              <a:t>ό</a:t>
            </a:r>
            <a:r>
              <a:rPr sz="1200" b="1" spc="185" dirty="0">
                <a:latin typeface="Times New Roman"/>
                <a:cs typeface="Times New Roman"/>
              </a:rPr>
              <a:t>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35828" y="3740856"/>
            <a:ext cx="1010919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Π</a:t>
            </a:r>
            <a:r>
              <a:rPr sz="1200" b="1" spc="75" dirty="0">
                <a:latin typeface="Times New Roman"/>
                <a:cs typeface="Times New Roman"/>
              </a:rPr>
              <a:t>ί</a:t>
            </a:r>
            <a:r>
              <a:rPr sz="1200" b="1" spc="180" dirty="0">
                <a:latin typeface="Times New Roman"/>
                <a:cs typeface="Times New Roman"/>
              </a:rPr>
              <a:t>σ</a:t>
            </a:r>
            <a:r>
              <a:rPr sz="1200" b="1" spc="85" dirty="0">
                <a:latin typeface="Times New Roman"/>
                <a:cs typeface="Times New Roman"/>
              </a:rPr>
              <a:t>τ</a:t>
            </a:r>
            <a:r>
              <a:rPr sz="1200" b="1" spc="60" dirty="0">
                <a:latin typeface="Times New Roman"/>
                <a:cs typeface="Times New Roman"/>
              </a:rPr>
              <a:t>η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180" dirty="0">
                <a:latin typeface="Times New Roman"/>
                <a:cs typeface="Times New Roman"/>
              </a:rPr>
              <a:t>σ</a:t>
            </a:r>
            <a:r>
              <a:rPr sz="1200" b="1" spc="114" dirty="0">
                <a:latin typeface="Times New Roman"/>
                <a:cs typeface="Times New Roman"/>
              </a:rPr>
              <a:t>ε</a:t>
            </a:r>
            <a:r>
              <a:rPr sz="1200" b="1" spc="6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κ</a:t>
            </a:r>
            <a:r>
              <a:rPr sz="1200" b="1" spc="125" dirty="0">
                <a:latin typeface="Times New Roman"/>
                <a:cs typeface="Times New Roman"/>
              </a:rPr>
              <a:t>εν</a:t>
            </a:r>
            <a:r>
              <a:rPr sz="1200" b="1" spc="110" dirty="0">
                <a:latin typeface="Times New Roman"/>
                <a:cs typeface="Times New Roman"/>
              </a:rPr>
              <a:t>τρ</a:t>
            </a:r>
            <a:r>
              <a:rPr sz="1200" b="1" spc="55" dirty="0">
                <a:latin typeface="Times New Roman"/>
                <a:cs typeface="Times New Roman"/>
              </a:rPr>
              <a:t>ι</a:t>
            </a:r>
            <a:r>
              <a:rPr sz="1200" b="1" spc="-20" dirty="0">
                <a:latin typeface="Times New Roman"/>
                <a:cs typeface="Times New Roman"/>
              </a:rPr>
              <a:t>κ</a:t>
            </a:r>
            <a:r>
              <a:rPr sz="1200" b="1" spc="185" dirty="0">
                <a:latin typeface="Times New Roman"/>
                <a:cs typeface="Times New Roman"/>
              </a:rPr>
              <a:t>ά</a:t>
            </a:r>
            <a:r>
              <a:rPr sz="1200" b="1" spc="80" dirty="0">
                <a:latin typeface="Times New Roman"/>
                <a:cs typeface="Times New Roman"/>
              </a:rPr>
              <a:t> </a:t>
            </a:r>
            <a:r>
              <a:rPr sz="1200" b="1" spc="180" dirty="0">
                <a:latin typeface="Times New Roman"/>
                <a:cs typeface="Times New Roman"/>
              </a:rPr>
              <a:t>σ</a:t>
            </a:r>
            <a:r>
              <a:rPr sz="1200" b="1" spc="100" dirty="0">
                <a:latin typeface="Times New Roman"/>
                <a:cs typeface="Times New Roman"/>
              </a:rPr>
              <a:t>τ</a:t>
            </a:r>
            <a:r>
              <a:rPr sz="1200" b="1" spc="160" dirty="0">
                <a:latin typeface="Times New Roman"/>
                <a:cs typeface="Times New Roman"/>
              </a:rPr>
              <a:t>ο</a:t>
            </a:r>
            <a:r>
              <a:rPr sz="1200" b="1" spc="55" dirty="0">
                <a:latin typeface="Times New Roman"/>
                <a:cs typeface="Times New Roman"/>
              </a:rPr>
              <a:t>ι</a:t>
            </a:r>
            <a:r>
              <a:rPr sz="1200" b="1" spc="100" dirty="0">
                <a:latin typeface="Times New Roman"/>
                <a:cs typeface="Times New Roman"/>
              </a:rPr>
              <a:t>χ</a:t>
            </a:r>
            <a:r>
              <a:rPr sz="1200" b="1" spc="105" dirty="0">
                <a:latin typeface="Times New Roman"/>
                <a:cs typeface="Times New Roman"/>
              </a:rPr>
              <a:t>ε</a:t>
            </a:r>
            <a:r>
              <a:rPr sz="1200" b="1" spc="55" dirty="0">
                <a:latin typeface="Times New Roman"/>
                <a:cs typeface="Times New Roman"/>
              </a:rPr>
              <a:t>ί</a:t>
            </a:r>
            <a:r>
              <a:rPr sz="1200" b="1" spc="185" dirty="0">
                <a:latin typeface="Times New Roman"/>
                <a:cs typeface="Times New Roman"/>
              </a:rPr>
              <a:t>α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100" dirty="0">
                <a:latin typeface="Times New Roman"/>
                <a:cs typeface="Times New Roman"/>
              </a:rPr>
              <a:t>τ</a:t>
            </a:r>
            <a:r>
              <a:rPr sz="1200" b="1" spc="160" dirty="0">
                <a:latin typeface="Times New Roman"/>
                <a:cs typeface="Times New Roman"/>
              </a:rPr>
              <a:t>ο</a:t>
            </a:r>
            <a:r>
              <a:rPr sz="1200" b="1" spc="105" dirty="0">
                <a:latin typeface="Times New Roman"/>
                <a:cs typeface="Times New Roman"/>
              </a:rPr>
              <a:t>υ</a:t>
            </a:r>
            <a:r>
              <a:rPr sz="1200" b="1" spc="50" dirty="0">
                <a:latin typeface="Times New Roman"/>
                <a:cs typeface="Times New Roman"/>
              </a:rPr>
              <a:t> </a:t>
            </a:r>
            <a:r>
              <a:rPr sz="1200" b="1" spc="110" dirty="0">
                <a:latin typeface="Times New Roman"/>
                <a:cs typeface="Times New Roman"/>
              </a:rPr>
              <a:t>δ</a:t>
            </a:r>
            <a:r>
              <a:rPr sz="1200" b="1" spc="160" dirty="0">
                <a:latin typeface="Times New Roman"/>
                <a:cs typeface="Times New Roman"/>
              </a:rPr>
              <a:t>ό</a:t>
            </a:r>
            <a:r>
              <a:rPr sz="1200" b="1" spc="125" dirty="0">
                <a:latin typeface="Times New Roman"/>
                <a:cs typeface="Times New Roman"/>
              </a:rPr>
              <a:t>γ</a:t>
            </a:r>
            <a:r>
              <a:rPr sz="1200" b="1" spc="75" dirty="0">
                <a:latin typeface="Times New Roman"/>
                <a:cs typeface="Times New Roman"/>
              </a:rPr>
              <a:t>μ</a:t>
            </a:r>
            <a:r>
              <a:rPr sz="1200" b="1" spc="185" dirty="0">
                <a:latin typeface="Times New Roman"/>
                <a:cs typeface="Times New Roman"/>
              </a:rPr>
              <a:t>α</a:t>
            </a:r>
            <a:r>
              <a:rPr sz="1200" b="1" spc="85" dirty="0">
                <a:latin typeface="Times New Roman"/>
                <a:cs typeface="Times New Roman"/>
              </a:rPr>
              <a:t>τ</a:t>
            </a:r>
            <a:r>
              <a:rPr sz="1200" b="1" spc="135" dirty="0">
                <a:latin typeface="Times New Roman"/>
                <a:cs typeface="Times New Roman"/>
              </a:rPr>
              <a:t>ο</a:t>
            </a:r>
            <a:r>
              <a:rPr sz="1200" b="1" spc="185" dirty="0">
                <a:latin typeface="Times New Roman"/>
                <a:cs typeface="Times New Roman"/>
              </a:rPr>
              <a:t>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45555" y="5124648"/>
            <a:ext cx="7943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Π</a:t>
            </a:r>
            <a:r>
              <a:rPr sz="1200" b="1" spc="120" dirty="0">
                <a:latin typeface="Times New Roman"/>
                <a:cs typeface="Times New Roman"/>
              </a:rPr>
              <a:t>ρ</a:t>
            </a:r>
            <a:r>
              <a:rPr sz="1200" b="1" spc="160" dirty="0">
                <a:latin typeface="Times New Roman"/>
                <a:cs typeface="Times New Roman"/>
              </a:rPr>
              <a:t>ο</a:t>
            </a:r>
            <a:r>
              <a:rPr sz="1200" b="1" spc="155" dirty="0">
                <a:latin typeface="Times New Roman"/>
                <a:cs typeface="Times New Roman"/>
              </a:rPr>
              <a:t>σ</a:t>
            </a:r>
            <a:r>
              <a:rPr sz="1200" b="1" spc="105" dirty="0">
                <a:latin typeface="Times New Roman"/>
                <a:cs typeface="Times New Roman"/>
              </a:rPr>
              <a:t>ε</a:t>
            </a:r>
            <a:r>
              <a:rPr sz="1200" b="1" spc="114" dirty="0">
                <a:latin typeface="Times New Roman"/>
                <a:cs typeface="Times New Roman"/>
              </a:rPr>
              <a:t>υ</a:t>
            </a:r>
            <a:r>
              <a:rPr sz="1200" b="1" spc="85" dirty="0">
                <a:latin typeface="Times New Roman"/>
                <a:cs typeface="Times New Roman"/>
              </a:rPr>
              <a:t>χ</a:t>
            </a:r>
            <a:r>
              <a:rPr sz="1200" b="1" spc="60" dirty="0">
                <a:latin typeface="Times New Roman"/>
                <a:cs typeface="Times New Roman"/>
              </a:rPr>
              <a:t>ή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132319" y="2134107"/>
            <a:ext cx="143510" cy="143510"/>
          </a:xfrm>
          <a:custGeom>
            <a:avLst/>
            <a:gdLst/>
            <a:ahLst/>
            <a:cxnLst/>
            <a:rect l="l" t="t" r="r" b="b"/>
            <a:pathLst>
              <a:path w="143509" h="143510">
                <a:moveTo>
                  <a:pt x="73152" y="0"/>
                </a:moveTo>
                <a:lnTo>
                  <a:pt x="73152" y="36575"/>
                </a:lnTo>
                <a:lnTo>
                  <a:pt x="0" y="36575"/>
                </a:lnTo>
                <a:lnTo>
                  <a:pt x="0" y="109727"/>
                </a:lnTo>
                <a:lnTo>
                  <a:pt x="73152" y="109727"/>
                </a:lnTo>
                <a:lnTo>
                  <a:pt x="73152" y="143255"/>
                </a:lnTo>
                <a:lnTo>
                  <a:pt x="143256" y="73151"/>
                </a:lnTo>
                <a:lnTo>
                  <a:pt x="73152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04888" y="2070100"/>
            <a:ext cx="210820" cy="274320"/>
          </a:xfrm>
          <a:custGeom>
            <a:avLst/>
            <a:gdLst/>
            <a:ahLst/>
            <a:cxnLst/>
            <a:rect l="l" t="t" r="r" b="b"/>
            <a:pathLst>
              <a:path w="210820" h="274319">
                <a:moveTo>
                  <a:pt x="73152" y="0"/>
                </a:moveTo>
                <a:lnTo>
                  <a:pt x="73152" y="73151"/>
                </a:lnTo>
                <a:lnTo>
                  <a:pt x="0" y="73151"/>
                </a:lnTo>
                <a:lnTo>
                  <a:pt x="0" y="201167"/>
                </a:lnTo>
                <a:lnTo>
                  <a:pt x="73152" y="201167"/>
                </a:lnTo>
                <a:lnTo>
                  <a:pt x="73152" y="274319"/>
                </a:lnTo>
                <a:lnTo>
                  <a:pt x="152400" y="195071"/>
                </a:lnTo>
                <a:lnTo>
                  <a:pt x="106680" y="195071"/>
                </a:lnTo>
                <a:lnTo>
                  <a:pt x="106680" y="167639"/>
                </a:lnTo>
                <a:lnTo>
                  <a:pt x="33528" y="167639"/>
                </a:lnTo>
                <a:lnTo>
                  <a:pt x="33528" y="106679"/>
                </a:lnTo>
                <a:lnTo>
                  <a:pt x="106680" y="106679"/>
                </a:lnTo>
                <a:lnTo>
                  <a:pt x="106680" y="79247"/>
                </a:lnTo>
                <a:lnTo>
                  <a:pt x="152400" y="79247"/>
                </a:lnTo>
                <a:lnTo>
                  <a:pt x="73152" y="0"/>
                </a:lnTo>
                <a:close/>
              </a:path>
              <a:path w="210820" h="274319">
                <a:moveTo>
                  <a:pt x="152400" y="79247"/>
                </a:moveTo>
                <a:lnTo>
                  <a:pt x="106680" y="79247"/>
                </a:lnTo>
                <a:lnTo>
                  <a:pt x="164592" y="137159"/>
                </a:lnTo>
                <a:lnTo>
                  <a:pt x="106680" y="195071"/>
                </a:lnTo>
                <a:lnTo>
                  <a:pt x="152400" y="195071"/>
                </a:lnTo>
                <a:lnTo>
                  <a:pt x="210311" y="137159"/>
                </a:lnTo>
                <a:lnTo>
                  <a:pt x="152400" y="79247"/>
                </a:lnTo>
                <a:close/>
              </a:path>
              <a:path w="210820" h="274319">
                <a:moveTo>
                  <a:pt x="115823" y="103631"/>
                </a:moveTo>
                <a:lnTo>
                  <a:pt x="115823" y="118871"/>
                </a:lnTo>
                <a:lnTo>
                  <a:pt x="45720" y="118871"/>
                </a:lnTo>
                <a:lnTo>
                  <a:pt x="45720" y="155447"/>
                </a:lnTo>
                <a:lnTo>
                  <a:pt x="115823" y="155447"/>
                </a:lnTo>
                <a:lnTo>
                  <a:pt x="115823" y="167639"/>
                </a:lnTo>
                <a:lnTo>
                  <a:pt x="139293" y="146303"/>
                </a:lnTo>
                <a:lnTo>
                  <a:pt x="54864" y="146303"/>
                </a:lnTo>
                <a:lnTo>
                  <a:pt x="54864" y="128015"/>
                </a:lnTo>
                <a:lnTo>
                  <a:pt x="140208" y="128015"/>
                </a:lnTo>
                <a:lnTo>
                  <a:pt x="115823" y="103631"/>
                </a:lnTo>
                <a:close/>
              </a:path>
              <a:path w="210820" h="274319">
                <a:moveTo>
                  <a:pt x="140208" y="128015"/>
                </a:moveTo>
                <a:lnTo>
                  <a:pt x="128016" y="128015"/>
                </a:lnTo>
                <a:lnTo>
                  <a:pt x="128016" y="131063"/>
                </a:lnTo>
                <a:lnTo>
                  <a:pt x="134112" y="137159"/>
                </a:lnTo>
                <a:lnTo>
                  <a:pt x="128016" y="140207"/>
                </a:lnTo>
                <a:lnTo>
                  <a:pt x="128016" y="146303"/>
                </a:lnTo>
                <a:lnTo>
                  <a:pt x="139293" y="146303"/>
                </a:lnTo>
                <a:lnTo>
                  <a:pt x="149352" y="137159"/>
                </a:lnTo>
                <a:lnTo>
                  <a:pt x="140208" y="128015"/>
                </a:lnTo>
                <a:close/>
              </a:path>
            </a:pathLst>
          </a:custGeom>
          <a:solidFill>
            <a:srgbClr val="9B31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619492" y="2725872"/>
            <a:ext cx="1239520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Π</a:t>
            </a:r>
            <a:r>
              <a:rPr sz="1200" b="1" spc="160" dirty="0">
                <a:latin typeface="Times New Roman"/>
                <a:cs typeface="Times New Roman"/>
              </a:rPr>
              <a:t>ό</a:t>
            </a:r>
            <a:r>
              <a:rPr sz="1200" b="1" spc="155" dirty="0">
                <a:latin typeface="Times New Roman"/>
                <a:cs typeface="Times New Roman"/>
              </a:rPr>
              <a:t>σ</a:t>
            </a:r>
            <a:r>
              <a:rPr sz="1200" b="1" spc="130" dirty="0">
                <a:latin typeface="Times New Roman"/>
                <a:cs typeface="Times New Roman"/>
              </a:rPr>
              <a:t>ο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180" dirty="0">
                <a:latin typeface="Times New Roman"/>
                <a:cs typeface="Times New Roman"/>
              </a:rPr>
              <a:t>σ</a:t>
            </a:r>
            <a:r>
              <a:rPr sz="1200" b="1" spc="114" dirty="0">
                <a:latin typeface="Times New Roman"/>
                <a:cs typeface="Times New Roman"/>
              </a:rPr>
              <a:t>υ</a:t>
            </a:r>
            <a:r>
              <a:rPr sz="1200" b="1" spc="100" dirty="0">
                <a:latin typeface="Times New Roman"/>
                <a:cs typeface="Times New Roman"/>
              </a:rPr>
              <a:t>χ</a:t>
            </a:r>
            <a:r>
              <a:rPr sz="1200" b="1" spc="125" dirty="0">
                <a:latin typeface="Times New Roman"/>
                <a:cs typeface="Times New Roman"/>
              </a:rPr>
              <a:t>ν</a:t>
            </a:r>
            <a:r>
              <a:rPr sz="1200" b="1" spc="185" dirty="0">
                <a:latin typeface="Times New Roman"/>
                <a:cs typeface="Times New Roman"/>
              </a:rPr>
              <a:t>ά</a:t>
            </a:r>
            <a:r>
              <a:rPr sz="1200" b="1" spc="80" dirty="0">
                <a:latin typeface="Times New Roman"/>
                <a:cs typeface="Times New Roman"/>
              </a:rPr>
              <a:t> </a:t>
            </a:r>
            <a:r>
              <a:rPr sz="1200" b="1" spc="295" dirty="0">
                <a:latin typeface="Times New Roman"/>
                <a:cs typeface="Times New Roman"/>
              </a:rPr>
              <a:t>π</a:t>
            </a:r>
            <a:r>
              <a:rPr sz="1200" b="1" spc="75" dirty="0">
                <a:latin typeface="Times New Roman"/>
                <a:cs typeface="Times New Roman"/>
              </a:rPr>
              <a:t>η</a:t>
            </a:r>
            <a:r>
              <a:rPr sz="1200" b="1" spc="150" dirty="0">
                <a:latin typeface="Times New Roman"/>
                <a:cs typeface="Times New Roman"/>
              </a:rPr>
              <a:t>γ</a:t>
            </a:r>
            <a:r>
              <a:rPr sz="1200" b="1" spc="185" dirty="0">
                <a:latin typeface="Times New Roman"/>
                <a:cs typeface="Times New Roman"/>
              </a:rPr>
              <a:t>α</a:t>
            </a:r>
            <a:r>
              <a:rPr sz="1200" b="1" spc="55" dirty="0">
                <a:latin typeface="Times New Roman"/>
                <a:cs typeface="Times New Roman"/>
              </a:rPr>
              <a:t>ί</a:t>
            </a:r>
            <a:r>
              <a:rPr sz="1200" b="1" spc="125" dirty="0">
                <a:latin typeface="Times New Roman"/>
                <a:cs typeface="Times New Roman"/>
              </a:rPr>
              <a:t>ν</a:t>
            </a:r>
            <a:r>
              <a:rPr sz="1200" b="1" spc="105" dirty="0">
                <a:latin typeface="Times New Roman"/>
                <a:cs typeface="Times New Roman"/>
              </a:rPr>
              <a:t>ε</a:t>
            </a:r>
            <a:r>
              <a:rPr sz="1200" b="1" spc="85" dirty="0">
                <a:latin typeface="Times New Roman"/>
                <a:cs typeface="Times New Roman"/>
              </a:rPr>
              <a:t>τ</a:t>
            </a:r>
            <a:r>
              <a:rPr sz="1200" b="1" spc="114" dirty="0">
                <a:latin typeface="Times New Roman"/>
                <a:cs typeface="Times New Roman"/>
              </a:rPr>
              <a:t>ε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180" dirty="0">
                <a:latin typeface="Times New Roman"/>
                <a:cs typeface="Times New Roman"/>
              </a:rPr>
              <a:t>σ</a:t>
            </a:r>
            <a:r>
              <a:rPr sz="1200" b="1" spc="110" dirty="0">
                <a:latin typeface="Times New Roman"/>
                <a:cs typeface="Times New Roman"/>
              </a:rPr>
              <a:t>τ</a:t>
            </a:r>
            <a:r>
              <a:rPr sz="1200" b="1" spc="75" dirty="0">
                <a:latin typeface="Times New Roman"/>
                <a:cs typeface="Times New Roman"/>
              </a:rPr>
              <a:t>η</a:t>
            </a:r>
            <a:r>
              <a:rPr sz="1200" b="1" spc="114" dirty="0">
                <a:latin typeface="Times New Roman"/>
                <a:cs typeface="Times New Roman"/>
              </a:rPr>
              <a:t>ν</a:t>
            </a:r>
            <a:r>
              <a:rPr sz="1200" b="1" spc="65" dirty="0">
                <a:latin typeface="Times New Roman"/>
                <a:cs typeface="Times New Roman"/>
              </a:rPr>
              <a:t> </a:t>
            </a:r>
            <a:r>
              <a:rPr sz="1200" b="1" spc="-135" dirty="0">
                <a:latin typeface="Times New Roman"/>
                <a:cs typeface="Times New Roman"/>
              </a:rPr>
              <a:t>Ε</a:t>
            </a:r>
            <a:r>
              <a:rPr sz="1200" b="1" dirty="0">
                <a:latin typeface="Times New Roman"/>
                <a:cs typeface="Times New Roman"/>
              </a:rPr>
              <a:t>κκ</a:t>
            </a:r>
            <a:r>
              <a:rPr sz="1200" b="1" spc="120" dirty="0">
                <a:latin typeface="Times New Roman"/>
                <a:cs typeface="Times New Roman"/>
              </a:rPr>
              <a:t>λ</a:t>
            </a:r>
            <a:r>
              <a:rPr sz="1200" b="1" spc="55" dirty="0">
                <a:latin typeface="Times New Roman"/>
                <a:cs typeface="Times New Roman"/>
              </a:rPr>
              <a:t>η</a:t>
            </a:r>
            <a:r>
              <a:rPr sz="1200" b="1" spc="155" dirty="0">
                <a:latin typeface="Times New Roman"/>
                <a:cs typeface="Times New Roman"/>
              </a:rPr>
              <a:t>σ</a:t>
            </a:r>
            <a:r>
              <a:rPr sz="1200" b="1" spc="55" dirty="0">
                <a:latin typeface="Times New Roman"/>
                <a:cs typeface="Times New Roman"/>
              </a:rPr>
              <a:t>ί</a:t>
            </a:r>
            <a:r>
              <a:rPr sz="1200" b="1" spc="185" dirty="0">
                <a:latin typeface="Times New Roman"/>
                <a:cs typeface="Times New Roman"/>
              </a:rPr>
              <a:t>α</a:t>
            </a:r>
            <a:r>
              <a:rPr sz="1200" b="1" spc="-25" dirty="0"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98740" y="3725616"/>
            <a:ext cx="1084580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710" marR="5080" indent="-207645">
              <a:lnSpc>
                <a:spcPct val="100000"/>
              </a:lnSpc>
            </a:pPr>
            <a:r>
              <a:rPr sz="1200" b="1" spc="-10" dirty="0">
                <a:latin typeface="Times New Roman"/>
                <a:cs typeface="Times New Roman"/>
              </a:rPr>
              <a:t>Π</a:t>
            </a:r>
            <a:r>
              <a:rPr sz="1200" b="1" spc="75" dirty="0">
                <a:latin typeface="Times New Roman"/>
                <a:cs typeface="Times New Roman"/>
              </a:rPr>
              <a:t>ι</a:t>
            </a:r>
            <a:r>
              <a:rPr sz="1200" b="1" spc="180" dirty="0">
                <a:latin typeface="Times New Roman"/>
                <a:cs typeface="Times New Roman"/>
              </a:rPr>
              <a:t>σ</a:t>
            </a:r>
            <a:r>
              <a:rPr sz="1200" b="1" spc="85" dirty="0">
                <a:latin typeface="Times New Roman"/>
                <a:cs typeface="Times New Roman"/>
              </a:rPr>
              <a:t>τ</a:t>
            </a:r>
            <a:r>
              <a:rPr sz="1200" b="1" spc="125" dirty="0">
                <a:latin typeface="Times New Roman"/>
                <a:cs typeface="Times New Roman"/>
              </a:rPr>
              <a:t>ε</a:t>
            </a:r>
            <a:r>
              <a:rPr sz="1200" b="1" spc="95" dirty="0">
                <a:latin typeface="Times New Roman"/>
                <a:cs typeface="Times New Roman"/>
              </a:rPr>
              <a:t>ύ</a:t>
            </a:r>
            <a:r>
              <a:rPr sz="1200" b="1" spc="125" dirty="0">
                <a:latin typeface="Times New Roman"/>
                <a:cs typeface="Times New Roman"/>
              </a:rPr>
              <a:t>ε</a:t>
            </a:r>
            <a:r>
              <a:rPr sz="1200" b="1" spc="85" dirty="0">
                <a:latin typeface="Times New Roman"/>
                <a:cs typeface="Times New Roman"/>
              </a:rPr>
              <a:t>τ</a:t>
            </a:r>
            <a:r>
              <a:rPr sz="1200" b="1" spc="114" dirty="0">
                <a:latin typeface="Times New Roman"/>
                <a:cs typeface="Times New Roman"/>
              </a:rPr>
              <a:t>ε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160" dirty="0">
                <a:latin typeface="Times New Roman"/>
                <a:cs typeface="Times New Roman"/>
              </a:rPr>
              <a:t>ό</a:t>
            </a:r>
            <a:r>
              <a:rPr sz="1200" b="1" spc="100" dirty="0">
                <a:latin typeface="Times New Roman"/>
                <a:cs typeface="Times New Roman"/>
              </a:rPr>
              <a:t>τ</a:t>
            </a:r>
            <a:r>
              <a:rPr sz="1200" b="1" spc="65" dirty="0">
                <a:latin typeface="Times New Roman"/>
                <a:cs typeface="Times New Roman"/>
              </a:rPr>
              <a:t>ι</a:t>
            </a:r>
            <a:r>
              <a:rPr sz="1200" b="1" spc="50" dirty="0">
                <a:latin typeface="Times New Roman"/>
                <a:cs typeface="Times New Roman"/>
              </a:rPr>
              <a:t> </a:t>
            </a:r>
            <a:r>
              <a:rPr sz="1200" b="1" spc="114" dirty="0">
                <a:latin typeface="Times New Roman"/>
                <a:cs typeface="Times New Roman"/>
              </a:rPr>
              <a:t>υ</a:t>
            </a:r>
            <a:r>
              <a:rPr sz="1200" b="1" spc="295" dirty="0">
                <a:latin typeface="Times New Roman"/>
                <a:cs typeface="Times New Roman"/>
              </a:rPr>
              <a:t>π</a:t>
            </a:r>
            <a:r>
              <a:rPr sz="1200" b="1" spc="210" dirty="0">
                <a:latin typeface="Times New Roman"/>
                <a:cs typeface="Times New Roman"/>
              </a:rPr>
              <a:t>ά</a:t>
            </a:r>
            <a:r>
              <a:rPr sz="1200" b="1" spc="95" dirty="0">
                <a:latin typeface="Times New Roman"/>
                <a:cs typeface="Times New Roman"/>
              </a:rPr>
              <a:t>ρ</a:t>
            </a:r>
            <a:r>
              <a:rPr sz="1200" b="1" spc="100" dirty="0">
                <a:latin typeface="Times New Roman"/>
                <a:cs typeface="Times New Roman"/>
              </a:rPr>
              <a:t>χ</a:t>
            </a:r>
            <a:r>
              <a:rPr sz="1200" b="1" spc="125" dirty="0">
                <a:latin typeface="Times New Roman"/>
                <a:cs typeface="Times New Roman"/>
              </a:rPr>
              <a:t>ε</a:t>
            </a:r>
            <a:r>
              <a:rPr sz="1200" b="1" spc="65" dirty="0">
                <a:latin typeface="Times New Roman"/>
                <a:cs typeface="Times New Roman"/>
              </a:rPr>
              <a:t>ι</a:t>
            </a:r>
            <a:r>
              <a:rPr sz="1200" b="1" spc="5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κ</a:t>
            </a:r>
            <a:r>
              <a:rPr sz="1200" b="1" spc="160" dirty="0">
                <a:latin typeface="Times New Roman"/>
                <a:cs typeface="Times New Roman"/>
              </a:rPr>
              <a:t>ό</a:t>
            </a:r>
            <a:r>
              <a:rPr sz="1200" b="1" spc="120" dirty="0">
                <a:latin typeface="Times New Roman"/>
                <a:cs typeface="Times New Roman"/>
              </a:rPr>
              <a:t>λ</a:t>
            </a:r>
            <a:r>
              <a:rPr sz="1200" b="1" spc="185" dirty="0">
                <a:latin typeface="Times New Roman"/>
                <a:cs typeface="Times New Roman"/>
              </a:rPr>
              <a:t>α</a:t>
            </a:r>
            <a:r>
              <a:rPr sz="1200" b="1" spc="155" dirty="0">
                <a:latin typeface="Times New Roman"/>
                <a:cs typeface="Times New Roman"/>
              </a:rPr>
              <a:t>σ</a:t>
            </a:r>
            <a:r>
              <a:rPr sz="1200" b="1" spc="55" dirty="0">
                <a:latin typeface="Times New Roman"/>
                <a:cs typeface="Times New Roman"/>
              </a:rPr>
              <a:t>η</a:t>
            </a:r>
            <a:r>
              <a:rPr sz="1200" b="1" spc="-25" dirty="0"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92643" y="5033208"/>
            <a:ext cx="109791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6675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Π</a:t>
            </a:r>
            <a:r>
              <a:rPr sz="1200" b="1" spc="160" dirty="0">
                <a:latin typeface="Times New Roman"/>
                <a:cs typeface="Times New Roman"/>
              </a:rPr>
              <a:t>ό</a:t>
            </a:r>
            <a:r>
              <a:rPr sz="1200" b="1" spc="155" dirty="0">
                <a:latin typeface="Times New Roman"/>
                <a:cs typeface="Times New Roman"/>
              </a:rPr>
              <a:t>σ</a:t>
            </a:r>
            <a:r>
              <a:rPr sz="1200" b="1" spc="130" dirty="0">
                <a:latin typeface="Times New Roman"/>
                <a:cs typeface="Times New Roman"/>
              </a:rPr>
              <a:t>ο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180" dirty="0">
                <a:latin typeface="Times New Roman"/>
                <a:cs typeface="Times New Roman"/>
              </a:rPr>
              <a:t>σ</a:t>
            </a:r>
            <a:r>
              <a:rPr sz="1200" b="1" spc="114" dirty="0">
                <a:latin typeface="Times New Roman"/>
                <a:cs typeface="Times New Roman"/>
              </a:rPr>
              <a:t>υ</a:t>
            </a:r>
            <a:r>
              <a:rPr sz="1200" b="1" spc="100" dirty="0">
                <a:latin typeface="Times New Roman"/>
                <a:cs typeface="Times New Roman"/>
              </a:rPr>
              <a:t>χ</a:t>
            </a:r>
            <a:r>
              <a:rPr sz="1200" b="1" spc="125" dirty="0">
                <a:latin typeface="Times New Roman"/>
                <a:cs typeface="Times New Roman"/>
              </a:rPr>
              <a:t>ν</a:t>
            </a:r>
            <a:r>
              <a:rPr sz="1200" b="1" spc="185" dirty="0">
                <a:latin typeface="Times New Roman"/>
                <a:cs typeface="Times New Roman"/>
              </a:rPr>
              <a:t>ά</a:t>
            </a:r>
            <a:r>
              <a:rPr sz="1200" b="1" spc="80" dirty="0">
                <a:latin typeface="Times New Roman"/>
                <a:cs typeface="Times New Roman"/>
              </a:rPr>
              <a:t> </a:t>
            </a:r>
            <a:r>
              <a:rPr sz="1200" b="1" spc="295" dirty="0">
                <a:latin typeface="Times New Roman"/>
                <a:cs typeface="Times New Roman"/>
              </a:rPr>
              <a:t>π</a:t>
            </a:r>
            <a:r>
              <a:rPr sz="1200" b="1" spc="120" dirty="0">
                <a:latin typeface="Times New Roman"/>
                <a:cs typeface="Times New Roman"/>
              </a:rPr>
              <a:t>ρ</a:t>
            </a:r>
            <a:r>
              <a:rPr sz="1200" b="1" spc="160" dirty="0">
                <a:latin typeface="Times New Roman"/>
                <a:cs typeface="Times New Roman"/>
              </a:rPr>
              <a:t>ο</a:t>
            </a:r>
            <a:r>
              <a:rPr sz="1200" b="1" spc="155" dirty="0">
                <a:latin typeface="Times New Roman"/>
                <a:cs typeface="Times New Roman"/>
              </a:rPr>
              <a:t>σ</a:t>
            </a:r>
            <a:r>
              <a:rPr sz="1200" b="1" spc="105" dirty="0">
                <a:latin typeface="Times New Roman"/>
                <a:cs typeface="Times New Roman"/>
              </a:rPr>
              <a:t>ε</a:t>
            </a:r>
            <a:r>
              <a:rPr sz="1200" b="1" spc="114" dirty="0">
                <a:latin typeface="Times New Roman"/>
                <a:cs typeface="Times New Roman"/>
              </a:rPr>
              <a:t>ύ</a:t>
            </a:r>
            <a:r>
              <a:rPr sz="1200" b="1" spc="85" dirty="0">
                <a:latin typeface="Times New Roman"/>
                <a:cs typeface="Times New Roman"/>
              </a:rPr>
              <a:t>χ</a:t>
            </a:r>
            <a:r>
              <a:rPr sz="1200" b="1" spc="125" dirty="0">
                <a:latin typeface="Times New Roman"/>
                <a:cs typeface="Times New Roman"/>
              </a:rPr>
              <a:t>ε</a:t>
            </a:r>
            <a:r>
              <a:rPr sz="1200" b="1" spc="155" dirty="0">
                <a:latin typeface="Times New Roman"/>
                <a:cs typeface="Times New Roman"/>
              </a:rPr>
              <a:t>σ</a:t>
            </a:r>
            <a:r>
              <a:rPr sz="1200" b="1" spc="85" dirty="0">
                <a:latin typeface="Times New Roman"/>
                <a:cs typeface="Times New Roman"/>
              </a:rPr>
              <a:t>τ</a:t>
            </a:r>
            <a:r>
              <a:rPr sz="1200" b="1" spc="105" dirty="0">
                <a:latin typeface="Times New Roman"/>
                <a:cs typeface="Times New Roman"/>
              </a:rPr>
              <a:t>ε</a:t>
            </a:r>
            <a:r>
              <a:rPr sz="1200" b="1" spc="-25" dirty="0"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28491" y="3518915"/>
            <a:ext cx="5948045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6000" b="1" spc="-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6000" b="1" spc="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6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6000" b="1" spc="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6000" b="1" spc="-10" dirty="0">
                <a:solidFill>
                  <a:srgbClr val="20212A"/>
                </a:solidFill>
                <a:latin typeface="Calibri"/>
                <a:cs typeface="Calibri"/>
              </a:rPr>
              <a:t>οτ</a:t>
            </a:r>
            <a:r>
              <a:rPr sz="6000" b="1" spc="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6000" b="1" dirty="0">
                <a:solidFill>
                  <a:srgbClr val="20212A"/>
                </a:solidFill>
                <a:latin typeface="Calibri"/>
                <a:cs typeface="Calibri"/>
              </a:rPr>
              <a:t>κή</a:t>
            </a:r>
            <a:r>
              <a:rPr sz="6000" b="1" spc="-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6000" b="1" spc="-10" dirty="0">
                <a:solidFill>
                  <a:srgbClr val="20212A"/>
                </a:solidFill>
                <a:latin typeface="Calibri"/>
                <a:cs typeface="Calibri"/>
              </a:rPr>
              <a:t>έρ</a:t>
            </a:r>
            <a:r>
              <a:rPr sz="6000" b="1" spc="-1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6000" b="1" dirty="0">
                <a:solidFill>
                  <a:srgbClr val="20212A"/>
                </a:solidFill>
                <a:latin typeface="Calibri"/>
                <a:cs typeface="Calibri"/>
              </a:rPr>
              <a:t>υνα</a:t>
            </a:r>
            <a:endParaRPr sz="6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21443" y="6928179"/>
            <a:ext cx="18859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Lucida Sans Unicode"/>
                <a:cs typeface="Lucida Sans Unicode"/>
              </a:rPr>
              <a:t>2</a:t>
            </a:r>
            <a:r>
              <a:rPr sz="1000" dirty="0">
                <a:latin typeface="Lucida Sans Unicode"/>
                <a:cs typeface="Lucida Sans Unicode"/>
              </a:rPr>
              <a:t>7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5995" y="422060"/>
            <a:ext cx="2679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27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10076" y="902969"/>
            <a:ext cx="395605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800" spc="-1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800" dirty="0">
                <a:solidFill>
                  <a:srgbClr val="052228"/>
                </a:solidFill>
                <a:latin typeface="Calibri"/>
                <a:cs typeface="Calibri"/>
              </a:rPr>
              <a:t>ΔΗ</a:t>
            </a:r>
            <a:r>
              <a:rPr sz="2800" spc="-3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800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800" spc="-1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800" spc="-85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800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800" spc="-1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80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800" spc="5" dirty="0">
                <a:solidFill>
                  <a:srgbClr val="052228"/>
                </a:solidFill>
                <a:latin typeface="Calibri"/>
                <a:cs typeface="Calibri"/>
              </a:rPr>
              <a:t>Ω</a:t>
            </a:r>
            <a:r>
              <a:rPr sz="280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800" spc="-2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800" spc="-1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2800" dirty="0">
                <a:solidFill>
                  <a:srgbClr val="052228"/>
                </a:solidFill>
                <a:latin typeface="Calibri"/>
                <a:cs typeface="Calibri"/>
              </a:rPr>
              <a:t>ΕΥ</a:t>
            </a:r>
            <a:r>
              <a:rPr sz="2800" spc="5" dirty="0">
                <a:solidFill>
                  <a:srgbClr val="052228"/>
                </a:solidFill>
                <a:latin typeface="Calibri"/>
                <a:cs typeface="Calibri"/>
              </a:rPr>
              <a:t>ΝΩ</a:t>
            </a:r>
            <a:r>
              <a:rPr sz="280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2219" y="1764029"/>
            <a:ext cx="5458460" cy="1899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άποι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πει</a:t>
            </a:r>
            <a:r>
              <a:rPr sz="1800" b="1" spc="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άμα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spc="5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ς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β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ς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νε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ύ</a:t>
            </a:r>
            <a:r>
              <a:rPr sz="1800" b="1" spc="-20" dirty="0">
                <a:solidFill>
                  <a:srgbClr val="052228"/>
                </a:solidFill>
                <a:latin typeface="Calibri"/>
                <a:cs typeface="Calibri"/>
              </a:rPr>
              <a:t>ξ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ει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ς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spc="5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ς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spc="25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τί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σης</a:t>
            </a:r>
            <a:r>
              <a:rPr sz="1800" b="1" spc="3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(</a:t>
            </a:r>
            <a:r>
              <a:rPr sz="1800" b="1" spc="-20" dirty="0">
                <a:solidFill>
                  <a:srgbClr val="052228"/>
                </a:solidFill>
                <a:latin typeface="Calibri"/>
                <a:cs typeface="Calibri"/>
              </a:rPr>
              <a:t>f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ocu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1800" b="1" spc="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052228"/>
                </a:solidFill>
                <a:latin typeface="Calibri"/>
                <a:cs typeface="Calibri"/>
              </a:rPr>
              <a:t>g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oup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s)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</a:pPr>
            <a:r>
              <a:rPr sz="1800" b="1" spc="5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νο</a:t>
            </a:r>
            <a:r>
              <a:rPr sz="1800" b="1" spc="-25" dirty="0">
                <a:solidFill>
                  <a:srgbClr val="052228"/>
                </a:solidFill>
                <a:latin typeface="Calibri"/>
                <a:cs typeface="Calibri"/>
              </a:rPr>
              <a:t>γ</a:t>
            </a:r>
            <a:r>
              <a:rPr sz="1800" b="1" spc="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αφ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spc="-2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ς</a:t>
            </a:r>
            <a:r>
              <a:rPr sz="1800" b="1" spc="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νε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ς</a:t>
            </a:r>
            <a:r>
              <a:rPr sz="1800" b="1" spc="3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(</a:t>
            </a:r>
            <a:r>
              <a:rPr sz="1800" b="1" spc="25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αίε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ς</a:t>
            </a:r>
            <a:r>
              <a:rPr sz="1800" b="1" spc="5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1800" b="1" spc="4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χ</a:t>
            </a:r>
            <a:r>
              <a:rPr sz="1800" b="1" spc="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ον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spc="-2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έ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)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Πο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τι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κή</a:t>
            </a:r>
            <a:r>
              <a:rPr sz="1800" b="1" spc="2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Ανά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ση</a:t>
            </a:r>
            <a:r>
              <a:rPr sz="1800" b="1" spc="5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Πε</a:t>
            </a:r>
            <a:r>
              <a:rPr sz="1800" b="1" spc="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ιε</a:t>
            </a:r>
            <a:r>
              <a:rPr sz="1800" b="1" spc="-20" dirty="0">
                <a:solidFill>
                  <a:srgbClr val="052228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ομένο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1800" b="1" spc="3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3"/>
            <a:ext cx="4447385" cy="5821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095"/>
            <a:ext cx="1947671" cy="4688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1752" y="991108"/>
            <a:ext cx="466344" cy="1219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73296" y="111150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BF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1752" y="1109980"/>
            <a:ext cx="387096" cy="60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73296" y="111455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BF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8048" y="997203"/>
            <a:ext cx="999744" cy="2133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93264" y="120903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9F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26335" y="1210563"/>
            <a:ext cx="176783" cy="39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11679" y="12517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8944" y="12517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14472" y="12517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53254" y="12517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86200" y="1070355"/>
            <a:ext cx="847344" cy="1828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81854" y="12517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11040" y="1250188"/>
            <a:ext cx="6096" cy="30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63184" y="12517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58840" y="12517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76871" y="12517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97623" y="991108"/>
            <a:ext cx="1886712" cy="2621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43216" y="12517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13904" y="1250188"/>
            <a:ext cx="6096" cy="30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84592" y="12517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45423" y="12517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70632" y="991108"/>
            <a:ext cx="1021080" cy="3169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75632" y="1250188"/>
            <a:ext cx="57912" cy="579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32519" y="1250188"/>
            <a:ext cx="51816" cy="579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48839" y="1207516"/>
            <a:ext cx="576072" cy="1036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99559" y="1253236"/>
            <a:ext cx="48767" cy="579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70247" y="1250188"/>
            <a:ext cx="164591" cy="609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12791" y="1070355"/>
            <a:ext cx="478536" cy="2407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70576" y="991108"/>
            <a:ext cx="1435608" cy="32004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57871" y="1253236"/>
            <a:ext cx="45720" cy="579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86928" y="1250188"/>
            <a:ext cx="45720" cy="609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574023" y="1250188"/>
            <a:ext cx="48768" cy="609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422908" y="2148839"/>
            <a:ext cx="7529830" cy="2519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5080" indent="-256540" algn="just">
              <a:lnSpc>
                <a:spcPct val="100000"/>
              </a:lnSpc>
            </a:pPr>
            <a:r>
              <a:rPr sz="1450" spc="1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450" spc="-22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2200" dirty="0">
                <a:latin typeface="Calibri"/>
                <a:cs typeface="Calibri"/>
              </a:rPr>
              <a:t>Οι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15" dirty="0">
                <a:latin typeface="Calibri"/>
                <a:cs typeface="Calibri"/>
              </a:rPr>
              <a:t>ν</a:t>
            </a:r>
            <a:r>
              <a:rPr sz="2200" spc="-15" dirty="0">
                <a:latin typeface="Calibri"/>
                <a:cs typeface="Calibri"/>
              </a:rPr>
              <a:t>τολ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γ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ές,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επ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spc="-15" dirty="0">
                <a:latin typeface="Calibri"/>
                <a:cs typeface="Calibri"/>
              </a:rPr>
              <a:t>μολ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γ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ές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25" dirty="0">
                <a:latin typeface="Calibri"/>
                <a:cs typeface="Calibri"/>
              </a:rPr>
              <a:t>ε</a:t>
            </a:r>
            <a:r>
              <a:rPr sz="2200" dirty="0">
                <a:latin typeface="Calibri"/>
                <a:cs typeface="Calibri"/>
              </a:rPr>
              <a:t>θ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spc="-15" dirty="0">
                <a:latin typeface="Calibri"/>
                <a:cs typeface="Calibri"/>
              </a:rPr>
              <a:t>ολ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γ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ές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π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30" dirty="0">
                <a:latin typeface="Calibri"/>
                <a:cs typeface="Calibri"/>
              </a:rPr>
              <a:t>α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30" dirty="0">
                <a:latin typeface="Calibri"/>
                <a:cs typeface="Calibri"/>
              </a:rPr>
              <a:t>χ</a:t>
            </a:r>
            <a:r>
              <a:rPr sz="2200" dirty="0">
                <a:latin typeface="Calibri"/>
                <a:cs typeface="Calibri"/>
              </a:rPr>
              <a:t>ές 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ερ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60" dirty="0">
                <a:latin typeface="Calibri"/>
                <a:cs typeface="Calibri"/>
              </a:rPr>
              <a:t>η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ευ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π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30" dirty="0">
                <a:latin typeface="Calibri"/>
                <a:cs typeface="Calibri"/>
              </a:rPr>
              <a:t>α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30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γ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συγ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-15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20" dirty="0">
                <a:latin typeface="Calibri"/>
                <a:cs typeface="Calibri"/>
              </a:rPr>
              <a:t>ύ</a:t>
            </a:r>
            <a:r>
              <a:rPr sz="2200" spc="15" dirty="0">
                <a:latin typeface="Calibri"/>
                <a:cs typeface="Calibri"/>
              </a:rPr>
              <a:t>ν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ά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6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ν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ερευ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35" dirty="0">
                <a:latin typeface="Calibri"/>
                <a:cs typeface="Calibri"/>
              </a:rPr>
              <a:t>η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κή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δι</a:t>
            </a:r>
            <a:r>
              <a:rPr sz="2200" spc="-30" dirty="0">
                <a:latin typeface="Calibri"/>
                <a:cs typeface="Calibri"/>
              </a:rPr>
              <a:t>α</a:t>
            </a:r>
            <a:r>
              <a:rPr sz="2200" spc="-5" dirty="0">
                <a:latin typeface="Calibri"/>
                <a:cs typeface="Calibri"/>
              </a:rPr>
              <a:t>δι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30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α 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π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ω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30" dirty="0">
                <a:latin typeface="Calibri"/>
                <a:cs typeface="Calibri"/>
              </a:rPr>
              <a:t>χ</a:t>
            </a:r>
            <a:r>
              <a:rPr sz="2200" dirty="0">
                <a:latin typeface="Calibri"/>
                <a:cs typeface="Calibri"/>
              </a:rPr>
              <a:t>ές: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450" spc="2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450" spc="-605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χ</a:t>
            </a:r>
            <a:r>
              <a:rPr sz="2200" dirty="0">
                <a:latin typeface="Calibri"/>
                <a:cs typeface="Calibri"/>
              </a:rPr>
              <a:t>ή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κ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35" dirty="0">
                <a:latin typeface="Calibri"/>
                <a:cs typeface="Calibri"/>
              </a:rPr>
              <a:t>η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ς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450" spc="2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450" spc="-605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χ</a:t>
            </a:r>
            <a:r>
              <a:rPr sz="2200" dirty="0">
                <a:latin typeface="Calibri"/>
                <a:cs typeface="Calibri"/>
              </a:rPr>
              <a:t>ή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επ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30" dirty="0">
                <a:latin typeface="Calibri"/>
                <a:cs typeface="Calibri"/>
              </a:rPr>
              <a:t>ι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ω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ια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55" dirty="0">
                <a:latin typeface="Calibri"/>
                <a:cs typeface="Calibri"/>
              </a:rPr>
              <a:t>χ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κ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dirty="0">
                <a:latin typeface="Calibri"/>
                <a:cs typeface="Calibri"/>
              </a:rPr>
              <a:t>ρα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30" dirty="0">
                <a:latin typeface="Calibri"/>
                <a:cs typeface="Calibri"/>
              </a:rPr>
              <a:t>ι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ω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κ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έρευ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ς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450" spc="2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450" spc="-605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χ</a:t>
            </a:r>
            <a:r>
              <a:rPr sz="2200" dirty="0">
                <a:latin typeface="Calibri"/>
                <a:cs typeface="Calibri"/>
              </a:rPr>
              <a:t>ή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15" dirty="0">
                <a:latin typeface="Calibri"/>
                <a:cs typeface="Calibri"/>
              </a:rPr>
              <a:t> ολ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κ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σέγγ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δια</a:t>
            </a:r>
            <a:r>
              <a:rPr sz="2200" dirty="0">
                <a:latin typeface="Calibri"/>
                <a:cs typeface="Calibri"/>
              </a:rPr>
              <a:t>φ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450" spc="2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450" spc="-605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χ</a:t>
            </a:r>
            <a:r>
              <a:rPr sz="2200" dirty="0">
                <a:latin typeface="Calibri"/>
                <a:cs typeface="Calibri"/>
              </a:rPr>
              <a:t>ή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-15" dirty="0">
                <a:latin typeface="Calibri"/>
                <a:cs typeface="Calibri"/>
              </a:rPr>
              <a:t>λ</a:t>
            </a:r>
            <a:r>
              <a:rPr sz="2200" spc="-5" dirty="0">
                <a:latin typeface="Calibri"/>
                <a:cs typeface="Calibri"/>
              </a:rPr>
              <a:t>αι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ωσ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521443" y="6928179"/>
            <a:ext cx="18859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Lucida Sans Unicode"/>
                <a:cs typeface="Lucida Sans Unicode"/>
              </a:rPr>
              <a:t>2</a:t>
            </a:r>
            <a:r>
              <a:rPr sz="1000" dirty="0">
                <a:latin typeface="Lucida Sans Unicode"/>
                <a:cs typeface="Lucida Sans Unicode"/>
              </a:rPr>
              <a:t>8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571230" y="6251211"/>
            <a:ext cx="4030345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</a:pP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10" dirty="0">
                <a:latin typeface="Lucida Sans Unicode"/>
                <a:cs typeface="Lucida Sans Unicode"/>
              </a:rPr>
              <a:t>π</a:t>
            </a:r>
            <a:r>
              <a:rPr sz="900" spc="-5" dirty="0">
                <a:latin typeface="Lucida Sans Unicode"/>
                <a:cs typeface="Lucida Sans Unicode"/>
              </a:rPr>
              <a:t>ό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Τ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ιώ</a:t>
            </a:r>
            <a:r>
              <a:rPr sz="900" spc="15" dirty="0">
                <a:latin typeface="Lucida Sans Unicode"/>
                <a:cs typeface="Lucida Sans Unicode"/>
              </a:rPr>
              <a:t>λ</a:t>
            </a:r>
            <a:r>
              <a:rPr sz="900" spc="10" dirty="0">
                <a:latin typeface="Lucida Sans Unicode"/>
                <a:cs typeface="Lucida Sans Unicode"/>
              </a:rPr>
              <a:t>η</a:t>
            </a:r>
            <a:r>
              <a:rPr sz="900" dirty="0">
                <a:latin typeface="Lucida Sans Unicode"/>
                <a:cs typeface="Lucida Sans Unicode"/>
              </a:rPr>
              <a:t>ς,</a:t>
            </a:r>
            <a:r>
              <a:rPr sz="900" spc="-7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Γ</a:t>
            </a:r>
            <a:r>
              <a:rPr sz="900" dirty="0">
                <a:latin typeface="Lucida Sans Unicode"/>
                <a:cs typeface="Lucida Sans Unicode"/>
              </a:rPr>
              <a:t>. </a:t>
            </a:r>
            <a:r>
              <a:rPr sz="900" spc="-10" dirty="0">
                <a:latin typeface="Lucida Sans Unicode"/>
                <a:cs typeface="Lucida Sans Unicode"/>
              </a:rPr>
              <a:t>(</a:t>
            </a:r>
            <a:r>
              <a:rPr sz="900" spc="5" dirty="0">
                <a:latin typeface="Lucida Sans Unicode"/>
                <a:cs typeface="Lucida Sans Unicode"/>
              </a:rPr>
              <a:t>2014)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50" i="1" spc="-5" dirty="0">
                <a:latin typeface="Times New Roman"/>
                <a:cs typeface="Times New Roman"/>
              </a:rPr>
              <a:t>Μ</a:t>
            </a:r>
            <a:r>
              <a:rPr sz="950" i="1" spc="85" dirty="0">
                <a:latin typeface="Times New Roman"/>
                <a:cs typeface="Times New Roman"/>
              </a:rPr>
              <a:t>έ</a:t>
            </a:r>
            <a:r>
              <a:rPr sz="950" i="1" spc="95" dirty="0">
                <a:latin typeface="Times New Roman"/>
                <a:cs typeface="Times New Roman"/>
              </a:rPr>
              <a:t>θ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80" dirty="0">
                <a:latin typeface="Times New Roman"/>
                <a:cs typeface="Times New Roman"/>
              </a:rPr>
              <a:t>δ</a:t>
            </a:r>
            <a:r>
              <a:rPr sz="950" i="1" spc="70" dirty="0">
                <a:latin typeface="Times New Roman"/>
                <a:cs typeface="Times New Roman"/>
              </a:rPr>
              <a:t>οι</a:t>
            </a:r>
            <a:r>
              <a:rPr sz="950" i="1" spc="25" dirty="0">
                <a:latin typeface="Times New Roman"/>
                <a:cs typeface="Times New Roman"/>
              </a:rPr>
              <a:t> </a:t>
            </a:r>
            <a:r>
              <a:rPr sz="950" i="1" spc="-105" dirty="0">
                <a:latin typeface="Times New Roman"/>
                <a:cs typeface="Times New Roman"/>
              </a:rPr>
              <a:t>&amp;</a:t>
            </a:r>
            <a:r>
              <a:rPr sz="950" i="1" spc="35" dirty="0">
                <a:latin typeface="Times New Roman"/>
                <a:cs typeface="Times New Roman"/>
              </a:rPr>
              <a:t> </a:t>
            </a:r>
            <a:r>
              <a:rPr sz="950" i="1" spc="70" dirty="0">
                <a:latin typeface="Times New Roman"/>
                <a:cs typeface="Times New Roman"/>
              </a:rPr>
              <a:t>Τεχ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125" dirty="0">
                <a:latin typeface="Times New Roman"/>
                <a:cs typeface="Times New Roman"/>
              </a:rPr>
              <a:t>ές</a:t>
            </a:r>
            <a:r>
              <a:rPr sz="950" i="1" spc="-25" dirty="0">
                <a:latin typeface="Times New Roman"/>
                <a:cs typeface="Times New Roman"/>
              </a:rPr>
              <a:t> </a:t>
            </a:r>
            <a:r>
              <a:rPr sz="950" i="1" spc="40" dirty="0">
                <a:latin typeface="Times New Roman"/>
                <a:cs typeface="Times New Roman"/>
              </a:rPr>
              <a:t>Α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ά</a:t>
            </a:r>
            <a:r>
              <a:rPr sz="950" i="1" spc="135" dirty="0">
                <a:latin typeface="Times New Roman"/>
                <a:cs typeface="Times New Roman"/>
              </a:rPr>
              <a:t>λ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140" dirty="0">
                <a:latin typeface="Times New Roman"/>
                <a:cs typeface="Times New Roman"/>
              </a:rPr>
              <a:t>ς</a:t>
            </a:r>
            <a:r>
              <a:rPr sz="950" i="1" dirty="0">
                <a:latin typeface="Times New Roman"/>
                <a:cs typeface="Times New Roman"/>
              </a:rPr>
              <a:t> 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Π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55" dirty="0">
                <a:latin typeface="Times New Roman"/>
                <a:cs typeface="Times New Roman"/>
              </a:rPr>
              <a:t>ι</a:t>
            </a:r>
            <a:r>
              <a:rPr sz="950" i="1" spc="85" dirty="0">
                <a:latin typeface="Times New Roman"/>
                <a:cs typeface="Times New Roman"/>
              </a:rPr>
              <a:t>ο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90" dirty="0">
                <a:latin typeface="Times New Roman"/>
                <a:cs typeface="Times New Roman"/>
              </a:rPr>
              <a:t>ή</a:t>
            </a:r>
            <a:r>
              <a:rPr sz="950" i="1" spc="45" dirty="0">
                <a:latin typeface="Times New Roman"/>
                <a:cs typeface="Times New Roman"/>
              </a:rPr>
              <a:t> </a:t>
            </a:r>
            <a:r>
              <a:rPr sz="950" i="1" spc="-55" dirty="0">
                <a:latin typeface="Times New Roman"/>
                <a:cs typeface="Times New Roman"/>
              </a:rPr>
              <a:t>Έ</a:t>
            </a:r>
            <a:r>
              <a:rPr sz="950" i="1" spc="110" dirty="0">
                <a:latin typeface="Times New Roman"/>
                <a:cs typeface="Times New Roman"/>
              </a:rPr>
              <a:t>ρ</a:t>
            </a:r>
            <a:r>
              <a:rPr sz="950" i="1" spc="100" dirty="0">
                <a:latin typeface="Times New Roman"/>
                <a:cs typeface="Times New Roman"/>
              </a:rPr>
              <a:t>ε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α</a:t>
            </a:r>
            <a:r>
              <a:rPr sz="950" i="1" spc="45" dirty="0">
                <a:latin typeface="Times New Roman"/>
                <a:cs typeface="Times New Roman"/>
              </a:rPr>
              <a:t>,</a:t>
            </a:r>
            <a:r>
              <a:rPr sz="950" i="1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-5" dirty="0">
                <a:latin typeface="Lucida Sans Unicode"/>
                <a:cs typeface="Lucida Sans Unicode"/>
              </a:rPr>
              <a:t>θ</a:t>
            </a:r>
            <a:r>
              <a:rPr sz="900" spc="10" dirty="0">
                <a:latin typeface="Lucida Sans Unicode"/>
                <a:cs typeface="Lucida Sans Unicode"/>
              </a:rPr>
              <a:t>ή</a:t>
            </a:r>
            <a:r>
              <a:rPr sz="900" spc="5" dirty="0">
                <a:latin typeface="Lucida Sans Unicode"/>
                <a:cs typeface="Lucida Sans Unicode"/>
              </a:rPr>
              <a:t>ν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Εκ</a:t>
            </a:r>
            <a:r>
              <a:rPr sz="900" spc="-5" dirty="0">
                <a:latin typeface="Lucida Sans Unicode"/>
                <a:cs typeface="Lucida Sans Unicode"/>
              </a:rPr>
              <a:t>δό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εις</a:t>
            </a:r>
            <a:r>
              <a:rPr sz="900" spc="-7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Κ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-15" dirty="0">
                <a:latin typeface="Lucida Sans Unicode"/>
                <a:cs typeface="Lucida Sans Unicode"/>
              </a:rPr>
              <a:t>τ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10" dirty="0">
                <a:latin typeface="Lucida Sans Unicode"/>
                <a:cs typeface="Lucida Sans Unicode"/>
              </a:rPr>
              <a:t>κή</a:t>
            </a:r>
            <a:r>
              <a:rPr sz="900" dirty="0">
                <a:latin typeface="Lucida Sans Unicode"/>
                <a:cs typeface="Lucida Sans Unicode"/>
              </a:rPr>
              <a:t>.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61688" y="113893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BF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72711" y="1058163"/>
            <a:ext cx="490727" cy="1219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37303" y="117856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9F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72711" y="1177036"/>
            <a:ext cx="490727" cy="60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37303" y="11816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9F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54552" y="1082547"/>
            <a:ext cx="176784" cy="2346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10200" y="13187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BF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97296" y="13187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37047" y="1058163"/>
            <a:ext cx="1984248" cy="2621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53071" y="13187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BF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69480" y="1317244"/>
            <a:ext cx="51816" cy="579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50208" y="1137411"/>
            <a:ext cx="719327" cy="2407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64023" y="1137411"/>
            <a:ext cx="478536" cy="2407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66559" y="1320291"/>
            <a:ext cx="48768" cy="579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678939" y="1956054"/>
            <a:ext cx="7525384" cy="336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427355" indent="-256540">
              <a:lnSpc>
                <a:spcPct val="120000"/>
              </a:lnSpc>
            </a:pPr>
            <a:r>
              <a:rPr sz="1200" spc="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200" spc="16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1800" spc="-5" dirty="0">
                <a:latin typeface="Calibri"/>
                <a:cs typeface="Calibri"/>
              </a:rPr>
              <a:t>Μ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-15" dirty="0">
                <a:latin typeface="Calibri"/>
                <a:cs typeface="Calibri"/>
              </a:rPr>
              <a:t> π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5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spc="-5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5" dirty="0">
                <a:latin typeface="Calibri"/>
                <a:cs typeface="Calibri"/>
              </a:rPr>
              <a:t>υν</a:t>
            </a:r>
            <a:r>
              <a:rPr sz="1800" spc="-5" dirty="0">
                <a:latin typeface="Calibri"/>
                <a:cs typeface="Calibri"/>
              </a:rPr>
              <a:t>έ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10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ς </a:t>
            </a:r>
            <a:r>
              <a:rPr sz="1800" i="1" spc="-10" dirty="0">
                <a:latin typeface="Calibri"/>
                <a:cs typeface="Calibri"/>
              </a:rPr>
              <a:t>α</a:t>
            </a:r>
            <a:r>
              <a:rPr sz="1800" i="1" spc="-30" dirty="0">
                <a:latin typeface="Calibri"/>
                <a:cs typeface="Calibri"/>
              </a:rPr>
              <a:t>ρ</a:t>
            </a:r>
            <a:r>
              <a:rPr sz="1800" i="1" dirty="0">
                <a:latin typeface="Calibri"/>
                <a:cs typeface="Calibri"/>
              </a:rPr>
              <a:t>χή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τ</a:t>
            </a:r>
            <a:r>
              <a:rPr sz="1800" i="1" spc="-10" dirty="0">
                <a:latin typeface="Calibri"/>
                <a:cs typeface="Calibri"/>
              </a:rPr>
              <a:t>η</a:t>
            </a:r>
            <a:r>
              <a:rPr sz="1800" i="1" dirty="0">
                <a:latin typeface="Calibri"/>
                <a:cs typeface="Calibri"/>
              </a:rPr>
              <a:t>ς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α</a:t>
            </a:r>
            <a:r>
              <a:rPr sz="1800" i="1" spc="5" dirty="0">
                <a:latin typeface="Calibri"/>
                <a:cs typeface="Calibri"/>
              </a:rPr>
              <a:t>ν</a:t>
            </a:r>
            <a:r>
              <a:rPr sz="1800" i="1" spc="-15" dirty="0">
                <a:latin typeface="Calibri"/>
                <a:cs typeface="Calibri"/>
              </a:rPr>
              <a:t>ο</a:t>
            </a:r>
            <a:r>
              <a:rPr sz="1800" i="1" spc="5" dirty="0">
                <a:latin typeface="Calibri"/>
                <a:cs typeface="Calibri"/>
              </a:rPr>
              <a:t>ι</a:t>
            </a:r>
            <a:r>
              <a:rPr sz="1800" i="1" spc="-5" dirty="0">
                <a:latin typeface="Calibri"/>
                <a:cs typeface="Calibri"/>
              </a:rPr>
              <a:t>κ</a:t>
            </a:r>
            <a:r>
              <a:rPr sz="1800" i="1" dirty="0">
                <a:latin typeface="Calibri"/>
                <a:cs typeface="Calibri"/>
              </a:rPr>
              <a:t>τ</a:t>
            </a:r>
            <a:r>
              <a:rPr sz="1800" i="1" spc="-15" dirty="0">
                <a:latin typeface="Calibri"/>
                <a:cs typeface="Calibri"/>
              </a:rPr>
              <a:t>ό</a:t>
            </a:r>
            <a:r>
              <a:rPr sz="1800" i="1" dirty="0">
                <a:latin typeface="Calibri"/>
                <a:cs typeface="Calibri"/>
              </a:rPr>
              <a:t>τ</a:t>
            </a:r>
            <a:r>
              <a:rPr sz="1800" i="1" spc="-35" dirty="0">
                <a:latin typeface="Calibri"/>
                <a:cs typeface="Calibri"/>
              </a:rPr>
              <a:t>η</a:t>
            </a:r>
            <a:r>
              <a:rPr sz="1800" i="1" dirty="0">
                <a:latin typeface="Calibri"/>
                <a:cs typeface="Calibri"/>
              </a:rPr>
              <a:t>τ</a:t>
            </a:r>
            <a:r>
              <a:rPr sz="1800" i="1" spc="-10" dirty="0">
                <a:latin typeface="Calibri"/>
                <a:cs typeface="Calibri"/>
              </a:rPr>
              <a:t>α</a:t>
            </a:r>
            <a:r>
              <a:rPr sz="1800" i="1" dirty="0">
                <a:latin typeface="Calibri"/>
                <a:cs typeface="Calibri"/>
              </a:rPr>
              <a:t>ς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-15" dirty="0">
                <a:latin typeface="Calibri"/>
                <a:cs typeface="Calibri"/>
              </a:rPr>
              <a:t>ί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"</a:t>
            </a:r>
            <a:r>
              <a:rPr sz="1800" i="1" spc="-10" dirty="0">
                <a:latin typeface="Calibri"/>
                <a:cs typeface="Calibri"/>
              </a:rPr>
              <a:t>α</a:t>
            </a:r>
            <a:r>
              <a:rPr sz="1800" i="1" spc="-15" dirty="0">
                <a:latin typeface="Calibri"/>
                <a:cs typeface="Calibri"/>
              </a:rPr>
              <a:t>πο</a:t>
            </a:r>
            <a:r>
              <a:rPr sz="1800" i="1" dirty="0">
                <a:latin typeface="Calibri"/>
                <a:cs typeface="Calibri"/>
              </a:rPr>
              <a:t>φ</a:t>
            </a:r>
            <a:r>
              <a:rPr sz="1800" i="1" spc="5" dirty="0">
                <a:latin typeface="Calibri"/>
                <a:cs typeface="Calibri"/>
              </a:rPr>
              <a:t>υ</a:t>
            </a:r>
            <a:r>
              <a:rPr sz="1800" i="1" spc="-15" dirty="0">
                <a:latin typeface="Calibri"/>
                <a:cs typeface="Calibri"/>
              </a:rPr>
              <a:t>γ</a:t>
            </a:r>
            <a:r>
              <a:rPr sz="1800" i="1" dirty="0">
                <a:latin typeface="Calibri"/>
                <a:cs typeface="Calibri"/>
              </a:rPr>
              <a:t>ή</a:t>
            </a:r>
            <a:r>
              <a:rPr sz="1800" i="1" spc="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τ</a:t>
            </a:r>
            <a:r>
              <a:rPr sz="1800" i="1" spc="-15" dirty="0">
                <a:latin typeface="Calibri"/>
                <a:cs typeface="Calibri"/>
              </a:rPr>
              <a:t>ο</a:t>
            </a:r>
            <a:r>
              <a:rPr sz="1800" i="1" dirty="0">
                <a:latin typeface="Calibri"/>
                <a:cs typeface="Calibri"/>
              </a:rPr>
              <a:t>υ </a:t>
            </a:r>
            <a:r>
              <a:rPr sz="1800" i="1" spc="25" dirty="0">
                <a:latin typeface="Calibri"/>
                <a:cs typeface="Calibri"/>
              </a:rPr>
              <a:t>σ</a:t>
            </a:r>
            <a:r>
              <a:rPr sz="1800" i="1" dirty="0">
                <a:latin typeface="Calibri"/>
                <a:cs typeface="Calibri"/>
              </a:rPr>
              <a:t>χ</a:t>
            </a:r>
            <a:r>
              <a:rPr sz="1800" i="1" spc="-10" dirty="0">
                <a:latin typeface="Calibri"/>
                <a:cs typeface="Calibri"/>
              </a:rPr>
              <a:t>ημα</a:t>
            </a:r>
            <a:r>
              <a:rPr sz="1800" i="1" dirty="0">
                <a:latin typeface="Calibri"/>
                <a:cs typeface="Calibri"/>
              </a:rPr>
              <a:t>τ</a:t>
            </a:r>
            <a:r>
              <a:rPr sz="1800" i="1" spc="5" dirty="0">
                <a:latin typeface="Calibri"/>
                <a:cs typeface="Calibri"/>
              </a:rPr>
              <a:t>ι</a:t>
            </a:r>
            <a:r>
              <a:rPr sz="1800" i="1" dirty="0">
                <a:latin typeface="Calibri"/>
                <a:cs typeface="Calibri"/>
              </a:rPr>
              <a:t>σ</a:t>
            </a:r>
            <a:r>
              <a:rPr sz="1800" i="1" spc="-10" dirty="0">
                <a:latin typeface="Calibri"/>
                <a:cs typeface="Calibri"/>
              </a:rPr>
              <a:t>μ</a:t>
            </a:r>
            <a:r>
              <a:rPr sz="1800" i="1" spc="-15" dirty="0">
                <a:latin typeface="Calibri"/>
                <a:cs typeface="Calibri"/>
              </a:rPr>
              <a:t>ο</a:t>
            </a:r>
            <a:r>
              <a:rPr sz="1800" i="1" dirty="0">
                <a:latin typeface="Calibri"/>
                <a:cs typeface="Calibri"/>
              </a:rPr>
              <a:t>ύ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5" dirty="0">
                <a:latin typeface="Calibri"/>
                <a:cs typeface="Calibri"/>
              </a:rPr>
              <a:t>υ</a:t>
            </a:r>
            <a:r>
              <a:rPr sz="1800" i="1" spc="-15" dirty="0">
                <a:latin typeface="Calibri"/>
                <a:cs typeface="Calibri"/>
              </a:rPr>
              <a:t>πο</a:t>
            </a:r>
            <a:r>
              <a:rPr sz="1800" i="1" dirty="0">
                <a:latin typeface="Calibri"/>
                <a:cs typeface="Calibri"/>
              </a:rPr>
              <a:t>θ</a:t>
            </a:r>
            <a:r>
              <a:rPr sz="1800" i="1" spc="-30" dirty="0">
                <a:latin typeface="Calibri"/>
                <a:cs typeface="Calibri"/>
              </a:rPr>
              <a:t>έ</a:t>
            </a:r>
            <a:r>
              <a:rPr sz="1800" i="1" dirty="0">
                <a:latin typeface="Calibri"/>
                <a:cs typeface="Calibri"/>
              </a:rPr>
              <a:t>σ</a:t>
            </a:r>
            <a:r>
              <a:rPr sz="1800" i="1" spc="-5" dirty="0">
                <a:latin typeface="Calibri"/>
                <a:cs typeface="Calibri"/>
              </a:rPr>
              <a:t>εω</a:t>
            </a:r>
            <a:r>
              <a:rPr sz="1800" i="1" dirty="0">
                <a:latin typeface="Calibri"/>
                <a:cs typeface="Calibri"/>
              </a:rPr>
              <a:t>ν</a:t>
            </a:r>
            <a:r>
              <a:rPr sz="1800" i="1" spc="3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ε</a:t>
            </a:r>
            <a:r>
              <a:rPr sz="1800" i="1" dirty="0">
                <a:latin typeface="Calibri"/>
                <a:cs typeface="Calibri"/>
              </a:rPr>
              <a:t>κ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τ</a:t>
            </a:r>
            <a:r>
              <a:rPr sz="1800" i="1" spc="-5" dirty="0">
                <a:latin typeface="Calibri"/>
                <a:cs typeface="Calibri"/>
              </a:rPr>
              <a:t>ω</a:t>
            </a:r>
            <a:r>
              <a:rPr sz="1800" i="1" dirty="0">
                <a:latin typeface="Calibri"/>
                <a:cs typeface="Calibri"/>
              </a:rPr>
              <a:t>ν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15" dirty="0">
                <a:latin typeface="Calibri"/>
                <a:cs typeface="Calibri"/>
              </a:rPr>
              <a:t>π</a:t>
            </a:r>
            <a:r>
              <a:rPr sz="1800" i="1" spc="-5" dirty="0">
                <a:latin typeface="Calibri"/>
                <a:cs typeface="Calibri"/>
              </a:rPr>
              <a:t>ρ</a:t>
            </a:r>
            <a:r>
              <a:rPr sz="1800" i="1" spc="-15" dirty="0">
                <a:latin typeface="Calibri"/>
                <a:cs typeface="Calibri"/>
              </a:rPr>
              <a:t>ο</a:t>
            </a:r>
            <a:r>
              <a:rPr sz="1800" i="1" dirty="0">
                <a:latin typeface="Calibri"/>
                <a:cs typeface="Calibri"/>
              </a:rPr>
              <a:t>τ</a:t>
            </a:r>
            <a:r>
              <a:rPr sz="1800" i="1" spc="-5" dirty="0">
                <a:latin typeface="Calibri"/>
                <a:cs typeface="Calibri"/>
              </a:rPr>
              <a:t>έρω</a:t>
            </a:r>
            <a:r>
              <a:rPr sz="1800" i="1" spc="5" dirty="0">
                <a:latin typeface="Calibri"/>
                <a:cs typeface="Calibri"/>
              </a:rPr>
              <a:t>ν</a:t>
            </a:r>
            <a:r>
              <a:rPr sz="1800" i="1" spc="-15" dirty="0">
                <a:latin typeface="Calibri"/>
                <a:cs typeface="Calibri"/>
              </a:rPr>
              <a:t>»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68605" marR="84455" indent="-256540">
              <a:lnSpc>
                <a:spcPct val="120000"/>
              </a:lnSpc>
              <a:spcBef>
                <a:spcPts val="405"/>
              </a:spcBef>
            </a:pPr>
            <a:r>
              <a:rPr sz="1200" spc="10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200" spc="16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ερε</a:t>
            </a:r>
            <a:r>
              <a:rPr sz="1800" spc="5" dirty="0">
                <a:latin typeface="Calibri"/>
                <a:cs typeface="Calibri"/>
              </a:rPr>
              <a:t>υν</a:t>
            </a:r>
            <a:r>
              <a:rPr sz="1800" spc="-30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-5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-15" dirty="0">
                <a:latin typeface="Calibri"/>
                <a:cs typeface="Calibri"/>
              </a:rPr>
              <a:t>α</a:t>
            </a:r>
            <a:r>
              <a:rPr sz="1800" spc="-10" dirty="0">
                <a:latin typeface="Calibri"/>
                <a:cs typeface="Calibri"/>
              </a:rPr>
              <a:t>δ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-15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5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dirty="0">
                <a:latin typeface="Calibri"/>
                <a:cs typeface="Calibri"/>
              </a:rPr>
              <a:t>θ</a:t>
            </a:r>
            <a:r>
              <a:rPr sz="1800" spc="-5" dirty="0">
                <a:latin typeface="Calibri"/>
                <a:cs typeface="Calibri"/>
              </a:rPr>
              <a:t>ρώ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-30" dirty="0">
                <a:latin typeface="Calibri"/>
                <a:cs typeface="Calibri"/>
              </a:rPr>
              <a:t>ξ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-20" dirty="0">
                <a:latin typeface="Calibri"/>
                <a:cs typeface="Calibri"/>
              </a:rPr>
              <a:t>λ</a:t>
            </a:r>
            <a:r>
              <a:rPr sz="1800" spc="5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σσ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έ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δ</a:t>
            </a:r>
            <a:r>
              <a:rPr sz="1800" i="1" spc="5" dirty="0">
                <a:latin typeface="Calibri"/>
                <a:cs typeface="Calibri"/>
              </a:rPr>
              <a:t>ι</a:t>
            </a:r>
            <a:r>
              <a:rPr sz="1800" i="1" spc="-10" dirty="0">
                <a:latin typeface="Calibri"/>
                <a:cs typeface="Calibri"/>
              </a:rPr>
              <a:t>α</a:t>
            </a:r>
            <a:r>
              <a:rPr sz="1800" i="1" spc="5" dirty="0">
                <a:latin typeface="Calibri"/>
                <a:cs typeface="Calibri"/>
              </a:rPr>
              <a:t>λ</a:t>
            </a:r>
            <a:r>
              <a:rPr sz="1800" i="1" spc="-5" dirty="0">
                <a:latin typeface="Calibri"/>
                <a:cs typeface="Calibri"/>
              </a:rPr>
              <a:t>εκ</a:t>
            </a:r>
            <a:r>
              <a:rPr sz="1800" i="1" dirty="0">
                <a:latin typeface="Calibri"/>
                <a:cs typeface="Calibri"/>
              </a:rPr>
              <a:t>τ</a:t>
            </a:r>
            <a:r>
              <a:rPr sz="1800" i="1" spc="5" dirty="0">
                <a:latin typeface="Calibri"/>
                <a:cs typeface="Calibri"/>
              </a:rPr>
              <a:t>ι</a:t>
            </a:r>
            <a:r>
              <a:rPr sz="1800" i="1" spc="-55" dirty="0">
                <a:latin typeface="Calibri"/>
                <a:cs typeface="Calibri"/>
              </a:rPr>
              <a:t>κ</a:t>
            </a:r>
            <a:r>
              <a:rPr sz="1800" i="1" dirty="0">
                <a:latin typeface="Calibri"/>
                <a:cs typeface="Calibri"/>
              </a:rPr>
              <a:t>ό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– </a:t>
            </a:r>
            <a:r>
              <a:rPr sz="1800" i="1" spc="25" dirty="0">
                <a:latin typeface="Calibri"/>
                <a:cs typeface="Calibri"/>
              </a:rPr>
              <a:t>σ</a:t>
            </a:r>
            <a:r>
              <a:rPr sz="1800" i="1" spc="-15" dirty="0">
                <a:latin typeface="Calibri"/>
                <a:cs typeface="Calibri"/>
              </a:rPr>
              <a:t>π</a:t>
            </a:r>
            <a:r>
              <a:rPr sz="1800" i="1" spc="-5" dirty="0">
                <a:latin typeface="Calibri"/>
                <a:cs typeface="Calibri"/>
              </a:rPr>
              <a:t>ε</a:t>
            </a:r>
            <a:r>
              <a:rPr sz="1800" i="1" spc="10" dirty="0">
                <a:latin typeface="Calibri"/>
                <a:cs typeface="Calibri"/>
              </a:rPr>
              <a:t>ι</a:t>
            </a:r>
            <a:r>
              <a:rPr sz="1800" i="1" spc="-5" dirty="0">
                <a:latin typeface="Calibri"/>
                <a:cs typeface="Calibri"/>
              </a:rPr>
              <a:t>ρ</a:t>
            </a:r>
            <a:r>
              <a:rPr sz="1800" i="1" spc="-15" dirty="0">
                <a:latin typeface="Calibri"/>
                <a:cs typeface="Calibri"/>
              </a:rPr>
              <a:t>ο</a:t>
            </a:r>
            <a:r>
              <a:rPr sz="1800" i="1" spc="-5" dirty="0">
                <a:latin typeface="Calibri"/>
                <a:cs typeface="Calibri"/>
              </a:rPr>
              <a:t>ε</a:t>
            </a:r>
            <a:r>
              <a:rPr sz="1800" i="1" spc="10" dirty="0">
                <a:latin typeface="Calibri"/>
                <a:cs typeface="Calibri"/>
              </a:rPr>
              <a:t>ι</a:t>
            </a:r>
            <a:r>
              <a:rPr sz="1800" i="1" spc="-10" dirty="0">
                <a:latin typeface="Calibri"/>
                <a:cs typeface="Calibri"/>
              </a:rPr>
              <a:t>δ</a:t>
            </a:r>
            <a:r>
              <a:rPr sz="1800" i="1" dirty="0">
                <a:latin typeface="Calibri"/>
                <a:cs typeface="Calibri"/>
              </a:rPr>
              <a:t>ή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spc="10" dirty="0">
                <a:latin typeface="Calibri"/>
                <a:cs typeface="Calibri"/>
              </a:rPr>
              <a:t>ό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θ</a:t>
            </a:r>
            <a:r>
              <a:rPr sz="1800" spc="-5" dirty="0">
                <a:latin typeface="Calibri"/>
                <a:cs typeface="Calibri"/>
              </a:rPr>
              <a:t>εωρ</a:t>
            </a:r>
            <a:r>
              <a:rPr sz="1800" spc="-30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spc="-5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-30" dirty="0">
                <a:latin typeface="Calibri"/>
                <a:cs typeface="Calibri"/>
              </a:rPr>
              <a:t>ξ</a:t>
            </a:r>
            <a:r>
              <a:rPr sz="1800" spc="-5" dirty="0">
                <a:latin typeface="Calibri"/>
                <a:cs typeface="Calibri"/>
              </a:rPr>
              <a:t>ερ</a:t>
            </a:r>
            <a:r>
              <a:rPr sz="1800" spc="-10" dirty="0">
                <a:latin typeface="Calibri"/>
                <a:cs typeface="Calibri"/>
              </a:rPr>
              <a:t>γ</a:t>
            </a:r>
            <a:r>
              <a:rPr sz="1800" spc="-15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5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-5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-5" dirty="0">
                <a:latin typeface="Calibri"/>
                <a:cs typeface="Calibri"/>
              </a:rPr>
              <a:t>ερε</a:t>
            </a:r>
            <a:r>
              <a:rPr sz="1800" spc="5" dirty="0">
                <a:latin typeface="Calibri"/>
                <a:cs typeface="Calibri"/>
              </a:rPr>
              <a:t>ύν</a:t>
            </a:r>
            <a:r>
              <a:rPr sz="1800" spc="-10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ση 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5" dirty="0">
                <a:latin typeface="Calibri"/>
                <a:cs typeface="Calibri"/>
              </a:rPr>
              <a:t>λλ</a:t>
            </a:r>
            <a:r>
              <a:rPr sz="1800" spc="-10" dirty="0">
                <a:latin typeface="Calibri"/>
                <a:cs typeface="Calibri"/>
              </a:rPr>
              <a:t>η</a:t>
            </a:r>
            <a:r>
              <a:rPr sz="1800" spc="5" dirty="0">
                <a:latin typeface="Calibri"/>
                <a:cs typeface="Calibri"/>
              </a:rPr>
              <a:t>λ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-30" dirty="0">
                <a:latin typeface="Calibri"/>
                <a:cs typeface="Calibri"/>
              </a:rPr>
              <a:t>ξ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5" dirty="0">
                <a:latin typeface="Calibri"/>
                <a:cs typeface="Calibri"/>
              </a:rPr>
              <a:t>ώ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φ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5" dirty="0">
                <a:latin typeface="Calibri"/>
                <a:cs typeface="Calibri"/>
              </a:rPr>
              <a:t>δ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ί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-10" dirty="0">
                <a:latin typeface="Calibri"/>
                <a:cs typeface="Calibri"/>
              </a:rPr>
              <a:t> μ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σ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55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ά</a:t>
            </a:r>
            <a:r>
              <a:rPr sz="1800" spc="5" dirty="0">
                <a:latin typeface="Calibri"/>
                <a:cs typeface="Calibri"/>
              </a:rPr>
              <a:t>λλ</a:t>
            </a:r>
            <a:r>
              <a:rPr sz="1800" spc="-10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∙ 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ί</a:t>
            </a:r>
            <a:r>
              <a:rPr sz="1800" spc="-5" dirty="0">
                <a:latin typeface="Calibri"/>
                <a:cs typeface="Calibri"/>
              </a:rPr>
              <a:t>δ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5" dirty="0">
                <a:latin typeface="Calibri"/>
                <a:cs typeface="Calibri"/>
              </a:rPr>
              <a:t>υ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dirty="0">
                <a:latin typeface="Calibri"/>
                <a:cs typeface="Calibri"/>
              </a:rPr>
              <a:t>β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15" dirty="0">
                <a:latin typeface="Calibri"/>
                <a:cs typeface="Calibri"/>
              </a:rPr>
              <a:t>ί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ς </a:t>
            </a:r>
            <a:r>
              <a:rPr sz="1800" spc="-10" dirty="0">
                <a:latin typeface="Calibri"/>
                <a:cs typeface="Calibri"/>
              </a:rPr>
              <a:t>δ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-15" dirty="0">
                <a:latin typeface="Calibri"/>
                <a:cs typeface="Calibri"/>
              </a:rPr>
              <a:t>α</a:t>
            </a:r>
            <a:r>
              <a:rPr sz="1800" spc="-10" dirty="0">
                <a:latin typeface="Calibri"/>
                <a:cs typeface="Calibri"/>
              </a:rPr>
              <a:t>δ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-15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5" dirty="0">
                <a:latin typeface="Calibri"/>
                <a:cs typeface="Calibri"/>
              </a:rPr>
              <a:t>ί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10" dirty="0">
                <a:latin typeface="Calibri"/>
                <a:cs typeface="Calibri"/>
              </a:rPr>
              <a:t>γ</a:t>
            </a:r>
            <a:r>
              <a:rPr sz="1800" spc="-5" dirty="0">
                <a:latin typeface="Calibri"/>
                <a:cs typeface="Calibri"/>
              </a:rPr>
              <a:t>ω</a:t>
            </a:r>
            <a:r>
              <a:rPr sz="1800" spc="-15" dirty="0">
                <a:latin typeface="Calibri"/>
                <a:cs typeface="Calibri"/>
              </a:rPr>
              <a:t>γ</a:t>
            </a:r>
            <a:r>
              <a:rPr sz="1800" spc="-10" dirty="0">
                <a:latin typeface="Calibri"/>
                <a:cs typeface="Calibri"/>
              </a:rPr>
              <a:t>ή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10" dirty="0">
                <a:latin typeface="Calibri"/>
                <a:cs typeface="Calibri"/>
              </a:rPr>
              <a:t>ά</a:t>
            </a:r>
            <a:r>
              <a:rPr sz="1800" spc="-20" dirty="0">
                <a:latin typeface="Calibri"/>
                <a:cs typeface="Calibri"/>
              </a:rPr>
              <a:t>λ</a:t>
            </a:r>
            <a:r>
              <a:rPr sz="1800" spc="5" dirty="0">
                <a:latin typeface="Calibri"/>
                <a:cs typeface="Calibri"/>
              </a:rPr>
              <a:t>υ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-10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5" dirty="0">
                <a:latin typeface="Calibri"/>
                <a:cs typeface="Calibri"/>
              </a:rPr>
              <a:t>ω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</a:t>
            </a:r>
            <a:r>
              <a:rPr sz="1800" spc="-30" dirty="0">
                <a:latin typeface="Calibri"/>
                <a:cs typeface="Calibri"/>
              </a:rPr>
              <a:t>ε</a:t>
            </a:r>
            <a:r>
              <a:rPr sz="1800" spc="-5" dirty="0">
                <a:latin typeface="Calibri"/>
                <a:cs typeface="Calibri"/>
              </a:rPr>
              <a:t>δ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-5" dirty="0">
                <a:latin typeface="Calibri"/>
                <a:cs typeface="Calibri"/>
              </a:rPr>
              <a:t>έ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-5" dirty="0">
                <a:latin typeface="Calibri"/>
                <a:cs typeface="Calibri"/>
              </a:rPr>
              <a:t>ω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200" spc="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200" spc="16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1800" spc="10" dirty="0">
                <a:latin typeface="Calibri"/>
                <a:cs typeface="Calibri"/>
              </a:rPr>
              <a:t>Υ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θ</a:t>
            </a:r>
            <a:r>
              <a:rPr sz="1800" spc="-30" dirty="0">
                <a:latin typeface="Calibri"/>
                <a:cs typeface="Calibri"/>
              </a:rPr>
              <a:t>έ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τά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τη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</a:t>
            </a:r>
            <a:r>
              <a:rPr sz="1800" spc="10" dirty="0">
                <a:latin typeface="Calibri"/>
                <a:cs typeface="Calibri"/>
              </a:rPr>
              <a:t>ιά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spc="-30" dirty="0">
                <a:latin typeface="Calibri"/>
                <a:cs typeface="Calibri"/>
              </a:rPr>
              <a:t>κ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τά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55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5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10" dirty="0">
                <a:latin typeface="Calibri"/>
                <a:cs typeface="Calibri"/>
              </a:rPr>
              <a:t>δ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σ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-30" dirty="0">
                <a:latin typeface="Calibri"/>
                <a:cs typeface="Calibri"/>
              </a:rPr>
              <a:t>ε</a:t>
            </a:r>
            <a:r>
              <a:rPr sz="1800" spc="-5" dirty="0">
                <a:latin typeface="Calibri"/>
                <a:cs typeface="Calibri"/>
              </a:rPr>
              <a:t>δ</a:t>
            </a:r>
            <a:r>
              <a:rPr sz="1800" spc="5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ό</a:t>
            </a:r>
            <a:r>
              <a:rPr sz="1800" dirty="0">
                <a:latin typeface="Calibri"/>
                <a:cs typeface="Calibri"/>
              </a:rPr>
              <a:t>χι</a:t>
            </a:r>
            <a:r>
              <a:rPr sz="1800" spc="-15" dirty="0">
                <a:latin typeface="Calibri"/>
                <a:cs typeface="Calibri"/>
              </a:rPr>
              <a:t> π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spc="-15" dirty="0">
                <a:latin typeface="Calibri"/>
                <a:cs typeface="Calibri"/>
              </a:rPr>
              <a:t>ι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68605" marR="5080" indent="-256540">
              <a:lnSpc>
                <a:spcPct val="120000"/>
              </a:lnSpc>
              <a:spcBef>
                <a:spcPts val="405"/>
              </a:spcBef>
            </a:pPr>
            <a:r>
              <a:rPr sz="1200" spc="10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200" spc="16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1800" spc="5" dirty="0">
                <a:latin typeface="Calibri"/>
                <a:cs typeface="Calibri"/>
              </a:rPr>
              <a:t>Ε</a:t>
            </a:r>
            <a:r>
              <a:rPr sz="1800" spc="-15" dirty="0">
                <a:latin typeface="Calibri"/>
                <a:cs typeface="Calibri"/>
              </a:rPr>
              <a:t>υ</a:t>
            </a:r>
            <a:r>
              <a:rPr sz="1800" spc="-5" dirty="0">
                <a:latin typeface="Calibri"/>
                <a:cs typeface="Calibri"/>
              </a:rPr>
              <a:t>έ</a:t>
            </a:r>
            <a:r>
              <a:rPr sz="1800" spc="-20" dirty="0">
                <a:latin typeface="Calibri"/>
                <a:cs typeface="Calibri"/>
              </a:rPr>
              <a:t>λ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-5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τα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ερε</a:t>
            </a:r>
            <a:r>
              <a:rPr sz="1800" spc="5" dirty="0">
                <a:latin typeface="Calibri"/>
                <a:cs typeface="Calibri"/>
              </a:rPr>
              <a:t>υν</a:t>
            </a:r>
            <a:r>
              <a:rPr sz="1800" spc="-35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ά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-25" dirty="0">
                <a:latin typeface="Calibri"/>
                <a:cs typeface="Calibri"/>
              </a:rPr>
              <a:t>χ</a:t>
            </a:r>
            <a:r>
              <a:rPr sz="1800" spc="-30" dirty="0">
                <a:latin typeface="Calibri"/>
                <a:cs typeface="Calibri"/>
              </a:rPr>
              <a:t>έ</a:t>
            </a:r>
            <a:r>
              <a:rPr sz="1800" spc="-5" dirty="0">
                <a:latin typeface="Calibri"/>
                <a:cs typeface="Calibri"/>
              </a:rPr>
              <a:t>δ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α-</a:t>
            </a:r>
            <a:r>
              <a:rPr sz="1800" spc="-5" dirty="0">
                <a:latin typeface="Calibri"/>
                <a:cs typeface="Calibri"/>
              </a:rPr>
              <a:t>δ</a:t>
            </a:r>
            <a:r>
              <a:rPr sz="1800" spc="10" dirty="0">
                <a:latin typeface="Calibri"/>
                <a:cs typeface="Calibri"/>
              </a:rPr>
              <a:t>ια</a:t>
            </a:r>
            <a:r>
              <a:rPr sz="1800" spc="5" dirty="0">
                <a:latin typeface="Calibri"/>
                <a:cs typeface="Calibri"/>
              </a:rPr>
              <a:t>λ</a:t>
            </a:r>
            <a:r>
              <a:rPr sz="1800" spc="-5" dirty="0">
                <a:latin typeface="Calibri"/>
                <a:cs typeface="Calibri"/>
              </a:rPr>
              <a:t>εκ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ό</a:t>
            </a:r>
            <a:r>
              <a:rPr sz="1800" dirty="0">
                <a:latin typeface="Calibri"/>
                <a:cs typeface="Calibri"/>
              </a:rPr>
              <a:t>ς/σ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-5" dirty="0">
                <a:latin typeface="Calibri"/>
                <a:cs typeface="Calibri"/>
              </a:rPr>
              <a:t>δ</a:t>
            </a:r>
            <a:r>
              <a:rPr sz="1800" spc="-10" dirty="0">
                <a:latin typeface="Calibri"/>
                <a:cs typeface="Calibri"/>
              </a:rPr>
              <a:t>ή</a:t>
            </a:r>
            <a:r>
              <a:rPr sz="1800" dirty="0">
                <a:latin typeface="Calibri"/>
                <a:cs typeface="Calibri"/>
              </a:rPr>
              <a:t>ς τ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spc="10" dirty="0">
                <a:latin typeface="Calibri"/>
                <a:cs typeface="Calibri"/>
              </a:rPr>
              <a:t>ό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ς </a:t>
            </a:r>
            <a:r>
              <a:rPr sz="1800" spc="-5" dirty="0">
                <a:latin typeface="Calibri"/>
                <a:cs typeface="Calibri"/>
              </a:rPr>
              <a:t>ερε</a:t>
            </a:r>
            <a:r>
              <a:rPr sz="1800" spc="5" dirty="0">
                <a:latin typeface="Calibri"/>
                <a:cs typeface="Calibri"/>
              </a:rPr>
              <a:t>υν</a:t>
            </a:r>
            <a:r>
              <a:rPr sz="1800" spc="-30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-5" dirty="0">
                <a:latin typeface="Calibri"/>
                <a:cs typeface="Calibri"/>
              </a:rPr>
              <a:t>κ</a:t>
            </a:r>
            <a:r>
              <a:rPr sz="1800" spc="-10" dirty="0">
                <a:latin typeface="Calibri"/>
                <a:cs typeface="Calibri"/>
              </a:rPr>
              <a:t>ή</a:t>
            </a:r>
            <a:r>
              <a:rPr sz="1800" dirty="0">
                <a:latin typeface="Calibri"/>
                <a:cs typeface="Calibri"/>
              </a:rPr>
              <a:t>ς </a:t>
            </a:r>
            <a:r>
              <a:rPr sz="1800" spc="-10" dirty="0">
                <a:latin typeface="Calibri"/>
                <a:cs typeface="Calibri"/>
              </a:rPr>
              <a:t>δ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-15" dirty="0">
                <a:latin typeface="Calibri"/>
                <a:cs typeface="Calibri"/>
              </a:rPr>
              <a:t>α</a:t>
            </a:r>
            <a:r>
              <a:rPr sz="1800" spc="-10" dirty="0">
                <a:latin typeface="Calibri"/>
                <a:cs typeface="Calibri"/>
              </a:rPr>
              <a:t>δ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-15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5" dirty="0">
                <a:latin typeface="Calibri"/>
                <a:cs typeface="Calibri"/>
              </a:rPr>
              <a:t>ί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(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yma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5" dirty="0">
                <a:latin typeface="Calibri"/>
                <a:cs typeface="Calibri"/>
              </a:rPr>
              <a:t>)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θ</a:t>
            </a:r>
            <a:r>
              <a:rPr sz="1800" spc="-5" dirty="0">
                <a:latin typeface="Calibri"/>
                <a:cs typeface="Calibri"/>
              </a:rPr>
              <a:t>εωρ</a:t>
            </a:r>
            <a:r>
              <a:rPr sz="1800" spc="-35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-5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-30" dirty="0">
                <a:latin typeface="Calibri"/>
                <a:cs typeface="Calibri"/>
              </a:rPr>
              <a:t>ξ</a:t>
            </a:r>
            <a:r>
              <a:rPr sz="1800" spc="-5" dirty="0">
                <a:latin typeface="Calibri"/>
                <a:cs typeface="Calibri"/>
              </a:rPr>
              <a:t>ερ</a:t>
            </a:r>
            <a:r>
              <a:rPr sz="1800" spc="-10" dirty="0">
                <a:latin typeface="Calibri"/>
                <a:cs typeface="Calibri"/>
              </a:rPr>
              <a:t>γ</a:t>
            </a:r>
            <a:r>
              <a:rPr sz="1800" spc="-15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10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-5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spc="-5" dirty="0">
                <a:latin typeface="Calibri"/>
                <a:cs typeface="Calibri"/>
              </a:rPr>
              <a:t>ερε</a:t>
            </a:r>
            <a:r>
              <a:rPr sz="1800" spc="5" dirty="0">
                <a:latin typeface="Calibri"/>
                <a:cs typeface="Calibri"/>
              </a:rPr>
              <a:t>ύν</a:t>
            </a:r>
            <a:r>
              <a:rPr sz="1800" spc="-10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ση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δε</a:t>
            </a:r>
            <a:r>
              <a:rPr sz="1800" dirty="0">
                <a:latin typeface="Calibri"/>
                <a:cs typeface="Calibri"/>
              </a:rPr>
              <a:t>ν </a:t>
            </a:r>
            <a:r>
              <a:rPr sz="1800" spc="-10" dirty="0">
                <a:latin typeface="Calibri"/>
                <a:cs typeface="Calibri"/>
              </a:rPr>
              <a:t>δ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25" dirty="0">
                <a:latin typeface="Calibri"/>
                <a:cs typeface="Calibri"/>
              </a:rPr>
              <a:t>χ</a:t>
            </a:r>
            <a:r>
              <a:rPr sz="1800" spc="-5" dirty="0">
                <a:latin typeface="Calibri"/>
                <a:cs typeface="Calibri"/>
              </a:rPr>
              <a:t>ωρ</a:t>
            </a:r>
            <a:r>
              <a:rPr sz="1800" spc="5" dirty="0">
                <a:latin typeface="Calibri"/>
                <a:cs typeface="Calibri"/>
              </a:rPr>
              <a:t>ί</a:t>
            </a:r>
            <a:r>
              <a:rPr sz="1800" spc="-5" dirty="0">
                <a:latin typeface="Calibri"/>
                <a:cs typeface="Calibri"/>
              </a:rPr>
              <a:t>ζ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αι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ό</a:t>
            </a:r>
            <a:r>
              <a:rPr sz="1800" spc="-35" dirty="0">
                <a:latin typeface="Calibri"/>
                <a:cs typeface="Calibri"/>
              </a:rPr>
              <a:t>π</a:t>
            </a:r>
            <a:r>
              <a:rPr sz="1800" spc="-5" dirty="0">
                <a:latin typeface="Calibri"/>
                <a:cs typeface="Calibri"/>
              </a:rPr>
              <a:t>ω</a:t>
            </a:r>
            <a:r>
              <a:rPr sz="1800" dirty="0">
                <a:latin typeface="Calibri"/>
                <a:cs typeface="Calibri"/>
              </a:rPr>
              <a:t>ς 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-40" dirty="0">
                <a:latin typeface="Calibri"/>
                <a:cs typeface="Calibri"/>
              </a:rPr>
              <a:t>υ</a:t>
            </a:r>
            <a:r>
              <a:rPr sz="1800" spc="5" dirty="0">
                <a:latin typeface="Calibri"/>
                <a:cs typeface="Calibri"/>
              </a:rPr>
              <a:t>λ</a:t>
            </a:r>
            <a:r>
              <a:rPr sz="1800" spc="-20" dirty="0">
                <a:latin typeface="Calibri"/>
                <a:cs typeface="Calibri"/>
              </a:rPr>
              <a:t>λ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10" dirty="0">
                <a:latin typeface="Calibri"/>
                <a:cs typeface="Calibri"/>
              </a:rPr>
              <a:t>γ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</a:t>
            </a:r>
            <a:r>
              <a:rPr sz="1800" spc="-30" dirty="0">
                <a:latin typeface="Calibri"/>
                <a:cs typeface="Calibri"/>
              </a:rPr>
              <a:t>ε</a:t>
            </a:r>
            <a:r>
              <a:rPr sz="1800" spc="-5" dirty="0">
                <a:latin typeface="Calibri"/>
                <a:cs typeface="Calibri"/>
              </a:rPr>
              <a:t>δ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-5" dirty="0">
                <a:latin typeface="Calibri"/>
                <a:cs typeface="Calibri"/>
              </a:rPr>
              <a:t>έ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-5" dirty="0">
                <a:latin typeface="Calibri"/>
                <a:cs typeface="Calibri"/>
              </a:rPr>
              <a:t>ω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10" dirty="0">
                <a:latin typeface="Calibri"/>
                <a:cs typeface="Calibri"/>
              </a:rPr>
              <a:t>ά</a:t>
            </a:r>
            <a:r>
              <a:rPr sz="1800" spc="-20" dirty="0">
                <a:latin typeface="Calibri"/>
                <a:cs typeface="Calibri"/>
              </a:rPr>
              <a:t>λ</a:t>
            </a:r>
            <a:r>
              <a:rPr sz="1800" spc="5" dirty="0">
                <a:latin typeface="Calibri"/>
                <a:cs typeface="Calibri"/>
              </a:rPr>
              <a:t>υ</a:t>
            </a:r>
            <a:r>
              <a:rPr sz="1800" dirty="0">
                <a:latin typeface="Calibri"/>
                <a:cs typeface="Calibri"/>
              </a:rPr>
              <a:t>σή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5" dirty="0">
                <a:latin typeface="Calibri"/>
                <a:cs typeface="Calibri"/>
              </a:rPr>
              <a:t>υ</a:t>
            </a:r>
            <a:r>
              <a:rPr sz="1800" spc="-5" dirty="0">
                <a:latin typeface="Calibri"/>
                <a:cs typeface="Calibri"/>
              </a:rPr>
              <a:t>ς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521443" y="6928179"/>
            <a:ext cx="18859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Lucida Sans Unicode"/>
                <a:cs typeface="Lucida Sans Unicode"/>
              </a:rPr>
              <a:t>2</a:t>
            </a:r>
            <a:r>
              <a:rPr sz="1000" dirty="0">
                <a:latin typeface="Lucida Sans Unicode"/>
                <a:cs typeface="Lucida Sans Unicode"/>
              </a:rPr>
              <a:t>9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71235" y="6251212"/>
            <a:ext cx="4030345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</a:pP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10" dirty="0">
                <a:latin typeface="Lucida Sans Unicode"/>
                <a:cs typeface="Lucida Sans Unicode"/>
              </a:rPr>
              <a:t>π</a:t>
            </a:r>
            <a:r>
              <a:rPr sz="900" spc="-5" dirty="0">
                <a:latin typeface="Lucida Sans Unicode"/>
                <a:cs typeface="Lucida Sans Unicode"/>
              </a:rPr>
              <a:t>ό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Τ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ιώ</a:t>
            </a:r>
            <a:r>
              <a:rPr sz="900" spc="15" dirty="0">
                <a:latin typeface="Lucida Sans Unicode"/>
                <a:cs typeface="Lucida Sans Unicode"/>
              </a:rPr>
              <a:t>λ</a:t>
            </a:r>
            <a:r>
              <a:rPr sz="900" spc="10" dirty="0">
                <a:latin typeface="Lucida Sans Unicode"/>
                <a:cs typeface="Lucida Sans Unicode"/>
              </a:rPr>
              <a:t>η</a:t>
            </a:r>
            <a:r>
              <a:rPr sz="900" dirty="0">
                <a:latin typeface="Lucida Sans Unicode"/>
                <a:cs typeface="Lucida Sans Unicode"/>
              </a:rPr>
              <a:t>ς,</a:t>
            </a:r>
            <a:r>
              <a:rPr sz="900" spc="-7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Γ</a:t>
            </a:r>
            <a:r>
              <a:rPr sz="900" dirty="0">
                <a:latin typeface="Lucida Sans Unicode"/>
                <a:cs typeface="Lucida Sans Unicode"/>
              </a:rPr>
              <a:t>. </a:t>
            </a:r>
            <a:r>
              <a:rPr sz="900" spc="-10" dirty="0">
                <a:latin typeface="Lucida Sans Unicode"/>
                <a:cs typeface="Lucida Sans Unicode"/>
              </a:rPr>
              <a:t>(</a:t>
            </a:r>
            <a:r>
              <a:rPr sz="900" spc="5" dirty="0">
                <a:latin typeface="Lucida Sans Unicode"/>
                <a:cs typeface="Lucida Sans Unicode"/>
              </a:rPr>
              <a:t>2014)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50" i="1" spc="-5" dirty="0">
                <a:latin typeface="Times New Roman"/>
                <a:cs typeface="Times New Roman"/>
              </a:rPr>
              <a:t>Μ</a:t>
            </a:r>
            <a:r>
              <a:rPr sz="950" i="1" spc="85" dirty="0">
                <a:latin typeface="Times New Roman"/>
                <a:cs typeface="Times New Roman"/>
              </a:rPr>
              <a:t>έ</a:t>
            </a:r>
            <a:r>
              <a:rPr sz="950" i="1" spc="95" dirty="0">
                <a:latin typeface="Times New Roman"/>
                <a:cs typeface="Times New Roman"/>
              </a:rPr>
              <a:t>θ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80" dirty="0">
                <a:latin typeface="Times New Roman"/>
                <a:cs typeface="Times New Roman"/>
              </a:rPr>
              <a:t>δ</a:t>
            </a:r>
            <a:r>
              <a:rPr sz="950" i="1" spc="70" dirty="0">
                <a:latin typeface="Times New Roman"/>
                <a:cs typeface="Times New Roman"/>
              </a:rPr>
              <a:t>οι</a:t>
            </a:r>
            <a:r>
              <a:rPr sz="950" i="1" spc="25" dirty="0">
                <a:latin typeface="Times New Roman"/>
                <a:cs typeface="Times New Roman"/>
              </a:rPr>
              <a:t> </a:t>
            </a:r>
            <a:r>
              <a:rPr sz="950" i="1" spc="-105" dirty="0">
                <a:latin typeface="Times New Roman"/>
                <a:cs typeface="Times New Roman"/>
              </a:rPr>
              <a:t>&amp;</a:t>
            </a:r>
            <a:r>
              <a:rPr sz="950" i="1" spc="35" dirty="0">
                <a:latin typeface="Times New Roman"/>
                <a:cs typeface="Times New Roman"/>
              </a:rPr>
              <a:t> </a:t>
            </a:r>
            <a:r>
              <a:rPr sz="950" i="1" spc="70" dirty="0">
                <a:latin typeface="Times New Roman"/>
                <a:cs typeface="Times New Roman"/>
              </a:rPr>
              <a:t>Τεχ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125" dirty="0">
                <a:latin typeface="Times New Roman"/>
                <a:cs typeface="Times New Roman"/>
              </a:rPr>
              <a:t>ές</a:t>
            </a:r>
            <a:r>
              <a:rPr sz="950" i="1" spc="-25" dirty="0">
                <a:latin typeface="Times New Roman"/>
                <a:cs typeface="Times New Roman"/>
              </a:rPr>
              <a:t> </a:t>
            </a:r>
            <a:r>
              <a:rPr sz="950" i="1" spc="40" dirty="0">
                <a:latin typeface="Times New Roman"/>
                <a:cs typeface="Times New Roman"/>
              </a:rPr>
              <a:t>Α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ά</a:t>
            </a:r>
            <a:r>
              <a:rPr sz="950" i="1" spc="135" dirty="0">
                <a:latin typeface="Times New Roman"/>
                <a:cs typeface="Times New Roman"/>
              </a:rPr>
              <a:t>λ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140" dirty="0">
                <a:latin typeface="Times New Roman"/>
                <a:cs typeface="Times New Roman"/>
              </a:rPr>
              <a:t>ς</a:t>
            </a:r>
            <a:r>
              <a:rPr sz="950" i="1" dirty="0">
                <a:latin typeface="Times New Roman"/>
                <a:cs typeface="Times New Roman"/>
              </a:rPr>
              <a:t> 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Π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55" dirty="0">
                <a:latin typeface="Times New Roman"/>
                <a:cs typeface="Times New Roman"/>
              </a:rPr>
              <a:t>ι</a:t>
            </a:r>
            <a:r>
              <a:rPr sz="950" i="1" spc="85" dirty="0">
                <a:latin typeface="Times New Roman"/>
                <a:cs typeface="Times New Roman"/>
              </a:rPr>
              <a:t>ο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90" dirty="0">
                <a:latin typeface="Times New Roman"/>
                <a:cs typeface="Times New Roman"/>
              </a:rPr>
              <a:t>ή</a:t>
            </a:r>
            <a:r>
              <a:rPr sz="950" i="1" spc="45" dirty="0">
                <a:latin typeface="Times New Roman"/>
                <a:cs typeface="Times New Roman"/>
              </a:rPr>
              <a:t> </a:t>
            </a:r>
            <a:r>
              <a:rPr sz="950" i="1" spc="-55" dirty="0">
                <a:latin typeface="Times New Roman"/>
                <a:cs typeface="Times New Roman"/>
              </a:rPr>
              <a:t>Έ</a:t>
            </a:r>
            <a:r>
              <a:rPr sz="950" i="1" spc="110" dirty="0">
                <a:latin typeface="Times New Roman"/>
                <a:cs typeface="Times New Roman"/>
              </a:rPr>
              <a:t>ρ</a:t>
            </a:r>
            <a:r>
              <a:rPr sz="950" i="1" spc="100" dirty="0">
                <a:latin typeface="Times New Roman"/>
                <a:cs typeface="Times New Roman"/>
              </a:rPr>
              <a:t>ε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α</a:t>
            </a:r>
            <a:r>
              <a:rPr sz="950" i="1" spc="45" dirty="0">
                <a:latin typeface="Times New Roman"/>
                <a:cs typeface="Times New Roman"/>
              </a:rPr>
              <a:t>,</a:t>
            </a:r>
            <a:r>
              <a:rPr sz="950" i="1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-5" dirty="0">
                <a:latin typeface="Lucida Sans Unicode"/>
                <a:cs typeface="Lucida Sans Unicode"/>
              </a:rPr>
              <a:t>θ</a:t>
            </a:r>
            <a:r>
              <a:rPr sz="900" spc="10" dirty="0">
                <a:latin typeface="Lucida Sans Unicode"/>
                <a:cs typeface="Lucida Sans Unicode"/>
              </a:rPr>
              <a:t>ή</a:t>
            </a:r>
            <a:r>
              <a:rPr sz="900" spc="5" dirty="0">
                <a:latin typeface="Lucida Sans Unicode"/>
                <a:cs typeface="Lucida Sans Unicode"/>
              </a:rPr>
              <a:t>ν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Εκ</a:t>
            </a:r>
            <a:r>
              <a:rPr sz="900" spc="-5" dirty="0">
                <a:latin typeface="Lucida Sans Unicode"/>
                <a:cs typeface="Lucida Sans Unicode"/>
              </a:rPr>
              <a:t>δό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εις</a:t>
            </a:r>
            <a:r>
              <a:rPr sz="900" spc="-7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Κ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-15" dirty="0">
                <a:latin typeface="Lucida Sans Unicode"/>
                <a:cs typeface="Lucida Sans Unicode"/>
              </a:rPr>
              <a:t>τ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10" dirty="0">
                <a:latin typeface="Lucida Sans Unicode"/>
                <a:cs typeface="Lucida Sans Unicode"/>
              </a:rPr>
              <a:t>κή</a:t>
            </a:r>
            <a:r>
              <a:rPr sz="900" dirty="0">
                <a:latin typeface="Lucida Sans Unicode"/>
                <a:cs typeface="Lucida Sans Unicode"/>
              </a:rPr>
              <a:t>.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603740" y="6928179"/>
            <a:ext cx="106680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Lucida Sans Unicode"/>
                <a:cs typeface="Lucida Sans Unicode"/>
              </a:rPr>
              <a:t>3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3944" rIns="0" bIns="0" rtlCol="0">
            <a:spAutoFit/>
          </a:bodyPr>
          <a:lstStyle/>
          <a:p>
            <a:pPr marL="1470660">
              <a:lnSpc>
                <a:spcPct val="100000"/>
              </a:lnSpc>
            </a:pPr>
            <a:r>
              <a:rPr spc="-70" dirty="0">
                <a:solidFill>
                  <a:srgbClr val="343131"/>
                </a:solidFill>
              </a:rPr>
              <a:t>Τ</a:t>
            </a:r>
            <a:r>
              <a:rPr dirty="0">
                <a:solidFill>
                  <a:srgbClr val="343131"/>
                </a:solidFill>
              </a:rPr>
              <a:t>Ο</a:t>
            </a:r>
            <a:r>
              <a:rPr spc="-35" dirty="0">
                <a:solidFill>
                  <a:srgbClr val="343131"/>
                </a:solidFill>
              </a:rPr>
              <a:t> </a:t>
            </a:r>
            <a:r>
              <a:rPr dirty="0">
                <a:solidFill>
                  <a:srgbClr val="343131"/>
                </a:solidFill>
              </a:rPr>
              <a:t>Ε</a:t>
            </a:r>
            <a:r>
              <a:rPr spc="-10" dirty="0">
                <a:solidFill>
                  <a:srgbClr val="343131"/>
                </a:solidFill>
              </a:rPr>
              <a:t>Ρ</a:t>
            </a:r>
            <a:r>
              <a:rPr dirty="0">
                <a:solidFill>
                  <a:srgbClr val="343131"/>
                </a:solidFill>
              </a:rPr>
              <a:t>ΕΥΝΗΤ</a:t>
            </a:r>
            <a:r>
              <a:rPr spc="-10" dirty="0">
                <a:solidFill>
                  <a:srgbClr val="343131"/>
                </a:solidFill>
              </a:rPr>
              <a:t>Ι</a:t>
            </a:r>
            <a:r>
              <a:rPr spc="-120" dirty="0">
                <a:solidFill>
                  <a:srgbClr val="343131"/>
                </a:solidFill>
              </a:rPr>
              <a:t>Κ</a:t>
            </a:r>
            <a:r>
              <a:rPr dirty="0">
                <a:solidFill>
                  <a:srgbClr val="343131"/>
                </a:solidFill>
              </a:rPr>
              <a:t>Ο</a:t>
            </a:r>
            <a:r>
              <a:rPr spc="-35" dirty="0">
                <a:solidFill>
                  <a:srgbClr val="343131"/>
                </a:solidFill>
              </a:rPr>
              <a:t> </a:t>
            </a:r>
            <a:r>
              <a:rPr dirty="0">
                <a:solidFill>
                  <a:srgbClr val="343131"/>
                </a:solidFill>
              </a:rPr>
              <a:t>Ε</a:t>
            </a:r>
            <a:r>
              <a:rPr spc="-10" dirty="0">
                <a:solidFill>
                  <a:srgbClr val="343131"/>
                </a:solidFill>
              </a:rPr>
              <a:t>Ρ</a:t>
            </a:r>
            <a:r>
              <a:rPr spc="5" dirty="0">
                <a:solidFill>
                  <a:srgbClr val="343131"/>
                </a:solidFill>
              </a:rPr>
              <a:t>Ω</a:t>
            </a:r>
            <a:r>
              <a:rPr dirty="0">
                <a:solidFill>
                  <a:srgbClr val="343131"/>
                </a:solidFill>
              </a:rPr>
              <a:t>ΤΗ</a:t>
            </a:r>
            <a:r>
              <a:rPr spc="-10" dirty="0">
                <a:solidFill>
                  <a:srgbClr val="343131"/>
                </a:solidFill>
              </a:rPr>
              <a:t>Μ</a:t>
            </a:r>
            <a:r>
              <a:rPr dirty="0">
                <a:solidFill>
                  <a:srgbClr val="343131"/>
                </a:solidFill>
              </a:rPr>
              <a:t>Α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79067" y="1377441"/>
            <a:ext cx="8125459" cy="340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25" marR="110489">
              <a:lnSpc>
                <a:spcPts val="3670"/>
              </a:lnSpc>
            </a:pP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ώ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«π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»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ης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θε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 έ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ξ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18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εν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απ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: 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σω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 εν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αφέ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endParaRPr sz="18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  <a:spcBef>
                <a:spcPts val="1135"/>
              </a:spcBef>
            </a:pP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Φ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endParaRPr sz="1800">
              <a:latin typeface="Calibri"/>
              <a:cs typeface="Calibri"/>
            </a:endParaRPr>
          </a:p>
          <a:p>
            <a:pPr marL="85725" marR="4269105">
              <a:lnSpc>
                <a:spcPct val="170000"/>
              </a:lnSpc>
            </a:pP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αφέ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α/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ησ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 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Τυ</a:t>
            </a:r>
            <a:r>
              <a:rPr sz="1800" b="1" spc="-45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endParaRPr sz="18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  <a:spcBef>
                <a:spcPts val="1510"/>
              </a:spcBef>
            </a:pP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Ανα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αιό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45"/>
              </a:spcBef>
              <a:tabLst>
                <a:tab pos="1597025" algn="l"/>
                <a:tab pos="2983865" algn="l"/>
                <a:tab pos="3611879" algn="l"/>
                <a:tab pos="4916805" algn="l"/>
                <a:tab pos="5577840" algn="l"/>
                <a:tab pos="6800215" algn="l"/>
                <a:tab pos="7388225" algn="l"/>
              </a:tabLst>
            </a:pPr>
            <a:r>
              <a:rPr sz="2400" b="1" dirty="0">
                <a:solidFill>
                  <a:srgbClr val="20212A"/>
                </a:solidFill>
                <a:latin typeface="Calibri"/>
                <a:cs typeface="Calibri"/>
              </a:rPr>
              <a:t>Ερευν</a:t>
            </a:r>
            <a:r>
              <a:rPr sz="2400" b="1" spc="-3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400" b="1" spc="-1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400" b="1" spc="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400" b="1" spc="-7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400" b="1" dirty="0">
                <a:solidFill>
                  <a:srgbClr val="20212A"/>
                </a:solidFill>
                <a:latin typeface="Calibri"/>
                <a:cs typeface="Calibri"/>
              </a:rPr>
              <a:t>ό	ερώ</a:t>
            </a:r>
            <a:r>
              <a:rPr sz="24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400" b="1" spc="-10" dirty="0">
                <a:solidFill>
                  <a:srgbClr val="20212A"/>
                </a:solidFill>
                <a:latin typeface="Calibri"/>
                <a:cs typeface="Calibri"/>
              </a:rPr>
              <a:t>ημ</a:t>
            </a:r>
            <a:r>
              <a:rPr sz="2400" b="1" spc="-3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400" b="1" dirty="0">
                <a:solidFill>
                  <a:srgbClr val="20212A"/>
                </a:solidFill>
                <a:latin typeface="Calibri"/>
                <a:cs typeface="Calibri"/>
              </a:rPr>
              <a:t>:	Έ</a:t>
            </a:r>
            <a:r>
              <a:rPr sz="2400" b="1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400" b="1" dirty="0">
                <a:solidFill>
                  <a:srgbClr val="20212A"/>
                </a:solidFill>
                <a:latin typeface="Calibri"/>
                <a:cs typeface="Calibri"/>
              </a:rPr>
              <a:t>α	ερώ</a:t>
            </a:r>
            <a:r>
              <a:rPr sz="24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400" b="1" spc="-1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400" b="1" spc="-3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400" b="1" dirty="0">
                <a:solidFill>
                  <a:srgbClr val="20212A"/>
                </a:solidFill>
                <a:latin typeface="Calibri"/>
                <a:cs typeface="Calibri"/>
              </a:rPr>
              <a:t>α	που	</a:t>
            </a:r>
            <a:r>
              <a:rPr sz="2400" b="1" spc="-2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400" b="1" dirty="0">
                <a:solidFill>
                  <a:srgbClr val="20212A"/>
                </a:solidFill>
                <a:latin typeface="Calibri"/>
                <a:cs typeface="Calibri"/>
              </a:rPr>
              <a:t>ερ</a:t>
            </a:r>
            <a:r>
              <a:rPr sz="2400" b="1" spc="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400" b="1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2400" b="1" spc="-25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2400" b="1" dirty="0">
                <a:solidFill>
                  <a:srgbClr val="20212A"/>
                </a:solidFill>
                <a:latin typeface="Calibri"/>
                <a:cs typeface="Calibri"/>
              </a:rPr>
              <a:t>ει	</a:t>
            </a:r>
            <a:r>
              <a:rPr sz="2400" b="1" spc="-3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400" b="1" spc="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400" b="1" dirty="0">
                <a:solidFill>
                  <a:srgbClr val="20212A"/>
                </a:solidFill>
                <a:latin typeface="Calibri"/>
                <a:cs typeface="Calibri"/>
              </a:rPr>
              <a:t>α	</a:t>
            </a:r>
            <a:r>
              <a:rPr sz="2400" b="1" spc="-1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400" b="1" spc="-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400" b="1" dirty="0">
                <a:solidFill>
                  <a:srgbClr val="20212A"/>
                </a:solidFill>
                <a:latin typeface="Calibri"/>
                <a:cs typeface="Calibri"/>
              </a:rPr>
              <a:t>φή </a:t>
            </a:r>
            <a:r>
              <a:rPr sz="2400" b="1" spc="-10" dirty="0">
                <a:solidFill>
                  <a:srgbClr val="20212A"/>
                </a:solidFill>
                <a:latin typeface="Calibri"/>
                <a:cs typeface="Calibri"/>
              </a:rPr>
              <a:t>δή</a:t>
            </a:r>
            <a:r>
              <a:rPr sz="24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400" b="1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2400" b="1" spc="-1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4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400" b="1" spc="-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400" b="1" dirty="0">
                <a:solidFill>
                  <a:srgbClr val="20212A"/>
                </a:solidFill>
                <a:latin typeface="Calibri"/>
                <a:cs typeface="Calibri"/>
              </a:rPr>
              <a:t>ου</a:t>
            </a:r>
            <a:r>
              <a:rPr sz="2400" b="1" spc="-10" dirty="0">
                <a:solidFill>
                  <a:srgbClr val="20212A"/>
                </a:solidFill>
                <a:latin typeface="Calibri"/>
                <a:cs typeface="Calibri"/>
              </a:rPr>
              <a:t> τ</a:t>
            </a:r>
            <a:r>
              <a:rPr sz="24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4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400" b="1" spc="-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400" b="1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400" b="1" spc="-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4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400" b="1" spc="-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212A"/>
                </a:solidFill>
                <a:latin typeface="Calibri"/>
                <a:cs typeface="Calibri"/>
              </a:rPr>
              <a:t>αυ</a:t>
            </a:r>
            <a:r>
              <a:rPr sz="2400" b="1" spc="-3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400" b="1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2400" b="1" spc="-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212A"/>
                </a:solidFill>
                <a:latin typeface="Calibri"/>
                <a:cs typeface="Calibri"/>
              </a:rPr>
              <a:t>που</a:t>
            </a:r>
            <a:r>
              <a:rPr sz="2400" b="1" spc="-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2400" b="1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2400" b="1" spc="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400" b="1" dirty="0">
                <a:solidFill>
                  <a:srgbClr val="20212A"/>
                </a:solidFill>
                <a:latin typeface="Calibri"/>
                <a:cs typeface="Calibri"/>
              </a:rPr>
              <a:t>ει</a:t>
            </a:r>
            <a:r>
              <a:rPr sz="2400" b="1" spc="-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212A"/>
                </a:solidFill>
                <a:latin typeface="Calibri"/>
                <a:cs typeface="Calibri"/>
              </a:rPr>
              <a:t>να</a:t>
            </a:r>
            <a:r>
              <a:rPr sz="2400" b="1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400" b="1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2400" b="1" spc="5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2400" b="1" dirty="0">
                <a:solidFill>
                  <a:srgbClr val="20212A"/>
                </a:solidFill>
                <a:latin typeface="Calibri"/>
                <a:cs typeface="Calibri"/>
              </a:rPr>
              <a:t>ει</a:t>
            </a:r>
            <a:r>
              <a:rPr sz="2400" b="1" spc="-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400" b="1" spc="-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212A"/>
                </a:solidFill>
                <a:latin typeface="Calibri"/>
                <a:cs typeface="Calibri"/>
              </a:rPr>
              <a:t>ερευν</a:t>
            </a:r>
            <a:r>
              <a:rPr sz="2400" b="1" spc="-3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4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400" b="1" spc="-10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2400" b="1" dirty="0">
                <a:solidFill>
                  <a:srgbClr val="20212A"/>
                </a:solidFill>
                <a:latin typeface="Calibri"/>
                <a:cs typeface="Calibri"/>
              </a:rPr>
              <a:t>ς.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0432" y="4932171"/>
            <a:ext cx="8281670" cy="365760"/>
          </a:xfrm>
          <a:prstGeom prst="rect">
            <a:avLst/>
          </a:prstGeom>
          <a:solidFill>
            <a:srgbClr val="DCDCDC"/>
          </a:solidFill>
        </p:spPr>
        <p:txBody>
          <a:bodyPr vert="horz" wrap="square" lIns="0" tIns="0" rIns="0" bIns="0" rtlCol="0">
            <a:spAutoFit/>
          </a:bodyPr>
          <a:lstStyle/>
          <a:p>
            <a:pPr marL="93980">
              <a:lnSpc>
                <a:spcPct val="100000"/>
              </a:lnSpc>
            </a:pP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Πο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 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επ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4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1800" b="1" spc="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πε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 ψ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φο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0432" y="5361940"/>
            <a:ext cx="8281670" cy="368935"/>
          </a:xfrm>
          <a:prstGeom prst="rect">
            <a:avLst/>
          </a:prstGeom>
          <a:solidFill>
            <a:srgbClr val="DCDCDC"/>
          </a:solidFill>
        </p:spPr>
        <p:txBody>
          <a:bodyPr vert="horz" wrap="square" lIns="0" tIns="0" rIns="0" bIns="0" rtlCol="0">
            <a:spAutoFit/>
          </a:bodyPr>
          <a:lstStyle/>
          <a:p>
            <a:pPr marL="93980">
              <a:lnSpc>
                <a:spcPct val="100000"/>
              </a:lnSpc>
            </a:pP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Απ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ξ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ει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0432" y="5794757"/>
            <a:ext cx="8281670" cy="640080"/>
          </a:xfrm>
          <a:prstGeom prst="rect">
            <a:avLst/>
          </a:prstGeom>
          <a:solidFill>
            <a:srgbClr val="DCDCDC"/>
          </a:solidFill>
        </p:spPr>
        <p:txBody>
          <a:bodyPr vert="horz" wrap="square" lIns="0" tIns="0" rIns="0" bIns="0" rtlCol="0">
            <a:spAutoFit/>
          </a:bodyPr>
          <a:lstStyle/>
          <a:p>
            <a:pPr marL="93980" marR="890905">
              <a:lnSpc>
                <a:spcPct val="100000"/>
              </a:lnSpc>
            </a:pP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άπο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ώ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ά/απ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ολ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-55" dirty="0">
                <a:solidFill>
                  <a:srgbClr val="20212A"/>
                </a:solidFill>
                <a:latin typeface="Calibri"/>
                <a:cs typeface="Calibri"/>
              </a:rPr>
              <a:t>/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2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8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ώ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 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 δη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μο</a:t>
            </a:r>
            <a:r>
              <a:rPr sz="1800" b="1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άπο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;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7607" y="701548"/>
            <a:ext cx="176784" cy="2316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07079" y="753363"/>
            <a:ext cx="505967" cy="1798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22776" y="674117"/>
            <a:ext cx="2343912" cy="2590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93264" y="674117"/>
            <a:ext cx="719328" cy="3230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67271" y="674117"/>
            <a:ext cx="1246632" cy="3230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56576" y="753363"/>
            <a:ext cx="377951" cy="2438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10728" y="753363"/>
            <a:ext cx="475488" cy="2438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77054" y="1103883"/>
            <a:ext cx="1630681" cy="2621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51247" y="136448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BF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99176" y="1103883"/>
            <a:ext cx="1222248" cy="2621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52159" y="136448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9F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22847" y="1362963"/>
            <a:ext cx="6096" cy="30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93535" y="1362963"/>
            <a:ext cx="6096" cy="30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50152" y="1362963"/>
            <a:ext cx="9144" cy="30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46776" y="1362963"/>
            <a:ext cx="60960" cy="579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66559" y="1362963"/>
            <a:ext cx="54864" cy="579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94376" y="1362963"/>
            <a:ext cx="48767" cy="609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69864" y="1366011"/>
            <a:ext cx="45720" cy="579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465580" y="1709166"/>
            <a:ext cx="7879715" cy="227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514984" indent="-256540">
              <a:lnSpc>
                <a:spcPct val="100000"/>
              </a:lnSpc>
            </a:pPr>
            <a:r>
              <a:rPr sz="1200" spc="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200" spc="16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ε</a:t>
            </a:r>
            <a:r>
              <a:rPr sz="1800" i="1" spc="-10" dirty="0">
                <a:latin typeface="Calibri"/>
                <a:cs typeface="Calibri"/>
              </a:rPr>
              <a:t>μ</a:t>
            </a:r>
            <a:r>
              <a:rPr sz="1800" i="1" spc="-15" dirty="0">
                <a:latin typeface="Calibri"/>
                <a:cs typeface="Calibri"/>
              </a:rPr>
              <a:t>π</a:t>
            </a:r>
            <a:r>
              <a:rPr sz="1800" i="1" spc="-20" dirty="0">
                <a:latin typeface="Calibri"/>
                <a:cs typeface="Calibri"/>
              </a:rPr>
              <a:t>λ</a:t>
            </a:r>
            <a:r>
              <a:rPr sz="1800" i="1" spc="-15" dirty="0">
                <a:latin typeface="Calibri"/>
                <a:cs typeface="Calibri"/>
              </a:rPr>
              <a:t>ο</a:t>
            </a:r>
            <a:r>
              <a:rPr sz="1800" i="1" spc="-5" dirty="0">
                <a:latin typeface="Calibri"/>
                <a:cs typeface="Calibri"/>
              </a:rPr>
              <a:t>κ</a:t>
            </a:r>
            <a:r>
              <a:rPr sz="1800" i="1" dirty="0">
                <a:latin typeface="Calibri"/>
                <a:cs typeface="Calibri"/>
              </a:rPr>
              <a:t>ή</a:t>
            </a:r>
            <a:r>
              <a:rPr sz="1800" i="1" spc="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τ</a:t>
            </a:r>
            <a:r>
              <a:rPr sz="1800" i="1" spc="-15" dirty="0">
                <a:latin typeface="Calibri"/>
                <a:cs typeface="Calibri"/>
              </a:rPr>
              <a:t>ο</a:t>
            </a:r>
            <a:r>
              <a:rPr sz="1800" i="1" dirty="0">
                <a:latin typeface="Calibri"/>
                <a:cs typeface="Calibri"/>
              </a:rPr>
              <a:t>υ</a:t>
            </a:r>
            <a:r>
              <a:rPr sz="1800" i="1" spc="3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ερε</a:t>
            </a:r>
            <a:r>
              <a:rPr sz="1800" i="1" spc="5" dirty="0">
                <a:latin typeface="Calibri"/>
                <a:cs typeface="Calibri"/>
              </a:rPr>
              <a:t>υν</a:t>
            </a:r>
            <a:r>
              <a:rPr sz="1800" i="1" spc="-35" dirty="0">
                <a:latin typeface="Calibri"/>
                <a:cs typeface="Calibri"/>
              </a:rPr>
              <a:t>η</a:t>
            </a:r>
            <a:r>
              <a:rPr sz="1800" i="1" dirty="0">
                <a:latin typeface="Calibri"/>
                <a:cs typeface="Calibri"/>
              </a:rPr>
              <a:t>τή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σ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-30" dirty="0">
                <a:latin typeface="Calibri"/>
                <a:cs typeface="Calibri"/>
              </a:rPr>
              <a:t>ε</a:t>
            </a:r>
            <a:r>
              <a:rPr sz="1800" spc="-5" dirty="0">
                <a:latin typeface="Calibri"/>
                <a:cs typeface="Calibri"/>
              </a:rPr>
              <a:t>δ</a:t>
            </a:r>
            <a:r>
              <a:rPr sz="1800" spc="10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10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ς </a:t>
            </a:r>
            <a:r>
              <a:rPr sz="1800" spc="-5" dirty="0">
                <a:latin typeface="Calibri"/>
                <a:cs typeface="Calibri"/>
              </a:rPr>
              <a:t>έρε</a:t>
            </a:r>
            <a:r>
              <a:rPr sz="1800" spc="5" dirty="0">
                <a:latin typeface="Calibri"/>
                <a:cs typeface="Calibri"/>
              </a:rPr>
              <a:t>υν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ς 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ε</a:t>
            </a:r>
            <a:r>
              <a:rPr sz="1800" i="1" spc="-15" dirty="0">
                <a:latin typeface="Calibri"/>
                <a:cs typeface="Calibri"/>
              </a:rPr>
              <a:t>π</a:t>
            </a:r>
            <a:r>
              <a:rPr sz="1800" i="1" spc="5" dirty="0">
                <a:latin typeface="Calibri"/>
                <a:cs typeface="Calibri"/>
              </a:rPr>
              <a:t>ι</a:t>
            </a:r>
            <a:r>
              <a:rPr sz="1800" i="1" spc="-55" dirty="0">
                <a:latin typeface="Calibri"/>
                <a:cs typeface="Calibri"/>
              </a:rPr>
              <a:t>κ</a:t>
            </a:r>
            <a:r>
              <a:rPr sz="1800" i="1" spc="-15" dirty="0">
                <a:latin typeface="Calibri"/>
                <a:cs typeface="Calibri"/>
              </a:rPr>
              <a:t>οι</a:t>
            </a:r>
            <a:r>
              <a:rPr sz="1800" i="1" spc="5" dirty="0">
                <a:latin typeface="Calibri"/>
                <a:cs typeface="Calibri"/>
              </a:rPr>
              <a:t>ν</a:t>
            </a:r>
            <a:r>
              <a:rPr sz="1800" i="1" spc="-5" dirty="0">
                <a:latin typeface="Calibri"/>
                <a:cs typeface="Calibri"/>
              </a:rPr>
              <a:t>ω</a:t>
            </a:r>
            <a:r>
              <a:rPr sz="1800" i="1" spc="5" dirty="0">
                <a:latin typeface="Calibri"/>
                <a:cs typeface="Calibri"/>
              </a:rPr>
              <a:t>νί</a:t>
            </a:r>
            <a:r>
              <a:rPr sz="1800" i="1" dirty="0">
                <a:latin typeface="Calibri"/>
                <a:cs typeface="Calibri"/>
              </a:rPr>
              <a:t>α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τα </a:t>
            </a:r>
            <a:r>
              <a:rPr sz="1800" spc="5" dirty="0">
                <a:latin typeface="Calibri"/>
                <a:cs typeface="Calibri"/>
              </a:rPr>
              <a:t>υ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30" dirty="0">
                <a:latin typeface="Calibri"/>
                <a:cs typeface="Calibri"/>
              </a:rPr>
              <a:t>κ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10" dirty="0">
                <a:latin typeface="Calibri"/>
                <a:cs typeface="Calibri"/>
              </a:rPr>
              <a:t>ί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10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ς </a:t>
            </a:r>
            <a:r>
              <a:rPr sz="1800" spc="-5" dirty="0">
                <a:latin typeface="Calibri"/>
                <a:cs typeface="Calibri"/>
              </a:rPr>
              <a:t>έρε</a:t>
            </a:r>
            <a:r>
              <a:rPr sz="1800" spc="5" dirty="0">
                <a:latin typeface="Calibri"/>
                <a:cs typeface="Calibri"/>
              </a:rPr>
              <a:t>υν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ς θ</a:t>
            </a:r>
            <a:r>
              <a:rPr sz="1800" spc="-5" dirty="0">
                <a:latin typeface="Calibri"/>
                <a:cs typeface="Calibri"/>
              </a:rPr>
              <a:t>εωρε</a:t>
            </a:r>
            <a:r>
              <a:rPr sz="1800" spc="-15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β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β</a:t>
            </a:r>
            <a:r>
              <a:rPr sz="1800" spc="5" dirty="0">
                <a:latin typeface="Calibri"/>
                <a:cs typeface="Calibri"/>
              </a:rPr>
              <a:t>λ</a:t>
            </a:r>
            <a:r>
              <a:rPr sz="1800" spc="-10" dirty="0">
                <a:latin typeface="Calibri"/>
                <a:cs typeface="Calibri"/>
              </a:rPr>
              <a:t>ημ</a:t>
            </a:r>
            <a:r>
              <a:rPr sz="1800" spc="-5" dirty="0">
                <a:latin typeface="Calibri"/>
                <a:cs typeface="Calibri"/>
              </a:rPr>
              <a:t>έ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-10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68605" marR="5080" indent="-256540">
              <a:lnSpc>
                <a:spcPct val="100000"/>
              </a:lnSpc>
              <a:spcBef>
                <a:spcPts val="405"/>
              </a:spcBef>
            </a:pPr>
            <a:r>
              <a:rPr sz="1200" spc="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200" spc="16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ε</a:t>
            </a:r>
            <a:r>
              <a:rPr sz="1800" i="1" spc="-15" dirty="0">
                <a:latin typeface="Calibri"/>
                <a:cs typeface="Calibri"/>
              </a:rPr>
              <a:t>π</a:t>
            </a:r>
            <a:r>
              <a:rPr sz="1800" i="1" spc="5" dirty="0">
                <a:latin typeface="Calibri"/>
                <a:cs typeface="Calibri"/>
              </a:rPr>
              <a:t>ι</a:t>
            </a:r>
            <a:r>
              <a:rPr sz="1800" i="1" spc="-55" dirty="0">
                <a:latin typeface="Calibri"/>
                <a:cs typeface="Calibri"/>
              </a:rPr>
              <a:t>κ</a:t>
            </a:r>
            <a:r>
              <a:rPr sz="1800" i="1" spc="-15" dirty="0">
                <a:latin typeface="Calibri"/>
                <a:cs typeface="Calibri"/>
              </a:rPr>
              <a:t>οι</a:t>
            </a:r>
            <a:r>
              <a:rPr sz="1800" i="1" spc="5" dirty="0">
                <a:latin typeface="Calibri"/>
                <a:cs typeface="Calibri"/>
              </a:rPr>
              <a:t>ν</a:t>
            </a:r>
            <a:r>
              <a:rPr sz="1800" i="1" spc="-5" dirty="0">
                <a:latin typeface="Calibri"/>
                <a:cs typeface="Calibri"/>
              </a:rPr>
              <a:t>ω</a:t>
            </a:r>
            <a:r>
              <a:rPr sz="1800" i="1" spc="5" dirty="0">
                <a:latin typeface="Calibri"/>
                <a:cs typeface="Calibri"/>
              </a:rPr>
              <a:t>νι</a:t>
            </a:r>
            <a:r>
              <a:rPr sz="1800" i="1" spc="-10" dirty="0">
                <a:latin typeface="Calibri"/>
                <a:cs typeface="Calibri"/>
              </a:rPr>
              <a:t>α</a:t>
            </a:r>
            <a:r>
              <a:rPr sz="1800" i="1" spc="-55" dirty="0">
                <a:latin typeface="Calibri"/>
                <a:cs typeface="Calibri"/>
              </a:rPr>
              <a:t>κ</a:t>
            </a:r>
            <a:r>
              <a:rPr sz="1800" i="1" spc="-15" dirty="0">
                <a:latin typeface="Calibri"/>
                <a:cs typeface="Calibri"/>
              </a:rPr>
              <a:t>ό</a:t>
            </a:r>
            <a:r>
              <a:rPr sz="1800" i="1" dirty="0">
                <a:latin typeface="Calibri"/>
                <a:cs typeface="Calibri"/>
              </a:rPr>
              <a:t>ς </a:t>
            </a:r>
            <a:r>
              <a:rPr sz="1800" i="1" spc="-25" dirty="0">
                <a:latin typeface="Calibri"/>
                <a:cs typeface="Calibri"/>
              </a:rPr>
              <a:t>χ</a:t>
            </a:r>
            <a:r>
              <a:rPr sz="1800" i="1" spc="-10" dirty="0">
                <a:latin typeface="Calibri"/>
                <a:cs typeface="Calibri"/>
              </a:rPr>
              <a:t>α</a:t>
            </a:r>
            <a:r>
              <a:rPr sz="1800" i="1" spc="-5" dirty="0">
                <a:latin typeface="Calibri"/>
                <a:cs typeface="Calibri"/>
              </a:rPr>
              <a:t>ρ</a:t>
            </a:r>
            <a:r>
              <a:rPr sz="1800" i="1" spc="-10" dirty="0">
                <a:latin typeface="Calibri"/>
                <a:cs typeface="Calibri"/>
              </a:rPr>
              <a:t>α</a:t>
            </a:r>
            <a:r>
              <a:rPr sz="1800" i="1" spc="-5" dirty="0">
                <a:latin typeface="Calibri"/>
                <a:cs typeface="Calibri"/>
              </a:rPr>
              <a:t>κ</a:t>
            </a:r>
            <a:r>
              <a:rPr sz="1800" i="1" dirty="0">
                <a:latin typeface="Calibri"/>
                <a:cs typeface="Calibri"/>
              </a:rPr>
              <a:t>τ</a:t>
            </a:r>
            <a:r>
              <a:rPr sz="1800" i="1" spc="-10" dirty="0">
                <a:latin typeface="Calibri"/>
                <a:cs typeface="Calibri"/>
              </a:rPr>
              <a:t>ή</a:t>
            </a:r>
            <a:r>
              <a:rPr sz="1800" i="1" spc="-5" dirty="0">
                <a:latin typeface="Calibri"/>
                <a:cs typeface="Calibri"/>
              </a:rPr>
              <a:t>ρ</a:t>
            </a:r>
            <a:r>
              <a:rPr sz="1800" i="1" spc="-10" dirty="0">
                <a:latin typeface="Calibri"/>
                <a:cs typeface="Calibri"/>
              </a:rPr>
              <a:t>α</a:t>
            </a:r>
            <a:r>
              <a:rPr sz="1800" i="1" dirty="0">
                <a:latin typeface="Calibri"/>
                <a:cs typeface="Calibri"/>
              </a:rPr>
              <a:t>ς τ</a:t>
            </a:r>
            <a:r>
              <a:rPr sz="1800" i="1" spc="-10" dirty="0">
                <a:latin typeface="Calibri"/>
                <a:cs typeface="Calibri"/>
              </a:rPr>
              <a:t>η</a:t>
            </a:r>
            <a:r>
              <a:rPr sz="1800" i="1" dirty="0">
                <a:latin typeface="Calibri"/>
                <a:cs typeface="Calibri"/>
              </a:rPr>
              <a:t>ς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i="1" spc="-15" dirty="0">
                <a:latin typeface="Calibri"/>
                <a:cs typeface="Calibri"/>
              </a:rPr>
              <a:t>πο</a:t>
            </a:r>
            <a:r>
              <a:rPr sz="1800" i="1" spc="5" dirty="0">
                <a:latin typeface="Calibri"/>
                <a:cs typeface="Calibri"/>
              </a:rPr>
              <a:t>ι</a:t>
            </a:r>
            <a:r>
              <a:rPr sz="1800" i="1" spc="-15" dirty="0">
                <a:latin typeface="Calibri"/>
                <a:cs typeface="Calibri"/>
              </a:rPr>
              <a:t>ο</a:t>
            </a:r>
            <a:r>
              <a:rPr sz="1800" i="1" dirty="0">
                <a:latin typeface="Calibri"/>
                <a:cs typeface="Calibri"/>
              </a:rPr>
              <a:t>τ</a:t>
            </a:r>
            <a:r>
              <a:rPr sz="1800" i="1" spc="5" dirty="0">
                <a:latin typeface="Calibri"/>
                <a:cs typeface="Calibri"/>
              </a:rPr>
              <a:t>ι</a:t>
            </a:r>
            <a:r>
              <a:rPr sz="1800" i="1" spc="-5" dirty="0">
                <a:latin typeface="Calibri"/>
                <a:cs typeface="Calibri"/>
              </a:rPr>
              <a:t>κ</a:t>
            </a:r>
            <a:r>
              <a:rPr sz="1800" i="1" spc="-10" dirty="0">
                <a:latin typeface="Calibri"/>
                <a:cs typeface="Calibri"/>
              </a:rPr>
              <a:t>ή</a:t>
            </a:r>
            <a:r>
              <a:rPr sz="1800" i="1" dirty="0">
                <a:latin typeface="Calibri"/>
                <a:cs typeface="Calibri"/>
              </a:rPr>
              <a:t>ς</a:t>
            </a:r>
            <a:r>
              <a:rPr sz="1800" i="1" spc="5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έρε</a:t>
            </a:r>
            <a:r>
              <a:rPr sz="1800" i="1" spc="5" dirty="0">
                <a:latin typeface="Calibri"/>
                <a:cs typeface="Calibri"/>
              </a:rPr>
              <a:t>υν</a:t>
            </a:r>
            <a:r>
              <a:rPr sz="1800" i="1" spc="-10" dirty="0">
                <a:latin typeface="Calibri"/>
                <a:cs typeface="Calibri"/>
              </a:rPr>
              <a:t>α</a:t>
            </a:r>
            <a:r>
              <a:rPr sz="1800" i="1" dirty="0">
                <a:latin typeface="Calibri"/>
                <a:cs typeface="Calibri"/>
              </a:rPr>
              <a:t>ς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-30" dirty="0">
                <a:latin typeface="Calibri"/>
                <a:cs typeface="Calibri"/>
              </a:rPr>
              <a:t>ξ</a:t>
            </a:r>
            <a:r>
              <a:rPr sz="1800" spc="5" dirty="0">
                <a:latin typeface="Calibri"/>
                <a:cs typeface="Calibri"/>
              </a:rPr>
              <a:t>υ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-10" dirty="0">
                <a:latin typeface="Calibri"/>
                <a:cs typeface="Calibri"/>
              </a:rPr>
              <a:t>η</a:t>
            </a:r>
            <a:r>
              <a:rPr sz="1800" spc="-5" dirty="0">
                <a:latin typeface="Calibri"/>
                <a:cs typeface="Calibri"/>
              </a:rPr>
              <a:t>ρε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-15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dirty="0">
                <a:latin typeface="Calibri"/>
                <a:cs typeface="Calibri"/>
              </a:rPr>
              <a:t>ό 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-30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θ</a:t>
            </a:r>
            <a:r>
              <a:rPr sz="1800" spc="10" dirty="0">
                <a:latin typeface="Calibri"/>
                <a:cs typeface="Calibri"/>
              </a:rPr>
              <a:t>ό</a:t>
            </a:r>
            <a:r>
              <a:rPr sz="1800" spc="-10" dirty="0">
                <a:latin typeface="Calibri"/>
                <a:cs typeface="Calibri"/>
              </a:rPr>
              <a:t>δ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5" dirty="0">
                <a:latin typeface="Calibri"/>
                <a:cs typeface="Calibri"/>
              </a:rPr>
              <a:t>υ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15" dirty="0">
                <a:latin typeface="Calibri"/>
                <a:cs typeface="Calibri"/>
              </a:rPr>
              <a:t>γ</a:t>
            </a:r>
            <a:r>
              <a:rPr sz="1800" spc="-5" dirty="0">
                <a:latin typeface="Calibri"/>
                <a:cs typeface="Calibri"/>
              </a:rPr>
              <a:t>ω</a:t>
            </a:r>
            <a:r>
              <a:rPr sz="1800" spc="-10" dirty="0">
                <a:latin typeface="Calibri"/>
                <a:cs typeface="Calibri"/>
              </a:rPr>
              <a:t>γή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</a:t>
            </a:r>
            <a:r>
              <a:rPr sz="1800" spc="-30" dirty="0">
                <a:latin typeface="Calibri"/>
                <a:cs typeface="Calibri"/>
              </a:rPr>
              <a:t>ε</a:t>
            </a:r>
            <a:r>
              <a:rPr sz="1800" spc="-5" dirty="0">
                <a:latin typeface="Calibri"/>
                <a:cs typeface="Calibri"/>
              </a:rPr>
              <a:t>δ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-5" dirty="0">
                <a:latin typeface="Calibri"/>
                <a:cs typeface="Calibri"/>
              </a:rPr>
              <a:t>έ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-5" dirty="0">
                <a:latin typeface="Calibri"/>
                <a:cs typeface="Calibri"/>
              </a:rPr>
              <a:t>ω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</a:t>
            </a:r>
            <a:r>
              <a:rPr sz="1800" spc="-15" dirty="0">
                <a:latin typeface="Calibri"/>
                <a:cs typeface="Calibri"/>
              </a:rPr>
              <a:t>ί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5" dirty="0">
                <a:latin typeface="Calibri"/>
                <a:cs typeface="Calibri"/>
              </a:rPr>
              <a:t>υ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τη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</a:t>
            </a:r>
            <a:r>
              <a:rPr sz="1800" spc="5" dirty="0">
                <a:latin typeface="Calibri"/>
                <a:cs typeface="Calibri"/>
              </a:rPr>
              <a:t>υν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ό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30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τα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σ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ερω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5" dirty="0">
                <a:latin typeface="Calibri"/>
                <a:cs typeface="Calibri"/>
              </a:rPr>
              <a:t>ώ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dirty="0">
                <a:latin typeface="Calibri"/>
                <a:cs typeface="Calibri"/>
              </a:rPr>
              <a:t>α 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-5" dirty="0">
                <a:latin typeface="Calibri"/>
                <a:cs typeface="Calibri"/>
              </a:rPr>
              <a:t>ερ</a:t>
            </a:r>
            <a:r>
              <a:rPr sz="1800" spc="-10" dirty="0">
                <a:latin typeface="Calibri"/>
                <a:cs typeface="Calibri"/>
              </a:rPr>
              <a:t>γ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-10" dirty="0">
                <a:latin typeface="Calibri"/>
                <a:cs typeface="Calibri"/>
              </a:rPr>
              <a:t>ή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ό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5" dirty="0">
                <a:latin typeface="Calibri"/>
                <a:cs typeface="Calibri"/>
              </a:rPr>
              <a:t>ύ</a:t>
            </a:r>
            <a:r>
              <a:rPr sz="1800" spc="25" dirty="0">
                <a:latin typeface="Calibri"/>
                <a:cs typeface="Calibri"/>
              </a:rPr>
              <a:t>σ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10" dirty="0">
                <a:latin typeface="Calibri"/>
                <a:cs typeface="Calibri"/>
              </a:rPr>
              <a:t>ημ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10" dirty="0">
                <a:latin typeface="Calibri"/>
                <a:cs typeface="Calibri"/>
              </a:rPr>
              <a:t> α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φ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5" dirty="0">
                <a:latin typeface="Calibri"/>
                <a:cs typeface="Calibri"/>
              </a:rPr>
              <a:t>ρώ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έ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φ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spc="-15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-10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ς.</a:t>
            </a:r>
            <a:endParaRPr sz="1800">
              <a:latin typeface="Calibri"/>
              <a:cs typeface="Calibri"/>
            </a:endParaRPr>
          </a:p>
          <a:p>
            <a:pPr marL="268605" marR="157480" indent="-256540">
              <a:lnSpc>
                <a:spcPct val="100000"/>
              </a:lnSpc>
              <a:spcBef>
                <a:spcPts val="405"/>
              </a:spcBef>
            </a:pPr>
            <a:r>
              <a:rPr sz="1200" spc="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200" spc="16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ί</a:t>
            </a:r>
            <a:r>
              <a:rPr sz="1800" spc="-5" dirty="0">
                <a:latin typeface="Calibri"/>
                <a:cs typeface="Calibri"/>
              </a:rPr>
              <a:t>δ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ερε</a:t>
            </a:r>
            <a:r>
              <a:rPr sz="1800" spc="5" dirty="0">
                <a:latin typeface="Calibri"/>
                <a:cs typeface="Calibri"/>
              </a:rPr>
              <a:t>υν</a:t>
            </a:r>
            <a:r>
              <a:rPr sz="1800" spc="-35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10" dirty="0">
                <a:latin typeface="Calibri"/>
                <a:cs typeface="Calibri"/>
              </a:rPr>
              <a:t>ή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δε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-15" dirty="0">
                <a:latin typeface="Calibri"/>
                <a:cs typeface="Calibri"/>
              </a:rPr>
              <a:t>ί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ό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-5" dirty="0">
                <a:latin typeface="Calibri"/>
                <a:cs typeface="Calibri"/>
              </a:rPr>
              <a:t>ω</a:t>
            </a:r>
            <a:r>
              <a:rPr sz="1800" dirty="0">
                <a:latin typeface="Calibri"/>
                <a:cs typeface="Calibri"/>
              </a:rPr>
              <a:t>ς 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-5" dirty="0">
                <a:latin typeface="Calibri"/>
                <a:cs typeface="Calibri"/>
              </a:rPr>
              <a:t>έ</a:t>
            </a:r>
            <a:r>
              <a:rPr sz="1800" spc="-20" dirty="0">
                <a:latin typeface="Calibri"/>
                <a:cs typeface="Calibri"/>
              </a:rPr>
              <a:t>λ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ς τ</a:t>
            </a:r>
            <a:r>
              <a:rPr sz="1800" spc="-10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ς 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15" dirty="0">
                <a:latin typeface="Calibri"/>
                <a:cs typeface="Calibri"/>
              </a:rPr>
              <a:t>ι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-5" dirty="0">
                <a:latin typeface="Calibri"/>
                <a:cs typeface="Calibri"/>
              </a:rPr>
              <a:t>ω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10" dirty="0">
                <a:latin typeface="Calibri"/>
                <a:cs typeface="Calibri"/>
              </a:rPr>
              <a:t>ία</a:t>
            </a:r>
            <a:r>
              <a:rPr sz="1800" dirty="0">
                <a:latin typeface="Calibri"/>
                <a:cs typeface="Calibri"/>
              </a:rPr>
              <a:t>ς;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Δ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5" dirty="0">
                <a:latin typeface="Calibri"/>
                <a:cs typeface="Calibri"/>
              </a:rPr>
              <a:t>υ</a:t>
            </a:r>
            <a:r>
              <a:rPr sz="1800" spc="-10" dirty="0">
                <a:latin typeface="Calibri"/>
                <a:cs typeface="Calibri"/>
              </a:rPr>
              <a:t>μμ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5" dirty="0">
                <a:latin typeface="Calibri"/>
                <a:cs typeface="Calibri"/>
              </a:rPr>
              <a:t>έ</a:t>
            </a:r>
            <a:r>
              <a:rPr sz="1800" spc="-25" dirty="0">
                <a:latin typeface="Calibri"/>
                <a:cs typeface="Calibri"/>
              </a:rPr>
              <a:t>χ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55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ν 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θ</a:t>
            </a:r>
            <a:r>
              <a:rPr sz="1800" spc="-10" dirty="0">
                <a:latin typeface="Calibri"/>
                <a:cs typeface="Calibri"/>
              </a:rPr>
              <a:t>ημ</a:t>
            </a:r>
            <a:r>
              <a:rPr sz="1800" spc="-5" dirty="0">
                <a:latin typeface="Calibri"/>
                <a:cs typeface="Calibri"/>
              </a:rPr>
              <a:t>ερ</a:t>
            </a:r>
            <a:r>
              <a:rPr sz="1800" spc="-15" dirty="0">
                <a:latin typeface="Calibri"/>
                <a:cs typeface="Calibri"/>
              </a:rPr>
              <a:t>ι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δρ</a:t>
            </a:r>
            <a:r>
              <a:rPr sz="1800" spc="-15" dirty="0">
                <a:latin typeface="Calibri"/>
                <a:cs typeface="Calibri"/>
              </a:rPr>
              <a:t>ά</a:t>
            </a:r>
            <a:r>
              <a:rPr sz="1800" dirty="0">
                <a:latin typeface="Calibri"/>
                <a:cs typeface="Calibri"/>
              </a:rPr>
              <a:t>ση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σ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55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10" dirty="0">
                <a:latin typeface="Calibri"/>
                <a:cs typeface="Calibri"/>
              </a:rPr>
              <a:t>γ</a:t>
            </a:r>
            <a:r>
              <a:rPr sz="1800" spc="-5" dirty="0">
                <a:latin typeface="Calibri"/>
                <a:cs typeface="Calibri"/>
              </a:rPr>
              <a:t>ω</a:t>
            </a:r>
            <a:r>
              <a:rPr sz="1800" spc="-10" dirty="0">
                <a:latin typeface="Calibri"/>
                <a:cs typeface="Calibri"/>
              </a:rPr>
              <a:t>γ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15" dirty="0">
                <a:latin typeface="Calibri"/>
                <a:cs typeface="Calibri"/>
              </a:rPr>
              <a:t>ι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-5" dirty="0">
                <a:latin typeface="Calibri"/>
                <a:cs typeface="Calibri"/>
              </a:rPr>
              <a:t>ω</a:t>
            </a:r>
            <a:r>
              <a:rPr sz="1800" spc="5" dirty="0">
                <a:latin typeface="Calibri"/>
                <a:cs typeface="Calibri"/>
              </a:rPr>
              <a:t>νι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ύ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ό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-30" dirty="0">
                <a:latin typeface="Calibri"/>
                <a:cs typeface="Calibri"/>
              </a:rPr>
              <a:t>μ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5" dirty="0">
                <a:latin typeface="Calibri"/>
                <a:cs typeface="Calibri"/>
              </a:rPr>
              <a:t>υ</a:t>
            </a:r>
            <a:r>
              <a:rPr sz="1800" dirty="0">
                <a:latin typeface="Calibri"/>
                <a:cs typeface="Calibri"/>
              </a:rPr>
              <a:t>;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</a:t>
            </a:r>
            <a:r>
              <a:rPr sz="1800" spc="5" dirty="0">
                <a:latin typeface="Calibri"/>
                <a:cs typeface="Calibri"/>
              </a:rPr>
              <a:t>υ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π</a:t>
            </a:r>
            <a:r>
              <a:rPr sz="1800" spc="-5" dirty="0">
                <a:latin typeface="Calibri"/>
                <a:cs typeface="Calibri"/>
              </a:rPr>
              <a:t>ώ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θα 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5" dirty="0">
                <a:latin typeface="Calibri"/>
                <a:cs typeface="Calibri"/>
              </a:rPr>
              <a:t>ύ</a:t>
            </a:r>
            <a:r>
              <a:rPr sz="1800" dirty="0">
                <a:latin typeface="Calibri"/>
                <a:cs typeface="Calibri"/>
              </a:rPr>
              <a:t>σε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-10" dirty="0">
                <a:latin typeface="Calibri"/>
                <a:cs typeface="Calibri"/>
              </a:rPr>
              <a:t>η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spc="-30" dirty="0">
                <a:latin typeface="Calibri"/>
                <a:cs typeface="Calibri"/>
              </a:rPr>
              <a:t>ε</a:t>
            </a:r>
            <a:r>
              <a:rPr sz="1800" spc="-15" dirty="0">
                <a:latin typeface="Calibri"/>
                <a:cs typeface="Calibri"/>
              </a:rPr>
              <a:t>ά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55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έρε</a:t>
            </a:r>
            <a:r>
              <a:rPr sz="1800" spc="5" dirty="0">
                <a:latin typeface="Calibri"/>
                <a:cs typeface="Calibri"/>
              </a:rPr>
              <a:t>υν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21443" y="6928179"/>
            <a:ext cx="18859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Lucida Sans Unicode"/>
                <a:cs typeface="Lucida Sans Unicode"/>
              </a:rPr>
              <a:t>3</a:t>
            </a:r>
            <a:r>
              <a:rPr sz="1000" dirty="0">
                <a:latin typeface="Lucida Sans Unicode"/>
                <a:cs typeface="Lucida Sans Unicode"/>
              </a:rPr>
              <a:t>0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71235" y="6251212"/>
            <a:ext cx="4030345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</a:pP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10" dirty="0">
                <a:latin typeface="Lucida Sans Unicode"/>
                <a:cs typeface="Lucida Sans Unicode"/>
              </a:rPr>
              <a:t>π</a:t>
            </a:r>
            <a:r>
              <a:rPr sz="900" spc="-5" dirty="0">
                <a:latin typeface="Lucida Sans Unicode"/>
                <a:cs typeface="Lucida Sans Unicode"/>
              </a:rPr>
              <a:t>ό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Τ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ιώ</a:t>
            </a:r>
            <a:r>
              <a:rPr sz="900" spc="15" dirty="0">
                <a:latin typeface="Lucida Sans Unicode"/>
                <a:cs typeface="Lucida Sans Unicode"/>
              </a:rPr>
              <a:t>λ</a:t>
            </a:r>
            <a:r>
              <a:rPr sz="900" spc="10" dirty="0">
                <a:latin typeface="Lucida Sans Unicode"/>
                <a:cs typeface="Lucida Sans Unicode"/>
              </a:rPr>
              <a:t>η</a:t>
            </a:r>
            <a:r>
              <a:rPr sz="900" dirty="0">
                <a:latin typeface="Lucida Sans Unicode"/>
                <a:cs typeface="Lucida Sans Unicode"/>
              </a:rPr>
              <a:t>ς,</a:t>
            </a:r>
            <a:r>
              <a:rPr sz="900" spc="-7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Γ</a:t>
            </a:r>
            <a:r>
              <a:rPr sz="900" dirty="0">
                <a:latin typeface="Lucida Sans Unicode"/>
                <a:cs typeface="Lucida Sans Unicode"/>
              </a:rPr>
              <a:t>. </a:t>
            </a:r>
            <a:r>
              <a:rPr sz="900" spc="-10" dirty="0">
                <a:latin typeface="Lucida Sans Unicode"/>
                <a:cs typeface="Lucida Sans Unicode"/>
              </a:rPr>
              <a:t>(</a:t>
            </a:r>
            <a:r>
              <a:rPr sz="900" spc="5" dirty="0">
                <a:latin typeface="Lucida Sans Unicode"/>
                <a:cs typeface="Lucida Sans Unicode"/>
              </a:rPr>
              <a:t>2014)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50" i="1" spc="-5" dirty="0">
                <a:latin typeface="Times New Roman"/>
                <a:cs typeface="Times New Roman"/>
              </a:rPr>
              <a:t>Μ</a:t>
            </a:r>
            <a:r>
              <a:rPr sz="950" i="1" spc="85" dirty="0">
                <a:latin typeface="Times New Roman"/>
                <a:cs typeface="Times New Roman"/>
              </a:rPr>
              <a:t>έ</a:t>
            </a:r>
            <a:r>
              <a:rPr sz="950" i="1" spc="95" dirty="0">
                <a:latin typeface="Times New Roman"/>
                <a:cs typeface="Times New Roman"/>
              </a:rPr>
              <a:t>θ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80" dirty="0">
                <a:latin typeface="Times New Roman"/>
                <a:cs typeface="Times New Roman"/>
              </a:rPr>
              <a:t>δ</a:t>
            </a:r>
            <a:r>
              <a:rPr sz="950" i="1" spc="70" dirty="0">
                <a:latin typeface="Times New Roman"/>
                <a:cs typeface="Times New Roman"/>
              </a:rPr>
              <a:t>οι</a:t>
            </a:r>
            <a:r>
              <a:rPr sz="950" i="1" spc="25" dirty="0">
                <a:latin typeface="Times New Roman"/>
                <a:cs typeface="Times New Roman"/>
              </a:rPr>
              <a:t> </a:t>
            </a:r>
            <a:r>
              <a:rPr sz="950" i="1" spc="-105" dirty="0">
                <a:latin typeface="Times New Roman"/>
                <a:cs typeface="Times New Roman"/>
              </a:rPr>
              <a:t>&amp;</a:t>
            </a:r>
            <a:r>
              <a:rPr sz="950" i="1" spc="35" dirty="0">
                <a:latin typeface="Times New Roman"/>
                <a:cs typeface="Times New Roman"/>
              </a:rPr>
              <a:t> </a:t>
            </a:r>
            <a:r>
              <a:rPr sz="950" i="1" spc="70" dirty="0">
                <a:latin typeface="Times New Roman"/>
                <a:cs typeface="Times New Roman"/>
              </a:rPr>
              <a:t>Τεχ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125" dirty="0">
                <a:latin typeface="Times New Roman"/>
                <a:cs typeface="Times New Roman"/>
              </a:rPr>
              <a:t>ές</a:t>
            </a:r>
            <a:r>
              <a:rPr sz="950" i="1" spc="-25" dirty="0">
                <a:latin typeface="Times New Roman"/>
                <a:cs typeface="Times New Roman"/>
              </a:rPr>
              <a:t> </a:t>
            </a:r>
            <a:r>
              <a:rPr sz="950" i="1" spc="40" dirty="0">
                <a:latin typeface="Times New Roman"/>
                <a:cs typeface="Times New Roman"/>
              </a:rPr>
              <a:t>Α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ά</a:t>
            </a:r>
            <a:r>
              <a:rPr sz="950" i="1" spc="135" dirty="0">
                <a:latin typeface="Times New Roman"/>
                <a:cs typeface="Times New Roman"/>
              </a:rPr>
              <a:t>λ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140" dirty="0">
                <a:latin typeface="Times New Roman"/>
                <a:cs typeface="Times New Roman"/>
              </a:rPr>
              <a:t>ς</a:t>
            </a:r>
            <a:r>
              <a:rPr sz="950" i="1" dirty="0">
                <a:latin typeface="Times New Roman"/>
                <a:cs typeface="Times New Roman"/>
              </a:rPr>
              <a:t> 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Π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55" dirty="0">
                <a:latin typeface="Times New Roman"/>
                <a:cs typeface="Times New Roman"/>
              </a:rPr>
              <a:t>ι</a:t>
            </a:r>
            <a:r>
              <a:rPr sz="950" i="1" spc="85" dirty="0">
                <a:latin typeface="Times New Roman"/>
                <a:cs typeface="Times New Roman"/>
              </a:rPr>
              <a:t>ο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90" dirty="0">
                <a:latin typeface="Times New Roman"/>
                <a:cs typeface="Times New Roman"/>
              </a:rPr>
              <a:t>ή</a:t>
            </a:r>
            <a:r>
              <a:rPr sz="950" i="1" spc="45" dirty="0">
                <a:latin typeface="Times New Roman"/>
                <a:cs typeface="Times New Roman"/>
              </a:rPr>
              <a:t> </a:t>
            </a:r>
            <a:r>
              <a:rPr sz="950" i="1" spc="-55" dirty="0">
                <a:latin typeface="Times New Roman"/>
                <a:cs typeface="Times New Roman"/>
              </a:rPr>
              <a:t>Έ</a:t>
            </a:r>
            <a:r>
              <a:rPr sz="950" i="1" spc="110" dirty="0">
                <a:latin typeface="Times New Roman"/>
                <a:cs typeface="Times New Roman"/>
              </a:rPr>
              <a:t>ρ</a:t>
            </a:r>
            <a:r>
              <a:rPr sz="950" i="1" spc="100" dirty="0">
                <a:latin typeface="Times New Roman"/>
                <a:cs typeface="Times New Roman"/>
              </a:rPr>
              <a:t>ε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α</a:t>
            </a:r>
            <a:r>
              <a:rPr sz="950" i="1" spc="45" dirty="0">
                <a:latin typeface="Times New Roman"/>
                <a:cs typeface="Times New Roman"/>
              </a:rPr>
              <a:t>,</a:t>
            </a:r>
            <a:r>
              <a:rPr sz="950" i="1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-5" dirty="0">
                <a:latin typeface="Lucida Sans Unicode"/>
                <a:cs typeface="Lucida Sans Unicode"/>
              </a:rPr>
              <a:t>θ</a:t>
            </a:r>
            <a:r>
              <a:rPr sz="900" spc="10" dirty="0">
                <a:latin typeface="Lucida Sans Unicode"/>
                <a:cs typeface="Lucida Sans Unicode"/>
              </a:rPr>
              <a:t>ή</a:t>
            </a:r>
            <a:r>
              <a:rPr sz="900" spc="5" dirty="0">
                <a:latin typeface="Lucida Sans Unicode"/>
                <a:cs typeface="Lucida Sans Unicode"/>
              </a:rPr>
              <a:t>ν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Εκ</a:t>
            </a:r>
            <a:r>
              <a:rPr sz="900" spc="-5" dirty="0">
                <a:latin typeface="Lucida Sans Unicode"/>
                <a:cs typeface="Lucida Sans Unicode"/>
              </a:rPr>
              <a:t>δό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εις</a:t>
            </a:r>
            <a:r>
              <a:rPr sz="900" spc="-7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Κ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-15" dirty="0">
                <a:latin typeface="Lucida Sans Unicode"/>
                <a:cs typeface="Lucida Sans Unicode"/>
              </a:rPr>
              <a:t>τ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10" dirty="0">
                <a:latin typeface="Lucida Sans Unicode"/>
                <a:cs typeface="Lucida Sans Unicode"/>
              </a:rPr>
              <a:t>κή</a:t>
            </a:r>
            <a:r>
              <a:rPr sz="900" dirty="0">
                <a:latin typeface="Lucida Sans Unicode"/>
                <a:cs typeface="Lucida Sans Unicode"/>
              </a:rPr>
              <a:t>.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7607" y="701548"/>
            <a:ext cx="176784" cy="2316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07079" y="753363"/>
            <a:ext cx="505967" cy="1798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22776" y="674117"/>
            <a:ext cx="2343912" cy="2590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93264" y="674117"/>
            <a:ext cx="719328" cy="3230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67271" y="674117"/>
            <a:ext cx="1246632" cy="3230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56576" y="753363"/>
            <a:ext cx="377951" cy="2438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10728" y="753363"/>
            <a:ext cx="475488" cy="2438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77054" y="1103883"/>
            <a:ext cx="1630681" cy="2621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51247" y="136448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BF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99176" y="1103883"/>
            <a:ext cx="1222248" cy="2621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52159" y="136448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9F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22847" y="1362963"/>
            <a:ext cx="6096" cy="30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93535" y="1362963"/>
            <a:ext cx="6096" cy="30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50152" y="1362963"/>
            <a:ext cx="9144" cy="30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46776" y="1362963"/>
            <a:ext cx="60960" cy="579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66559" y="1362963"/>
            <a:ext cx="54864" cy="579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94376" y="1362963"/>
            <a:ext cx="48767" cy="609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69864" y="1366011"/>
            <a:ext cx="45720" cy="579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465580" y="2084577"/>
            <a:ext cx="7346315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</a:pPr>
            <a:r>
              <a:rPr sz="1350" spc="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350" spc="-60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2000" spc="-15" dirty="0">
                <a:latin typeface="Calibri"/>
                <a:cs typeface="Calibri"/>
              </a:rPr>
              <a:t>Ο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</a:t>
            </a:r>
            <a:r>
              <a:rPr sz="2000" spc="-20" dirty="0">
                <a:latin typeface="Calibri"/>
                <a:cs typeface="Calibri"/>
              </a:rPr>
              <a:t>ρ</a:t>
            </a:r>
            <a:r>
              <a:rPr sz="2000" spc="-10" dirty="0">
                <a:latin typeface="Calibri"/>
                <a:cs typeface="Calibri"/>
              </a:rPr>
              <a:t>ευ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30" dirty="0">
                <a:latin typeface="Calibri"/>
                <a:cs typeface="Calibri"/>
              </a:rPr>
              <a:t>η</a:t>
            </a:r>
            <a:r>
              <a:rPr sz="2000" spc="-15" dirty="0">
                <a:latin typeface="Calibri"/>
                <a:cs typeface="Calibri"/>
              </a:rPr>
              <a:t>τ</a:t>
            </a:r>
            <a:r>
              <a:rPr sz="2000" spc="-5" dirty="0">
                <a:latin typeface="Calibri"/>
                <a:cs typeface="Calibri"/>
              </a:rPr>
              <a:t>ή</a:t>
            </a:r>
            <a:r>
              <a:rPr sz="2000" spc="-10" dirty="0">
                <a:latin typeface="Calibri"/>
                <a:cs typeface="Calibri"/>
              </a:rPr>
              <a:t>ς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</a:t>
            </a:r>
            <a:r>
              <a:rPr sz="2000" spc="-30" dirty="0">
                <a:latin typeface="Calibri"/>
                <a:cs typeface="Calibri"/>
              </a:rPr>
              <a:t>ί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10" dirty="0">
                <a:latin typeface="Calibri"/>
                <a:cs typeface="Calibri"/>
              </a:rPr>
              <a:t>αι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π</a:t>
            </a:r>
            <a:r>
              <a:rPr sz="2000" spc="-15" dirty="0">
                <a:latin typeface="Calibri"/>
                <a:cs typeface="Calibri"/>
              </a:rPr>
              <a:t>ά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40" dirty="0">
                <a:latin typeface="Calibri"/>
                <a:cs typeface="Calibri"/>
              </a:rPr>
              <a:t>τ</a:t>
            </a:r>
            <a:r>
              <a:rPr sz="2000" spc="-10" dirty="0">
                <a:latin typeface="Calibri"/>
                <a:cs typeface="Calibri"/>
              </a:rPr>
              <a:t>ο</a:t>
            </a:r>
            <a:r>
              <a:rPr sz="2000" spc="-15" dirty="0">
                <a:latin typeface="Calibri"/>
                <a:cs typeface="Calibri"/>
              </a:rPr>
              <a:t>τ</a:t>
            </a:r>
            <a:r>
              <a:rPr sz="2000" spc="-10" dirty="0">
                <a:latin typeface="Calibri"/>
                <a:cs typeface="Calibri"/>
              </a:rPr>
              <a:t>ε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i="1" spc="-15" dirty="0">
                <a:latin typeface="Calibri"/>
                <a:cs typeface="Calibri"/>
              </a:rPr>
              <a:t>τ</a:t>
            </a:r>
            <a:r>
              <a:rPr sz="2000" i="1" spc="-5" dirty="0">
                <a:latin typeface="Calibri"/>
                <a:cs typeface="Calibri"/>
              </a:rPr>
              <a:t>ο</a:t>
            </a:r>
            <a:r>
              <a:rPr sz="2000" i="1" spc="-15" dirty="0">
                <a:latin typeface="Calibri"/>
                <a:cs typeface="Calibri"/>
              </a:rPr>
              <a:t>π</a:t>
            </a:r>
            <a:r>
              <a:rPr sz="2000" i="1" spc="-5" dirty="0">
                <a:latin typeface="Calibri"/>
                <a:cs typeface="Calibri"/>
              </a:rPr>
              <a:t>ο</a:t>
            </a:r>
            <a:r>
              <a:rPr sz="2000" i="1" spc="-25" dirty="0">
                <a:latin typeface="Calibri"/>
                <a:cs typeface="Calibri"/>
              </a:rPr>
              <a:t>θ</a:t>
            </a:r>
            <a:r>
              <a:rPr sz="2000" i="1" spc="-10" dirty="0">
                <a:latin typeface="Calibri"/>
                <a:cs typeface="Calibri"/>
              </a:rPr>
              <a:t>ε</a:t>
            </a:r>
            <a:r>
              <a:rPr sz="2000" i="1" spc="-15" dirty="0">
                <a:latin typeface="Calibri"/>
                <a:cs typeface="Calibri"/>
              </a:rPr>
              <a:t>τ</a:t>
            </a:r>
            <a:r>
              <a:rPr sz="2000" i="1" spc="-5" dirty="0">
                <a:latin typeface="Calibri"/>
                <a:cs typeface="Calibri"/>
              </a:rPr>
              <a:t>η</a:t>
            </a:r>
            <a:r>
              <a:rPr sz="2000" i="1" spc="-10" dirty="0">
                <a:latin typeface="Calibri"/>
                <a:cs typeface="Calibri"/>
              </a:rPr>
              <a:t>μέ</a:t>
            </a:r>
            <a:r>
              <a:rPr sz="2000" i="1" spc="-20" dirty="0">
                <a:latin typeface="Calibri"/>
                <a:cs typeface="Calibri"/>
              </a:rPr>
              <a:t>ν</a:t>
            </a:r>
            <a:r>
              <a:rPr sz="2000" i="1" spc="-5" dirty="0">
                <a:latin typeface="Calibri"/>
                <a:cs typeface="Calibri"/>
              </a:rPr>
              <a:t>ο</a:t>
            </a:r>
            <a:r>
              <a:rPr sz="2000" i="1" spc="-10" dirty="0">
                <a:latin typeface="Calibri"/>
                <a:cs typeface="Calibri"/>
              </a:rPr>
              <a:t>ς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40" dirty="0">
                <a:latin typeface="Calibri"/>
                <a:cs typeface="Calibri"/>
              </a:rPr>
              <a:t>τ</a:t>
            </a:r>
            <a:r>
              <a:rPr sz="2000" spc="-10" dirty="0">
                <a:latin typeface="Calibri"/>
                <a:cs typeface="Calibri"/>
              </a:rPr>
              <a:t>ός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10" dirty="0">
                <a:latin typeface="Calibri"/>
                <a:cs typeface="Calibri"/>
              </a:rPr>
              <a:t>ός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σ</a:t>
            </a:r>
            <a:r>
              <a:rPr sz="2000" spc="-15" dirty="0">
                <a:latin typeface="Calibri"/>
                <a:cs typeface="Calibri"/>
              </a:rPr>
              <a:t>υ</a:t>
            </a:r>
            <a:r>
              <a:rPr sz="2000" spc="0" dirty="0">
                <a:latin typeface="Calibri"/>
                <a:cs typeface="Calibri"/>
              </a:rPr>
              <a:t>σ</a:t>
            </a:r>
            <a:r>
              <a:rPr sz="2000" spc="-15" dirty="0">
                <a:latin typeface="Calibri"/>
                <a:cs typeface="Calibri"/>
              </a:rPr>
              <a:t>τ</a:t>
            </a:r>
            <a:r>
              <a:rPr sz="2000" spc="-5" dirty="0">
                <a:latin typeface="Calibri"/>
                <a:cs typeface="Calibri"/>
              </a:rPr>
              <a:t>ή</a:t>
            </a:r>
            <a:r>
              <a:rPr sz="2000" spc="-10" dirty="0">
                <a:latin typeface="Calibri"/>
                <a:cs typeface="Calibri"/>
              </a:rPr>
              <a:t>μ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spc="-40" dirty="0">
                <a:latin typeface="Calibri"/>
                <a:cs typeface="Calibri"/>
              </a:rPr>
              <a:t>τ</a:t>
            </a:r>
            <a:r>
              <a:rPr sz="2000" spc="-10" dirty="0">
                <a:latin typeface="Calibri"/>
                <a:cs typeface="Calibri"/>
              </a:rPr>
              <a:t>ος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80" dirty="0">
                <a:latin typeface="Calibri"/>
                <a:cs typeface="Calibri"/>
              </a:rPr>
              <a:t>κ</a:t>
            </a:r>
            <a:r>
              <a:rPr sz="2000" spc="-10" dirty="0">
                <a:latin typeface="Calibri"/>
                <a:cs typeface="Calibri"/>
              </a:rPr>
              <a:t>ο</a:t>
            </a:r>
            <a:r>
              <a:rPr sz="2000" spc="-30" dirty="0">
                <a:latin typeface="Calibri"/>
                <a:cs typeface="Calibri"/>
              </a:rPr>
              <a:t>ι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15" dirty="0">
                <a:latin typeface="Calibri"/>
                <a:cs typeface="Calibri"/>
              </a:rPr>
              <a:t>ω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5" dirty="0">
                <a:latin typeface="Calibri"/>
                <a:cs typeface="Calibri"/>
              </a:rPr>
              <a:t>ι</a:t>
            </a:r>
            <a:r>
              <a:rPr sz="2000" spc="-55" dirty="0">
                <a:latin typeface="Calibri"/>
                <a:cs typeface="Calibri"/>
              </a:rPr>
              <a:t>κ</a:t>
            </a:r>
            <a:r>
              <a:rPr sz="2000" spc="-15" dirty="0">
                <a:latin typeface="Calibri"/>
                <a:cs typeface="Calibri"/>
              </a:rPr>
              <a:t>ών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σ</a:t>
            </a:r>
            <a:r>
              <a:rPr sz="2000" spc="-45" dirty="0">
                <a:latin typeface="Calibri"/>
                <a:cs typeface="Calibri"/>
              </a:rPr>
              <a:t>χ</a:t>
            </a:r>
            <a:r>
              <a:rPr sz="2000" spc="-30" dirty="0">
                <a:latin typeface="Calibri"/>
                <a:cs typeface="Calibri"/>
              </a:rPr>
              <a:t>έ</a:t>
            </a:r>
            <a:r>
              <a:rPr sz="2000" spc="-20" dirty="0">
                <a:latin typeface="Calibri"/>
                <a:cs typeface="Calibri"/>
              </a:rPr>
              <a:t>σ</a:t>
            </a:r>
            <a:r>
              <a:rPr sz="2000" spc="-15" dirty="0">
                <a:latin typeface="Calibri"/>
                <a:cs typeface="Calibri"/>
              </a:rPr>
              <a:t>εω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5" dirty="0">
                <a:latin typeface="Calibri"/>
                <a:cs typeface="Calibri"/>
              </a:rPr>
              <a:t>.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Έ</a:t>
            </a:r>
            <a:r>
              <a:rPr sz="2000" spc="-20" dirty="0">
                <a:latin typeface="Calibri"/>
                <a:cs typeface="Calibri"/>
              </a:rPr>
              <a:t>νν</a:t>
            </a:r>
            <a:r>
              <a:rPr sz="2000" spc="-5" dirty="0">
                <a:latin typeface="Calibri"/>
                <a:cs typeface="Calibri"/>
              </a:rPr>
              <a:t>οι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itio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alit</a:t>
            </a:r>
            <a:r>
              <a:rPr sz="2000" spc="-145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π</a:t>
            </a:r>
            <a:r>
              <a:rPr sz="2000" spc="-20" dirty="0">
                <a:latin typeface="Calibri"/>
                <a:cs typeface="Calibri"/>
              </a:rPr>
              <a:t>ρ</a:t>
            </a:r>
            <a:r>
              <a:rPr sz="2000" spc="-10" dirty="0">
                <a:latin typeface="Calibri"/>
                <a:cs typeface="Calibri"/>
              </a:rPr>
              <a:t>ο</a:t>
            </a:r>
            <a:r>
              <a:rPr sz="2000" spc="-15" dirty="0">
                <a:latin typeface="Calibri"/>
                <a:cs typeface="Calibri"/>
              </a:rPr>
              <a:t>φα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15" dirty="0">
                <a:latin typeface="Calibri"/>
                <a:cs typeface="Calibri"/>
              </a:rPr>
              <a:t>ώς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15" dirty="0">
                <a:latin typeface="Calibri"/>
                <a:cs typeface="Calibri"/>
              </a:rPr>
              <a:t>τ</a:t>
            </a:r>
            <a:r>
              <a:rPr sz="2000" spc="-30" dirty="0">
                <a:latin typeface="Calibri"/>
                <a:cs typeface="Calibri"/>
              </a:rPr>
              <a:t>ί</a:t>
            </a:r>
            <a:r>
              <a:rPr sz="2000" spc="-20" dirty="0">
                <a:latin typeface="Calibri"/>
                <a:cs typeface="Calibri"/>
              </a:rPr>
              <a:t>θ</a:t>
            </a:r>
            <a:r>
              <a:rPr sz="2000" spc="-10" dirty="0">
                <a:latin typeface="Calibri"/>
                <a:cs typeface="Calibri"/>
              </a:rPr>
              <a:t>ε</a:t>
            </a:r>
            <a:r>
              <a:rPr sz="2000" spc="-15" dirty="0">
                <a:latin typeface="Calibri"/>
                <a:cs typeface="Calibri"/>
              </a:rPr>
              <a:t>τη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με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τη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θ</a:t>
            </a:r>
            <a:r>
              <a:rPr sz="2000" spc="-10" dirty="0">
                <a:latin typeface="Calibri"/>
                <a:cs typeface="Calibri"/>
              </a:rPr>
              <a:t>ε</a:t>
            </a:r>
            <a:r>
              <a:rPr sz="2000" spc="-15" dirty="0">
                <a:latin typeface="Calibri"/>
                <a:cs typeface="Calibri"/>
              </a:rPr>
              <a:t>τ</a:t>
            </a:r>
            <a:r>
              <a:rPr sz="2000" spc="-5" dirty="0">
                <a:latin typeface="Calibri"/>
                <a:cs typeface="Calibri"/>
              </a:rPr>
              <a:t>ι</a:t>
            </a:r>
            <a:r>
              <a:rPr sz="2000" spc="-30" dirty="0">
                <a:latin typeface="Calibri"/>
                <a:cs typeface="Calibri"/>
              </a:rPr>
              <a:t>κ</a:t>
            </a:r>
            <a:r>
              <a:rPr sz="2000" spc="-5" dirty="0">
                <a:latin typeface="Calibri"/>
                <a:cs typeface="Calibri"/>
              </a:rPr>
              <a:t>ι</a:t>
            </a:r>
            <a:r>
              <a:rPr sz="2000" spc="0" dirty="0">
                <a:latin typeface="Calibri"/>
                <a:cs typeface="Calibri"/>
              </a:rPr>
              <a:t>σ</a:t>
            </a:r>
            <a:r>
              <a:rPr sz="2000" spc="-15" dirty="0">
                <a:latin typeface="Calibri"/>
                <a:cs typeface="Calibri"/>
              </a:rPr>
              <a:t>τ</a:t>
            </a:r>
            <a:r>
              <a:rPr sz="2000" spc="-5" dirty="0">
                <a:latin typeface="Calibri"/>
                <a:cs typeface="Calibri"/>
              </a:rPr>
              <a:t>ι</a:t>
            </a:r>
            <a:r>
              <a:rPr sz="2000" spc="-10" dirty="0">
                <a:latin typeface="Calibri"/>
                <a:cs typeface="Calibri"/>
              </a:rPr>
              <a:t>κή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π</a:t>
            </a:r>
            <a:r>
              <a:rPr sz="2000" spc="-20" dirty="0">
                <a:latin typeface="Calibri"/>
                <a:cs typeface="Calibri"/>
              </a:rPr>
              <a:t>ρ</a:t>
            </a:r>
            <a:r>
              <a:rPr sz="2000" spc="-10" dirty="0">
                <a:latin typeface="Calibri"/>
                <a:cs typeface="Calibri"/>
              </a:rPr>
              <a:t>ο</a:t>
            </a:r>
            <a:r>
              <a:rPr sz="2000" spc="-20" dirty="0">
                <a:latin typeface="Calibri"/>
                <a:cs typeface="Calibri"/>
              </a:rPr>
              <a:t>σ</a:t>
            </a:r>
            <a:r>
              <a:rPr sz="2000" spc="-10" dirty="0">
                <a:latin typeface="Calibri"/>
                <a:cs typeface="Calibri"/>
              </a:rPr>
              <a:t>έγγ</a:t>
            </a:r>
            <a:r>
              <a:rPr sz="2000" spc="-5" dirty="0">
                <a:latin typeface="Calibri"/>
                <a:cs typeface="Calibri"/>
              </a:rPr>
              <a:t>ι</a:t>
            </a:r>
            <a:r>
              <a:rPr sz="2000" spc="-20" dirty="0">
                <a:latin typeface="Calibri"/>
                <a:cs typeface="Calibri"/>
              </a:rPr>
              <a:t>σ</a:t>
            </a:r>
            <a:r>
              <a:rPr sz="2000" spc="-15" dirty="0">
                <a:latin typeface="Calibri"/>
                <a:cs typeface="Calibri"/>
              </a:rPr>
              <a:t>η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τ</a:t>
            </a:r>
            <a:r>
              <a:rPr sz="2000" spc="-10" dirty="0">
                <a:latin typeface="Calibri"/>
                <a:cs typeface="Calibri"/>
              </a:rPr>
              <a:t>ο</a:t>
            </a:r>
            <a:r>
              <a:rPr sz="2000" spc="-15" dirty="0">
                <a:latin typeface="Calibri"/>
                <a:cs typeface="Calibri"/>
              </a:rPr>
              <a:t>υ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spc="-10" dirty="0">
                <a:latin typeface="Calibri"/>
                <a:cs typeface="Calibri"/>
              </a:rPr>
              <a:t>με</a:t>
            </a:r>
            <a:r>
              <a:rPr sz="2000" spc="-20" dirty="0">
                <a:latin typeface="Calibri"/>
                <a:cs typeface="Calibri"/>
              </a:rPr>
              <a:t>ρ</a:t>
            </a:r>
            <a:r>
              <a:rPr sz="2000" spc="-35" dirty="0">
                <a:latin typeface="Calibri"/>
                <a:cs typeface="Calibri"/>
              </a:rPr>
              <a:t>ό</a:t>
            </a:r>
            <a:r>
              <a:rPr sz="2000" spc="-20" dirty="0">
                <a:latin typeface="Calibri"/>
                <a:cs typeface="Calibri"/>
              </a:rPr>
              <a:t>λ</a:t>
            </a:r>
            <a:r>
              <a:rPr sz="2000" spc="-5" dirty="0">
                <a:latin typeface="Calibri"/>
                <a:cs typeface="Calibri"/>
              </a:rPr>
              <a:t>η</a:t>
            </a:r>
            <a:r>
              <a:rPr sz="2000" spc="-15" dirty="0">
                <a:latin typeface="Calibri"/>
                <a:cs typeface="Calibri"/>
              </a:rPr>
              <a:t>π</a:t>
            </a:r>
            <a:r>
              <a:rPr sz="2000" spc="-40" dirty="0">
                <a:latin typeface="Calibri"/>
                <a:cs typeface="Calibri"/>
              </a:rPr>
              <a:t>τ</a:t>
            </a:r>
            <a:r>
              <a:rPr sz="2000" spc="-10" dirty="0">
                <a:latin typeface="Calibri"/>
                <a:cs typeface="Calibri"/>
              </a:rPr>
              <a:t>ο</a:t>
            </a:r>
            <a:r>
              <a:rPr sz="2000" spc="-15" dirty="0">
                <a:latin typeface="Calibri"/>
                <a:cs typeface="Calibri"/>
              </a:rPr>
              <a:t>υ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π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spc="-20" dirty="0">
                <a:latin typeface="Calibri"/>
                <a:cs typeface="Calibri"/>
              </a:rPr>
              <a:t>ρ</a:t>
            </a:r>
            <a:r>
              <a:rPr sz="2000" spc="-15" dirty="0">
                <a:latin typeface="Calibri"/>
                <a:cs typeface="Calibri"/>
              </a:rPr>
              <a:t>ατ</a:t>
            </a:r>
            <a:r>
              <a:rPr sz="2000" spc="-5" dirty="0">
                <a:latin typeface="Calibri"/>
                <a:cs typeface="Calibri"/>
              </a:rPr>
              <a:t>η</a:t>
            </a:r>
            <a:r>
              <a:rPr sz="2000" spc="-20" dirty="0">
                <a:latin typeface="Calibri"/>
                <a:cs typeface="Calibri"/>
              </a:rPr>
              <a:t>ρ</a:t>
            </a:r>
            <a:r>
              <a:rPr sz="2000" spc="-30" dirty="0">
                <a:latin typeface="Calibri"/>
                <a:cs typeface="Calibri"/>
              </a:rPr>
              <a:t>η</a:t>
            </a:r>
            <a:r>
              <a:rPr sz="2000" spc="-15" dirty="0">
                <a:latin typeface="Calibri"/>
                <a:cs typeface="Calibri"/>
              </a:rPr>
              <a:t>τ</a:t>
            </a:r>
            <a:r>
              <a:rPr sz="2000" spc="-5" dirty="0">
                <a:latin typeface="Calibri"/>
                <a:cs typeface="Calibri"/>
              </a:rPr>
              <a:t>ή.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65580" y="3047745"/>
            <a:ext cx="7553325" cy="2490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275590" indent="-256540">
              <a:lnSpc>
                <a:spcPct val="100000"/>
              </a:lnSpc>
            </a:pPr>
            <a:r>
              <a:rPr sz="1350" spc="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350" spc="-60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spc="-80" dirty="0">
                <a:latin typeface="Calibri"/>
                <a:cs typeface="Calibri"/>
              </a:rPr>
              <a:t>κ</a:t>
            </a:r>
            <a:r>
              <a:rPr sz="2000" spc="-10" dirty="0">
                <a:latin typeface="Calibri"/>
                <a:cs typeface="Calibri"/>
              </a:rPr>
              <a:t>όμ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80" dirty="0">
                <a:latin typeface="Calibri"/>
                <a:cs typeface="Calibri"/>
              </a:rPr>
              <a:t>κ</a:t>
            </a:r>
            <a:r>
              <a:rPr sz="2000" spc="-10" dirty="0">
                <a:latin typeface="Calibri"/>
                <a:cs typeface="Calibri"/>
              </a:rPr>
              <a:t>αι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σ</a:t>
            </a:r>
            <a:r>
              <a:rPr sz="2000" spc="-15" dirty="0">
                <a:latin typeface="Calibri"/>
                <a:cs typeface="Calibri"/>
              </a:rPr>
              <a:t>τ</a:t>
            </a:r>
            <a:r>
              <a:rPr sz="2000" spc="-55" dirty="0">
                <a:latin typeface="Calibri"/>
                <a:cs typeface="Calibri"/>
              </a:rPr>
              <a:t>η</a:t>
            </a:r>
            <a:r>
              <a:rPr sz="2000" spc="-10" dirty="0">
                <a:latin typeface="Calibri"/>
                <a:cs typeface="Calibri"/>
              </a:rPr>
              <a:t>ν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π</a:t>
            </a:r>
            <a:r>
              <a:rPr sz="2000" spc="-5" dirty="0">
                <a:latin typeface="Calibri"/>
                <a:cs typeface="Calibri"/>
              </a:rPr>
              <a:t>οιο</a:t>
            </a:r>
            <a:r>
              <a:rPr sz="2000" spc="-15" dirty="0">
                <a:latin typeface="Calibri"/>
                <a:cs typeface="Calibri"/>
              </a:rPr>
              <a:t>τ</a:t>
            </a:r>
            <a:r>
              <a:rPr sz="2000" spc="-5" dirty="0">
                <a:latin typeface="Calibri"/>
                <a:cs typeface="Calibri"/>
              </a:rPr>
              <a:t>ι</a:t>
            </a:r>
            <a:r>
              <a:rPr sz="2000" spc="-10" dirty="0">
                <a:latin typeface="Calibri"/>
                <a:cs typeface="Calibri"/>
              </a:rPr>
              <a:t>κή έ</a:t>
            </a:r>
            <a:r>
              <a:rPr sz="2000" spc="-20" dirty="0">
                <a:latin typeface="Calibri"/>
                <a:cs typeface="Calibri"/>
              </a:rPr>
              <a:t>ρ</a:t>
            </a:r>
            <a:r>
              <a:rPr sz="2000" spc="-10" dirty="0">
                <a:latin typeface="Calibri"/>
                <a:cs typeface="Calibri"/>
              </a:rPr>
              <a:t>ευ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χρ</a:t>
            </a:r>
            <a:r>
              <a:rPr sz="2000" spc="-10" dirty="0">
                <a:latin typeface="Calibri"/>
                <a:cs typeface="Calibri"/>
              </a:rPr>
              <a:t>ε</a:t>
            </a:r>
            <a:r>
              <a:rPr sz="2000" spc="-5" dirty="0">
                <a:latin typeface="Calibri"/>
                <a:cs typeface="Calibri"/>
              </a:rPr>
              <a:t>ι</a:t>
            </a:r>
            <a:r>
              <a:rPr sz="2000" spc="-15" dirty="0">
                <a:latin typeface="Calibri"/>
                <a:cs typeface="Calibri"/>
              </a:rPr>
              <a:t>ά</a:t>
            </a:r>
            <a:r>
              <a:rPr sz="2000" spc="-30" dirty="0">
                <a:latin typeface="Calibri"/>
                <a:cs typeface="Calibri"/>
              </a:rPr>
              <a:t>ζ</a:t>
            </a:r>
            <a:r>
              <a:rPr sz="2000" spc="-10" dirty="0">
                <a:latin typeface="Calibri"/>
                <a:cs typeface="Calibri"/>
              </a:rPr>
              <a:t>ε</a:t>
            </a:r>
            <a:r>
              <a:rPr sz="2000" spc="-15" dirty="0">
                <a:latin typeface="Calibri"/>
                <a:cs typeface="Calibri"/>
              </a:rPr>
              <a:t>τ</a:t>
            </a:r>
            <a:r>
              <a:rPr sz="2000" spc="-10" dirty="0">
                <a:latin typeface="Calibri"/>
                <a:cs typeface="Calibri"/>
              </a:rPr>
              <a:t>αι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απ</a:t>
            </a:r>
            <a:r>
              <a:rPr sz="2000" spc="-10" dirty="0">
                <a:latin typeface="Calibri"/>
                <a:cs typeface="Calibri"/>
              </a:rPr>
              <a:t>ό</a:t>
            </a:r>
            <a:r>
              <a:rPr sz="2000" spc="0" dirty="0">
                <a:latin typeface="Calibri"/>
                <a:cs typeface="Calibri"/>
              </a:rPr>
              <a:t>σ</a:t>
            </a:r>
            <a:r>
              <a:rPr sz="2000" spc="-15" dirty="0">
                <a:latin typeface="Calibri"/>
                <a:cs typeface="Calibri"/>
              </a:rPr>
              <a:t>τ</a:t>
            </a:r>
            <a:r>
              <a:rPr sz="2000" spc="-40" dirty="0">
                <a:latin typeface="Calibri"/>
                <a:cs typeface="Calibri"/>
              </a:rPr>
              <a:t>α</a:t>
            </a:r>
            <a:r>
              <a:rPr sz="2000" spc="-20" dirty="0">
                <a:latin typeface="Calibri"/>
                <a:cs typeface="Calibri"/>
              </a:rPr>
              <a:t>σ</a:t>
            </a:r>
            <a:r>
              <a:rPr sz="2000" spc="-5" dirty="0">
                <a:latin typeface="Calibri"/>
                <a:cs typeface="Calibri"/>
              </a:rPr>
              <a:t>η.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Ο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ί</a:t>
            </a:r>
            <a:r>
              <a:rPr sz="2000" spc="-25" dirty="0">
                <a:latin typeface="Calibri"/>
                <a:cs typeface="Calibri"/>
              </a:rPr>
              <a:t>δ</a:t>
            </a:r>
            <a:r>
              <a:rPr sz="2000" spc="-5" dirty="0">
                <a:latin typeface="Calibri"/>
                <a:cs typeface="Calibri"/>
              </a:rPr>
              <a:t>ιο</a:t>
            </a:r>
            <a:r>
              <a:rPr sz="2000" spc="-10" dirty="0">
                <a:latin typeface="Calibri"/>
                <a:cs typeface="Calibri"/>
              </a:rPr>
              <a:t>ς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ο</a:t>
            </a:r>
            <a:r>
              <a:rPr sz="2000" spc="-10" dirty="0">
                <a:latin typeface="Calibri"/>
                <a:cs typeface="Calibri"/>
              </a:rPr>
              <a:t> ε</a:t>
            </a:r>
            <a:r>
              <a:rPr sz="2000" spc="-20" dirty="0">
                <a:latin typeface="Calibri"/>
                <a:cs typeface="Calibri"/>
              </a:rPr>
              <a:t>ρ</a:t>
            </a:r>
            <a:r>
              <a:rPr sz="2000" spc="-10" dirty="0">
                <a:latin typeface="Calibri"/>
                <a:cs typeface="Calibri"/>
              </a:rPr>
              <a:t>ευ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30" dirty="0">
                <a:latin typeface="Calibri"/>
                <a:cs typeface="Calibri"/>
              </a:rPr>
              <a:t>η</a:t>
            </a:r>
            <a:r>
              <a:rPr sz="2000" spc="-15" dirty="0">
                <a:latin typeface="Calibri"/>
                <a:cs typeface="Calibri"/>
              </a:rPr>
              <a:t>τ</a:t>
            </a:r>
            <a:r>
              <a:rPr sz="2000" spc="-5" dirty="0">
                <a:latin typeface="Calibri"/>
                <a:cs typeface="Calibri"/>
              </a:rPr>
              <a:t>ή</a:t>
            </a:r>
            <a:r>
              <a:rPr sz="2000" spc="-10" dirty="0">
                <a:latin typeface="Calibri"/>
                <a:cs typeface="Calibri"/>
              </a:rPr>
              <a:t>ς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15" dirty="0">
                <a:latin typeface="Calibri"/>
                <a:cs typeface="Calibri"/>
              </a:rPr>
              <a:t>αγ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15" dirty="0">
                <a:latin typeface="Calibri"/>
                <a:cs typeface="Calibri"/>
              </a:rPr>
              <a:t>ω</a:t>
            </a:r>
            <a:r>
              <a:rPr sz="2000" spc="-20" dirty="0">
                <a:latin typeface="Calibri"/>
                <a:cs typeface="Calibri"/>
              </a:rPr>
              <a:t>ρ</a:t>
            </a:r>
            <a:r>
              <a:rPr sz="2000" spc="-5" dirty="0">
                <a:latin typeface="Calibri"/>
                <a:cs typeface="Calibri"/>
              </a:rPr>
              <a:t>ί</a:t>
            </a:r>
            <a:r>
              <a:rPr sz="2000" spc="-30" dirty="0">
                <a:latin typeface="Calibri"/>
                <a:cs typeface="Calibri"/>
              </a:rPr>
              <a:t>ζ</a:t>
            </a:r>
            <a:r>
              <a:rPr sz="2000" spc="-10" dirty="0">
                <a:latin typeface="Calibri"/>
                <a:cs typeface="Calibri"/>
              </a:rPr>
              <a:t>ε</a:t>
            </a:r>
            <a:r>
              <a:rPr sz="2000" spc="-15" dirty="0">
                <a:latin typeface="Calibri"/>
                <a:cs typeface="Calibri"/>
              </a:rPr>
              <a:t>τ</a:t>
            </a:r>
            <a:r>
              <a:rPr sz="2000" spc="-10" dirty="0">
                <a:latin typeface="Calibri"/>
                <a:cs typeface="Calibri"/>
              </a:rPr>
              <a:t>αι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ως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«</a:t>
            </a:r>
            <a:r>
              <a:rPr sz="2000" spc="-10" dirty="0">
                <a:latin typeface="Calibri"/>
                <a:cs typeface="Calibri"/>
              </a:rPr>
              <a:t>ε</a:t>
            </a:r>
            <a:r>
              <a:rPr sz="2000" spc="-20" dirty="0">
                <a:latin typeface="Calibri"/>
                <a:cs typeface="Calibri"/>
              </a:rPr>
              <a:t>ρ</a:t>
            </a:r>
            <a:r>
              <a:rPr sz="2000" spc="-10" dirty="0">
                <a:latin typeface="Calibri"/>
                <a:cs typeface="Calibri"/>
              </a:rPr>
              <a:t>ευ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30" dirty="0">
                <a:latin typeface="Calibri"/>
                <a:cs typeface="Calibri"/>
              </a:rPr>
              <a:t>η</a:t>
            </a:r>
            <a:r>
              <a:rPr sz="2000" spc="-15" dirty="0">
                <a:latin typeface="Calibri"/>
                <a:cs typeface="Calibri"/>
              </a:rPr>
              <a:t>τ</a:t>
            </a:r>
            <a:r>
              <a:rPr sz="2000" spc="-5" dirty="0">
                <a:latin typeface="Calibri"/>
                <a:cs typeface="Calibri"/>
              </a:rPr>
              <a:t>ι</a:t>
            </a:r>
            <a:r>
              <a:rPr sz="2000" spc="-80" dirty="0">
                <a:latin typeface="Calibri"/>
                <a:cs typeface="Calibri"/>
              </a:rPr>
              <a:t>κ</a:t>
            </a:r>
            <a:r>
              <a:rPr sz="2000" spc="-15" dirty="0">
                <a:latin typeface="Calibri"/>
                <a:cs typeface="Calibri"/>
              </a:rPr>
              <a:t>ό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</a:t>
            </a:r>
            <a:r>
              <a:rPr sz="2000" spc="-20" dirty="0">
                <a:latin typeface="Calibri"/>
                <a:cs typeface="Calibri"/>
              </a:rPr>
              <a:t>ρ</a:t>
            </a:r>
            <a:r>
              <a:rPr sz="2000" spc="-15" dirty="0">
                <a:latin typeface="Calibri"/>
                <a:cs typeface="Calibri"/>
              </a:rPr>
              <a:t>γα</a:t>
            </a:r>
            <a:r>
              <a:rPr sz="2000" spc="-20" dirty="0">
                <a:latin typeface="Calibri"/>
                <a:cs typeface="Calibri"/>
              </a:rPr>
              <a:t>λ</a:t>
            </a:r>
            <a:r>
              <a:rPr sz="2000" spc="-10" dirty="0">
                <a:latin typeface="Calibri"/>
                <a:cs typeface="Calibri"/>
              </a:rPr>
              <a:t>ε</a:t>
            </a:r>
            <a:r>
              <a:rPr sz="2000" spc="-5" dirty="0">
                <a:latin typeface="Calibri"/>
                <a:cs typeface="Calibri"/>
              </a:rPr>
              <a:t>ίο</a:t>
            </a:r>
            <a:r>
              <a:rPr sz="2000" spc="-15" dirty="0">
                <a:latin typeface="Calibri"/>
                <a:cs typeface="Calibri"/>
              </a:rPr>
              <a:t>»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80" dirty="0">
                <a:latin typeface="Calibri"/>
                <a:cs typeface="Calibri"/>
              </a:rPr>
              <a:t>κ</a:t>
            </a:r>
            <a:r>
              <a:rPr sz="2000" spc="-10" dirty="0">
                <a:latin typeface="Calibri"/>
                <a:cs typeface="Calibri"/>
              </a:rPr>
              <a:t>αι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ο</a:t>
            </a:r>
            <a:r>
              <a:rPr sz="2000" spc="-15" dirty="0">
                <a:latin typeface="Calibri"/>
                <a:cs typeface="Calibri"/>
              </a:rPr>
              <a:t>φε</a:t>
            </a:r>
            <a:r>
              <a:rPr sz="2000" spc="15" dirty="0">
                <a:latin typeface="Calibri"/>
                <a:cs typeface="Calibri"/>
              </a:rPr>
              <a:t>ί</a:t>
            </a:r>
            <a:r>
              <a:rPr sz="2000" spc="-20" dirty="0">
                <a:latin typeface="Calibri"/>
                <a:cs typeface="Calibri"/>
              </a:rPr>
              <a:t>λ</a:t>
            </a:r>
            <a:r>
              <a:rPr sz="2000" spc="-10" dirty="0">
                <a:latin typeface="Calibri"/>
                <a:cs typeface="Calibri"/>
              </a:rPr>
              <a:t>ει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spc="-10" dirty="0">
                <a:latin typeface="Calibri"/>
                <a:cs typeface="Calibri"/>
              </a:rPr>
              <a:t> ε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10" dirty="0">
                <a:latin typeface="Calibri"/>
                <a:cs typeface="Calibri"/>
              </a:rPr>
              <a:t>ε</a:t>
            </a:r>
            <a:r>
              <a:rPr sz="2000" spc="-20" dirty="0">
                <a:latin typeface="Calibri"/>
                <a:cs typeface="Calibri"/>
              </a:rPr>
              <a:t>ρ</a:t>
            </a:r>
            <a:r>
              <a:rPr sz="2000" spc="-10" dirty="0">
                <a:latin typeface="Calibri"/>
                <a:cs typeface="Calibri"/>
              </a:rPr>
              <a:t>γο</a:t>
            </a:r>
            <a:r>
              <a:rPr sz="2000" spc="-15" dirty="0">
                <a:latin typeface="Calibri"/>
                <a:cs typeface="Calibri"/>
              </a:rPr>
              <a:t>π</a:t>
            </a:r>
            <a:r>
              <a:rPr sz="2000" spc="-5" dirty="0">
                <a:latin typeface="Calibri"/>
                <a:cs typeface="Calibri"/>
              </a:rPr>
              <a:t>οι</a:t>
            </a:r>
            <a:r>
              <a:rPr sz="2000" spc="-10" dirty="0">
                <a:latin typeface="Calibri"/>
                <a:cs typeface="Calibri"/>
              </a:rPr>
              <a:t>εί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αυ</a:t>
            </a:r>
            <a:r>
              <a:rPr sz="2000" spc="-40" dirty="0">
                <a:latin typeface="Calibri"/>
                <a:cs typeface="Calibri"/>
              </a:rPr>
              <a:t>τ</a:t>
            </a:r>
            <a:r>
              <a:rPr sz="2000" spc="-10" dirty="0">
                <a:latin typeface="Calibri"/>
                <a:cs typeface="Calibri"/>
              </a:rPr>
              <a:t>ο</a:t>
            </a:r>
            <a:r>
              <a:rPr sz="2000" spc="-20" dirty="0">
                <a:latin typeface="Calibri"/>
                <a:cs typeface="Calibri"/>
              </a:rPr>
              <a:t>-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40" dirty="0">
                <a:latin typeface="Calibri"/>
                <a:cs typeface="Calibri"/>
              </a:rPr>
              <a:t>α</a:t>
            </a:r>
            <a:r>
              <a:rPr sz="2000" spc="0" dirty="0">
                <a:latin typeface="Calibri"/>
                <a:cs typeface="Calibri"/>
              </a:rPr>
              <a:t>σ</a:t>
            </a:r>
            <a:r>
              <a:rPr sz="2000" spc="-40" dirty="0">
                <a:latin typeface="Calibri"/>
                <a:cs typeface="Calibri"/>
              </a:rPr>
              <a:t>τ</a:t>
            </a:r>
            <a:r>
              <a:rPr sz="2000" spc="-10" dirty="0">
                <a:latin typeface="Calibri"/>
                <a:cs typeface="Calibri"/>
              </a:rPr>
              <a:t>ο</a:t>
            </a:r>
            <a:r>
              <a:rPr sz="2000" spc="-45" dirty="0">
                <a:latin typeface="Calibri"/>
                <a:cs typeface="Calibri"/>
              </a:rPr>
              <a:t>χ</a:t>
            </a:r>
            <a:r>
              <a:rPr sz="2000" spc="-40" dirty="0">
                <a:latin typeface="Calibri"/>
                <a:cs typeface="Calibri"/>
              </a:rPr>
              <a:t>α</a:t>
            </a:r>
            <a:r>
              <a:rPr sz="2000" spc="0" dirty="0">
                <a:latin typeface="Calibri"/>
                <a:cs typeface="Calibri"/>
              </a:rPr>
              <a:t>σ</a:t>
            </a:r>
            <a:r>
              <a:rPr sz="2000" spc="-15" dirty="0">
                <a:latin typeface="Calibri"/>
                <a:cs typeface="Calibri"/>
              </a:rPr>
              <a:t>τ</a:t>
            </a:r>
            <a:r>
              <a:rPr sz="2000" spc="-5" dirty="0">
                <a:latin typeface="Calibri"/>
                <a:cs typeface="Calibri"/>
              </a:rPr>
              <a:t>ι</a:t>
            </a:r>
            <a:r>
              <a:rPr sz="2000" spc="-30" dirty="0">
                <a:latin typeface="Calibri"/>
                <a:cs typeface="Calibri"/>
              </a:rPr>
              <a:t>κ</a:t>
            </a:r>
            <a:r>
              <a:rPr sz="2000" spc="-10" dirty="0">
                <a:latin typeface="Calibri"/>
                <a:cs typeface="Calibri"/>
              </a:rPr>
              <a:t>ές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δ</a:t>
            </a:r>
            <a:r>
              <a:rPr sz="2000" spc="-5" dirty="0">
                <a:latin typeface="Calibri"/>
                <a:cs typeface="Calibri"/>
              </a:rPr>
              <a:t>ι</a:t>
            </a:r>
            <a:r>
              <a:rPr sz="2000" spc="-40" dirty="0">
                <a:latin typeface="Calibri"/>
                <a:cs typeface="Calibri"/>
              </a:rPr>
              <a:t>α</a:t>
            </a:r>
            <a:r>
              <a:rPr sz="2000" spc="-25" dirty="0">
                <a:latin typeface="Calibri"/>
                <a:cs typeface="Calibri"/>
              </a:rPr>
              <a:t>δ</a:t>
            </a:r>
            <a:r>
              <a:rPr sz="2000" spc="-5" dirty="0">
                <a:latin typeface="Calibri"/>
                <a:cs typeface="Calibri"/>
              </a:rPr>
              <a:t>ι</a:t>
            </a:r>
            <a:r>
              <a:rPr sz="2000" spc="-80" dirty="0">
                <a:latin typeface="Calibri"/>
                <a:cs typeface="Calibri"/>
              </a:rPr>
              <a:t>κ</a:t>
            </a:r>
            <a:r>
              <a:rPr sz="2000" spc="-40" dirty="0">
                <a:latin typeface="Calibri"/>
                <a:cs typeface="Calibri"/>
              </a:rPr>
              <a:t>α</a:t>
            </a:r>
            <a:r>
              <a:rPr sz="2000" spc="-20" dirty="0">
                <a:latin typeface="Calibri"/>
                <a:cs typeface="Calibri"/>
              </a:rPr>
              <a:t>σ</a:t>
            </a:r>
            <a:r>
              <a:rPr sz="2000" spc="-5" dirty="0">
                <a:latin typeface="Calibri"/>
                <a:cs typeface="Calibri"/>
              </a:rPr>
              <a:t>ί</a:t>
            </a:r>
            <a:r>
              <a:rPr sz="2000" spc="-10" dirty="0">
                <a:latin typeface="Calibri"/>
                <a:cs typeface="Calibri"/>
              </a:rPr>
              <a:t>ες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(</a:t>
            </a:r>
            <a:r>
              <a:rPr sz="2000" spc="-25" dirty="0">
                <a:latin typeface="Calibri"/>
                <a:cs typeface="Calibri"/>
              </a:rPr>
              <a:t>δ</a:t>
            </a:r>
            <a:r>
              <a:rPr sz="2000" spc="-5" dirty="0">
                <a:latin typeface="Calibri"/>
                <a:cs typeface="Calibri"/>
              </a:rPr>
              <a:t>η</a:t>
            </a:r>
            <a:r>
              <a:rPr sz="2000" spc="-20" dirty="0">
                <a:latin typeface="Calibri"/>
                <a:cs typeface="Calibri"/>
              </a:rPr>
              <a:t>λ</a:t>
            </a:r>
            <a:r>
              <a:rPr sz="2000" spc="-5" dirty="0">
                <a:latin typeface="Calibri"/>
                <a:cs typeface="Calibri"/>
              </a:rPr>
              <a:t>.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δ</a:t>
            </a:r>
            <a:r>
              <a:rPr sz="2000" spc="-5" dirty="0">
                <a:latin typeface="Calibri"/>
                <a:cs typeface="Calibri"/>
              </a:rPr>
              <a:t>ι</a:t>
            </a:r>
            <a:r>
              <a:rPr sz="2000" spc="-40" dirty="0">
                <a:latin typeface="Calibri"/>
                <a:cs typeface="Calibri"/>
              </a:rPr>
              <a:t>α</a:t>
            </a:r>
            <a:r>
              <a:rPr sz="2000" spc="-25" dirty="0">
                <a:latin typeface="Calibri"/>
                <a:cs typeface="Calibri"/>
              </a:rPr>
              <a:t>δ</a:t>
            </a:r>
            <a:r>
              <a:rPr sz="2000" spc="-5" dirty="0">
                <a:latin typeface="Calibri"/>
                <a:cs typeface="Calibri"/>
              </a:rPr>
              <a:t>ι</a:t>
            </a:r>
            <a:r>
              <a:rPr sz="2000" spc="-80" dirty="0">
                <a:latin typeface="Calibri"/>
                <a:cs typeface="Calibri"/>
              </a:rPr>
              <a:t>κ</a:t>
            </a:r>
            <a:r>
              <a:rPr sz="2000" spc="-40" dirty="0">
                <a:latin typeface="Calibri"/>
                <a:cs typeface="Calibri"/>
              </a:rPr>
              <a:t>α</a:t>
            </a:r>
            <a:r>
              <a:rPr sz="2000" spc="-20" dirty="0">
                <a:latin typeface="Calibri"/>
                <a:cs typeface="Calibri"/>
              </a:rPr>
              <a:t>σ</a:t>
            </a:r>
            <a:r>
              <a:rPr sz="2000" spc="-5" dirty="0">
                <a:latin typeface="Calibri"/>
                <a:cs typeface="Calibri"/>
              </a:rPr>
              <a:t>ί</a:t>
            </a:r>
            <a:r>
              <a:rPr sz="2000" spc="-10" dirty="0">
                <a:latin typeface="Calibri"/>
                <a:cs typeface="Calibri"/>
              </a:rPr>
              <a:t>ες αυ</a:t>
            </a:r>
            <a:r>
              <a:rPr sz="2000" spc="-40" dirty="0">
                <a:latin typeface="Calibri"/>
                <a:cs typeface="Calibri"/>
              </a:rPr>
              <a:t>τ</a:t>
            </a:r>
            <a:r>
              <a:rPr sz="2000" spc="-10" dirty="0">
                <a:latin typeface="Calibri"/>
                <a:cs typeface="Calibri"/>
              </a:rPr>
              <a:t>οε</a:t>
            </a:r>
            <a:r>
              <a:rPr sz="2000" spc="-20" dirty="0">
                <a:latin typeface="Calibri"/>
                <a:cs typeface="Calibri"/>
              </a:rPr>
              <a:t>λ</a:t>
            </a:r>
            <a:r>
              <a:rPr sz="2000" spc="-10" dirty="0">
                <a:latin typeface="Calibri"/>
                <a:cs typeface="Calibri"/>
              </a:rPr>
              <a:t>έ</a:t>
            </a:r>
            <a:r>
              <a:rPr sz="2000" spc="5" dirty="0">
                <a:latin typeface="Calibri"/>
                <a:cs typeface="Calibri"/>
              </a:rPr>
              <a:t>γ</a:t>
            </a:r>
            <a:r>
              <a:rPr sz="2000" spc="-45" dirty="0">
                <a:latin typeface="Calibri"/>
                <a:cs typeface="Calibri"/>
              </a:rPr>
              <a:t>χ</a:t>
            </a:r>
            <a:r>
              <a:rPr sz="2000" spc="-10" dirty="0">
                <a:latin typeface="Calibri"/>
                <a:cs typeface="Calibri"/>
              </a:rPr>
              <a:t>ου)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σ</a:t>
            </a:r>
            <a:r>
              <a:rPr sz="2000" spc="-10" dirty="0">
                <a:latin typeface="Calibri"/>
                <a:cs typeface="Calibri"/>
              </a:rPr>
              <a:t>ε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ό</a:t>
            </a:r>
            <a:r>
              <a:rPr sz="2000" spc="-20" dirty="0">
                <a:latin typeface="Calibri"/>
                <a:cs typeface="Calibri"/>
              </a:rPr>
              <a:t>λ</a:t>
            </a:r>
            <a:r>
              <a:rPr sz="2000" spc="-15" dirty="0">
                <a:latin typeface="Calibri"/>
                <a:cs typeface="Calibri"/>
              </a:rPr>
              <a:t>η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τη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δ</a:t>
            </a:r>
            <a:r>
              <a:rPr sz="2000" spc="-5" dirty="0">
                <a:latin typeface="Calibri"/>
                <a:cs typeface="Calibri"/>
              </a:rPr>
              <a:t>ι</a:t>
            </a:r>
            <a:r>
              <a:rPr sz="2000" spc="-15" dirty="0">
                <a:latin typeface="Calibri"/>
                <a:cs typeface="Calibri"/>
              </a:rPr>
              <a:t>ά</a:t>
            </a:r>
            <a:r>
              <a:rPr sz="2000" spc="-20" dirty="0">
                <a:latin typeface="Calibri"/>
                <a:cs typeface="Calibri"/>
              </a:rPr>
              <a:t>ρ</a:t>
            </a:r>
            <a:r>
              <a:rPr sz="2000" spc="-30" dirty="0">
                <a:latin typeface="Calibri"/>
                <a:cs typeface="Calibri"/>
              </a:rPr>
              <a:t>κ</a:t>
            </a:r>
            <a:r>
              <a:rPr sz="2000" spc="-10" dirty="0">
                <a:latin typeface="Calibri"/>
                <a:cs typeface="Calibri"/>
              </a:rPr>
              <a:t>ε</a:t>
            </a:r>
            <a:r>
              <a:rPr sz="2000" spc="-5" dirty="0">
                <a:latin typeface="Calibri"/>
                <a:cs typeface="Calibri"/>
              </a:rPr>
              <a:t>ι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τ</a:t>
            </a:r>
            <a:r>
              <a:rPr sz="2000" spc="-5" dirty="0">
                <a:latin typeface="Calibri"/>
                <a:cs typeface="Calibri"/>
              </a:rPr>
              <a:t>η</a:t>
            </a:r>
            <a:r>
              <a:rPr sz="2000" spc="-10" dirty="0">
                <a:latin typeface="Calibri"/>
                <a:cs typeface="Calibri"/>
              </a:rPr>
              <a:t>ς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έ</a:t>
            </a:r>
            <a:r>
              <a:rPr sz="2000" spc="-20" dirty="0">
                <a:latin typeface="Calibri"/>
                <a:cs typeface="Calibri"/>
              </a:rPr>
              <a:t>ρ</a:t>
            </a:r>
            <a:r>
              <a:rPr sz="2000" spc="-10" dirty="0">
                <a:latin typeface="Calibri"/>
                <a:cs typeface="Calibri"/>
              </a:rPr>
              <a:t>ευ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15" dirty="0">
                <a:latin typeface="Calibri"/>
                <a:cs typeface="Calibri"/>
              </a:rPr>
              <a:t>ας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68605" marR="163830" indent="-256540">
              <a:lnSpc>
                <a:spcPct val="100000"/>
              </a:lnSpc>
              <a:spcBef>
                <a:spcPts val="405"/>
              </a:spcBef>
            </a:pPr>
            <a:r>
              <a:rPr sz="1350" spc="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350" spc="-60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2000" spc="-15" dirty="0">
                <a:latin typeface="Calibri"/>
                <a:cs typeface="Calibri"/>
              </a:rPr>
              <a:t>Δ</a:t>
            </a:r>
            <a:r>
              <a:rPr sz="2000" spc="-5" dirty="0">
                <a:latin typeface="Calibri"/>
                <a:cs typeface="Calibri"/>
              </a:rPr>
              <a:t>η</a:t>
            </a:r>
            <a:r>
              <a:rPr sz="2000" spc="-45" dirty="0">
                <a:latin typeface="Calibri"/>
                <a:cs typeface="Calibri"/>
              </a:rPr>
              <a:t>λ</a:t>
            </a:r>
            <a:r>
              <a:rPr sz="2000" spc="-40" dirty="0">
                <a:latin typeface="Calibri"/>
                <a:cs typeface="Calibri"/>
              </a:rPr>
              <a:t>α</a:t>
            </a:r>
            <a:r>
              <a:rPr sz="2000" spc="-25" dirty="0">
                <a:latin typeface="Calibri"/>
                <a:cs typeface="Calibri"/>
              </a:rPr>
              <a:t>δ</a:t>
            </a:r>
            <a:r>
              <a:rPr sz="2000" spc="-15" dirty="0">
                <a:latin typeface="Calibri"/>
                <a:cs typeface="Calibri"/>
              </a:rPr>
              <a:t>ή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</a:t>
            </a:r>
            <a:r>
              <a:rPr sz="2000" spc="-40" dirty="0">
                <a:latin typeface="Calibri"/>
                <a:cs typeface="Calibri"/>
              </a:rPr>
              <a:t>ξ</a:t>
            </a:r>
            <a:r>
              <a:rPr sz="2000" spc="-10" dirty="0">
                <a:latin typeface="Calibri"/>
                <a:cs typeface="Calibri"/>
              </a:rPr>
              <a:t>ε</a:t>
            </a:r>
            <a:r>
              <a:rPr sz="2000" spc="-15" dirty="0">
                <a:latin typeface="Calibri"/>
                <a:cs typeface="Calibri"/>
              </a:rPr>
              <a:t>τά</a:t>
            </a:r>
            <a:r>
              <a:rPr sz="2000" spc="-30" dirty="0">
                <a:latin typeface="Calibri"/>
                <a:cs typeface="Calibri"/>
              </a:rPr>
              <a:t>ζ</a:t>
            </a:r>
            <a:r>
              <a:rPr sz="2000" spc="-10" dirty="0">
                <a:latin typeface="Calibri"/>
                <a:cs typeface="Calibri"/>
              </a:rPr>
              <a:t>ει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δ</a:t>
            </a:r>
            <a:r>
              <a:rPr sz="2000" spc="-5" dirty="0">
                <a:latin typeface="Calibri"/>
                <a:cs typeface="Calibri"/>
              </a:rPr>
              <a:t>ι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spc="-20" dirty="0">
                <a:latin typeface="Calibri"/>
                <a:cs typeface="Calibri"/>
              </a:rPr>
              <a:t>ρ</a:t>
            </a:r>
            <a:r>
              <a:rPr sz="2000" spc="-55" dirty="0">
                <a:latin typeface="Calibri"/>
                <a:cs typeface="Calibri"/>
              </a:rPr>
              <a:t>κ</a:t>
            </a:r>
            <a:r>
              <a:rPr sz="2000" spc="-15" dirty="0">
                <a:latin typeface="Calibri"/>
                <a:cs typeface="Calibri"/>
              </a:rPr>
              <a:t>ώς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π</a:t>
            </a:r>
            <a:r>
              <a:rPr sz="2000" spc="-15" dirty="0">
                <a:latin typeface="Calibri"/>
                <a:cs typeface="Calibri"/>
              </a:rPr>
              <a:t>ώς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η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τ</a:t>
            </a:r>
            <a:r>
              <a:rPr sz="2000" spc="-10" dirty="0">
                <a:latin typeface="Calibri"/>
                <a:cs typeface="Calibri"/>
              </a:rPr>
              <a:t>ο</a:t>
            </a:r>
            <a:r>
              <a:rPr sz="2000" spc="-15" dirty="0">
                <a:latin typeface="Calibri"/>
                <a:cs typeface="Calibri"/>
              </a:rPr>
              <a:t>π</a:t>
            </a:r>
            <a:r>
              <a:rPr sz="2000" spc="-10" dirty="0">
                <a:latin typeface="Calibri"/>
                <a:cs typeface="Calibri"/>
              </a:rPr>
              <a:t>ο</a:t>
            </a:r>
            <a:r>
              <a:rPr sz="2000" spc="-20" dirty="0">
                <a:latin typeface="Calibri"/>
                <a:cs typeface="Calibri"/>
              </a:rPr>
              <a:t>θ</a:t>
            </a:r>
            <a:r>
              <a:rPr sz="2000" spc="-10" dirty="0">
                <a:latin typeface="Calibri"/>
                <a:cs typeface="Calibri"/>
              </a:rPr>
              <a:t>έ</a:t>
            </a:r>
            <a:r>
              <a:rPr sz="2000" spc="-15" dirty="0">
                <a:latin typeface="Calibri"/>
                <a:cs typeface="Calibri"/>
              </a:rPr>
              <a:t>τ</a:t>
            </a:r>
            <a:r>
              <a:rPr sz="2000" spc="-5" dirty="0">
                <a:latin typeface="Calibri"/>
                <a:cs typeface="Calibri"/>
              </a:rPr>
              <a:t>η</a:t>
            </a:r>
            <a:r>
              <a:rPr sz="2000" spc="-20" dirty="0">
                <a:latin typeface="Calibri"/>
                <a:cs typeface="Calibri"/>
              </a:rPr>
              <a:t>σ</a:t>
            </a:r>
            <a:r>
              <a:rPr sz="2000" spc="-15" dirty="0">
                <a:latin typeface="Calibri"/>
                <a:cs typeface="Calibri"/>
              </a:rPr>
              <a:t>ή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τ</a:t>
            </a:r>
            <a:r>
              <a:rPr sz="2000" spc="-10" dirty="0">
                <a:latin typeface="Calibri"/>
                <a:cs typeface="Calibri"/>
              </a:rPr>
              <a:t>ο</a:t>
            </a:r>
            <a:r>
              <a:rPr sz="2000" spc="-15" dirty="0">
                <a:latin typeface="Calibri"/>
                <a:cs typeface="Calibri"/>
              </a:rPr>
              <a:t>υ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επ</a:t>
            </a:r>
            <a:r>
              <a:rPr sz="2000" spc="-5" dirty="0">
                <a:latin typeface="Calibri"/>
                <a:cs typeface="Calibri"/>
              </a:rPr>
              <a:t>η</a:t>
            </a:r>
            <a:r>
              <a:rPr sz="2000" spc="-20" dirty="0">
                <a:latin typeface="Calibri"/>
                <a:cs typeface="Calibri"/>
              </a:rPr>
              <a:t>ρ</a:t>
            </a:r>
            <a:r>
              <a:rPr sz="2000" spc="-30" dirty="0">
                <a:latin typeface="Calibri"/>
                <a:cs typeface="Calibri"/>
              </a:rPr>
              <a:t>ε</a:t>
            </a:r>
            <a:r>
              <a:rPr sz="2000" spc="-15" dirty="0">
                <a:latin typeface="Calibri"/>
                <a:cs typeface="Calibri"/>
              </a:rPr>
              <a:t>ά</a:t>
            </a:r>
            <a:r>
              <a:rPr sz="2000" spc="-30" dirty="0">
                <a:latin typeface="Calibri"/>
                <a:cs typeface="Calibri"/>
              </a:rPr>
              <a:t>ζ</a:t>
            </a:r>
            <a:r>
              <a:rPr sz="2000" spc="-10" dirty="0">
                <a:latin typeface="Calibri"/>
                <a:cs typeface="Calibri"/>
              </a:rPr>
              <a:t>ει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τ</a:t>
            </a:r>
            <a:r>
              <a:rPr sz="2000" spc="-55" dirty="0">
                <a:latin typeface="Calibri"/>
                <a:cs typeface="Calibri"/>
              </a:rPr>
              <a:t>η</a:t>
            </a:r>
            <a:r>
              <a:rPr sz="2000" spc="-10" dirty="0">
                <a:latin typeface="Calibri"/>
                <a:cs typeface="Calibri"/>
              </a:rPr>
              <a:t>ν έ</a:t>
            </a:r>
            <a:r>
              <a:rPr sz="2000" spc="-20" dirty="0">
                <a:latin typeface="Calibri"/>
                <a:cs typeface="Calibri"/>
              </a:rPr>
              <a:t>ρ</a:t>
            </a:r>
            <a:r>
              <a:rPr sz="2000" spc="-10" dirty="0">
                <a:latin typeface="Calibri"/>
                <a:cs typeface="Calibri"/>
              </a:rPr>
              <a:t>ευ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15" dirty="0">
                <a:latin typeface="Calibri"/>
                <a:cs typeface="Calibri"/>
              </a:rPr>
              <a:t>ά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τ</a:t>
            </a:r>
            <a:r>
              <a:rPr sz="2000" spc="-10" dirty="0">
                <a:latin typeface="Calibri"/>
                <a:cs typeface="Calibri"/>
              </a:rPr>
              <a:t>ου.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Π</a:t>
            </a:r>
            <a:r>
              <a:rPr sz="2000" spc="-15" dirty="0">
                <a:latin typeface="Calibri"/>
                <a:cs typeface="Calibri"/>
              </a:rPr>
              <a:t>ώς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μ</a:t>
            </a:r>
            <a:r>
              <a:rPr sz="2000" spc="-15" dirty="0">
                <a:latin typeface="Calibri"/>
                <a:cs typeface="Calibri"/>
              </a:rPr>
              <a:t>π</a:t>
            </a:r>
            <a:r>
              <a:rPr sz="2000" spc="-10" dirty="0">
                <a:latin typeface="Calibri"/>
                <a:cs typeface="Calibri"/>
              </a:rPr>
              <a:t>ο</a:t>
            </a:r>
            <a:r>
              <a:rPr sz="2000" spc="-20" dirty="0">
                <a:latin typeface="Calibri"/>
                <a:cs typeface="Calibri"/>
              </a:rPr>
              <a:t>ρ</a:t>
            </a:r>
            <a:r>
              <a:rPr sz="2000" spc="-10" dirty="0">
                <a:latin typeface="Calibri"/>
                <a:cs typeface="Calibri"/>
              </a:rPr>
              <a:t>εί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τ</a:t>
            </a:r>
            <a:r>
              <a:rPr sz="2000" spc="-15" dirty="0">
                <a:latin typeface="Calibri"/>
                <a:cs typeface="Calibri"/>
              </a:rPr>
              <a:t>ο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80" dirty="0">
                <a:latin typeface="Calibri"/>
                <a:cs typeface="Calibri"/>
              </a:rPr>
              <a:t>κ</a:t>
            </a:r>
            <a:r>
              <a:rPr sz="2000" spc="-15" dirty="0">
                <a:latin typeface="Calibri"/>
                <a:cs typeface="Calibri"/>
              </a:rPr>
              <a:t>ά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10" dirty="0">
                <a:latin typeface="Calibri"/>
                <a:cs typeface="Calibri"/>
              </a:rPr>
              <a:t>ει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αυ</a:t>
            </a:r>
            <a:r>
              <a:rPr sz="2000" spc="-40" dirty="0">
                <a:latin typeface="Calibri"/>
                <a:cs typeface="Calibri"/>
              </a:rPr>
              <a:t>τ</a:t>
            </a:r>
            <a:r>
              <a:rPr sz="2000" spc="-10" dirty="0">
                <a:latin typeface="Calibri"/>
                <a:cs typeface="Calibri"/>
              </a:rPr>
              <a:t>ό;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(</a:t>
            </a:r>
            <a:r>
              <a:rPr sz="2000" spc="-5" dirty="0">
                <a:latin typeface="Calibri"/>
                <a:cs typeface="Calibri"/>
              </a:rPr>
              <a:t>η</a:t>
            </a:r>
            <a:r>
              <a:rPr sz="2000" spc="-10" dirty="0">
                <a:latin typeface="Calibri"/>
                <a:cs typeface="Calibri"/>
              </a:rPr>
              <a:t>με</a:t>
            </a:r>
            <a:r>
              <a:rPr sz="2000" spc="-20" dirty="0">
                <a:latin typeface="Calibri"/>
                <a:cs typeface="Calibri"/>
              </a:rPr>
              <a:t>ρ</a:t>
            </a:r>
            <a:r>
              <a:rPr sz="2000" spc="-35" dirty="0">
                <a:latin typeface="Calibri"/>
                <a:cs typeface="Calibri"/>
              </a:rPr>
              <a:t>ο</a:t>
            </a:r>
            <a:r>
              <a:rPr sz="2000" spc="-45" dirty="0">
                <a:latin typeface="Calibri"/>
                <a:cs typeface="Calibri"/>
              </a:rPr>
              <a:t>λ</a:t>
            </a:r>
            <a:r>
              <a:rPr sz="2000" spc="-10" dirty="0">
                <a:latin typeface="Calibri"/>
                <a:cs typeface="Calibri"/>
              </a:rPr>
              <a:t>όγ</a:t>
            </a:r>
            <a:r>
              <a:rPr sz="2000" spc="-5" dirty="0">
                <a:latin typeface="Calibri"/>
                <a:cs typeface="Calibri"/>
              </a:rPr>
              <a:t>ι</a:t>
            </a:r>
            <a:r>
              <a:rPr sz="2000" spc="-15" dirty="0">
                <a:latin typeface="Calibri"/>
                <a:cs typeface="Calibri"/>
              </a:rPr>
              <a:t>ο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δ</a:t>
            </a:r>
            <a:r>
              <a:rPr sz="2000" spc="15" dirty="0">
                <a:latin typeface="Calibri"/>
                <a:cs typeface="Calibri"/>
              </a:rPr>
              <a:t>ι</a:t>
            </a:r>
            <a:r>
              <a:rPr sz="2000" spc="-20" dirty="0">
                <a:latin typeface="Calibri"/>
                <a:cs typeface="Calibri"/>
              </a:rPr>
              <a:t>λ</a:t>
            </a:r>
            <a:r>
              <a:rPr sz="2000" spc="-5" dirty="0">
                <a:latin typeface="Calibri"/>
                <a:cs typeface="Calibri"/>
              </a:rPr>
              <a:t>η</a:t>
            </a:r>
            <a:r>
              <a:rPr sz="2000" spc="-10" dirty="0">
                <a:latin typeface="Calibri"/>
                <a:cs typeface="Calibri"/>
              </a:rPr>
              <a:t>μμ</a:t>
            </a:r>
            <a:r>
              <a:rPr sz="2000" spc="-15" dirty="0">
                <a:latin typeface="Calibri"/>
                <a:cs typeface="Calibri"/>
              </a:rPr>
              <a:t>άτω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spc="-20" dirty="0">
                <a:latin typeface="Calibri"/>
                <a:cs typeface="Calibri"/>
              </a:rPr>
              <a:t>σ</a:t>
            </a:r>
            <a:r>
              <a:rPr sz="2000" spc="-15" dirty="0">
                <a:latin typeface="Calibri"/>
                <a:cs typeface="Calibri"/>
              </a:rPr>
              <a:t>υ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spc="-5" dirty="0">
                <a:latin typeface="Calibri"/>
                <a:cs typeface="Calibri"/>
              </a:rPr>
              <a:t>ι</a:t>
            </a:r>
            <a:r>
              <a:rPr sz="2000" spc="-20" dirty="0">
                <a:latin typeface="Calibri"/>
                <a:cs typeface="Calibri"/>
              </a:rPr>
              <a:t>σθ</a:t>
            </a:r>
            <a:r>
              <a:rPr sz="2000" spc="-5" dirty="0">
                <a:latin typeface="Calibri"/>
                <a:cs typeface="Calibri"/>
              </a:rPr>
              <a:t>η</a:t>
            </a:r>
            <a:r>
              <a:rPr sz="2000" spc="-10" dirty="0">
                <a:latin typeface="Calibri"/>
                <a:cs typeface="Calibri"/>
              </a:rPr>
              <a:t>μ</a:t>
            </a:r>
            <a:r>
              <a:rPr sz="2000" spc="-15" dirty="0">
                <a:latin typeface="Calibri"/>
                <a:cs typeface="Calibri"/>
              </a:rPr>
              <a:t>άτω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απ</a:t>
            </a:r>
            <a:r>
              <a:rPr sz="2000" spc="-10" dirty="0">
                <a:latin typeface="Calibri"/>
                <a:cs typeface="Calibri"/>
              </a:rPr>
              <a:t>ο</a:t>
            </a:r>
            <a:r>
              <a:rPr sz="2000" spc="-15" dirty="0">
                <a:latin typeface="Calibri"/>
                <a:cs typeface="Calibri"/>
              </a:rPr>
              <a:t>φ</a:t>
            </a:r>
            <a:r>
              <a:rPr sz="2000" spc="-40" dirty="0">
                <a:latin typeface="Calibri"/>
                <a:cs typeface="Calibri"/>
              </a:rPr>
              <a:t>ά</a:t>
            </a:r>
            <a:r>
              <a:rPr sz="2000" spc="-20" dirty="0">
                <a:latin typeface="Calibri"/>
                <a:cs typeface="Calibri"/>
              </a:rPr>
              <a:t>σ</a:t>
            </a:r>
            <a:r>
              <a:rPr sz="2000" spc="-15" dirty="0">
                <a:latin typeface="Calibri"/>
                <a:cs typeface="Calibri"/>
              </a:rPr>
              <a:t>εων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κ</a:t>
            </a:r>
            <a:r>
              <a:rPr sz="2000" spc="-45" dirty="0">
                <a:latin typeface="Calibri"/>
                <a:cs typeface="Calibri"/>
              </a:rPr>
              <a:t>λ</a:t>
            </a:r>
            <a:r>
              <a:rPr sz="2000" spc="-15" dirty="0">
                <a:latin typeface="Calibri"/>
                <a:cs typeface="Calibri"/>
              </a:rPr>
              <a:t>π)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350" spc="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350" spc="-60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2000" spc="-15" dirty="0">
                <a:latin typeface="Calibri"/>
                <a:cs typeface="Calibri"/>
              </a:rPr>
              <a:t>Ό</a:t>
            </a:r>
            <a:r>
              <a:rPr sz="2000" spc="-45" dirty="0">
                <a:latin typeface="Calibri"/>
                <a:cs typeface="Calibri"/>
              </a:rPr>
              <a:t>λ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αυτά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σ</a:t>
            </a:r>
            <a:r>
              <a:rPr sz="2000" spc="-5" dirty="0">
                <a:latin typeface="Calibri"/>
                <a:cs typeface="Calibri"/>
              </a:rPr>
              <a:t>η</a:t>
            </a:r>
            <a:r>
              <a:rPr sz="2000" spc="-10" dirty="0">
                <a:latin typeface="Calibri"/>
                <a:cs typeface="Calibri"/>
              </a:rPr>
              <a:t>μ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spc="-30" dirty="0">
                <a:latin typeface="Calibri"/>
                <a:cs typeface="Calibri"/>
              </a:rPr>
              <a:t>ί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10" dirty="0">
                <a:latin typeface="Calibri"/>
                <a:cs typeface="Calibri"/>
              </a:rPr>
              <a:t>ουν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δ</a:t>
            </a:r>
            <a:r>
              <a:rPr sz="2000" spc="-5" dirty="0">
                <a:latin typeface="Calibri"/>
                <a:cs typeface="Calibri"/>
              </a:rPr>
              <a:t>ι</a:t>
            </a:r>
            <a:r>
              <a:rPr sz="2000" spc="-15" dirty="0">
                <a:latin typeface="Calibri"/>
                <a:cs typeface="Calibri"/>
              </a:rPr>
              <a:t>άφ</a:t>
            </a:r>
            <a:r>
              <a:rPr sz="2000" spc="-10" dirty="0">
                <a:latin typeface="Calibri"/>
                <a:cs typeface="Calibri"/>
              </a:rPr>
              <a:t>ο</a:t>
            </a:r>
            <a:r>
              <a:rPr sz="2000" spc="-20" dirty="0">
                <a:latin typeface="Calibri"/>
                <a:cs typeface="Calibri"/>
              </a:rPr>
              <a:t>ρ</a:t>
            </a:r>
            <a:r>
              <a:rPr sz="2000" spc="-10" dirty="0">
                <a:latin typeface="Calibri"/>
                <a:cs typeface="Calibri"/>
              </a:rPr>
              <a:t>ες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μ</a:t>
            </a:r>
            <a:r>
              <a:rPr sz="2000" spc="-10" dirty="0">
                <a:latin typeface="Calibri"/>
                <a:cs typeface="Calibri"/>
              </a:rPr>
              <a:t>ο</a:t>
            </a:r>
            <a:r>
              <a:rPr sz="2000" spc="-20" dirty="0">
                <a:latin typeface="Calibri"/>
                <a:cs typeface="Calibri"/>
              </a:rPr>
              <a:t>ρ</a:t>
            </a:r>
            <a:r>
              <a:rPr sz="2000" spc="-15" dirty="0">
                <a:latin typeface="Calibri"/>
                <a:cs typeface="Calibri"/>
              </a:rPr>
              <a:t>φές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μ</a:t>
            </a:r>
            <a:r>
              <a:rPr sz="2000" spc="-15" dirty="0">
                <a:latin typeface="Calibri"/>
                <a:cs typeface="Calibri"/>
              </a:rPr>
              <a:t>η</a:t>
            </a:r>
            <a:r>
              <a:rPr sz="2000" spc="-20" dirty="0">
                <a:latin typeface="Calibri"/>
                <a:cs typeface="Calibri"/>
              </a:rPr>
              <a:t>-δ</a:t>
            </a:r>
            <a:r>
              <a:rPr sz="2000" spc="-10" dirty="0">
                <a:latin typeface="Calibri"/>
                <a:cs typeface="Calibri"/>
              </a:rPr>
              <a:t>ομ</a:t>
            </a:r>
            <a:r>
              <a:rPr sz="2000" spc="-5" dirty="0">
                <a:latin typeface="Calibri"/>
                <a:cs typeface="Calibri"/>
              </a:rPr>
              <a:t>η</a:t>
            </a:r>
            <a:r>
              <a:rPr sz="2000" spc="-10" dirty="0">
                <a:latin typeface="Calibri"/>
                <a:cs typeface="Calibri"/>
              </a:rPr>
              <a:t>μέ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15" dirty="0">
                <a:latin typeface="Calibri"/>
                <a:cs typeface="Calibri"/>
              </a:rPr>
              <a:t>ων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σ</a:t>
            </a:r>
            <a:r>
              <a:rPr sz="2000" spc="-15" dirty="0">
                <a:latin typeface="Calibri"/>
                <a:cs typeface="Calibri"/>
              </a:rPr>
              <a:t>υ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10" dirty="0">
                <a:latin typeface="Calibri"/>
                <a:cs typeface="Calibri"/>
              </a:rPr>
              <a:t>ε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15" dirty="0">
                <a:latin typeface="Calibri"/>
                <a:cs typeface="Calibri"/>
              </a:rPr>
              <a:t>τ</a:t>
            </a:r>
            <a:r>
              <a:rPr sz="2000" spc="-10" dirty="0">
                <a:latin typeface="Calibri"/>
                <a:cs typeface="Calibri"/>
              </a:rPr>
              <a:t>εύ</a:t>
            </a:r>
            <a:r>
              <a:rPr sz="2000" spc="-40" dirty="0">
                <a:latin typeface="Calibri"/>
                <a:cs typeface="Calibri"/>
              </a:rPr>
              <a:t>ξ</a:t>
            </a:r>
            <a:r>
              <a:rPr sz="2000" spc="-15" dirty="0">
                <a:latin typeface="Calibri"/>
                <a:cs typeface="Calibri"/>
              </a:rPr>
              <a:t>εω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521443" y="6928179"/>
            <a:ext cx="18859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Lucida Sans Unicode"/>
                <a:cs typeface="Lucida Sans Unicode"/>
              </a:rPr>
              <a:t>3</a:t>
            </a:r>
            <a:r>
              <a:rPr sz="1000" dirty="0">
                <a:latin typeface="Lucida Sans Unicode"/>
                <a:cs typeface="Lucida Sans Unicode"/>
              </a:rPr>
              <a:t>1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71235" y="6251212"/>
            <a:ext cx="4030345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</a:pP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10" dirty="0">
                <a:latin typeface="Lucida Sans Unicode"/>
                <a:cs typeface="Lucida Sans Unicode"/>
              </a:rPr>
              <a:t>π</a:t>
            </a:r>
            <a:r>
              <a:rPr sz="900" spc="-5" dirty="0">
                <a:latin typeface="Lucida Sans Unicode"/>
                <a:cs typeface="Lucida Sans Unicode"/>
              </a:rPr>
              <a:t>ό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Τ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ιώ</a:t>
            </a:r>
            <a:r>
              <a:rPr sz="900" spc="15" dirty="0">
                <a:latin typeface="Lucida Sans Unicode"/>
                <a:cs typeface="Lucida Sans Unicode"/>
              </a:rPr>
              <a:t>λ</a:t>
            </a:r>
            <a:r>
              <a:rPr sz="900" spc="10" dirty="0">
                <a:latin typeface="Lucida Sans Unicode"/>
                <a:cs typeface="Lucida Sans Unicode"/>
              </a:rPr>
              <a:t>η</a:t>
            </a:r>
            <a:r>
              <a:rPr sz="900" dirty="0">
                <a:latin typeface="Lucida Sans Unicode"/>
                <a:cs typeface="Lucida Sans Unicode"/>
              </a:rPr>
              <a:t>ς,</a:t>
            </a:r>
            <a:r>
              <a:rPr sz="900" spc="-7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Γ</a:t>
            </a:r>
            <a:r>
              <a:rPr sz="900" dirty="0">
                <a:latin typeface="Lucida Sans Unicode"/>
                <a:cs typeface="Lucida Sans Unicode"/>
              </a:rPr>
              <a:t>. </a:t>
            </a:r>
            <a:r>
              <a:rPr sz="900" spc="-10" dirty="0">
                <a:latin typeface="Lucida Sans Unicode"/>
                <a:cs typeface="Lucida Sans Unicode"/>
              </a:rPr>
              <a:t>(</a:t>
            </a:r>
            <a:r>
              <a:rPr sz="900" spc="5" dirty="0">
                <a:latin typeface="Lucida Sans Unicode"/>
                <a:cs typeface="Lucida Sans Unicode"/>
              </a:rPr>
              <a:t>2014)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50" i="1" spc="-5" dirty="0">
                <a:latin typeface="Times New Roman"/>
                <a:cs typeface="Times New Roman"/>
              </a:rPr>
              <a:t>Μ</a:t>
            </a:r>
            <a:r>
              <a:rPr sz="950" i="1" spc="85" dirty="0">
                <a:latin typeface="Times New Roman"/>
                <a:cs typeface="Times New Roman"/>
              </a:rPr>
              <a:t>έ</a:t>
            </a:r>
            <a:r>
              <a:rPr sz="950" i="1" spc="95" dirty="0">
                <a:latin typeface="Times New Roman"/>
                <a:cs typeface="Times New Roman"/>
              </a:rPr>
              <a:t>θ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80" dirty="0">
                <a:latin typeface="Times New Roman"/>
                <a:cs typeface="Times New Roman"/>
              </a:rPr>
              <a:t>δ</a:t>
            </a:r>
            <a:r>
              <a:rPr sz="950" i="1" spc="70" dirty="0">
                <a:latin typeface="Times New Roman"/>
                <a:cs typeface="Times New Roman"/>
              </a:rPr>
              <a:t>οι</a:t>
            </a:r>
            <a:r>
              <a:rPr sz="950" i="1" spc="25" dirty="0">
                <a:latin typeface="Times New Roman"/>
                <a:cs typeface="Times New Roman"/>
              </a:rPr>
              <a:t> </a:t>
            </a:r>
            <a:r>
              <a:rPr sz="950" i="1" spc="-105" dirty="0">
                <a:latin typeface="Times New Roman"/>
                <a:cs typeface="Times New Roman"/>
              </a:rPr>
              <a:t>&amp;</a:t>
            </a:r>
            <a:r>
              <a:rPr sz="950" i="1" spc="35" dirty="0">
                <a:latin typeface="Times New Roman"/>
                <a:cs typeface="Times New Roman"/>
              </a:rPr>
              <a:t> </a:t>
            </a:r>
            <a:r>
              <a:rPr sz="950" i="1" spc="70" dirty="0">
                <a:latin typeface="Times New Roman"/>
                <a:cs typeface="Times New Roman"/>
              </a:rPr>
              <a:t>Τεχ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125" dirty="0">
                <a:latin typeface="Times New Roman"/>
                <a:cs typeface="Times New Roman"/>
              </a:rPr>
              <a:t>ές</a:t>
            </a:r>
            <a:r>
              <a:rPr sz="950" i="1" spc="-25" dirty="0">
                <a:latin typeface="Times New Roman"/>
                <a:cs typeface="Times New Roman"/>
              </a:rPr>
              <a:t> </a:t>
            </a:r>
            <a:r>
              <a:rPr sz="950" i="1" spc="40" dirty="0">
                <a:latin typeface="Times New Roman"/>
                <a:cs typeface="Times New Roman"/>
              </a:rPr>
              <a:t>Α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ά</a:t>
            </a:r>
            <a:r>
              <a:rPr sz="950" i="1" spc="135" dirty="0">
                <a:latin typeface="Times New Roman"/>
                <a:cs typeface="Times New Roman"/>
              </a:rPr>
              <a:t>λ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140" dirty="0">
                <a:latin typeface="Times New Roman"/>
                <a:cs typeface="Times New Roman"/>
              </a:rPr>
              <a:t>ς</a:t>
            </a:r>
            <a:r>
              <a:rPr sz="950" i="1" dirty="0">
                <a:latin typeface="Times New Roman"/>
                <a:cs typeface="Times New Roman"/>
              </a:rPr>
              <a:t> 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Π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55" dirty="0">
                <a:latin typeface="Times New Roman"/>
                <a:cs typeface="Times New Roman"/>
              </a:rPr>
              <a:t>ι</a:t>
            </a:r>
            <a:r>
              <a:rPr sz="950" i="1" spc="85" dirty="0">
                <a:latin typeface="Times New Roman"/>
                <a:cs typeface="Times New Roman"/>
              </a:rPr>
              <a:t>ο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90" dirty="0">
                <a:latin typeface="Times New Roman"/>
                <a:cs typeface="Times New Roman"/>
              </a:rPr>
              <a:t>ή</a:t>
            </a:r>
            <a:r>
              <a:rPr sz="950" i="1" spc="45" dirty="0">
                <a:latin typeface="Times New Roman"/>
                <a:cs typeface="Times New Roman"/>
              </a:rPr>
              <a:t> </a:t>
            </a:r>
            <a:r>
              <a:rPr sz="950" i="1" spc="-55" dirty="0">
                <a:latin typeface="Times New Roman"/>
                <a:cs typeface="Times New Roman"/>
              </a:rPr>
              <a:t>Έ</a:t>
            </a:r>
            <a:r>
              <a:rPr sz="950" i="1" spc="110" dirty="0">
                <a:latin typeface="Times New Roman"/>
                <a:cs typeface="Times New Roman"/>
              </a:rPr>
              <a:t>ρ</a:t>
            </a:r>
            <a:r>
              <a:rPr sz="950" i="1" spc="100" dirty="0">
                <a:latin typeface="Times New Roman"/>
                <a:cs typeface="Times New Roman"/>
              </a:rPr>
              <a:t>ε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α</a:t>
            </a:r>
            <a:r>
              <a:rPr sz="950" i="1" spc="45" dirty="0">
                <a:latin typeface="Times New Roman"/>
                <a:cs typeface="Times New Roman"/>
              </a:rPr>
              <a:t>,</a:t>
            </a:r>
            <a:r>
              <a:rPr sz="950" i="1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-5" dirty="0">
                <a:latin typeface="Lucida Sans Unicode"/>
                <a:cs typeface="Lucida Sans Unicode"/>
              </a:rPr>
              <a:t>θ</a:t>
            </a:r>
            <a:r>
              <a:rPr sz="900" spc="10" dirty="0">
                <a:latin typeface="Lucida Sans Unicode"/>
                <a:cs typeface="Lucida Sans Unicode"/>
              </a:rPr>
              <a:t>ή</a:t>
            </a:r>
            <a:r>
              <a:rPr sz="900" spc="5" dirty="0">
                <a:latin typeface="Lucida Sans Unicode"/>
                <a:cs typeface="Lucida Sans Unicode"/>
              </a:rPr>
              <a:t>ν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Εκ</a:t>
            </a:r>
            <a:r>
              <a:rPr sz="900" spc="-5" dirty="0">
                <a:latin typeface="Lucida Sans Unicode"/>
                <a:cs typeface="Lucida Sans Unicode"/>
              </a:rPr>
              <a:t>δό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εις</a:t>
            </a:r>
            <a:r>
              <a:rPr sz="900" spc="-7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Κ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-15" dirty="0">
                <a:latin typeface="Lucida Sans Unicode"/>
                <a:cs typeface="Lucida Sans Unicode"/>
              </a:rPr>
              <a:t>τ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10" dirty="0">
                <a:latin typeface="Lucida Sans Unicode"/>
                <a:cs typeface="Lucida Sans Unicode"/>
              </a:rPr>
              <a:t>κή</a:t>
            </a:r>
            <a:r>
              <a:rPr sz="900" dirty="0">
                <a:latin typeface="Lucida Sans Unicode"/>
                <a:cs typeface="Lucida Sans Unicode"/>
              </a:rPr>
              <a:t>.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79776" y="844803"/>
            <a:ext cx="490727" cy="124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41320" y="96824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28488" y="844803"/>
            <a:ext cx="1353312" cy="2133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52032" y="105663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4664" y="872236"/>
            <a:ext cx="176784" cy="2316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40679" y="1058163"/>
            <a:ext cx="57912" cy="457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37119" y="924052"/>
            <a:ext cx="454151" cy="1798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54223" y="924052"/>
            <a:ext cx="719327" cy="2438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74135" y="924052"/>
            <a:ext cx="478536" cy="2438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44111" y="844803"/>
            <a:ext cx="1395984" cy="3230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44311" y="1058163"/>
            <a:ext cx="816863" cy="1097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16040" y="1055116"/>
            <a:ext cx="85344" cy="1127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80631" y="1055116"/>
            <a:ext cx="88392" cy="1127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29983" y="924052"/>
            <a:ext cx="612648" cy="2438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70519" y="924052"/>
            <a:ext cx="478536" cy="2438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81271" y="1274572"/>
            <a:ext cx="2535936" cy="2621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10328" y="153517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9F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88279" y="1533652"/>
            <a:ext cx="6096" cy="30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90615" y="153517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9F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78296" y="153517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9F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65392" y="1533652"/>
            <a:ext cx="51816" cy="579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72584" y="1536700"/>
            <a:ext cx="45720" cy="579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26152" y="1533652"/>
            <a:ext cx="91440" cy="609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19800" y="1533652"/>
            <a:ext cx="45720" cy="609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09944" y="1533652"/>
            <a:ext cx="45720" cy="6096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422908" y="2023110"/>
            <a:ext cx="7939405" cy="3750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728345" indent="-256540">
              <a:lnSpc>
                <a:spcPct val="100000"/>
              </a:lnSpc>
            </a:pPr>
            <a:r>
              <a:rPr sz="1200" spc="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200" spc="16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1800" spc="-10" dirty="0">
                <a:latin typeface="Calibri"/>
                <a:cs typeface="Calibri"/>
              </a:rPr>
              <a:t>Σ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55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-5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έρε</a:t>
            </a:r>
            <a:r>
              <a:rPr sz="1800" spc="5" dirty="0">
                <a:latin typeface="Calibri"/>
                <a:cs typeface="Calibri"/>
              </a:rPr>
              <a:t>υν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υ</a:t>
            </a:r>
            <a:r>
              <a:rPr sz="1800" spc="10" dirty="0">
                <a:latin typeface="Calibri"/>
                <a:cs typeface="Calibri"/>
              </a:rPr>
              <a:t>ιο</a:t>
            </a:r>
            <a:r>
              <a:rPr sz="1800" dirty="0">
                <a:latin typeface="Calibri"/>
                <a:cs typeface="Calibri"/>
              </a:rPr>
              <a:t>θ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-15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τά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10" dirty="0">
                <a:latin typeface="Calibri"/>
                <a:cs typeface="Calibri"/>
              </a:rPr>
              <a:t>ό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ο</a:t>
            </a:r>
            <a:r>
              <a:rPr sz="1800" spc="-20" dirty="0">
                <a:latin typeface="Calibri"/>
                <a:cs typeface="Calibri"/>
              </a:rPr>
              <a:t>λ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spc="25" dirty="0">
                <a:latin typeface="Calibri"/>
                <a:cs typeface="Calibri"/>
              </a:rPr>
              <a:t>σ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-5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-5" dirty="0">
                <a:latin typeface="Calibri"/>
                <a:cs typeface="Calibri"/>
              </a:rPr>
              <a:t>έ</a:t>
            </a:r>
            <a:r>
              <a:rPr sz="1800" spc="-15" dirty="0">
                <a:latin typeface="Calibri"/>
                <a:cs typeface="Calibri"/>
              </a:rPr>
              <a:t>γγ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ση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5" dirty="0">
                <a:latin typeface="Calibri"/>
                <a:cs typeface="Calibri"/>
              </a:rPr>
              <a:t>ω</a:t>
            </a:r>
            <a:r>
              <a:rPr sz="1800" dirty="0">
                <a:latin typeface="Calibri"/>
                <a:cs typeface="Calibri"/>
              </a:rPr>
              <a:t>ν 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-30" dirty="0">
                <a:latin typeface="Calibri"/>
                <a:cs typeface="Calibri"/>
              </a:rPr>
              <a:t>ξ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5" dirty="0">
                <a:latin typeface="Calibri"/>
                <a:cs typeface="Calibri"/>
              </a:rPr>
              <a:t>ζ</a:t>
            </a:r>
            <a:r>
              <a:rPr sz="1800" spc="10" dirty="0">
                <a:latin typeface="Calibri"/>
                <a:cs typeface="Calibri"/>
              </a:rPr>
              <a:t>ό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-5" dirty="0">
                <a:latin typeface="Calibri"/>
                <a:cs typeface="Calibri"/>
              </a:rPr>
              <a:t>ω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-15" dirty="0">
                <a:latin typeface="Calibri"/>
                <a:cs typeface="Calibri"/>
              </a:rPr>
              <a:t> π</a:t>
            </a:r>
            <a:r>
              <a:rPr sz="1800" spc="-5" dirty="0">
                <a:latin typeface="Calibri"/>
                <a:cs typeface="Calibri"/>
              </a:rPr>
              <a:t>ερ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5" dirty="0">
                <a:latin typeface="Calibri"/>
                <a:cs typeface="Calibri"/>
              </a:rPr>
              <a:t>ώ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-5" dirty="0">
                <a:latin typeface="Calibri"/>
                <a:cs typeface="Calibri"/>
              </a:rPr>
              <a:t>εω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68605" marR="146685" indent="-256540">
              <a:lnSpc>
                <a:spcPct val="100000"/>
              </a:lnSpc>
              <a:spcBef>
                <a:spcPts val="405"/>
              </a:spcBef>
            </a:pPr>
            <a:r>
              <a:rPr sz="1200" spc="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200" spc="16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1800" spc="10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ερε</a:t>
            </a:r>
            <a:r>
              <a:rPr sz="1800" spc="5" dirty="0">
                <a:latin typeface="Calibri"/>
                <a:cs typeface="Calibri"/>
              </a:rPr>
              <a:t>υν</a:t>
            </a:r>
            <a:r>
              <a:rPr sz="1800" spc="-30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ά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</a:t>
            </a:r>
            <a:r>
              <a:rPr sz="1800" spc="-30" dirty="0">
                <a:latin typeface="Calibri"/>
                <a:cs typeface="Calibri"/>
              </a:rPr>
              <a:t>ε</a:t>
            </a:r>
            <a:r>
              <a:rPr sz="1800" spc="-10" dirty="0">
                <a:latin typeface="Calibri"/>
                <a:cs typeface="Calibri"/>
              </a:rPr>
              <a:t>δ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-5" dirty="0">
                <a:latin typeface="Calibri"/>
                <a:cs typeface="Calibri"/>
              </a:rPr>
              <a:t>έ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δε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υ</a:t>
            </a:r>
            <a:r>
              <a:rPr sz="1800" spc="-35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ά</a:t>
            </a:r>
            <a:r>
              <a:rPr sz="1800" spc="-10" dirty="0">
                <a:latin typeface="Calibri"/>
                <a:cs typeface="Calibri"/>
              </a:rPr>
              <a:t>γ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θ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-5" dirty="0">
                <a:latin typeface="Calibri"/>
                <a:cs typeface="Calibri"/>
              </a:rPr>
              <a:t>έ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ς 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30" dirty="0">
                <a:latin typeface="Calibri"/>
                <a:cs typeface="Calibri"/>
              </a:rPr>
              <a:t>η</a:t>
            </a:r>
            <a:r>
              <a:rPr sz="1800" spc="-10" dirty="0">
                <a:latin typeface="Calibri"/>
                <a:cs typeface="Calibri"/>
              </a:rPr>
              <a:t>γ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spc="10" dirty="0">
                <a:latin typeface="Calibri"/>
                <a:cs typeface="Calibri"/>
              </a:rPr>
              <a:t>ί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5" dirty="0">
                <a:latin typeface="Calibri"/>
                <a:cs typeface="Calibri"/>
              </a:rPr>
              <a:t>λ</a:t>
            </a:r>
            <a:r>
              <a:rPr sz="1800" spc="-20" dirty="0">
                <a:latin typeface="Calibri"/>
                <a:cs typeface="Calibri"/>
              </a:rPr>
              <a:t>λ</a:t>
            </a:r>
            <a:r>
              <a:rPr sz="1800" dirty="0">
                <a:latin typeface="Calibri"/>
                <a:cs typeface="Calibri"/>
              </a:rPr>
              <a:t>ά 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-15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χ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-15" dirty="0">
                <a:latin typeface="Calibri"/>
                <a:cs typeface="Calibri"/>
              </a:rPr>
              <a:t>ύ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-5" dirty="0">
                <a:latin typeface="Calibri"/>
                <a:cs typeface="Calibri"/>
              </a:rPr>
              <a:t>ω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5" dirty="0">
                <a:latin typeface="Calibri"/>
                <a:cs typeface="Calibri"/>
              </a:rPr>
              <a:t>ερ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spc="-5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λ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10" dirty="0">
                <a:latin typeface="Calibri"/>
                <a:cs typeface="Calibri"/>
              </a:rPr>
              <a:t>γ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spc="-5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δ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-5" dirty="0">
                <a:latin typeface="Calibri"/>
                <a:cs typeface="Calibri"/>
              </a:rPr>
              <a:t>ερ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dirty="0">
                <a:latin typeface="Calibri"/>
                <a:cs typeface="Calibri"/>
              </a:rPr>
              <a:t>ά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55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ά</a:t>
            </a:r>
            <a:r>
              <a:rPr sz="1800" dirty="0">
                <a:latin typeface="Calibri"/>
                <a:cs typeface="Calibri"/>
              </a:rPr>
              <a:t>θε</a:t>
            </a:r>
            <a:r>
              <a:rPr sz="1800" spc="-5" dirty="0">
                <a:latin typeface="Calibri"/>
                <a:cs typeface="Calibri"/>
              </a:rPr>
              <a:t> ε</a:t>
            </a:r>
            <a:r>
              <a:rPr sz="1800" spc="-30" dirty="0">
                <a:latin typeface="Calibri"/>
                <a:cs typeface="Calibri"/>
              </a:rPr>
              <a:t>ξ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5" dirty="0">
                <a:latin typeface="Calibri"/>
                <a:cs typeface="Calibri"/>
              </a:rPr>
              <a:t>ζ</a:t>
            </a:r>
            <a:r>
              <a:rPr sz="1800" spc="10" dirty="0">
                <a:latin typeface="Calibri"/>
                <a:cs typeface="Calibri"/>
              </a:rPr>
              <a:t>ό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-5" dirty="0">
                <a:latin typeface="Calibri"/>
                <a:cs typeface="Calibri"/>
              </a:rPr>
              <a:t>ερ</a:t>
            </a:r>
            <a:r>
              <a:rPr sz="1800" spc="10" dirty="0">
                <a:latin typeface="Calibri"/>
                <a:cs typeface="Calibri"/>
              </a:rPr>
              <a:t>ί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5" dirty="0">
                <a:latin typeface="Calibri"/>
                <a:cs typeface="Calibri"/>
              </a:rPr>
              <a:t>ω</a:t>
            </a:r>
            <a:r>
              <a:rPr sz="1800" dirty="0">
                <a:latin typeface="Calibri"/>
                <a:cs typeface="Calibri"/>
              </a:rPr>
              <a:t>ση 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5" dirty="0">
                <a:latin typeface="Calibri"/>
                <a:cs typeface="Calibri"/>
              </a:rPr>
              <a:t>υν</a:t>
            </a:r>
            <a:r>
              <a:rPr sz="1800" spc="-5" dirty="0">
                <a:latin typeface="Calibri"/>
                <a:cs typeface="Calibri"/>
              </a:rPr>
              <a:t>έ</a:t>
            </a:r>
            <a:r>
              <a:rPr sz="1800" spc="-25" dirty="0">
                <a:latin typeface="Calibri"/>
                <a:cs typeface="Calibri"/>
              </a:rPr>
              <a:t>χ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-5" dirty="0">
                <a:latin typeface="Calibri"/>
                <a:cs typeface="Calibri"/>
              </a:rPr>
              <a:t>έρ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5" dirty="0">
                <a:latin typeface="Calibri"/>
                <a:cs typeface="Calibri"/>
              </a:rPr>
              <a:t>υ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25" dirty="0">
                <a:latin typeface="Calibri"/>
                <a:cs typeface="Calibri"/>
              </a:rPr>
              <a:t> σ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15" dirty="0">
                <a:latin typeface="Calibri"/>
                <a:cs typeface="Calibri"/>
              </a:rPr>
              <a:t>ι</a:t>
            </a:r>
            <a:r>
              <a:rPr sz="1800" spc="-25" dirty="0">
                <a:latin typeface="Calibri"/>
                <a:cs typeface="Calibri"/>
              </a:rPr>
              <a:t>χ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5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10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ς σε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5" dirty="0">
                <a:latin typeface="Calibri"/>
                <a:cs typeface="Calibri"/>
              </a:rPr>
              <a:t>ύν</a:t>
            </a:r>
            <a:r>
              <a:rPr sz="1800" dirty="0">
                <a:latin typeface="Calibri"/>
                <a:cs typeface="Calibri"/>
              </a:rPr>
              <a:t>θ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τη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10" dirty="0">
                <a:latin typeface="Calibri"/>
                <a:cs typeface="Calibri"/>
              </a:rPr>
              <a:t>ό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30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68605" marR="414020" indent="-256540">
              <a:lnSpc>
                <a:spcPct val="100000"/>
              </a:lnSpc>
              <a:spcBef>
                <a:spcPts val="405"/>
              </a:spcBef>
            </a:pPr>
            <a:r>
              <a:rPr sz="1200" spc="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200" spc="16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1800" spc="-10" dirty="0">
                <a:latin typeface="Calibri"/>
                <a:cs typeface="Calibri"/>
              </a:rPr>
              <a:t>Ά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ό</a:t>
            </a:r>
            <a:r>
              <a:rPr sz="1800" dirty="0">
                <a:latin typeface="Calibri"/>
                <a:cs typeface="Calibri"/>
              </a:rPr>
              <a:t>χι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β</a:t>
            </a:r>
            <a:r>
              <a:rPr sz="1800" spc="5" dirty="0">
                <a:latin typeface="Calibri"/>
                <a:cs typeface="Calibri"/>
              </a:rPr>
              <a:t>λ</a:t>
            </a:r>
            <a:r>
              <a:rPr sz="1800" spc="-30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5" dirty="0">
                <a:latin typeface="Calibri"/>
                <a:cs typeface="Calibri"/>
              </a:rPr>
              <a:t>ές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-5" dirty="0">
                <a:latin typeface="Calibri"/>
                <a:cs typeface="Calibri"/>
              </a:rPr>
              <a:t>έ</a:t>
            </a:r>
            <a:r>
              <a:rPr sz="1800" spc="-10" dirty="0">
                <a:latin typeface="Calibri"/>
                <a:cs typeface="Calibri"/>
              </a:rPr>
              <a:t>γ</a:t>
            </a:r>
            <a:r>
              <a:rPr sz="1800" spc="-15" dirty="0">
                <a:latin typeface="Calibri"/>
                <a:cs typeface="Calibri"/>
              </a:rPr>
              <a:t>γ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ση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ό</a:t>
            </a:r>
            <a:r>
              <a:rPr sz="1800" spc="-20" dirty="0">
                <a:latin typeface="Calibri"/>
                <a:cs typeface="Calibri"/>
              </a:rPr>
              <a:t>λ</a:t>
            </a:r>
            <a:r>
              <a:rPr sz="1800" spc="-5" dirty="0">
                <a:latin typeface="Calibri"/>
                <a:cs typeface="Calibri"/>
              </a:rPr>
              <a:t>ω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5" dirty="0">
                <a:latin typeface="Calibri"/>
                <a:cs typeface="Calibri"/>
              </a:rPr>
              <a:t>ω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5" dirty="0">
                <a:latin typeface="Calibri"/>
                <a:cs typeface="Calibri"/>
              </a:rPr>
              <a:t>υ</a:t>
            </a:r>
            <a:r>
              <a:rPr sz="1800" spc="-25" dirty="0">
                <a:latin typeface="Calibri"/>
                <a:cs typeface="Calibri"/>
              </a:rPr>
              <a:t>χ</a:t>
            </a:r>
            <a:r>
              <a:rPr sz="1800" spc="-5" dirty="0">
                <a:latin typeface="Calibri"/>
                <a:cs typeface="Calibri"/>
              </a:rPr>
              <a:t>ώ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spc="10" dirty="0">
                <a:latin typeface="Calibri"/>
                <a:cs typeface="Calibri"/>
              </a:rPr>
              <a:t>ό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5" dirty="0">
                <a:latin typeface="Calibri"/>
                <a:cs typeface="Calibri"/>
              </a:rPr>
              <a:t>υ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5" dirty="0">
                <a:latin typeface="Calibri"/>
                <a:cs typeface="Calibri"/>
              </a:rPr>
              <a:t>έ</a:t>
            </a:r>
            <a:r>
              <a:rPr sz="1800" dirty="0">
                <a:latin typeface="Calibri"/>
                <a:cs typeface="Calibri"/>
              </a:rPr>
              <a:t>ς σ</a:t>
            </a:r>
            <a:r>
              <a:rPr sz="1800" spc="5" dirty="0">
                <a:latin typeface="Calibri"/>
                <a:cs typeface="Calibri"/>
              </a:rPr>
              <a:t>υν</a:t>
            </a:r>
            <a:r>
              <a:rPr sz="1800" spc="-5" dirty="0">
                <a:latin typeface="Calibri"/>
                <a:cs typeface="Calibri"/>
              </a:rPr>
              <a:t>έ</a:t>
            </a:r>
            <a:r>
              <a:rPr sz="1800" spc="-25" dirty="0">
                <a:latin typeface="Calibri"/>
                <a:cs typeface="Calibri"/>
              </a:rPr>
              <a:t>χ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68605" marR="264795" indent="-256540">
              <a:lnSpc>
                <a:spcPct val="100000"/>
              </a:lnSpc>
              <a:spcBef>
                <a:spcPts val="384"/>
              </a:spcBef>
            </a:pPr>
            <a:r>
              <a:rPr sz="1200" spc="10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200" spc="16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1800" spc="5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-15" dirty="0">
                <a:latin typeface="Calibri"/>
                <a:cs typeface="Calibri"/>
              </a:rPr>
              <a:t> π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ί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ερε</a:t>
            </a:r>
            <a:r>
              <a:rPr sz="1800" spc="5" dirty="0">
                <a:latin typeface="Calibri"/>
                <a:cs typeface="Calibri"/>
              </a:rPr>
              <a:t>υν</a:t>
            </a:r>
            <a:r>
              <a:rPr sz="1800" spc="-30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5" dirty="0">
                <a:latin typeface="Calibri"/>
                <a:cs typeface="Calibri"/>
              </a:rPr>
              <a:t>έ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-5" dirty="0">
                <a:latin typeface="Calibri"/>
                <a:cs typeface="Calibri"/>
              </a:rPr>
              <a:t>δ</a:t>
            </a:r>
            <a:r>
              <a:rPr sz="1800" spc="10" dirty="0">
                <a:latin typeface="Calibri"/>
                <a:cs typeface="Calibri"/>
              </a:rPr>
              <a:t>ια</a:t>
            </a:r>
            <a:r>
              <a:rPr sz="1800" dirty="0">
                <a:latin typeface="Calibri"/>
                <a:cs typeface="Calibri"/>
              </a:rPr>
              <a:t>φ</a:t>
            </a:r>
            <a:r>
              <a:rPr sz="1800" spc="-5" dirty="0">
                <a:latin typeface="Calibri"/>
                <a:cs typeface="Calibri"/>
              </a:rPr>
              <a:t>έρ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10" dirty="0">
                <a:latin typeface="Calibri"/>
                <a:cs typeface="Calibri"/>
              </a:rPr>
              <a:t> α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-15" dirty="0">
                <a:latin typeface="Calibri"/>
                <a:cs typeface="Calibri"/>
              </a:rPr>
              <a:t>α</a:t>
            </a:r>
            <a:r>
              <a:rPr sz="1800" spc="-5" dirty="0">
                <a:latin typeface="Calibri"/>
                <a:cs typeface="Calibri"/>
              </a:rPr>
              <a:t>δε</a:t>
            </a:r>
            <a:r>
              <a:rPr sz="1800" spc="10" dirty="0">
                <a:latin typeface="Calibri"/>
                <a:cs typeface="Calibri"/>
              </a:rPr>
              <a:t>ί</a:t>
            </a:r>
            <a:r>
              <a:rPr sz="1800" spc="-30" dirty="0">
                <a:latin typeface="Calibri"/>
                <a:cs typeface="Calibri"/>
              </a:rPr>
              <a:t>ξ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5" dirty="0">
                <a:latin typeface="Calibri"/>
                <a:cs typeface="Calibri"/>
              </a:rPr>
              <a:t>υ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ς </a:t>
            </a:r>
            <a:r>
              <a:rPr sz="1800" spc="-5" dirty="0">
                <a:latin typeface="Calibri"/>
                <a:cs typeface="Calibri"/>
              </a:rPr>
              <a:t>δ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φ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5" dirty="0">
                <a:latin typeface="Calibri"/>
                <a:cs typeface="Calibri"/>
              </a:rPr>
              <a:t>ρε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-30" dirty="0">
                <a:latin typeface="Calibri"/>
                <a:cs typeface="Calibri"/>
              </a:rPr>
              <a:t>κ</a:t>
            </a:r>
            <a:r>
              <a:rPr sz="1800" spc="-5" dirty="0">
                <a:latin typeface="Calibri"/>
                <a:cs typeface="Calibri"/>
              </a:rPr>
              <a:t>έ</a:t>
            </a:r>
            <a:r>
              <a:rPr sz="1800" dirty="0">
                <a:latin typeface="Calibri"/>
                <a:cs typeface="Calibri"/>
              </a:rPr>
              <a:t>ς 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-5" dirty="0">
                <a:latin typeface="Calibri"/>
                <a:cs typeface="Calibri"/>
              </a:rPr>
              <a:t>δ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25" dirty="0">
                <a:latin typeface="Calibri"/>
                <a:cs typeface="Calibri"/>
              </a:rPr>
              <a:t>χ</a:t>
            </a:r>
            <a:r>
              <a:rPr sz="1800" spc="-5" dirty="0">
                <a:latin typeface="Calibri"/>
                <a:cs typeface="Calibri"/>
              </a:rPr>
              <a:t>έ</a:t>
            </a:r>
            <a:r>
              <a:rPr sz="1800" dirty="0">
                <a:latin typeface="Calibri"/>
                <a:cs typeface="Calibri"/>
              </a:rPr>
              <a:t>ς 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-10" dirty="0">
                <a:latin typeface="Calibri"/>
                <a:cs typeface="Calibri"/>
              </a:rPr>
              <a:t>δη</a:t>
            </a:r>
            <a:r>
              <a:rPr sz="1800" spc="-20" dirty="0">
                <a:latin typeface="Calibri"/>
                <a:cs typeface="Calibri"/>
              </a:rPr>
              <a:t>λ</a:t>
            </a:r>
            <a:r>
              <a:rPr sz="1800" spc="-5" dirty="0">
                <a:latin typeface="Calibri"/>
                <a:cs typeface="Calibri"/>
              </a:rPr>
              <a:t>ώ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-30" dirty="0">
                <a:latin typeface="Calibri"/>
                <a:cs typeface="Calibri"/>
              </a:rPr>
              <a:t>ξ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5" dirty="0">
                <a:latin typeface="Calibri"/>
                <a:cs typeface="Calibri"/>
              </a:rPr>
              <a:t>ζ</a:t>
            </a:r>
            <a:r>
              <a:rPr sz="1800" spc="10" dirty="0">
                <a:latin typeface="Calibri"/>
                <a:cs typeface="Calibri"/>
              </a:rPr>
              <a:t>ό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15" dirty="0">
                <a:latin typeface="Calibri"/>
                <a:cs typeface="Calibri"/>
              </a:rPr>
              <a:t>ι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-5" dirty="0">
                <a:latin typeface="Calibri"/>
                <a:cs typeface="Calibri"/>
              </a:rPr>
              <a:t>ω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ύ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φ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15" dirty="0">
                <a:latin typeface="Calibri"/>
                <a:cs typeface="Calibri"/>
              </a:rPr>
              <a:t>ι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-5" dirty="0">
                <a:latin typeface="Calibri"/>
                <a:cs typeface="Calibri"/>
              </a:rPr>
              <a:t>έ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θ</a:t>
            </a:r>
            <a:r>
              <a:rPr sz="1800" spc="-5" dirty="0">
                <a:latin typeface="Calibri"/>
                <a:cs typeface="Calibri"/>
              </a:rPr>
              <a:t>ώ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ς </a:t>
            </a:r>
            <a:r>
              <a:rPr sz="1800" spc="-5" dirty="0">
                <a:latin typeface="Calibri"/>
                <a:cs typeface="Calibri"/>
              </a:rPr>
              <a:t>δ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φ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5" dirty="0">
                <a:latin typeface="Calibri"/>
                <a:cs typeface="Calibri"/>
              </a:rPr>
              <a:t>ρε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-30" dirty="0">
                <a:latin typeface="Calibri"/>
                <a:cs typeface="Calibri"/>
              </a:rPr>
              <a:t>κ</a:t>
            </a:r>
            <a:r>
              <a:rPr sz="1800" spc="-5" dirty="0">
                <a:latin typeface="Calibri"/>
                <a:cs typeface="Calibri"/>
              </a:rPr>
              <a:t>έ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spc="-30" dirty="0">
                <a:latin typeface="Calibri"/>
                <a:cs typeface="Calibri"/>
              </a:rPr>
              <a:t>κ</a:t>
            </a:r>
            <a:r>
              <a:rPr sz="1800" spc="-5" dirty="0">
                <a:latin typeface="Calibri"/>
                <a:cs typeface="Calibri"/>
              </a:rPr>
              <a:t>έ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5" dirty="0">
                <a:latin typeface="Calibri"/>
                <a:cs typeface="Calibri"/>
              </a:rPr>
              <a:t>ω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5" dirty="0">
                <a:latin typeface="Calibri"/>
                <a:cs typeface="Calibri"/>
              </a:rPr>
              <a:t> υ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30" dirty="0">
                <a:latin typeface="Calibri"/>
                <a:cs typeface="Calibri"/>
              </a:rPr>
              <a:t>κ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-5" dirty="0">
                <a:latin typeface="Calibri"/>
                <a:cs typeface="Calibri"/>
              </a:rPr>
              <a:t>έ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-5" dirty="0">
                <a:latin typeface="Calibri"/>
                <a:cs typeface="Calibri"/>
              </a:rPr>
              <a:t>ω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dirty="0">
                <a:latin typeface="Calibri"/>
                <a:cs typeface="Calibri"/>
              </a:rPr>
              <a:t>ί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ερε</a:t>
            </a:r>
            <a:r>
              <a:rPr sz="1800" spc="5" dirty="0">
                <a:latin typeface="Calibri"/>
                <a:cs typeface="Calibri"/>
              </a:rPr>
              <a:t>υν</a:t>
            </a:r>
            <a:r>
              <a:rPr sz="1800" spc="-5" dirty="0">
                <a:latin typeface="Calibri"/>
                <a:cs typeface="Calibri"/>
              </a:rPr>
              <a:t>ώ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φ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15" dirty="0">
                <a:latin typeface="Calibri"/>
                <a:cs typeface="Calibri"/>
              </a:rPr>
              <a:t>ι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-5" dirty="0">
                <a:latin typeface="Calibri"/>
                <a:cs typeface="Calibri"/>
              </a:rPr>
              <a:t>έ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5" dirty="0">
                <a:latin typeface="Calibri"/>
                <a:cs typeface="Calibri"/>
              </a:rPr>
              <a:t>υ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68605" marR="5080" indent="-256540">
              <a:lnSpc>
                <a:spcPct val="100000"/>
              </a:lnSpc>
              <a:spcBef>
                <a:spcPts val="405"/>
              </a:spcBef>
            </a:pPr>
            <a:r>
              <a:rPr sz="1200" spc="10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200" spc="16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1800" spc="-10" dirty="0">
                <a:latin typeface="Calibri"/>
                <a:cs typeface="Calibri"/>
              </a:rPr>
              <a:t>Δ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-30" dirty="0">
                <a:latin typeface="Calibri"/>
                <a:cs typeface="Calibri"/>
              </a:rPr>
              <a:t>ξ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ά</a:t>
            </a:r>
            <a:r>
              <a:rPr sz="1800" spc="-5" dirty="0">
                <a:latin typeface="Calibri"/>
                <a:cs typeface="Calibri"/>
              </a:rPr>
              <a:t>ζ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μ</a:t>
            </a:r>
            <a:r>
              <a:rPr sz="1800" spc="10" dirty="0">
                <a:latin typeface="Calibri"/>
                <a:cs typeface="Calibri"/>
              </a:rPr>
              <a:t>ό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10" dirty="0">
                <a:latin typeface="Calibri"/>
                <a:cs typeface="Calibri"/>
              </a:rPr>
              <a:t> ο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-5" dirty="0">
                <a:latin typeface="Calibri"/>
                <a:cs typeface="Calibri"/>
              </a:rPr>
              <a:t>ω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5" dirty="0">
                <a:latin typeface="Calibri"/>
                <a:cs typeface="Calibri"/>
              </a:rPr>
              <a:t>υ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-30" dirty="0">
                <a:latin typeface="Calibri"/>
                <a:cs typeface="Calibri"/>
              </a:rPr>
              <a:t>κ</a:t>
            </a:r>
            <a:r>
              <a:rPr sz="1800" spc="-5" dirty="0">
                <a:latin typeface="Calibri"/>
                <a:cs typeface="Calibri"/>
              </a:rPr>
              <a:t>έ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-5" dirty="0">
                <a:latin typeface="Calibri"/>
                <a:cs typeface="Calibri"/>
              </a:rPr>
              <a:t>ερ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5" dirty="0">
                <a:latin typeface="Calibri"/>
                <a:cs typeface="Calibri"/>
              </a:rPr>
              <a:t>ώ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ς,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5" dirty="0">
                <a:latin typeface="Calibri"/>
                <a:cs typeface="Calibri"/>
              </a:rPr>
              <a:t>λ</a:t>
            </a:r>
            <a:r>
              <a:rPr sz="1800" spc="-20" dirty="0">
                <a:latin typeface="Calibri"/>
                <a:cs typeface="Calibri"/>
              </a:rPr>
              <a:t>λ</a:t>
            </a:r>
            <a:r>
              <a:rPr sz="1800" dirty="0">
                <a:latin typeface="Calibri"/>
                <a:cs typeface="Calibri"/>
              </a:rPr>
              <a:t>ά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10" dirty="0">
                <a:latin typeface="Calibri"/>
                <a:cs typeface="Calibri"/>
              </a:rPr>
              <a:t> α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-30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-30" dirty="0">
                <a:latin typeface="Calibri"/>
                <a:cs typeface="Calibri"/>
              </a:rPr>
              <a:t>κ</a:t>
            </a:r>
            <a:r>
              <a:rPr sz="1800" spc="-5" dirty="0">
                <a:latin typeface="Calibri"/>
                <a:cs typeface="Calibri"/>
              </a:rPr>
              <a:t>έ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ή 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5" dirty="0">
                <a:latin typeface="Calibri"/>
                <a:cs typeface="Calibri"/>
              </a:rPr>
              <a:t>κ</a:t>
            </a:r>
            <a:r>
              <a:rPr sz="1800" spc="-20" dirty="0">
                <a:latin typeface="Calibri"/>
                <a:cs typeface="Calibri"/>
              </a:rPr>
              <a:t>λ</a:t>
            </a:r>
            <a:r>
              <a:rPr sz="1800" spc="-15" dirty="0">
                <a:latin typeface="Calibri"/>
                <a:cs typeface="Calibri"/>
              </a:rPr>
              <a:t>ί</a:t>
            </a:r>
            <a:r>
              <a:rPr sz="1800" spc="5" dirty="0">
                <a:latin typeface="Calibri"/>
                <a:cs typeface="Calibri"/>
              </a:rPr>
              <a:t>ν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5" dirty="0">
                <a:latin typeface="Calibri"/>
                <a:cs typeface="Calibri"/>
              </a:rPr>
              <a:t>υ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(</a:t>
            </a:r>
            <a:r>
              <a:rPr sz="1800" spc="-5" dirty="0">
                <a:latin typeface="Calibri"/>
                <a:cs typeface="Calibri"/>
              </a:rPr>
              <a:t>δ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φ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dirty="0">
                <a:latin typeface="Calibri"/>
                <a:cs typeface="Calibri"/>
              </a:rPr>
              <a:t>ά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spc="-5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έρε</a:t>
            </a:r>
            <a:r>
              <a:rPr sz="1800" spc="5" dirty="0">
                <a:latin typeface="Calibri"/>
                <a:cs typeface="Calibri"/>
              </a:rPr>
              <a:t>υν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5" dirty="0">
                <a:latin typeface="Calibri"/>
                <a:cs typeface="Calibri"/>
              </a:rPr>
              <a:t>)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5" dirty="0">
                <a:latin typeface="Calibri"/>
                <a:cs typeface="Calibri"/>
              </a:rPr>
              <a:t>Ε</a:t>
            </a:r>
            <a:r>
              <a:rPr sz="1800" spc="25" dirty="0">
                <a:latin typeface="Calibri"/>
                <a:cs typeface="Calibri"/>
              </a:rPr>
              <a:t>σ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ί</a:t>
            </a:r>
            <a:r>
              <a:rPr sz="1800" spc="-15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ση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σ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55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ν 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οι</a:t>
            </a:r>
            <a:r>
              <a:rPr sz="1800" spc="-30" dirty="0">
                <a:latin typeface="Calibri"/>
                <a:cs typeface="Calibri"/>
              </a:rPr>
              <a:t>κ</a:t>
            </a:r>
            <a:r>
              <a:rPr sz="1800" spc="30" dirty="0">
                <a:latin typeface="Calibri"/>
                <a:cs typeface="Calibri"/>
              </a:rPr>
              <a:t>ι</a:t>
            </a:r>
            <a:r>
              <a:rPr sz="1800" spc="-20" dirty="0">
                <a:latin typeface="Calibri"/>
                <a:cs typeface="Calibri"/>
              </a:rPr>
              <a:t>λ</a:t>
            </a:r>
            <a:r>
              <a:rPr sz="1800" spc="10" dirty="0">
                <a:latin typeface="Calibri"/>
                <a:cs typeface="Calibri"/>
              </a:rPr>
              <a:t>ία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10" dirty="0">
                <a:latin typeface="Calibri"/>
                <a:cs typeface="Calibri"/>
              </a:rPr>
              <a:t>δ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φ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5" dirty="0">
                <a:latin typeface="Calibri"/>
                <a:cs typeface="Calibri"/>
              </a:rPr>
              <a:t>ί</a:t>
            </a:r>
            <a:r>
              <a:rPr sz="1800" spc="-10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-10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521443" y="6928179"/>
            <a:ext cx="18859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Lucida Sans Unicode"/>
                <a:cs typeface="Lucida Sans Unicode"/>
              </a:rPr>
              <a:t>3</a:t>
            </a:r>
            <a:r>
              <a:rPr sz="1000" dirty="0">
                <a:latin typeface="Lucida Sans Unicode"/>
                <a:cs typeface="Lucida Sans Unicode"/>
              </a:rPr>
              <a:t>2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71235" y="6251212"/>
            <a:ext cx="4030345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</a:pP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10" dirty="0">
                <a:latin typeface="Lucida Sans Unicode"/>
                <a:cs typeface="Lucida Sans Unicode"/>
              </a:rPr>
              <a:t>π</a:t>
            </a:r>
            <a:r>
              <a:rPr sz="900" spc="-5" dirty="0">
                <a:latin typeface="Lucida Sans Unicode"/>
                <a:cs typeface="Lucida Sans Unicode"/>
              </a:rPr>
              <a:t>ό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Τ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ιώ</a:t>
            </a:r>
            <a:r>
              <a:rPr sz="900" spc="15" dirty="0">
                <a:latin typeface="Lucida Sans Unicode"/>
                <a:cs typeface="Lucida Sans Unicode"/>
              </a:rPr>
              <a:t>λ</a:t>
            </a:r>
            <a:r>
              <a:rPr sz="900" spc="10" dirty="0">
                <a:latin typeface="Lucida Sans Unicode"/>
                <a:cs typeface="Lucida Sans Unicode"/>
              </a:rPr>
              <a:t>η</a:t>
            </a:r>
            <a:r>
              <a:rPr sz="900" dirty="0">
                <a:latin typeface="Lucida Sans Unicode"/>
                <a:cs typeface="Lucida Sans Unicode"/>
              </a:rPr>
              <a:t>ς,</a:t>
            </a:r>
            <a:r>
              <a:rPr sz="900" spc="-7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Γ</a:t>
            </a:r>
            <a:r>
              <a:rPr sz="900" dirty="0">
                <a:latin typeface="Lucida Sans Unicode"/>
                <a:cs typeface="Lucida Sans Unicode"/>
              </a:rPr>
              <a:t>. </a:t>
            </a:r>
            <a:r>
              <a:rPr sz="900" spc="-10" dirty="0">
                <a:latin typeface="Lucida Sans Unicode"/>
                <a:cs typeface="Lucida Sans Unicode"/>
              </a:rPr>
              <a:t>(</a:t>
            </a:r>
            <a:r>
              <a:rPr sz="900" spc="5" dirty="0">
                <a:latin typeface="Lucida Sans Unicode"/>
                <a:cs typeface="Lucida Sans Unicode"/>
              </a:rPr>
              <a:t>2014)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50" i="1" spc="-5" dirty="0">
                <a:latin typeface="Times New Roman"/>
                <a:cs typeface="Times New Roman"/>
              </a:rPr>
              <a:t>Μ</a:t>
            </a:r>
            <a:r>
              <a:rPr sz="950" i="1" spc="85" dirty="0">
                <a:latin typeface="Times New Roman"/>
                <a:cs typeface="Times New Roman"/>
              </a:rPr>
              <a:t>έ</a:t>
            </a:r>
            <a:r>
              <a:rPr sz="950" i="1" spc="95" dirty="0">
                <a:latin typeface="Times New Roman"/>
                <a:cs typeface="Times New Roman"/>
              </a:rPr>
              <a:t>θ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80" dirty="0">
                <a:latin typeface="Times New Roman"/>
                <a:cs typeface="Times New Roman"/>
              </a:rPr>
              <a:t>δ</a:t>
            </a:r>
            <a:r>
              <a:rPr sz="950" i="1" spc="70" dirty="0">
                <a:latin typeface="Times New Roman"/>
                <a:cs typeface="Times New Roman"/>
              </a:rPr>
              <a:t>οι</a:t>
            </a:r>
            <a:r>
              <a:rPr sz="950" i="1" spc="25" dirty="0">
                <a:latin typeface="Times New Roman"/>
                <a:cs typeface="Times New Roman"/>
              </a:rPr>
              <a:t> </a:t>
            </a:r>
            <a:r>
              <a:rPr sz="950" i="1" spc="-105" dirty="0">
                <a:latin typeface="Times New Roman"/>
                <a:cs typeface="Times New Roman"/>
              </a:rPr>
              <a:t>&amp;</a:t>
            </a:r>
            <a:r>
              <a:rPr sz="950" i="1" spc="35" dirty="0">
                <a:latin typeface="Times New Roman"/>
                <a:cs typeface="Times New Roman"/>
              </a:rPr>
              <a:t> </a:t>
            </a:r>
            <a:r>
              <a:rPr sz="950" i="1" spc="70" dirty="0">
                <a:latin typeface="Times New Roman"/>
                <a:cs typeface="Times New Roman"/>
              </a:rPr>
              <a:t>Τεχ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125" dirty="0">
                <a:latin typeface="Times New Roman"/>
                <a:cs typeface="Times New Roman"/>
              </a:rPr>
              <a:t>ές</a:t>
            </a:r>
            <a:r>
              <a:rPr sz="950" i="1" spc="-25" dirty="0">
                <a:latin typeface="Times New Roman"/>
                <a:cs typeface="Times New Roman"/>
              </a:rPr>
              <a:t> </a:t>
            </a:r>
            <a:r>
              <a:rPr sz="950" i="1" spc="40" dirty="0">
                <a:latin typeface="Times New Roman"/>
                <a:cs typeface="Times New Roman"/>
              </a:rPr>
              <a:t>Α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ά</a:t>
            </a:r>
            <a:r>
              <a:rPr sz="950" i="1" spc="135" dirty="0">
                <a:latin typeface="Times New Roman"/>
                <a:cs typeface="Times New Roman"/>
              </a:rPr>
              <a:t>λ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140" dirty="0">
                <a:latin typeface="Times New Roman"/>
                <a:cs typeface="Times New Roman"/>
              </a:rPr>
              <a:t>ς</a:t>
            </a:r>
            <a:r>
              <a:rPr sz="950" i="1" dirty="0">
                <a:latin typeface="Times New Roman"/>
                <a:cs typeface="Times New Roman"/>
              </a:rPr>
              <a:t> 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Π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55" dirty="0">
                <a:latin typeface="Times New Roman"/>
                <a:cs typeface="Times New Roman"/>
              </a:rPr>
              <a:t>ι</a:t>
            </a:r>
            <a:r>
              <a:rPr sz="950" i="1" spc="85" dirty="0">
                <a:latin typeface="Times New Roman"/>
                <a:cs typeface="Times New Roman"/>
              </a:rPr>
              <a:t>ο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90" dirty="0">
                <a:latin typeface="Times New Roman"/>
                <a:cs typeface="Times New Roman"/>
              </a:rPr>
              <a:t>ή</a:t>
            </a:r>
            <a:r>
              <a:rPr sz="950" i="1" spc="45" dirty="0">
                <a:latin typeface="Times New Roman"/>
                <a:cs typeface="Times New Roman"/>
              </a:rPr>
              <a:t> </a:t>
            </a:r>
            <a:r>
              <a:rPr sz="950" i="1" spc="-55" dirty="0">
                <a:latin typeface="Times New Roman"/>
                <a:cs typeface="Times New Roman"/>
              </a:rPr>
              <a:t>Έ</a:t>
            </a:r>
            <a:r>
              <a:rPr sz="950" i="1" spc="110" dirty="0">
                <a:latin typeface="Times New Roman"/>
                <a:cs typeface="Times New Roman"/>
              </a:rPr>
              <a:t>ρ</a:t>
            </a:r>
            <a:r>
              <a:rPr sz="950" i="1" spc="100" dirty="0">
                <a:latin typeface="Times New Roman"/>
                <a:cs typeface="Times New Roman"/>
              </a:rPr>
              <a:t>ε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α</a:t>
            </a:r>
            <a:r>
              <a:rPr sz="950" i="1" spc="45" dirty="0">
                <a:latin typeface="Times New Roman"/>
                <a:cs typeface="Times New Roman"/>
              </a:rPr>
              <a:t>,</a:t>
            </a:r>
            <a:r>
              <a:rPr sz="950" i="1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-5" dirty="0">
                <a:latin typeface="Lucida Sans Unicode"/>
                <a:cs typeface="Lucida Sans Unicode"/>
              </a:rPr>
              <a:t>θ</a:t>
            </a:r>
            <a:r>
              <a:rPr sz="900" spc="10" dirty="0">
                <a:latin typeface="Lucida Sans Unicode"/>
                <a:cs typeface="Lucida Sans Unicode"/>
              </a:rPr>
              <a:t>ή</a:t>
            </a:r>
            <a:r>
              <a:rPr sz="900" spc="5" dirty="0">
                <a:latin typeface="Lucida Sans Unicode"/>
                <a:cs typeface="Lucida Sans Unicode"/>
              </a:rPr>
              <a:t>ν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Εκ</a:t>
            </a:r>
            <a:r>
              <a:rPr sz="900" spc="-5" dirty="0">
                <a:latin typeface="Lucida Sans Unicode"/>
                <a:cs typeface="Lucida Sans Unicode"/>
              </a:rPr>
              <a:t>δό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εις</a:t>
            </a:r>
            <a:r>
              <a:rPr sz="900" spc="-7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Κ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-15" dirty="0">
                <a:latin typeface="Lucida Sans Unicode"/>
                <a:cs typeface="Lucida Sans Unicode"/>
              </a:rPr>
              <a:t>τ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10" dirty="0">
                <a:latin typeface="Lucida Sans Unicode"/>
                <a:cs typeface="Lucida Sans Unicode"/>
              </a:rPr>
              <a:t>κή</a:t>
            </a:r>
            <a:r>
              <a:rPr sz="900" dirty="0">
                <a:latin typeface="Lucida Sans Unicode"/>
                <a:cs typeface="Lucida Sans Unicode"/>
              </a:rPr>
              <a:t>.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61815" y="978917"/>
            <a:ext cx="176784" cy="2377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51376" y="954532"/>
            <a:ext cx="719327" cy="3261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71288" y="1036827"/>
            <a:ext cx="478536" cy="2438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38215" y="954532"/>
            <a:ext cx="1764792" cy="3261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35683" y="2084577"/>
            <a:ext cx="7737475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</a:pPr>
            <a:r>
              <a:rPr sz="1350" spc="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350" spc="-60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2000" spc="-10" dirty="0">
                <a:latin typeface="Calibri"/>
                <a:cs typeface="Calibri"/>
              </a:rPr>
              <a:t>Σύμ</a:t>
            </a:r>
            <a:r>
              <a:rPr sz="2000" spc="-15" dirty="0">
                <a:latin typeface="Calibri"/>
                <a:cs typeface="Calibri"/>
              </a:rPr>
              <a:t>φω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με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τ</a:t>
            </a:r>
            <a:r>
              <a:rPr sz="2000" spc="-55" dirty="0">
                <a:latin typeface="Calibri"/>
                <a:cs typeface="Calibri"/>
              </a:rPr>
              <a:t>η</a:t>
            </a:r>
            <a:r>
              <a:rPr sz="2000" spc="-10" dirty="0">
                <a:latin typeface="Calibri"/>
                <a:cs typeface="Calibri"/>
              </a:rPr>
              <a:t>ν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spc="-20" dirty="0">
                <a:latin typeface="Calibri"/>
                <a:cs typeface="Calibri"/>
              </a:rPr>
              <a:t>ρχ</a:t>
            </a:r>
            <a:r>
              <a:rPr sz="2000" spc="-15" dirty="0">
                <a:latin typeface="Calibri"/>
                <a:cs typeface="Calibri"/>
              </a:rPr>
              <a:t>ή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τ</a:t>
            </a:r>
            <a:r>
              <a:rPr sz="2000" spc="-5" dirty="0">
                <a:latin typeface="Calibri"/>
                <a:cs typeface="Calibri"/>
              </a:rPr>
              <a:t>η</a:t>
            </a:r>
            <a:r>
              <a:rPr sz="2000" spc="-10" dirty="0">
                <a:latin typeface="Calibri"/>
                <a:cs typeface="Calibri"/>
              </a:rPr>
              <a:t>ς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π</a:t>
            </a:r>
            <a:r>
              <a:rPr sz="2000" spc="-45" dirty="0">
                <a:latin typeface="Calibri"/>
                <a:cs typeface="Calibri"/>
              </a:rPr>
              <a:t>λ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spc="-5" dirty="0">
                <a:latin typeface="Calibri"/>
                <a:cs typeface="Calibri"/>
              </a:rPr>
              <a:t>ι</a:t>
            </a:r>
            <a:r>
              <a:rPr sz="2000" spc="-20" dirty="0">
                <a:latin typeface="Calibri"/>
                <a:cs typeface="Calibri"/>
              </a:rPr>
              <a:t>σ</a:t>
            </a:r>
            <a:r>
              <a:rPr sz="2000" spc="-5" dirty="0">
                <a:latin typeface="Calibri"/>
                <a:cs typeface="Calibri"/>
              </a:rPr>
              <a:t>ί</a:t>
            </a:r>
            <a:r>
              <a:rPr sz="2000" spc="-15" dirty="0">
                <a:latin typeface="Calibri"/>
                <a:cs typeface="Calibri"/>
              </a:rPr>
              <a:t>ω</a:t>
            </a:r>
            <a:r>
              <a:rPr sz="2000" spc="-20" dirty="0">
                <a:latin typeface="Calibri"/>
                <a:cs typeface="Calibri"/>
              </a:rPr>
              <a:t>σ</a:t>
            </a:r>
            <a:r>
              <a:rPr sz="2000" spc="-5" dirty="0">
                <a:latin typeface="Calibri"/>
                <a:cs typeface="Calibri"/>
              </a:rPr>
              <a:t>η</a:t>
            </a:r>
            <a:r>
              <a:rPr sz="2000" spc="-10" dirty="0">
                <a:latin typeface="Calibri"/>
                <a:cs typeface="Calibri"/>
              </a:rPr>
              <a:t>ς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τ</a:t>
            </a:r>
            <a:r>
              <a:rPr sz="2000" spc="-15" dirty="0">
                <a:latin typeface="Calibri"/>
                <a:cs typeface="Calibri"/>
              </a:rPr>
              <a:t>ο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</a:t>
            </a:r>
            <a:r>
              <a:rPr sz="2000" spc="-20" dirty="0">
                <a:latin typeface="Calibri"/>
                <a:cs typeface="Calibri"/>
              </a:rPr>
              <a:t>ρ</a:t>
            </a:r>
            <a:r>
              <a:rPr sz="2000" spc="-10" dirty="0">
                <a:latin typeface="Calibri"/>
                <a:cs typeface="Calibri"/>
              </a:rPr>
              <a:t>ευ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15" dirty="0">
                <a:latin typeface="Calibri"/>
                <a:cs typeface="Calibri"/>
              </a:rPr>
              <a:t>ώ</a:t>
            </a:r>
            <a:r>
              <a:rPr sz="2000" spc="-10" dirty="0">
                <a:latin typeface="Calibri"/>
                <a:cs typeface="Calibri"/>
              </a:rPr>
              <a:t>με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15" dirty="0">
                <a:latin typeface="Calibri"/>
                <a:cs typeface="Calibri"/>
              </a:rPr>
              <a:t>ο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φα</a:t>
            </a:r>
            <a:r>
              <a:rPr sz="2000" spc="-30" dirty="0">
                <a:latin typeface="Calibri"/>
                <a:cs typeface="Calibri"/>
              </a:rPr>
              <a:t>ι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10" dirty="0">
                <a:latin typeface="Calibri"/>
                <a:cs typeface="Calibri"/>
              </a:rPr>
              <a:t>όμε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15" dirty="0">
                <a:latin typeface="Calibri"/>
                <a:cs typeface="Calibri"/>
              </a:rPr>
              <a:t>ο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spc="-20" dirty="0">
                <a:latin typeface="Calibri"/>
                <a:cs typeface="Calibri"/>
              </a:rPr>
              <a:t>λ</a:t>
            </a:r>
            <a:r>
              <a:rPr sz="2000" spc="-45" dirty="0">
                <a:latin typeface="Calibri"/>
                <a:cs typeface="Calibri"/>
              </a:rPr>
              <a:t>λ</a:t>
            </a:r>
            <a:r>
              <a:rPr sz="2000" spc="-15" dirty="0">
                <a:latin typeface="Calibri"/>
                <a:cs typeface="Calibri"/>
              </a:rPr>
              <a:t>ά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80" dirty="0">
                <a:latin typeface="Calibri"/>
                <a:cs typeface="Calibri"/>
              </a:rPr>
              <a:t>κ</a:t>
            </a:r>
            <a:r>
              <a:rPr sz="2000" spc="-10" dirty="0">
                <a:latin typeface="Calibri"/>
                <a:cs typeface="Calibri"/>
              </a:rPr>
              <a:t>αι</a:t>
            </a:r>
            <a:r>
              <a:rPr sz="2000" spc="-15" dirty="0">
                <a:latin typeface="Calibri"/>
                <a:cs typeface="Calibri"/>
              </a:rPr>
              <a:t> η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ί</a:t>
            </a:r>
            <a:r>
              <a:rPr sz="2000" spc="-25" dirty="0">
                <a:latin typeface="Calibri"/>
                <a:cs typeface="Calibri"/>
              </a:rPr>
              <a:t>δ</a:t>
            </a:r>
            <a:r>
              <a:rPr sz="2000" spc="-5" dirty="0">
                <a:latin typeface="Calibri"/>
                <a:cs typeface="Calibri"/>
              </a:rPr>
              <a:t>ι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η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</a:t>
            </a:r>
            <a:r>
              <a:rPr sz="2000" spc="-20" dirty="0">
                <a:latin typeface="Calibri"/>
                <a:cs typeface="Calibri"/>
              </a:rPr>
              <a:t>ρ</a:t>
            </a:r>
            <a:r>
              <a:rPr sz="2000" spc="-10" dirty="0">
                <a:latin typeface="Calibri"/>
                <a:cs typeface="Calibri"/>
              </a:rPr>
              <a:t>ευ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30" dirty="0">
                <a:latin typeface="Calibri"/>
                <a:cs typeface="Calibri"/>
              </a:rPr>
              <a:t>η</a:t>
            </a:r>
            <a:r>
              <a:rPr sz="2000" spc="-15" dirty="0">
                <a:latin typeface="Calibri"/>
                <a:cs typeface="Calibri"/>
              </a:rPr>
              <a:t>τ</a:t>
            </a:r>
            <a:r>
              <a:rPr sz="2000" spc="-5" dirty="0">
                <a:latin typeface="Calibri"/>
                <a:cs typeface="Calibri"/>
              </a:rPr>
              <a:t>ι</a:t>
            </a:r>
            <a:r>
              <a:rPr sz="2000" spc="-10" dirty="0">
                <a:latin typeface="Calibri"/>
                <a:cs typeface="Calibri"/>
              </a:rPr>
              <a:t>κή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δ</a:t>
            </a:r>
            <a:r>
              <a:rPr sz="2000" spc="-5" dirty="0">
                <a:latin typeface="Calibri"/>
                <a:cs typeface="Calibri"/>
              </a:rPr>
              <a:t>ι</a:t>
            </a:r>
            <a:r>
              <a:rPr sz="2000" spc="-40" dirty="0">
                <a:latin typeface="Calibri"/>
                <a:cs typeface="Calibri"/>
              </a:rPr>
              <a:t>α</a:t>
            </a:r>
            <a:r>
              <a:rPr sz="2000" spc="-25" dirty="0">
                <a:latin typeface="Calibri"/>
                <a:cs typeface="Calibri"/>
              </a:rPr>
              <a:t>δ</a:t>
            </a:r>
            <a:r>
              <a:rPr sz="2000" spc="-5" dirty="0">
                <a:latin typeface="Calibri"/>
                <a:cs typeface="Calibri"/>
              </a:rPr>
              <a:t>ι</a:t>
            </a:r>
            <a:r>
              <a:rPr sz="2000" spc="-80" dirty="0">
                <a:latin typeface="Calibri"/>
                <a:cs typeface="Calibri"/>
              </a:rPr>
              <a:t>κ</a:t>
            </a:r>
            <a:r>
              <a:rPr sz="2000" spc="-40" dirty="0">
                <a:latin typeface="Calibri"/>
                <a:cs typeface="Calibri"/>
              </a:rPr>
              <a:t>α</a:t>
            </a:r>
            <a:r>
              <a:rPr sz="2000" spc="-20" dirty="0">
                <a:latin typeface="Calibri"/>
                <a:cs typeface="Calibri"/>
              </a:rPr>
              <a:t>σ</a:t>
            </a:r>
            <a:r>
              <a:rPr sz="2000" spc="-5" dirty="0">
                <a:latin typeface="Calibri"/>
                <a:cs typeface="Calibri"/>
              </a:rPr>
              <a:t>ί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ο</a:t>
            </a:r>
            <a:r>
              <a:rPr sz="2000" spc="-15" dirty="0">
                <a:latin typeface="Calibri"/>
                <a:cs typeface="Calibri"/>
              </a:rPr>
              <a:t>φε</a:t>
            </a:r>
            <a:r>
              <a:rPr sz="2000" spc="15" dirty="0">
                <a:latin typeface="Calibri"/>
                <a:cs typeface="Calibri"/>
              </a:rPr>
              <a:t>ί</a:t>
            </a:r>
            <a:r>
              <a:rPr sz="2000" spc="-45" dirty="0">
                <a:latin typeface="Calibri"/>
                <a:cs typeface="Calibri"/>
              </a:rPr>
              <a:t>λ</a:t>
            </a:r>
            <a:r>
              <a:rPr sz="2000" spc="-10" dirty="0">
                <a:latin typeface="Calibri"/>
                <a:cs typeface="Calibri"/>
              </a:rPr>
              <a:t>ουν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</a:t>
            </a:r>
            <a:r>
              <a:rPr sz="2000" spc="-20" dirty="0">
                <a:latin typeface="Calibri"/>
                <a:cs typeface="Calibri"/>
              </a:rPr>
              <a:t>ρ</a:t>
            </a:r>
            <a:r>
              <a:rPr sz="2000" spc="-10" dirty="0">
                <a:latin typeface="Calibri"/>
                <a:cs typeface="Calibri"/>
              </a:rPr>
              <a:t>μ</a:t>
            </a:r>
            <a:r>
              <a:rPr sz="2000" spc="-55" dirty="0">
                <a:latin typeface="Calibri"/>
                <a:cs typeface="Calibri"/>
              </a:rPr>
              <a:t>η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10" dirty="0">
                <a:latin typeface="Calibri"/>
                <a:cs typeface="Calibri"/>
              </a:rPr>
              <a:t>ευ</a:t>
            </a:r>
            <a:r>
              <a:rPr sz="2000" spc="-40" dirty="0">
                <a:latin typeface="Calibri"/>
                <a:cs typeface="Calibri"/>
              </a:rPr>
              <a:t>τ</a:t>
            </a:r>
            <a:r>
              <a:rPr sz="2000" spc="-10" dirty="0">
                <a:latin typeface="Calibri"/>
                <a:cs typeface="Calibri"/>
              </a:rPr>
              <a:t>ούν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u="heavy" spc="-10" dirty="0">
                <a:latin typeface="Calibri"/>
                <a:cs typeface="Calibri"/>
              </a:rPr>
              <a:t>ε</a:t>
            </a:r>
            <a:r>
              <a:rPr sz="2000" u="heavy" spc="-20" dirty="0">
                <a:latin typeface="Calibri"/>
                <a:cs typeface="Calibri"/>
              </a:rPr>
              <a:t>ν</a:t>
            </a:r>
            <a:r>
              <a:rPr sz="2000" u="heavy" spc="-40" dirty="0">
                <a:latin typeface="Calibri"/>
                <a:cs typeface="Calibri"/>
              </a:rPr>
              <a:t>τ</a:t>
            </a:r>
            <a:r>
              <a:rPr sz="2000" u="heavy" spc="-10" dirty="0">
                <a:latin typeface="Calibri"/>
                <a:cs typeface="Calibri"/>
              </a:rPr>
              <a:t>ός</a:t>
            </a:r>
            <a:r>
              <a:rPr sz="2000" u="heavy" spc="-30" dirty="0">
                <a:latin typeface="Times New Roman"/>
                <a:cs typeface="Times New Roman"/>
              </a:rPr>
              <a:t> </a:t>
            </a:r>
            <a:r>
              <a:rPr sz="2000" u="heavy" spc="-15" dirty="0">
                <a:latin typeface="Calibri"/>
                <a:cs typeface="Calibri"/>
              </a:rPr>
              <a:t>των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u="heavy" spc="-80" dirty="0">
                <a:latin typeface="Calibri"/>
                <a:cs typeface="Calibri"/>
              </a:rPr>
              <a:t>κ</a:t>
            </a:r>
            <a:r>
              <a:rPr sz="2000" u="heavy" spc="-10" dirty="0">
                <a:latin typeface="Calibri"/>
                <a:cs typeface="Calibri"/>
              </a:rPr>
              <a:t>ο</a:t>
            </a:r>
            <a:r>
              <a:rPr sz="2000" u="heavy" spc="-30" dirty="0">
                <a:latin typeface="Calibri"/>
                <a:cs typeface="Calibri"/>
              </a:rPr>
              <a:t>ι</a:t>
            </a:r>
            <a:r>
              <a:rPr sz="2000" u="heavy" spc="-20" dirty="0">
                <a:latin typeface="Calibri"/>
                <a:cs typeface="Calibri"/>
              </a:rPr>
              <a:t>ν</a:t>
            </a:r>
            <a:r>
              <a:rPr sz="2000" u="heavy" spc="-15" dirty="0">
                <a:latin typeface="Calibri"/>
                <a:cs typeface="Calibri"/>
              </a:rPr>
              <a:t>ω</a:t>
            </a:r>
            <a:r>
              <a:rPr sz="2000" u="heavy" spc="-20" dirty="0">
                <a:latin typeface="Calibri"/>
                <a:cs typeface="Calibri"/>
              </a:rPr>
              <a:t>ν</a:t>
            </a:r>
            <a:r>
              <a:rPr sz="2000" u="heavy" spc="-5" dirty="0">
                <a:latin typeface="Calibri"/>
                <a:cs typeface="Calibri"/>
              </a:rPr>
              <a:t>ι</a:t>
            </a:r>
            <a:r>
              <a:rPr sz="2000" u="heavy" spc="-55" dirty="0">
                <a:latin typeface="Calibri"/>
                <a:cs typeface="Calibri"/>
              </a:rPr>
              <a:t>κ</a:t>
            </a:r>
            <a:r>
              <a:rPr sz="2000" u="heavy" spc="-15" dirty="0">
                <a:latin typeface="Calibri"/>
                <a:cs typeface="Calibri"/>
              </a:rPr>
              <a:t>ών</a:t>
            </a:r>
            <a:r>
              <a:rPr sz="2000" u="heavy" spc="-80" dirty="0">
                <a:latin typeface="Times New Roman"/>
                <a:cs typeface="Times New Roman"/>
              </a:rPr>
              <a:t> </a:t>
            </a:r>
            <a:r>
              <a:rPr sz="2000" u="heavy" spc="-80" dirty="0">
                <a:latin typeface="Calibri"/>
                <a:cs typeface="Calibri"/>
              </a:rPr>
              <a:t>κ</a:t>
            </a:r>
            <a:r>
              <a:rPr sz="2000" u="heavy" spc="-10" dirty="0">
                <a:latin typeface="Calibri"/>
                <a:cs typeface="Calibri"/>
              </a:rPr>
              <a:t>αι</a:t>
            </a:r>
            <a:r>
              <a:rPr sz="2000" u="heavy" spc="-45" dirty="0">
                <a:latin typeface="Times New Roman"/>
                <a:cs typeface="Times New Roman"/>
              </a:rPr>
              <a:t> </a:t>
            </a:r>
            <a:r>
              <a:rPr sz="2000" u="heavy" spc="-5" dirty="0">
                <a:latin typeface="Calibri"/>
                <a:cs typeface="Calibri"/>
              </a:rPr>
              <a:t>ι</a:t>
            </a:r>
            <a:r>
              <a:rPr sz="2000" u="heavy" spc="0" dirty="0">
                <a:latin typeface="Calibri"/>
                <a:cs typeface="Calibri"/>
              </a:rPr>
              <a:t>σ</a:t>
            </a:r>
            <a:r>
              <a:rPr sz="2000" u="heavy" spc="-40" dirty="0">
                <a:latin typeface="Calibri"/>
                <a:cs typeface="Calibri"/>
              </a:rPr>
              <a:t>τ</a:t>
            </a:r>
            <a:r>
              <a:rPr sz="2000" u="heavy" spc="-10" dirty="0">
                <a:latin typeface="Calibri"/>
                <a:cs typeface="Calibri"/>
              </a:rPr>
              <a:t>ο</a:t>
            </a:r>
            <a:r>
              <a:rPr sz="2000" u="heavy" spc="-20" dirty="0">
                <a:latin typeface="Calibri"/>
                <a:cs typeface="Calibri"/>
              </a:rPr>
              <a:t>ρ</a:t>
            </a:r>
            <a:r>
              <a:rPr sz="2000" u="heavy" spc="-5" dirty="0">
                <a:latin typeface="Calibri"/>
                <a:cs typeface="Calibri"/>
              </a:rPr>
              <a:t>ι</a:t>
            </a:r>
            <a:r>
              <a:rPr sz="2000" u="heavy" spc="-55" dirty="0">
                <a:latin typeface="Calibri"/>
                <a:cs typeface="Calibri"/>
              </a:rPr>
              <a:t>κ</a:t>
            </a:r>
            <a:r>
              <a:rPr sz="2000" u="heavy" spc="-15" dirty="0">
                <a:latin typeface="Calibri"/>
                <a:cs typeface="Calibri"/>
              </a:rPr>
              <a:t>ών</a:t>
            </a:r>
            <a:r>
              <a:rPr sz="2000" u="heavy" spc="-35" dirty="0">
                <a:latin typeface="Times New Roman"/>
                <a:cs typeface="Times New Roman"/>
              </a:rPr>
              <a:t> </a:t>
            </a:r>
            <a:r>
              <a:rPr sz="2000" u="heavy" spc="-15" dirty="0">
                <a:latin typeface="Calibri"/>
                <a:cs typeface="Calibri"/>
              </a:rPr>
              <a:t>π</a:t>
            </a:r>
            <a:r>
              <a:rPr sz="2000" u="heavy" spc="-45" dirty="0">
                <a:latin typeface="Calibri"/>
                <a:cs typeface="Calibri"/>
              </a:rPr>
              <a:t>λ</a:t>
            </a:r>
            <a:r>
              <a:rPr sz="2000" u="heavy" spc="-15" dirty="0">
                <a:latin typeface="Calibri"/>
                <a:cs typeface="Calibri"/>
              </a:rPr>
              <a:t>α</a:t>
            </a:r>
            <a:r>
              <a:rPr sz="2000" u="heavy" spc="-5" dirty="0">
                <a:latin typeface="Calibri"/>
                <a:cs typeface="Calibri"/>
              </a:rPr>
              <a:t>ι</a:t>
            </a:r>
            <a:r>
              <a:rPr sz="2000" u="heavy" spc="-20" dirty="0">
                <a:latin typeface="Calibri"/>
                <a:cs typeface="Calibri"/>
              </a:rPr>
              <a:t>σ</a:t>
            </a:r>
            <a:r>
              <a:rPr sz="2000" u="heavy" spc="-5" dirty="0">
                <a:latin typeface="Calibri"/>
                <a:cs typeface="Calibri"/>
              </a:rPr>
              <a:t>ί</a:t>
            </a:r>
            <a:r>
              <a:rPr sz="2000" u="heavy" spc="-15" dirty="0">
                <a:latin typeface="Calibri"/>
                <a:cs typeface="Calibri"/>
              </a:rPr>
              <a:t>ων</a:t>
            </a:r>
            <a:r>
              <a:rPr sz="2000" u="heavy" spc="-55" dirty="0">
                <a:latin typeface="Times New Roman"/>
                <a:cs typeface="Times New Roman"/>
              </a:rPr>
              <a:t> </a:t>
            </a:r>
            <a:r>
              <a:rPr sz="2000" u="heavy" spc="-15" dirty="0">
                <a:latin typeface="Calibri"/>
                <a:cs typeface="Calibri"/>
              </a:rPr>
              <a:t>π</a:t>
            </a:r>
            <a:r>
              <a:rPr sz="2000" u="heavy" spc="-10" dirty="0">
                <a:latin typeface="Calibri"/>
                <a:cs typeface="Calibri"/>
              </a:rPr>
              <a:t>ο</a:t>
            </a:r>
            <a:r>
              <a:rPr sz="2000" u="heavy" spc="-15" dirty="0">
                <a:latin typeface="Calibri"/>
                <a:cs typeface="Calibri"/>
              </a:rPr>
              <a:t>υ</a:t>
            </a:r>
            <a:r>
              <a:rPr sz="2000" u="heavy" spc="-50" dirty="0">
                <a:latin typeface="Times New Roman"/>
                <a:cs typeface="Times New Roman"/>
              </a:rPr>
              <a:t> </a:t>
            </a:r>
            <a:r>
              <a:rPr sz="2000" u="heavy" spc="-10" dirty="0">
                <a:latin typeface="Calibri"/>
                <a:cs typeface="Calibri"/>
              </a:rPr>
              <a:t>έ</a:t>
            </a:r>
            <a:r>
              <a:rPr sz="2000" u="heavy" spc="-45" dirty="0">
                <a:latin typeface="Calibri"/>
                <a:cs typeface="Calibri"/>
              </a:rPr>
              <a:t>χ</a:t>
            </a:r>
            <a:r>
              <a:rPr sz="2000" u="heavy" spc="-10" dirty="0">
                <a:latin typeface="Calibri"/>
                <a:cs typeface="Calibri"/>
              </a:rPr>
              <a:t>ουν</a:t>
            </a:r>
            <a:r>
              <a:rPr sz="2000" u="heavy" spc="-35" dirty="0">
                <a:latin typeface="Times New Roman"/>
                <a:cs typeface="Times New Roman"/>
              </a:rPr>
              <a:t> </a:t>
            </a:r>
            <a:r>
              <a:rPr sz="2000" u="heavy" spc="-35" dirty="0">
                <a:latin typeface="Calibri"/>
                <a:cs typeface="Calibri"/>
              </a:rPr>
              <a:t>π</a:t>
            </a:r>
            <a:r>
              <a:rPr sz="2000" u="heavy" spc="-15" dirty="0">
                <a:latin typeface="Calibri"/>
                <a:cs typeface="Calibri"/>
              </a:rPr>
              <a:t>α</a:t>
            </a:r>
            <a:r>
              <a:rPr sz="2000" u="heavy" spc="-20" dirty="0">
                <a:latin typeface="Calibri"/>
                <a:cs typeface="Calibri"/>
              </a:rPr>
              <a:t>ρ</a:t>
            </a:r>
            <a:r>
              <a:rPr sz="2000" u="heavy" spc="-15" dirty="0">
                <a:latin typeface="Calibri"/>
                <a:cs typeface="Calibri"/>
              </a:rPr>
              <a:t>α</a:t>
            </a:r>
            <a:r>
              <a:rPr sz="2000" u="heavy" spc="-20" dirty="0">
                <a:latin typeface="Calibri"/>
                <a:cs typeface="Calibri"/>
              </a:rPr>
              <a:t>χθ</a:t>
            </a:r>
            <a:r>
              <a:rPr sz="2000" u="heavy" spc="-10" dirty="0">
                <a:latin typeface="Calibri"/>
                <a:cs typeface="Calibri"/>
              </a:rPr>
              <a:t>εί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872216" rIns="0" bIns="0" rtlCol="0">
            <a:spAutoFit/>
          </a:bodyPr>
          <a:lstStyle/>
          <a:p>
            <a:pPr marL="591185" marR="546735" indent="-256540">
              <a:lnSpc>
                <a:spcPct val="100000"/>
              </a:lnSpc>
            </a:pPr>
            <a:r>
              <a:rPr sz="1350" b="0" spc="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350" b="0" spc="-60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Οι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ε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ρ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ευ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ές</a:t>
            </a:r>
            <a:r>
              <a:rPr sz="20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θ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π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ρ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έπει</a:t>
            </a:r>
            <a:r>
              <a:rPr sz="20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45" dirty="0">
                <a:solidFill>
                  <a:srgbClr val="000000"/>
                </a:solidFill>
                <a:latin typeface="Calibri"/>
                <a:cs typeface="Calibri"/>
              </a:rPr>
              <a:t>λ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μ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βά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ουν</a:t>
            </a:r>
            <a:r>
              <a:rPr sz="2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υπ΄</a:t>
            </a:r>
            <a:r>
              <a:rPr sz="20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ό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ψ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ς</a:t>
            </a:r>
            <a:r>
              <a:rPr sz="20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με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ταβ</a:t>
            </a:r>
            <a:r>
              <a:rPr sz="2000" b="0" spc="-35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λ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ές</a:t>
            </a:r>
            <a:r>
              <a:rPr sz="20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των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 π</a:t>
            </a:r>
            <a:r>
              <a:rPr sz="2000" b="0" spc="-45" dirty="0">
                <a:solidFill>
                  <a:srgbClr val="000000"/>
                </a:solidFill>
                <a:latin typeface="Calibri"/>
                <a:cs typeface="Calibri"/>
              </a:rPr>
              <a:t>λ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ί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ων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αυτώ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591185" marR="5080" indent="-256540">
              <a:lnSpc>
                <a:spcPct val="100000"/>
              </a:lnSpc>
              <a:spcBef>
                <a:spcPts val="380"/>
              </a:spcBef>
            </a:pPr>
            <a:r>
              <a:rPr sz="1350" b="0" spc="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350" b="0" spc="-60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Οι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 π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οιο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8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οί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ε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ρ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ευ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ές</a:t>
            </a:r>
            <a:r>
              <a:rPr sz="20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έ</a:t>
            </a:r>
            <a:r>
              <a:rPr sz="2000" b="0" spc="-45" dirty="0">
                <a:solidFill>
                  <a:srgbClr val="000000"/>
                </a:solidFill>
                <a:latin typeface="Calibri"/>
                <a:cs typeface="Calibri"/>
              </a:rPr>
              <a:t>χ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ουν</a:t>
            </a:r>
            <a:r>
              <a:rPr sz="20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000" b="0" spc="-55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ά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000" b="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με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λ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ε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ούν</a:t>
            </a:r>
            <a:r>
              <a:rPr sz="2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τα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8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ω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8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ά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 φα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όμε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ε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ός</a:t>
            </a:r>
            <a:r>
              <a:rPr sz="2000" b="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υ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«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φυ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8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ύ»</a:t>
            </a:r>
            <a:r>
              <a:rPr sz="20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ους</a:t>
            </a:r>
            <a:r>
              <a:rPr sz="20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000" b="0" spc="-8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αι</a:t>
            </a:r>
            <a:r>
              <a:rPr sz="2000" b="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ό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χ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ε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ός</a:t>
            </a:r>
            <a:r>
              <a:rPr sz="20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ε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ός</a:t>
            </a:r>
            <a:r>
              <a:rPr sz="20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πε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ρ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μ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ατ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8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ού) πε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ρ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βά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λ</a:t>
            </a:r>
            <a:r>
              <a:rPr sz="2000" b="0" spc="-45" dirty="0">
                <a:solidFill>
                  <a:srgbClr val="000000"/>
                </a:solidFill>
                <a:latin typeface="Calibri"/>
                <a:cs typeface="Calibri"/>
              </a:rPr>
              <a:t>λ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ς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21443" y="6928179"/>
            <a:ext cx="18859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Lucida Sans Unicode"/>
                <a:cs typeface="Lucida Sans Unicode"/>
              </a:rPr>
              <a:t>3</a:t>
            </a:r>
            <a:r>
              <a:rPr sz="1000" dirty="0">
                <a:latin typeface="Lucida Sans Unicode"/>
                <a:cs typeface="Lucida Sans Unicode"/>
              </a:rPr>
              <a:t>3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71235" y="6251212"/>
            <a:ext cx="4030345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</a:pP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10" dirty="0">
                <a:latin typeface="Lucida Sans Unicode"/>
                <a:cs typeface="Lucida Sans Unicode"/>
              </a:rPr>
              <a:t>π</a:t>
            </a:r>
            <a:r>
              <a:rPr sz="900" spc="-5" dirty="0">
                <a:latin typeface="Lucida Sans Unicode"/>
                <a:cs typeface="Lucida Sans Unicode"/>
              </a:rPr>
              <a:t>ό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Τ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ιώ</a:t>
            </a:r>
            <a:r>
              <a:rPr sz="900" spc="15" dirty="0">
                <a:latin typeface="Lucida Sans Unicode"/>
                <a:cs typeface="Lucida Sans Unicode"/>
              </a:rPr>
              <a:t>λ</a:t>
            </a:r>
            <a:r>
              <a:rPr sz="900" spc="10" dirty="0">
                <a:latin typeface="Lucida Sans Unicode"/>
                <a:cs typeface="Lucida Sans Unicode"/>
              </a:rPr>
              <a:t>η</a:t>
            </a:r>
            <a:r>
              <a:rPr sz="900" dirty="0">
                <a:latin typeface="Lucida Sans Unicode"/>
                <a:cs typeface="Lucida Sans Unicode"/>
              </a:rPr>
              <a:t>ς,</a:t>
            </a:r>
            <a:r>
              <a:rPr sz="900" spc="-7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Γ</a:t>
            </a:r>
            <a:r>
              <a:rPr sz="900" dirty="0">
                <a:latin typeface="Lucida Sans Unicode"/>
                <a:cs typeface="Lucida Sans Unicode"/>
              </a:rPr>
              <a:t>. </a:t>
            </a:r>
            <a:r>
              <a:rPr sz="900" spc="-10" dirty="0">
                <a:latin typeface="Lucida Sans Unicode"/>
                <a:cs typeface="Lucida Sans Unicode"/>
              </a:rPr>
              <a:t>(</a:t>
            </a:r>
            <a:r>
              <a:rPr sz="900" spc="5" dirty="0">
                <a:latin typeface="Lucida Sans Unicode"/>
                <a:cs typeface="Lucida Sans Unicode"/>
              </a:rPr>
              <a:t>2014)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50" i="1" spc="-5" dirty="0">
                <a:latin typeface="Times New Roman"/>
                <a:cs typeface="Times New Roman"/>
              </a:rPr>
              <a:t>Μ</a:t>
            </a:r>
            <a:r>
              <a:rPr sz="950" i="1" spc="85" dirty="0">
                <a:latin typeface="Times New Roman"/>
                <a:cs typeface="Times New Roman"/>
              </a:rPr>
              <a:t>έ</a:t>
            </a:r>
            <a:r>
              <a:rPr sz="950" i="1" spc="95" dirty="0">
                <a:latin typeface="Times New Roman"/>
                <a:cs typeface="Times New Roman"/>
              </a:rPr>
              <a:t>θ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80" dirty="0">
                <a:latin typeface="Times New Roman"/>
                <a:cs typeface="Times New Roman"/>
              </a:rPr>
              <a:t>δ</a:t>
            </a:r>
            <a:r>
              <a:rPr sz="950" i="1" spc="70" dirty="0">
                <a:latin typeface="Times New Roman"/>
                <a:cs typeface="Times New Roman"/>
              </a:rPr>
              <a:t>οι</a:t>
            </a:r>
            <a:r>
              <a:rPr sz="950" i="1" spc="25" dirty="0">
                <a:latin typeface="Times New Roman"/>
                <a:cs typeface="Times New Roman"/>
              </a:rPr>
              <a:t> </a:t>
            </a:r>
            <a:r>
              <a:rPr sz="950" i="1" spc="-105" dirty="0">
                <a:latin typeface="Times New Roman"/>
                <a:cs typeface="Times New Roman"/>
              </a:rPr>
              <a:t>&amp;</a:t>
            </a:r>
            <a:r>
              <a:rPr sz="950" i="1" spc="35" dirty="0">
                <a:latin typeface="Times New Roman"/>
                <a:cs typeface="Times New Roman"/>
              </a:rPr>
              <a:t> </a:t>
            </a:r>
            <a:r>
              <a:rPr sz="950" i="1" spc="70" dirty="0">
                <a:latin typeface="Times New Roman"/>
                <a:cs typeface="Times New Roman"/>
              </a:rPr>
              <a:t>Τεχ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125" dirty="0">
                <a:latin typeface="Times New Roman"/>
                <a:cs typeface="Times New Roman"/>
              </a:rPr>
              <a:t>ές</a:t>
            </a:r>
            <a:r>
              <a:rPr sz="950" i="1" spc="-25" dirty="0">
                <a:latin typeface="Times New Roman"/>
                <a:cs typeface="Times New Roman"/>
              </a:rPr>
              <a:t> </a:t>
            </a:r>
            <a:r>
              <a:rPr sz="950" i="1" spc="40" dirty="0">
                <a:latin typeface="Times New Roman"/>
                <a:cs typeface="Times New Roman"/>
              </a:rPr>
              <a:t>Α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ά</a:t>
            </a:r>
            <a:r>
              <a:rPr sz="950" i="1" spc="135" dirty="0">
                <a:latin typeface="Times New Roman"/>
                <a:cs typeface="Times New Roman"/>
              </a:rPr>
              <a:t>λ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140" dirty="0">
                <a:latin typeface="Times New Roman"/>
                <a:cs typeface="Times New Roman"/>
              </a:rPr>
              <a:t>ς</a:t>
            </a:r>
            <a:r>
              <a:rPr sz="950" i="1" dirty="0">
                <a:latin typeface="Times New Roman"/>
                <a:cs typeface="Times New Roman"/>
              </a:rPr>
              <a:t> 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Π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55" dirty="0">
                <a:latin typeface="Times New Roman"/>
                <a:cs typeface="Times New Roman"/>
              </a:rPr>
              <a:t>ι</a:t>
            </a:r>
            <a:r>
              <a:rPr sz="950" i="1" spc="85" dirty="0">
                <a:latin typeface="Times New Roman"/>
                <a:cs typeface="Times New Roman"/>
              </a:rPr>
              <a:t>ο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90" dirty="0">
                <a:latin typeface="Times New Roman"/>
                <a:cs typeface="Times New Roman"/>
              </a:rPr>
              <a:t>ή</a:t>
            </a:r>
            <a:r>
              <a:rPr sz="950" i="1" spc="45" dirty="0">
                <a:latin typeface="Times New Roman"/>
                <a:cs typeface="Times New Roman"/>
              </a:rPr>
              <a:t> </a:t>
            </a:r>
            <a:r>
              <a:rPr sz="950" i="1" spc="-55" dirty="0">
                <a:latin typeface="Times New Roman"/>
                <a:cs typeface="Times New Roman"/>
              </a:rPr>
              <a:t>Έ</a:t>
            </a:r>
            <a:r>
              <a:rPr sz="950" i="1" spc="110" dirty="0">
                <a:latin typeface="Times New Roman"/>
                <a:cs typeface="Times New Roman"/>
              </a:rPr>
              <a:t>ρ</a:t>
            </a:r>
            <a:r>
              <a:rPr sz="950" i="1" spc="100" dirty="0">
                <a:latin typeface="Times New Roman"/>
                <a:cs typeface="Times New Roman"/>
              </a:rPr>
              <a:t>ε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α</a:t>
            </a:r>
            <a:r>
              <a:rPr sz="950" i="1" spc="45" dirty="0">
                <a:latin typeface="Times New Roman"/>
                <a:cs typeface="Times New Roman"/>
              </a:rPr>
              <a:t>,</a:t>
            </a:r>
            <a:r>
              <a:rPr sz="950" i="1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-5" dirty="0">
                <a:latin typeface="Lucida Sans Unicode"/>
                <a:cs typeface="Lucida Sans Unicode"/>
              </a:rPr>
              <a:t>θ</a:t>
            </a:r>
            <a:r>
              <a:rPr sz="900" spc="10" dirty="0">
                <a:latin typeface="Lucida Sans Unicode"/>
                <a:cs typeface="Lucida Sans Unicode"/>
              </a:rPr>
              <a:t>ή</a:t>
            </a:r>
            <a:r>
              <a:rPr sz="900" spc="5" dirty="0">
                <a:latin typeface="Lucida Sans Unicode"/>
                <a:cs typeface="Lucida Sans Unicode"/>
              </a:rPr>
              <a:t>ν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Εκ</a:t>
            </a:r>
            <a:r>
              <a:rPr sz="900" spc="-5" dirty="0">
                <a:latin typeface="Lucida Sans Unicode"/>
                <a:cs typeface="Lucida Sans Unicode"/>
              </a:rPr>
              <a:t>δό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εις</a:t>
            </a:r>
            <a:r>
              <a:rPr sz="900" spc="-7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Κ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-15" dirty="0">
                <a:latin typeface="Lucida Sans Unicode"/>
                <a:cs typeface="Lucida Sans Unicode"/>
              </a:rPr>
              <a:t>τ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10" dirty="0">
                <a:latin typeface="Lucida Sans Unicode"/>
                <a:cs typeface="Lucida Sans Unicode"/>
              </a:rPr>
              <a:t>κή</a:t>
            </a:r>
            <a:r>
              <a:rPr sz="900" dirty="0">
                <a:latin typeface="Lucida Sans Unicode"/>
                <a:cs typeface="Lucida Sans Unicode"/>
              </a:rPr>
              <a:t>.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03663" rIns="0" bIns="0" rtlCol="0">
            <a:spAutoFit/>
          </a:bodyPr>
          <a:lstStyle/>
          <a:p>
            <a:pPr marL="521334" marR="86995" indent="-256540">
              <a:lnSpc>
                <a:spcPct val="100000"/>
              </a:lnSpc>
            </a:pPr>
            <a:r>
              <a:rPr sz="1350" b="0" spc="1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350" b="0" spc="-409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Τρ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ό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π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οι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ρ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μ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ού,</a:t>
            </a:r>
            <a:r>
              <a:rPr sz="20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ε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ρ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μ</a:t>
            </a:r>
            <a:r>
              <a:rPr sz="2000" b="0" spc="-55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ε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ί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ας</a:t>
            </a:r>
            <a:r>
              <a:rPr sz="20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8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αι</a:t>
            </a:r>
            <a:r>
              <a:rPr sz="20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μ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000" b="0" spc="-25" dirty="0">
                <a:solidFill>
                  <a:srgbClr val="000000"/>
                </a:solidFill>
                <a:latin typeface="Calibri"/>
                <a:cs typeface="Calibri"/>
              </a:rPr>
              <a:t>δ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ό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ς</a:t>
            </a:r>
            <a:r>
              <a:rPr sz="20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πτυ</a:t>
            </a:r>
            <a:r>
              <a:rPr sz="2000" b="0" spc="-45" dirty="0">
                <a:solidFill>
                  <a:srgbClr val="000000"/>
                </a:solidFill>
                <a:latin typeface="Calibri"/>
                <a:cs typeface="Calibri"/>
              </a:rPr>
              <a:t>χ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ών</a:t>
            </a:r>
            <a:r>
              <a:rPr sz="20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υ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8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ω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8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ύ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8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ό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μ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ου.</a:t>
            </a:r>
            <a:endParaRPr sz="2000">
              <a:latin typeface="Calibri"/>
              <a:cs typeface="Calibri"/>
            </a:endParaRPr>
          </a:p>
          <a:p>
            <a:pPr marL="265430">
              <a:lnSpc>
                <a:spcPct val="100000"/>
              </a:lnSpc>
              <a:spcBef>
                <a:spcPts val="380"/>
              </a:spcBef>
            </a:pPr>
            <a:r>
              <a:rPr sz="1350" b="0" spc="1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350" b="0" spc="-409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Τρ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ό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π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οι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 β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ί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ω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ς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υγ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ε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ρ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ιμ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έ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ων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8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ατ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000" b="0" spc="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ά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εων</a:t>
            </a:r>
            <a:r>
              <a:rPr sz="2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8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αι</a:t>
            </a:r>
            <a:r>
              <a:rPr sz="2000" b="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25" dirty="0">
                <a:solidFill>
                  <a:srgbClr val="000000"/>
                </a:solidFill>
                <a:latin typeface="Calibri"/>
                <a:cs typeface="Calibri"/>
              </a:rPr>
              <a:t>δ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000" b="0" spc="-25" dirty="0">
                <a:solidFill>
                  <a:srgbClr val="000000"/>
                </a:solidFill>
                <a:latin typeface="Calibri"/>
                <a:cs typeface="Calibri"/>
              </a:rPr>
              <a:t>δ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8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ώ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65430">
              <a:lnSpc>
                <a:spcPct val="100000"/>
              </a:lnSpc>
              <a:spcBef>
                <a:spcPts val="405"/>
              </a:spcBef>
            </a:pPr>
            <a:r>
              <a:rPr sz="1350" b="0" spc="1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350" b="0" spc="-409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Τρ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ό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π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οι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25" dirty="0">
                <a:solidFill>
                  <a:srgbClr val="000000"/>
                </a:solidFill>
                <a:latin typeface="Calibri"/>
                <a:cs typeface="Calibri"/>
              </a:rPr>
              <a:t>δ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ρ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ά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ς</a:t>
            </a:r>
            <a:r>
              <a:rPr sz="2000" b="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(π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ρ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000" b="0" spc="-35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000" b="0" spc="-45" dirty="0">
                <a:solidFill>
                  <a:srgbClr val="000000"/>
                </a:solidFill>
                <a:latin typeface="Calibri"/>
                <a:cs typeface="Calibri"/>
              </a:rPr>
              <a:t>λ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μ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οί,</a:t>
            </a:r>
            <a:r>
              <a:rPr sz="2000" b="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κί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τρ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α,</a:t>
            </a:r>
            <a:r>
              <a:rPr sz="20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υπ</a:t>
            </a:r>
            <a:r>
              <a:rPr sz="2000" b="0" spc="-35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000" b="0" spc="-45" dirty="0">
                <a:solidFill>
                  <a:srgbClr val="000000"/>
                </a:solidFill>
                <a:latin typeface="Calibri"/>
                <a:cs typeface="Calibri"/>
              </a:rPr>
              <a:t>λ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ογ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μ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οί,</a:t>
            </a:r>
            <a:r>
              <a:rPr sz="20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τρατ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γ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έ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ς)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65430">
              <a:lnSpc>
                <a:spcPct val="100000"/>
              </a:lnSpc>
              <a:spcBef>
                <a:spcPts val="405"/>
              </a:spcBef>
            </a:pPr>
            <a:r>
              <a:rPr sz="1350" b="0" spc="1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350" b="0" spc="-409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Τρ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ό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π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οι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υγ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ρ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ό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ς</a:t>
            </a:r>
            <a:r>
              <a:rPr sz="20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ταυ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ή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των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8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αι</a:t>
            </a:r>
            <a:r>
              <a:rPr sz="2000" b="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8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ατα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ό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ς</a:t>
            </a:r>
            <a:r>
              <a:rPr sz="20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υ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ε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αυ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ού.</a:t>
            </a:r>
            <a:endParaRPr sz="2000">
              <a:latin typeface="Calibri"/>
              <a:cs typeface="Calibri"/>
            </a:endParaRPr>
          </a:p>
          <a:p>
            <a:pPr marL="521334" marR="5080" indent="-256540">
              <a:lnSpc>
                <a:spcPct val="100000"/>
              </a:lnSpc>
              <a:spcBef>
                <a:spcPts val="380"/>
              </a:spcBef>
            </a:pPr>
            <a:r>
              <a:rPr sz="1350" b="0" spc="1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350" b="0" spc="-409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Δ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25" dirty="0">
                <a:solidFill>
                  <a:srgbClr val="000000"/>
                </a:solidFill>
                <a:latin typeface="Calibri"/>
                <a:cs typeface="Calibri"/>
              </a:rPr>
              <a:t>δ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ρ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ά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ε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ς</a:t>
            </a:r>
            <a:r>
              <a:rPr sz="2000" b="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8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αι</a:t>
            </a:r>
            <a:r>
              <a:rPr sz="20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π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ρ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ακτ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ές</a:t>
            </a:r>
            <a:r>
              <a:rPr sz="20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ε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ός</a:t>
            </a:r>
            <a:r>
              <a:rPr sz="20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τυπ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55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ών</a:t>
            </a:r>
            <a:r>
              <a:rPr sz="20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πε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ρ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ά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εων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ή</a:t>
            </a:r>
            <a:r>
              <a:rPr sz="20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ρ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γα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ω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μέ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ων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 π</a:t>
            </a:r>
            <a:r>
              <a:rPr sz="2000" b="0" spc="-45" dirty="0">
                <a:solidFill>
                  <a:srgbClr val="000000"/>
                </a:solidFill>
                <a:latin typeface="Calibri"/>
                <a:cs typeface="Calibri"/>
              </a:rPr>
              <a:t>λ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ί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ω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65430">
              <a:lnSpc>
                <a:spcPct val="100000"/>
              </a:lnSpc>
              <a:spcBef>
                <a:spcPts val="405"/>
              </a:spcBef>
            </a:pPr>
            <a:r>
              <a:rPr sz="1350" b="0" spc="1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350" b="0" spc="-409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000" b="0" spc="-95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ω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ές</a:t>
            </a:r>
            <a:r>
              <a:rPr sz="20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8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αι</a:t>
            </a:r>
            <a:r>
              <a:rPr sz="2000" b="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π</a:t>
            </a:r>
            <a:r>
              <a:rPr sz="2000" b="0" spc="-35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000" b="0" spc="-45" dirty="0">
                <a:solidFill>
                  <a:srgbClr val="000000"/>
                </a:solidFill>
                <a:latin typeface="Calibri"/>
                <a:cs typeface="Calibri"/>
              </a:rPr>
              <a:t>λ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μι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ές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π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ρ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ακτ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έ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ς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65430">
              <a:lnSpc>
                <a:spcPct val="100000"/>
              </a:lnSpc>
              <a:spcBef>
                <a:spcPts val="405"/>
              </a:spcBef>
            </a:pPr>
            <a:r>
              <a:rPr sz="1350" b="0" spc="1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350" b="0" spc="-409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Δ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000" b="0" spc="-25" dirty="0">
                <a:solidFill>
                  <a:srgbClr val="000000"/>
                </a:solidFill>
                <a:latin typeface="Calibri"/>
                <a:cs typeface="Calibri"/>
              </a:rPr>
              <a:t>δ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8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ί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ες</a:t>
            </a:r>
            <a:r>
              <a:rPr sz="20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8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αι</a:t>
            </a:r>
            <a:r>
              <a:rPr sz="2000" b="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55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ώ</a:t>
            </a:r>
            <a:r>
              <a:rPr sz="2000" b="0" spc="-25" dirty="0">
                <a:solidFill>
                  <a:srgbClr val="000000"/>
                </a:solidFill>
                <a:latin typeface="Calibri"/>
                <a:cs typeface="Calibri"/>
              </a:rPr>
              <a:t>δ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ες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επ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8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ω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ί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ας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521334" marR="104139" indent="-256540">
              <a:lnSpc>
                <a:spcPct val="100000"/>
              </a:lnSpc>
              <a:spcBef>
                <a:spcPts val="384"/>
              </a:spcBef>
            </a:pPr>
            <a:r>
              <a:rPr sz="1350" b="0" spc="1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350" b="0" spc="-409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Τρ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ό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π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οι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οι</a:t>
            </a:r>
            <a:r>
              <a:rPr sz="2000" b="0" spc="-8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000" b="0" spc="-25" dirty="0">
                <a:solidFill>
                  <a:srgbClr val="000000"/>
                </a:solidFill>
                <a:latin typeface="Calibri"/>
                <a:cs typeface="Calibri"/>
              </a:rPr>
              <a:t>δ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όμ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ς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8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ά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απ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000" b="0" spc="-25" dirty="0">
                <a:solidFill>
                  <a:srgbClr val="000000"/>
                </a:solidFill>
                <a:latin typeface="Calibri"/>
                <a:cs typeface="Calibri"/>
              </a:rPr>
              <a:t>δ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εκ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τών</a:t>
            </a:r>
            <a:r>
              <a:rPr sz="20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35" dirty="0">
                <a:solidFill>
                  <a:srgbClr val="000000"/>
                </a:solidFill>
                <a:latin typeface="Calibri"/>
                <a:cs typeface="Calibri"/>
              </a:rPr>
              <a:t>π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ρ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000" b="0" spc="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ά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εων</a:t>
            </a:r>
            <a:r>
              <a:rPr sz="2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γ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ον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8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ό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μ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000" b="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ή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τα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 π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ρ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άγ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μ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ατ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α.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21443" y="6928179"/>
            <a:ext cx="18859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Lucida Sans Unicode"/>
                <a:cs typeface="Lucida Sans Unicode"/>
              </a:rPr>
              <a:t>3</a:t>
            </a:r>
            <a:r>
              <a:rPr sz="1000" dirty="0">
                <a:latin typeface="Lucida Sans Unicode"/>
                <a:cs typeface="Lucida Sans Unicode"/>
              </a:rPr>
              <a:t>4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95220" y="690118"/>
            <a:ext cx="6370320" cy="741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8180" marR="5080" indent="-1935480">
              <a:lnSpc>
                <a:spcPts val="3020"/>
              </a:lnSpc>
            </a:pPr>
            <a:r>
              <a:rPr sz="2800" b="1" dirty="0">
                <a:latin typeface="Calibri"/>
                <a:cs typeface="Calibri"/>
              </a:rPr>
              <a:t>Εν</a:t>
            </a:r>
            <a:r>
              <a:rPr sz="2800" b="1" spc="-10" dirty="0">
                <a:latin typeface="Calibri"/>
                <a:cs typeface="Calibri"/>
              </a:rPr>
              <a:t>δ</a:t>
            </a:r>
            <a:r>
              <a:rPr sz="2800" b="1" spc="5" dirty="0">
                <a:latin typeface="Calibri"/>
                <a:cs typeface="Calibri"/>
              </a:rPr>
              <a:t>ε</a:t>
            </a:r>
            <a:r>
              <a:rPr sz="2800" b="1" spc="-10" dirty="0">
                <a:latin typeface="Calibri"/>
                <a:cs typeface="Calibri"/>
              </a:rPr>
              <a:t>ι</a:t>
            </a:r>
            <a:r>
              <a:rPr sz="2800" b="1" spc="-5" dirty="0">
                <a:latin typeface="Calibri"/>
                <a:cs typeface="Calibri"/>
              </a:rPr>
              <a:t>κ</a:t>
            </a:r>
            <a:r>
              <a:rPr sz="2800" b="1" dirty="0">
                <a:latin typeface="Calibri"/>
                <a:cs typeface="Calibri"/>
              </a:rPr>
              <a:t>τ</a:t>
            </a:r>
            <a:r>
              <a:rPr sz="2800" b="1" spc="-10" dirty="0">
                <a:latin typeface="Calibri"/>
                <a:cs typeface="Calibri"/>
              </a:rPr>
              <a:t>ι</a:t>
            </a:r>
            <a:r>
              <a:rPr sz="2800" b="1" spc="-100" dirty="0">
                <a:latin typeface="Calibri"/>
                <a:cs typeface="Calibri"/>
              </a:rPr>
              <a:t>κ</a:t>
            </a:r>
            <a:r>
              <a:rPr sz="2800" b="1" dirty="0">
                <a:latin typeface="Calibri"/>
                <a:cs typeface="Calibri"/>
              </a:rPr>
              <a:t>ά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ε</a:t>
            </a:r>
            <a:r>
              <a:rPr sz="2800" b="1" dirty="0">
                <a:latin typeface="Calibri"/>
                <a:cs typeface="Calibri"/>
              </a:rPr>
              <a:t>ρ</a:t>
            </a:r>
            <a:r>
              <a:rPr sz="2800" b="1" spc="5" dirty="0">
                <a:latin typeface="Calibri"/>
                <a:cs typeface="Calibri"/>
              </a:rPr>
              <a:t>ε</a:t>
            </a:r>
            <a:r>
              <a:rPr sz="2800" b="1" dirty="0">
                <a:latin typeface="Calibri"/>
                <a:cs typeface="Calibri"/>
              </a:rPr>
              <a:t>υν</a:t>
            </a:r>
            <a:r>
              <a:rPr sz="2800" b="1" spc="-15" dirty="0">
                <a:latin typeface="Calibri"/>
                <a:cs typeface="Calibri"/>
              </a:rPr>
              <a:t>η</a:t>
            </a:r>
            <a:r>
              <a:rPr sz="2800" b="1" dirty="0">
                <a:latin typeface="Calibri"/>
                <a:cs typeface="Calibri"/>
              </a:rPr>
              <a:t>τ</a:t>
            </a:r>
            <a:r>
              <a:rPr sz="2800" b="1" spc="-10" dirty="0">
                <a:latin typeface="Calibri"/>
                <a:cs typeface="Calibri"/>
              </a:rPr>
              <a:t>ι</a:t>
            </a:r>
            <a:r>
              <a:rPr sz="2800" b="1" spc="-100" dirty="0">
                <a:latin typeface="Calibri"/>
                <a:cs typeface="Calibri"/>
              </a:rPr>
              <a:t>κ</a:t>
            </a:r>
            <a:r>
              <a:rPr sz="2800" b="1" dirty="0">
                <a:latin typeface="Calibri"/>
                <a:cs typeface="Calibri"/>
              </a:rPr>
              <a:t>ά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α</a:t>
            </a:r>
            <a:r>
              <a:rPr sz="2800" b="1" spc="15" dirty="0">
                <a:latin typeface="Calibri"/>
                <a:cs typeface="Calibri"/>
              </a:rPr>
              <a:t>ν</a:t>
            </a:r>
            <a:r>
              <a:rPr sz="2800" b="1" dirty="0">
                <a:latin typeface="Calibri"/>
                <a:cs typeface="Calibri"/>
              </a:rPr>
              <a:t>τ</a:t>
            </a:r>
            <a:r>
              <a:rPr sz="2800" b="1" spc="-10" dirty="0">
                <a:latin typeface="Calibri"/>
                <a:cs typeface="Calibri"/>
              </a:rPr>
              <a:t>ι</a:t>
            </a:r>
            <a:r>
              <a:rPr sz="2800" b="1" spc="-30" dirty="0">
                <a:latin typeface="Calibri"/>
                <a:cs typeface="Calibri"/>
              </a:rPr>
              <a:t>κ</a:t>
            </a:r>
            <a:r>
              <a:rPr sz="2800" b="1" spc="5" dirty="0">
                <a:latin typeface="Calibri"/>
                <a:cs typeface="Calibri"/>
              </a:rPr>
              <a:t>ε</a:t>
            </a:r>
            <a:r>
              <a:rPr sz="2800" b="1" spc="-10" dirty="0">
                <a:latin typeface="Calibri"/>
                <a:cs typeface="Calibri"/>
              </a:rPr>
              <a:t>ί</a:t>
            </a:r>
            <a:r>
              <a:rPr sz="2800" b="1" dirty="0">
                <a:latin typeface="Calibri"/>
                <a:cs typeface="Calibri"/>
              </a:rPr>
              <a:t>μ</a:t>
            </a:r>
            <a:r>
              <a:rPr sz="2800" b="1" spc="5" dirty="0">
                <a:latin typeface="Calibri"/>
                <a:cs typeface="Calibri"/>
              </a:rPr>
              <a:t>ε</a:t>
            </a:r>
            <a:r>
              <a:rPr sz="2800" b="1" dirty="0">
                <a:latin typeface="Calibri"/>
                <a:cs typeface="Calibri"/>
              </a:rPr>
              <a:t>να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γ</a:t>
            </a:r>
            <a:r>
              <a:rPr sz="2800" b="1" spc="-10" dirty="0">
                <a:latin typeface="Calibri"/>
                <a:cs typeface="Calibri"/>
              </a:rPr>
              <a:t>ι</a:t>
            </a:r>
            <a:r>
              <a:rPr sz="2800" b="1" dirty="0">
                <a:latin typeface="Calibri"/>
                <a:cs typeface="Calibri"/>
              </a:rPr>
              <a:t>α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τ</a:t>
            </a:r>
            <a:r>
              <a:rPr sz="2800" b="1" spc="-40" dirty="0">
                <a:latin typeface="Calibri"/>
                <a:cs typeface="Calibri"/>
              </a:rPr>
              <a:t>η</a:t>
            </a:r>
            <a:r>
              <a:rPr sz="2800" b="1" dirty="0">
                <a:latin typeface="Calibri"/>
                <a:cs typeface="Calibri"/>
              </a:rPr>
              <a:t>ν </a:t>
            </a:r>
            <a:r>
              <a:rPr sz="2800" b="1" spc="5" dirty="0">
                <a:latin typeface="Calibri"/>
                <a:cs typeface="Calibri"/>
              </a:rPr>
              <a:t>π</a:t>
            </a:r>
            <a:r>
              <a:rPr sz="2800" b="1" dirty="0">
                <a:latin typeface="Calibri"/>
                <a:cs typeface="Calibri"/>
              </a:rPr>
              <a:t>ο</a:t>
            </a:r>
            <a:r>
              <a:rPr sz="2800" b="1" spc="-10" dirty="0">
                <a:latin typeface="Calibri"/>
                <a:cs typeface="Calibri"/>
              </a:rPr>
              <a:t>ι</a:t>
            </a:r>
            <a:r>
              <a:rPr sz="2800" b="1" dirty="0">
                <a:latin typeface="Calibri"/>
                <a:cs typeface="Calibri"/>
              </a:rPr>
              <a:t>οτ</a:t>
            </a:r>
            <a:r>
              <a:rPr sz="2800" b="1" spc="-10" dirty="0">
                <a:latin typeface="Calibri"/>
                <a:cs typeface="Calibri"/>
              </a:rPr>
              <a:t>ι</a:t>
            </a:r>
            <a:r>
              <a:rPr sz="2800" b="1" spc="-5" dirty="0">
                <a:latin typeface="Calibri"/>
                <a:cs typeface="Calibri"/>
              </a:rPr>
              <a:t>κ</a:t>
            </a:r>
            <a:r>
              <a:rPr sz="2800" b="1" dirty="0">
                <a:latin typeface="Calibri"/>
                <a:cs typeface="Calibri"/>
              </a:rPr>
              <a:t>ή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έ</a:t>
            </a:r>
            <a:r>
              <a:rPr sz="2800" b="1" dirty="0">
                <a:latin typeface="Calibri"/>
                <a:cs typeface="Calibri"/>
              </a:rPr>
              <a:t>ρ</a:t>
            </a:r>
            <a:r>
              <a:rPr sz="2800" b="1" spc="5" dirty="0">
                <a:latin typeface="Calibri"/>
                <a:cs typeface="Calibri"/>
              </a:rPr>
              <a:t>ε</a:t>
            </a:r>
            <a:r>
              <a:rPr sz="2800" b="1" dirty="0">
                <a:latin typeface="Calibri"/>
                <a:cs typeface="Calibri"/>
              </a:rPr>
              <a:t>υνα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71235" y="6251212"/>
            <a:ext cx="4030345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</a:pP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10" dirty="0">
                <a:latin typeface="Lucida Sans Unicode"/>
                <a:cs typeface="Lucida Sans Unicode"/>
              </a:rPr>
              <a:t>π</a:t>
            </a:r>
            <a:r>
              <a:rPr sz="900" spc="-5" dirty="0">
                <a:latin typeface="Lucida Sans Unicode"/>
                <a:cs typeface="Lucida Sans Unicode"/>
              </a:rPr>
              <a:t>ό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Τ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ιώ</a:t>
            </a:r>
            <a:r>
              <a:rPr sz="900" spc="15" dirty="0">
                <a:latin typeface="Lucida Sans Unicode"/>
                <a:cs typeface="Lucida Sans Unicode"/>
              </a:rPr>
              <a:t>λ</a:t>
            </a:r>
            <a:r>
              <a:rPr sz="900" spc="10" dirty="0">
                <a:latin typeface="Lucida Sans Unicode"/>
                <a:cs typeface="Lucida Sans Unicode"/>
              </a:rPr>
              <a:t>η</a:t>
            </a:r>
            <a:r>
              <a:rPr sz="900" dirty="0">
                <a:latin typeface="Lucida Sans Unicode"/>
                <a:cs typeface="Lucida Sans Unicode"/>
              </a:rPr>
              <a:t>ς,</a:t>
            </a:r>
            <a:r>
              <a:rPr sz="900" spc="-7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Γ</a:t>
            </a:r>
            <a:r>
              <a:rPr sz="900" dirty="0">
                <a:latin typeface="Lucida Sans Unicode"/>
                <a:cs typeface="Lucida Sans Unicode"/>
              </a:rPr>
              <a:t>. </a:t>
            </a:r>
            <a:r>
              <a:rPr sz="900" spc="-10" dirty="0">
                <a:latin typeface="Lucida Sans Unicode"/>
                <a:cs typeface="Lucida Sans Unicode"/>
              </a:rPr>
              <a:t>(</a:t>
            </a:r>
            <a:r>
              <a:rPr sz="900" spc="5" dirty="0">
                <a:latin typeface="Lucida Sans Unicode"/>
                <a:cs typeface="Lucida Sans Unicode"/>
              </a:rPr>
              <a:t>2014)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50" i="1" spc="-5" dirty="0">
                <a:latin typeface="Times New Roman"/>
                <a:cs typeface="Times New Roman"/>
              </a:rPr>
              <a:t>Μ</a:t>
            </a:r>
            <a:r>
              <a:rPr sz="950" i="1" spc="85" dirty="0">
                <a:latin typeface="Times New Roman"/>
                <a:cs typeface="Times New Roman"/>
              </a:rPr>
              <a:t>έ</a:t>
            </a:r>
            <a:r>
              <a:rPr sz="950" i="1" spc="95" dirty="0">
                <a:latin typeface="Times New Roman"/>
                <a:cs typeface="Times New Roman"/>
              </a:rPr>
              <a:t>θ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80" dirty="0">
                <a:latin typeface="Times New Roman"/>
                <a:cs typeface="Times New Roman"/>
              </a:rPr>
              <a:t>δ</a:t>
            </a:r>
            <a:r>
              <a:rPr sz="950" i="1" spc="70" dirty="0">
                <a:latin typeface="Times New Roman"/>
                <a:cs typeface="Times New Roman"/>
              </a:rPr>
              <a:t>οι</a:t>
            </a:r>
            <a:r>
              <a:rPr sz="950" i="1" spc="25" dirty="0">
                <a:latin typeface="Times New Roman"/>
                <a:cs typeface="Times New Roman"/>
              </a:rPr>
              <a:t> </a:t>
            </a:r>
            <a:r>
              <a:rPr sz="950" i="1" spc="-105" dirty="0">
                <a:latin typeface="Times New Roman"/>
                <a:cs typeface="Times New Roman"/>
              </a:rPr>
              <a:t>&amp;</a:t>
            </a:r>
            <a:r>
              <a:rPr sz="950" i="1" spc="35" dirty="0">
                <a:latin typeface="Times New Roman"/>
                <a:cs typeface="Times New Roman"/>
              </a:rPr>
              <a:t> </a:t>
            </a:r>
            <a:r>
              <a:rPr sz="950" i="1" spc="70" dirty="0">
                <a:latin typeface="Times New Roman"/>
                <a:cs typeface="Times New Roman"/>
              </a:rPr>
              <a:t>Τεχ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125" dirty="0">
                <a:latin typeface="Times New Roman"/>
                <a:cs typeface="Times New Roman"/>
              </a:rPr>
              <a:t>ές</a:t>
            </a:r>
            <a:r>
              <a:rPr sz="950" i="1" spc="-25" dirty="0">
                <a:latin typeface="Times New Roman"/>
                <a:cs typeface="Times New Roman"/>
              </a:rPr>
              <a:t> </a:t>
            </a:r>
            <a:r>
              <a:rPr sz="950" i="1" spc="40" dirty="0">
                <a:latin typeface="Times New Roman"/>
                <a:cs typeface="Times New Roman"/>
              </a:rPr>
              <a:t>Α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ά</a:t>
            </a:r>
            <a:r>
              <a:rPr sz="950" i="1" spc="135" dirty="0">
                <a:latin typeface="Times New Roman"/>
                <a:cs typeface="Times New Roman"/>
              </a:rPr>
              <a:t>λ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140" dirty="0">
                <a:latin typeface="Times New Roman"/>
                <a:cs typeface="Times New Roman"/>
              </a:rPr>
              <a:t>ς</a:t>
            </a:r>
            <a:r>
              <a:rPr sz="950" i="1" dirty="0">
                <a:latin typeface="Times New Roman"/>
                <a:cs typeface="Times New Roman"/>
              </a:rPr>
              <a:t> 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Π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55" dirty="0">
                <a:latin typeface="Times New Roman"/>
                <a:cs typeface="Times New Roman"/>
              </a:rPr>
              <a:t>ι</a:t>
            </a:r>
            <a:r>
              <a:rPr sz="950" i="1" spc="85" dirty="0">
                <a:latin typeface="Times New Roman"/>
                <a:cs typeface="Times New Roman"/>
              </a:rPr>
              <a:t>ο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90" dirty="0">
                <a:latin typeface="Times New Roman"/>
                <a:cs typeface="Times New Roman"/>
              </a:rPr>
              <a:t>ή</a:t>
            </a:r>
            <a:r>
              <a:rPr sz="950" i="1" spc="45" dirty="0">
                <a:latin typeface="Times New Roman"/>
                <a:cs typeface="Times New Roman"/>
              </a:rPr>
              <a:t> </a:t>
            </a:r>
            <a:r>
              <a:rPr sz="950" i="1" spc="-55" dirty="0">
                <a:latin typeface="Times New Roman"/>
                <a:cs typeface="Times New Roman"/>
              </a:rPr>
              <a:t>Έ</a:t>
            </a:r>
            <a:r>
              <a:rPr sz="950" i="1" spc="110" dirty="0">
                <a:latin typeface="Times New Roman"/>
                <a:cs typeface="Times New Roman"/>
              </a:rPr>
              <a:t>ρ</a:t>
            </a:r>
            <a:r>
              <a:rPr sz="950" i="1" spc="100" dirty="0">
                <a:latin typeface="Times New Roman"/>
                <a:cs typeface="Times New Roman"/>
              </a:rPr>
              <a:t>ε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α</a:t>
            </a:r>
            <a:r>
              <a:rPr sz="950" i="1" spc="45" dirty="0">
                <a:latin typeface="Times New Roman"/>
                <a:cs typeface="Times New Roman"/>
              </a:rPr>
              <a:t>,</a:t>
            </a:r>
            <a:r>
              <a:rPr sz="950" i="1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-5" dirty="0">
                <a:latin typeface="Lucida Sans Unicode"/>
                <a:cs typeface="Lucida Sans Unicode"/>
              </a:rPr>
              <a:t>θ</a:t>
            </a:r>
            <a:r>
              <a:rPr sz="900" spc="10" dirty="0">
                <a:latin typeface="Lucida Sans Unicode"/>
                <a:cs typeface="Lucida Sans Unicode"/>
              </a:rPr>
              <a:t>ή</a:t>
            </a:r>
            <a:r>
              <a:rPr sz="900" spc="5" dirty="0">
                <a:latin typeface="Lucida Sans Unicode"/>
                <a:cs typeface="Lucida Sans Unicode"/>
              </a:rPr>
              <a:t>ν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Εκ</a:t>
            </a:r>
            <a:r>
              <a:rPr sz="900" spc="-5" dirty="0">
                <a:latin typeface="Lucida Sans Unicode"/>
                <a:cs typeface="Lucida Sans Unicode"/>
              </a:rPr>
              <a:t>δό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εις</a:t>
            </a:r>
            <a:r>
              <a:rPr sz="900" spc="-7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Κ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-15" dirty="0">
                <a:latin typeface="Lucida Sans Unicode"/>
                <a:cs typeface="Lucida Sans Unicode"/>
              </a:rPr>
              <a:t>τ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10" dirty="0">
                <a:latin typeface="Lucida Sans Unicode"/>
                <a:cs typeface="Lucida Sans Unicode"/>
              </a:rPr>
              <a:t>κή</a:t>
            </a:r>
            <a:r>
              <a:rPr sz="900" dirty="0">
                <a:latin typeface="Lucida Sans Unicode"/>
                <a:cs typeface="Lucida Sans Unicode"/>
              </a:rPr>
              <a:t>.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30690" rIns="0" bIns="0" rtlCol="0">
            <a:spAutoFit/>
          </a:bodyPr>
          <a:lstStyle/>
          <a:p>
            <a:pPr marL="393700">
              <a:lnSpc>
                <a:spcPct val="100000"/>
              </a:lnSpc>
            </a:pPr>
            <a:r>
              <a:rPr sz="1450" b="0" spc="2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450" b="0" spc="-605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200" b="0" spc="-70" dirty="0">
                <a:solidFill>
                  <a:srgbClr val="000000"/>
                </a:solidFill>
                <a:latin typeface="Calibri"/>
                <a:cs typeface="Calibri"/>
              </a:rPr>
              <a:t>υ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λ</a:t>
            </a:r>
            <a:r>
              <a:rPr sz="22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/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ύφη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75" dirty="0">
                <a:solidFill>
                  <a:srgbClr val="000000"/>
                </a:solidFill>
                <a:latin typeface="Calibri"/>
                <a:cs typeface="Calibri"/>
              </a:rPr>
              <a:t>ζ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ω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ή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ς,</a:t>
            </a:r>
            <a:r>
              <a:rPr sz="22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πρ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ό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υ</a:t>
            </a:r>
            <a:r>
              <a:rPr sz="2200" b="0" spc="-20" dirty="0">
                <a:solidFill>
                  <a:srgbClr val="000000"/>
                </a:solidFill>
                <a:latin typeface="Calibri"/>
                <a:cs typeface="Calibri"/>
              </a:rPr>
              <a:t>π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200" b="0" spc="-70" dirty="0">
                <a:solidFill>
                  <a:srgbClr val="000000"/>
                </a:solidFill>
                <a:latin typeface="Calibri"/>
                <a:cs typeface="Calibri"/>
              </a:rPr>
              <a:t> κ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spc="-30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ω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spc="-45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ών</a:t>
            </a:r>
            <a:r>
              <a:rPr sz="2200"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200" b="0" spc="-30" dirty="0">
                <a:solidFill>
                  <a:srgbClr val="000000"/>
                </a:solidFill>
                <a:latin typeface="Calibri"/>
                <a:cs typeface="Calibri"/>
              </a:rPr>
              <a:t>χ</a:t>
            </a:r>
            <a:r>
              <a:rPr sz="2200" b="0" spc="-25" dirty="0">
                <a:solidFill>
                  <a:srgbClr val="000000"/>
                </a:solidFill>
                <a:latin typeface="Calibri"/>
                <a:cs typeface="Calibri"/>
              </a:rPr>
              <a:t>έ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σεω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649605" marR="722630" indent="-256540">
              <a:lnSpc>
                <a:spcPct val="100000"/>
              </a:lnSpc>
              <a:spcBef>
                <a:spcPts val="384"/>
              </a:spcBef>
            </a:pPr>
            <a:r>
              <a:rPr sz="1450" b="0" spc="2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450" b="0" spc="-605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Τρ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ό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π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spc="-20" dirty="0">
                <a:solidFill>
                  <a:srgbClr val="000000"/>
                </a:solidFill>
                <a:latin typeface="Calibri"/>
                <a:cs typeface="Calibri"/>
              </a:rPr>
              <a:t>ρ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γ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ά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ωσ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ς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7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ρ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υ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200" b="0" spc="-30" dirty="0">
                <a:solidFill>
                  <a:srgbClr val="000000"/>
                </a:solidFill>
                <a:latin typeface="Calibri"/>
                <a:cs typeface="Calibri"/>
              </a:rPr>
              <a:t>ί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ες</a:t>
            </a:r>
            <a:r>
              <a:rPr sz="2200" b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ς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7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θ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μ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ερ</a:t>
            </a:r>
            <a:r>
              <a:rPr sz="2200" b="0" spc="-30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νή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ς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75" dirty="0">
                <a:solidFill>
                  <a:srgbClr val="000000"/>
                </a:solidFill>
                <a:latin typeface="Calibri"/>
                <a:cs typeface="Calibri"/>
              </a:rPr>
              <a:t>ζ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ω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ή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ς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σε συγ</a:t>
            </a:r>
            <a:r>
              <a:rPr sz="2200" b="0" spc="-2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ε</a:t>
            </a:r>
            <a:r>
              <a:rPr sz="2200" b="0" spc="-2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ρ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μ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έ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spc="-20" dirty="0">
                <a:solidFill>
                  <a:srgbClr val="000000"/>
                </a:solidFill>
                <a:latin typeface="Calibri"/>
                <a:cs typeface="Calibri"/>
              </a:rPr>
              <a:t>υ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ς</a:t>
            </a:r>
            <a:r>
              <a:rPr sz="2200" b="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7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spc="-30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ω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spc="-7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ύς</a:t>
            </a:r>
            <a:r>
              <a:rPr sz="2200" b="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30" dirty="0">
                <a:solidFill>
                  <a:srgbClr val="000000"/>
                </a:solidFill>
                <a:latin typeface="Calibri"/>
                <a:cs typeface="Calibri"/>
              </a:rPr>
              <a:t>χ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ώρ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υς.</a:t>
            </a:r>
            <a:endParaRPr sz="2200">
              <a:latin typeface="Calibri"/>
              <a:cs typeface="Calibri"/>
            </a:endParaRPr>
          </a:p>
          <a:p>
            <a:pPr marL="649605" marR="5080" indent="-256540">
              <a:lnSpc>
                <a:spcPct val="100000"/>
              </a:lnSpc>
              <a:spcBef>
                <a:spcPts val="405"/>
              </a:spcBef>
            </a:pPr>
            <a:r>
              <a:rPr sz="1450" b="0" spc="2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450" b="0" spc="-605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υ</a:t>
            </a:r>
            <a:r>
              <a:rPr sz="2200" b="0" spc="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ή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μ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200"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ξ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ώ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2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7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ό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ες,</a:t>
            </a:r>
            <a:r>
              <a:rPr sz="2200"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θ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spc="-7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ά π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λ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αί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200"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π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υ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πρ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ιδιά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ζ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υν</a:t>
            </a:r>
            <a:r>
              <a:rPr sz="2200" b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σε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ιδια</a:t>
            </a:r>
            <a:r>
              <a:rPr sz="2200" b="0" spc="-30" dirty="0">
                <a:solidFill>
                  <a:srgbClr val="000000"/>
                </a:solidFill>
                <a:latin typeface="Calibri"/>
                <a:cs typeface="Calibri"/>
              </a:rPr>
              <a:t>ί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ερ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υς</a:t>
            </a:r>
            <a:r>
              <a:rPr sz="2200" b="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7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spc="-30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ω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spc="-7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ύς</a:t>
            </a:r>
            <a:r>
              <a:rPr sz="2200" b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30" dirty="0">
                <a:solidFill>
                  <a:srgbClr val="000000"/>
                </a:solidFill>
                <a:latin typeface="Calibri"/>
                <a:cs typeface="Calibri"/>
              </a:rPr>
              <a:t>χ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ώρ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υς.</a:t>
            </a:r>
            <a:endParaRPr sz="2200">
              <a:latin typeface="Calibri"/>
              <a:cs typeface="Calibri"/>
            </a:endParaRPr>
          </a:p>
          <a:p>
            <a:pPr marL="649605" marR="313690" indent="-256540">
              <a:lnSpc>
                <a:spcPct val="100000"/>
              </a:lnSpc>
              <a:spcBef>
                <a:spcPts val="405"/>
              </a:spcBef>
            </a:pPr>
            <a:r>
              <a:rPr sz="1450" b="0" spc="2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450" b="0" spc="-605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μ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spc="-2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ές</a:t>
            </a:r>
            <a:r>
              <a:rPr sz="2200" b="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7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ι σ</a:t>
            </a:r>
            <a:r>
              <a:rPr sz="2200" b="0" spc="-70" dirty="0">
                <a:solidFill>
                  <a:srgbClr val="000000"/>
                </a:solidFill>
                <a:latin typeface="Calibri"/>
                <a:cs typeface="Calibri"/>
              </a:rPr>
              <a:t>υ</a:t>
            </a:r>
            <a:r>
              <a:rPr sz="2200" b="0" spc="30" dirty="0">
                <a:solidFill>
                  <a:srgbClr val="000000"/>
                </a:solidFill>
                <a:latin typeface="Calibri"/>
                <a:cs typeface="Calibri"/>
              </a:rPr>
              <a:t>λ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λ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γ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spc="-2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ές</a:t>
            </a:r>
            <a:r>
              <a:rPr sz="2200" b="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φ</a:t>
            </a:r>
            <a:r>
              <a:rPr sz="2200" b="0" spc="-60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γ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ή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σε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ς,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spc="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ρ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ί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ες</a:t>
            </a:r>
            <a:r>
              <a:rPr sz="2200"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75" dirty="0">
                <a:solidFill>
                  <a:srgbClr val="000000"/>
                </a:solidFill>
                <a:latin typeface="Calibri"/>
                <a:cs typeface="Calibri"/>
              </a:rPr>
              <a:t>ζ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ω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ή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ς,</a:t>
            </a:r>
            <a:r>
              <a:rPr sz="22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εγ</a:t>
            </a:r>
            <a:r>
              <a:rPr sz="2200" b="0" spc="-25" dirty="0">
                <a:solidFill>
                  <a:srgbClr val="000000"/>
                </a:solidFill>
                <a:latin typeface="Calibri"/>
                <a:cs typeface="Calibri"/>
              </a:rPr>
              <a:t>γ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ρ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φές </a:t>
            </a:r>
            <a:r>
              <a:rPr sz="2200" b="0" spc="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2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200" b="0" spc="-70" dirty="0">
                <a:solidFill>
                  <a:srgbClr val="000000"/>
                </a:solidFill>
                <a:latin typeface="Calibri"/>
                <a:cs typeface="Calibri"/>
              </a:rPr>
              <a:t>υ</a:t>
            </a:r>
            <a:r>
              <a:rPr sz="2200" b="0" spc="30" dirty="0">
                <a:solidFill>
                  <a:srgbClr val="000000"/>
                </a:solidFill>
                <a:latin typeface="Calibri"/>
                <a:cs typeface="Calibri"/>
              </a:rPr>
              <a:t>λ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λ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γ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κή</a:t>
            </a:r>
            <a:r>
              <a:rPr sz="2200" b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μ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νή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μ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393700">
              <a:lnSpc>
                <a:spcPct val="100000"/>
              </a:lnSpc>
              <a:spcBef>
                <a:spcPts val="384"/>
              </a:spcBef>
            </a:pPr>
            <a:r>
              <a:rPr sz="1450" b="0" spc="2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450" b="0" spc="-605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Κυρ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ία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ρ</a:t>
            </a:r>
            <a:r>
              <a:rPr sz="2200" b="0" spc="-30" dirty="0">
                <a:solidFill>
                  <a:srgbClr val="000000"/>
                </a:solidFill>
                <a:latin typeface="Calibri"/>
                <a:cs typeface="Calibri"/>
              </a:rPr>
              <a:t>χ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spc="-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λ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ό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γ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7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200" b="0" spc="15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λ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ό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γ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21443" y="6928179"/>
            <a:ext cx="18859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Lucida Sans Unicode"/>
                <a:cs typeface="Lucida Sans Unicode"/>
              </a:rPr>
              <a:t>3</a:t>
            </a:r>
            <a:r>
              <a:rPr sz="1000" dirty="0">
                <a:latin typeface="Lucida Sans Unicode"/>
                <a:cs typeface="Lucida Sans Unicode"/>
              </a:rPr>
              <a:t>5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5540" marR="5080" indent="-1935480">
              <a:lnSpc>
                <a:spcPts val="3020"/>
              </a:lnSpc>
            </a:pPr>
            <a:r>
              <a:rPr dirty="0">
                <a:solidFill>
                  <a:srgbClr val="000000"/>
                </a:solidFill>
              </a:rPr>
              <a:t>Εν</a:t>
            </a:r>
            <a:r>
              <a:rPr spc="-10" dirty="0">
                <a:solidFill>
                  <a:srgbClr val="000000"/>
                </a:solidFill>
              </a:rPr>
              <a:t>δ</a:t>
            </a:r>
            <a:r>
              <a:rPr spc="5" dirty="0">
                <a:solidFill>
                  <a:srgbClr val="000000"/>
                </a:solidFill>
              </a:rPr>
              <a:t>ε</a:t>
            </a:r>
            <a:r>
              <a:rPr spc="-10" dirty="0">
                <a:solidFill>
                  <a:srgbClr val="000000"/>
                </a:solidFill>
              </a:rPr>
              <a:t>ι</a:t>
            </a:r>
            <a:r>
              <a:rPr spc="-5" dirty="0">
                <a:solidFill>
                  <a:srgbClr val="000000"/>
                </a:solidFill>
              </a:rPr>
              <a:t>κ</a:t>
            </a:r>
            <a:r>
              <a:rPr dirty="0">
                <a:solidFill>
                  <a:srgbClr val="000000"/>
                </a:solidFill>
              </a:rPr>
              <a:t>τ</a:t>
            </a:r>
            <a:r>
              <a:rPr spc="-10" dirty="0">
                <a:solidFill>
                  <a:srgbClr val="000000"/>
                </a:solidFill>
              </a:rPr>
              <a:t>ι</a:t>
            </a:r>
            <a:r>
              <a:rPr spc="-100" dirty="0">
                <a:solidFill>
                  <a:srgbClr val="000000"/>
                </a:solidFill>
              </a:rPr>
              <a:t>κ</a:t>
            </a:r>
            <a:r>
              <a:rPr dirty="0">
                <a:solidFill>
                  <a:srgbClr val="000000"/>
                </a:solidFill>
              </a:rPr>
              <a:t>ά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ε</a:t>
            </a:r>
            <a:r>
              <a:rPr dirty="0">
                <a:solidFill>
                  <a:srgbClr val="000000"/>
                </a:solidFill>
              </a:rPr>
              <a:t>ρ</a:t>
            </a:r>
            <a:r>
              <a:rPr spc="5" dirty="0">
                <a:solidFill>
                  <a:srgbClr val="000000"/>
                </a:solidFill>
              </a:rPr>
              <a:t>ε</a:t>
            </a:r>
            <a:r>
              <a:rPr dirty="0">
                <a:solidFill>
                  <a:srgbClr val="000000"/>
                </a:solidFill>
              </a:rPr>
              <a:t>υν</a:t>
            </a:r>
            <a:r>
              <a:rPr spc="-15" dirty="0">
                <a:solidFill>
                  <a:srgbClr val="000000"/>
                </a:solidFill>
              </a:rPr>
              <a:t>η</a:t>
            </a:r>
            <a:r>
              <a:rPr dirty="0">
                <a:solidFill>
                  <a:srgbClr val="000000"/>
                </a:solidFill>
              </a:rPr>
              <a:t>τ</a:t>
            </a:r>
            <a:r>
              <a:rPr spc="-10" dirty="0">
                <a:solidFill>
                  <a:srgbClr val="000000"/>
                </a:solidFill>
              </a:rPr>
              <a:t>ι</a:t>
            </a:r>
            <a:r>
              <a:rPr spc="-100" dirty="0">
                <a:solidFill>
                  <a:srgbClr val="000000"/>
                </a:solidFill>
              </a:rPr>
              <a:t>κ</a:t>
            </a:r>
            <a:r>
              <a:rPr dirty="0">
                <a:solidFill>
                  <a:srgbClr val="000000"/>
                </a:solidFill>
              </a:rPr>
              <a:t>ά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α</a:t>
            </a:r>
            <a:r>
              <a:rPr spc="15" dirty="0">
                <a:solidFill>
                  <a:srgbClr val="000000"/>
                </a:solidFill>
              </a:rPr>
              <a:t>ν</a:t>
            </a:r>
            <a:r>
              <a:rPr dirty="0">
                <a:solidFill>
                  <a:srgbClr val="000000"/>
                </a:solidFill>
              </a:rPr>
              <a:t>τ</a:t>
            </a:r>
            <a:r>
              <a:rPr spc="-10" dirty="0">
                <a:solidFill>
                  <a:srgbClr val="000000"/>
                </a:solidFill>
              </a:rPr>
              <a:t>ι</a:t>
            </a:r>
            <a:r>
              <a:rPr spc="-30" dirty="0">
                <a:solidFill>
                  <a:srgbClr val="000000"/>
                </a:solidFill>
              </a:rPr>
              <a:t>κ</a:t>
            </a:r>
            <a:r>
              <a:rPr spc="5" dirty="0">
                <a:solidFill>
                  <a:srgbClr val="000000"/>
                </a:solidFill>
              </a:rPr>
              <a:t>ε</a:t>
            </a:r>
            <a:r>
              <a:rPr spc="-10" dirty="0">
                <a:solidFill>
                  <a:srgbClr val="000000"/>
                </a:solidFill>
              </a:rPr>
              <a:t>ί</a:t>
            </a:r>
            <a:r>
              <a:rPr dirty="0">
                <a:solidFill>
                  <a:srgbClr val="000000"/>
                </a:solidFill>
              </a:rPr>
              <a:t>μ</a:t>
            </a:r>
            <a:r>
              <a:rPr spc="5" dirty="0">
                <a:solidFill>
                  <a:srgbClr val="000000"/>
                </a:solidFill>
              </a:rPr>
              <a:t>ε</a:t>
            </a:r>
            <a:r>
              <a:rPr dirty="0">
                <a:solidFill>
                  <a:srgbClr val="000000"/>
                </a:solidFill>
              </a:rPr>
              <a:t>να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γ</a:t>
            </a:r>
            <a:r>
              <a:rPr spc="-10" dirty="0">
                <a:solidFill>
                  <a:srgbClr val="000000"/>
                </a:solidFill>
              </a:rPr>
              <a:t>ι</a:t>
            </a:r>
            <a:r>
              <a:rPr dirty="0">
                <a:solidFill>
                  <a:srgbClr val="000000"/>
                </a:solidFill>
              </a:rPr>
              <a:t>α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τ</a:t>
            </a:r>
            <a:r>
              <a:rPr spc="-40" dirty="0">
                <a:solidFill>
                  <a:srgbClr val="000000"/>
                </a:solidFill>
              </a:rPr>
              <a:t>η</a:t>
            </a:r>
            <a:r>
              <a:rPr dirty="0">
                <a:solidFill>
                  <a:srgbClr val="000000"/>
                </a:solidFill>
              </a:rPr>
              <a:t>ν </a:t>
            </a:r>
            <a:r>
              <a:rPr spc="5" dirty="0">
                <a:solidFill>
                  <a:srgbClr val="000000"/>
                </a:solidFill>
              </a:rPr>
              <a:t>π</a:t>
            </a:r>
            <a:r>
              <a:rPr dirty="0">
                <a:solidFill>
                  <a:srgbClr val="000000"/>
                </a:solidFill>
              </a:rPr>
              <a:t>ο</a:t>
            </a:r>
            <a:r>
              <a:rPr spc="-10" dirty="0">
                <a:solidFill>
                  <a:srgbClr val="000000"/>
                </a:solidFill>
              </a:rPr>
              <a:t>ι</a:t>
            </a:r>
            <a:r>
              <a:rPr dirty="0">
                <a:solidFill>
                  <a:srgbClr val="000000"/>
                </a:solidFill>
              </a:rPr>
              <a:t>οτ</a:t>
            </a:r>
            <a:r>
              <a:rPr spc="-10" dirty="0">
                <a:solidFill>
                  <a:srgbClr val="000000"/>
                </a:solidFill>
              </a:rPr>
              <a:t>ι</a:t>
            </a:r>
            <a:r>
              <a:rPr spc="-5" dirty="0">
                <a:solidFill>
                  <a:srgbClr val="000000"/>
                </a:solidFill>
              </a:rPr>
              <a:t>κ</a:t>
            </a:r>
            <a:r>
              <a:rPr dirty="0">
                <a:solidFill>
                  <a:srgbClr val="000000"/>
                </a:solidFill>
              </a:rPr>
              <a:t>ή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έ</a:t>
            </a:r>
            <a:r>
              <a:rPr dirty="0">
                <a:solidFill>
                  <a:srgbClr val="000000"/>
                </a:solidFill>
              </a:rPr>
              <a:t>ρ</a:t>
            </a:r>
            <a:r>
              <a:rPr spc="5" dirty="0">
                <a:solidFill>
                  <a:srgbClr val="000000"/>
                </a:solidFill>
              </a:rPr>
              <a:t>ε</a:t>
            </a:r>
            <a:r>
              <a:rPr dirty="0">
                <a:solidFill>
                  <a:srgbClr val="000000"/>
                </a:solidFill>
              </a:rPr>
              <a:t>υνα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571235" y="6251212"/>
            <a:ext cx="4030345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</a:pP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10" dirty="0">
                <a:latin typeface="Lucida Sans Unicode"/>
                <a:cs typeface="Lucida Sans Unicode"/>
              </a:rPr>
              <a:t>π</a:t>
            </a:r>
            <a:r>
              <a:rPr sz="900" spc="-5" dirty="0">
                <a:latin typeface="Lucida Sans Unicode"/>
                <a:cs typeface="Lucida Sans Unicode"/>
              </a:rPr>
              <a:t>ό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Τ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ιώ</a:t>
            </a:r>
            <a:r>
              <a:rPr sz="900" spc="15" dirty="0">
                <a:latin typeface="Lucida Sans Unicode"/>
                <a:cs typeface="Lucida Sans Unicode"/>
              </a:rPr>
              <a:t>λ</a:t>
            </a:r>
            <a:r>
              <a:rPr sz="900" spc="10" dirty="0">
                <a:latin typeface="Lucida Sans Unicode"/>
                <a:cs typeface="Lucida Sans Unicode"/>
              </a:rPr>
              <a:t>η</a:t>
            </a:r>
            <a:r>
              <a:rPr sz="900" dirty="0">
                <a:latin typeface="Lucida Sans Unicode"/>
                <a:cs typeface="Lucida Sans Unicode"/>
              </a:rPr>
              <a:t>ς,</a:t>
            </a:r>
            <a:r>
              <a:rPr sz="900" spc="-7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Γ</a:t>
            </a:r>
            <a:r>
              <a:rPr sz="900" dirty="0">
                <a:latin typeface="Lucida Sans Unicode"/>
                <a:cs typeface="Lucida Sans Unicode"/>
              </a:rPr>
              <a:t>. </a:t>
            </a:r>
            <a:r>
              <a:rPr sz="900" spc="-10" dirty="0">
                <a:latin typeface="Lucida Sans Unicode"/>
                <a:cs typeface="Lucida Sans Unicode"/>
              </a:rPr>
              <a:t>(</a:t>
            </a:r>
            <a:r>
              <a:rPr sz="900" spc="5" dirty="0">
                <a:latin typeface="Lucida Sans Unicode"/>
                <a:cs typeface="Lucida Sans Unicode"/>
              </a:rPr>
              <a:t>2014)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50" i="1" spc="-5" dirty="0">
                <a:latin typeface="Times New Roman"/>
                <a:cs typeface="Times New Roman"/>
              </a:rPr>
              <a:t>Μ</a:t>
            </a:r>
            <a:r>
              <a:rPr sz="950" i="1" spc="85" dirty="0">
                <a:latin typeface="Times New Roman"/>
                <a:cs typeface="Times New Roman"/>
              </a:rPr>
              <a:t>έ</a:t>
            </a:r>
            <a:r>
              <a:rPr sz="950" i="1" spc="95" dirty="0">
                <a:latin typeface="Times New Roman"/>
                <a:cs typeface="Times New Roman"/>
              </a:rPr>
              <a:t>θ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80" dirty="0">
                <a:latin typeface="Times New Roman"/>
                <a:cs typeface="Times New Roman"/>
              </a:rPr>
              <a:t>δ</a:t>
            </a:r>
            <a:r>
              <a:rPr sz="950" i="1" spc="70" dirty="0">
                <a:latin typeface="Times New Roman"/>
                <a:cs typeface="Times New Roman"/>
              </a:rPr>
              <a:t>οι</a:t>
            </a:r>
            <a:r>
              <a:rPr sz="950" i="1" spc="25" dirty="0">
                <a:latin typeface="Times New Roman"/>
                <a:cs typeface="Times New Roman"/>
              </a:rPr>
              <a:t> </a:t>
            </a:r>
            <a:r>
              <a:rPr sz="950" i="1" spc="-105" dirty="0">
                <a:latin typeface="Times New Roman"/>
                <a:cs typeface="Times New Roman"/>
              </a:rPr>
              <a:t>&amp;</a:t>
            </a:r>
            <a:r>
              <a:rPr sz="950" i="1" spc="35" dirty="0">
                <a:latin typeface="Times New Roman"/>
                <a:cs typeface="Times New Roman"/>
              </a:rPr>
              <a:t> </a:t>
            </a:r>
            <a:r>
              <a:rPr sz="950" i="1" spc="70" dirty="0">
                <a:latin typeface="Times New Roman"/>
                <a:cs typeface="Times New Roman"/>
              </a:rPr>
              <a:t>Τεχ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125" dirty="0">
                <a:latin typeface="Times New Roman"/>
                <a:cs typeface="Times New Roman"/>
              </a:rPr>
              <a:t>ές</a:t>
            </a:r>
            <a:r>
              <a:rPr sz="950" i="1" spc="-25" dirty="0">
                <a:latin typeface="Times New Roman"/>
                <a:cs typeface="Times New Roman"/>
              </a:rPr>
              <a:t> </a:t>
            </a:r>
            <a:r>
              <a:rPr sz="950" i="1" spc="40" dirty="0">
                <a:latin typeface="Times New Roman"/>
                <a:cs typeface="Times New Roman"/>
              </a:rPr>
              <a:t>Α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ά</a:t>
            </a:r>
            <a:r>
              <a:rPr sz="950" i="1" spc="135" dirty="0">
                <a:latin typeface="Times New Roman"/>
                <a:cs typeface="Times New Roman"/>
              </a:rPr>
              <a:t>λ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140" dirty="0">
                <a:latin typeface="Times New Roman"/>
                <a:cs typeface="Times New Roman"/>
              </a:rPr>
              <a:t>ς</a:t>
            </a:r>
            <a:r>
              <a:rPr sz="950" i="1" dirty="0">
                <a:latin typeface="Times New Roman"/>
                <a:cs typeface="Times New Roman"/>
              </a:rPr>
              <a:t> 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Π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55" dirty="0">
                <a:latin typeface="Times New Roman"/>
                <a:cs typeface="Times New Roman"/>
              </a:rPr>
              <a:t>ι</a:t>
            </a:r>
            <a:r>
              <a:rPr sz="950" i="1" spc="85" dirty="0">
                <a:latin typeface="Times New Roman"/>
                <a:cs typeface="Times New Roman"/>
              </a:rPr>
              <a:t>ο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90" dirty="0">
                <a:latin typeface="Times New Roman"/>
                <a:cs typeface="Times New Roman"/>
              </a:rPr>
              <a:t>ή</a:t>
            </a:r>
            <a:r>
              <a:rPr sz="950" i="1" spc="45" dirty="0">
                <a:latin typeface="Times New Roman"/>
                <a:cs typeface="Times New Roman"/>
              </a:rPr>
              <a:t> </a:t>
            </a:r>
            <a:r>
              <a:rPr sz="950" i="1" spc="-55" dirty="0">
                <a:latin typeface="Times New Roman"/>
                <a:cs typeface="Times New Roman"/>
              </a:rPr>
              <a:t>Έ</a:t>
            </a:r>
            <a:r>
              <a:rPr sz="950" i="1" spc="110" dirty="0">
                <a:latin typeface="Times New Roman"/>
                <a:cs typeface="Times New Roman"/>
              </a:rPr>
              <a:t>ρ</a:t>
            </a:r>
            <a:r>
              <a:rPr sz="950" i="1" spc="100" dirty="0">
                <a:latin typeface="Times New Roman"/>
                <a:cs typeface="Times New Roman"/>
              </a:rPr>
              <a:t>ε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α</a:t>
            </a:r>
            <a:r>
              <a:rPr sz="950" i="1" spc="45" dirty="0">
                <a:latin typeface="Times New Roman"/>
                <a:cs typeface="Times New Roman"/>
              </a:rPr>
              <a:t>,</a:t>
            </a:r>
            <a:r>
              <a:rPr sz="950" i="1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-5" dirty="0">
                <a:latin typeface="Lucida Sans Unicode"/>
                <a:cs typeface="Lucida Sans Unicode"/>
              </a:rPr>
              <a:t>θ</a:t>
            </a:r>
            <a:r>
              <a:rPr sz="900" spc="10" dirty="0">
                <a:latin typeface="Lucida Sans Unicode"/>
                <a:cs typeface="Lucida Sans Unicode"/>
              </a:rPr>
              <a:t>ή</a:t>
            </a:r>
            <a:r>
              <a:rPr sz="900" spc="5" dirty="0">
                <a:latin typeface="Lucida Sans Unicode"/>
                <a:cs typeface="Lucida Sans Unicode"/>
              </a:rPr>
              <a:t>ν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Εκ</a:t>
            </a:r>
            <a:r>
              <a:rPr sz="900" spc="-5" dirty="0">
                <a:latin typeface="Lucida Sans Unicode"/>
                <a:cs typeface="Lucida Sans Unicode"/>
              </a:rPr>
              <a:t>δό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εις</a:t>
            </a:r>
            <a:r>
              <a:rPr sz="900" spc="-7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Κ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-15" dirty="0">
                <a:latin typeface="Lucida Sans Unicode"/>
                <a:cs typeface="Lucida Sans Unicode"/>
              </a:rPr>
              <a:t>τ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10" dirty="0">
                <a:latin typeface="Lucida Sans Unicode"/>
                <a:cs typeface="Lucida Sans Unicode"/>
              </a:rPr>
              <a:t>κή</a:t>
            </a:r>
            <a:r>
              <a:rPr sz="900" dirty="0">
                <a:latin typeface="Lucida Sans Unicode"/>
                <a:cs typeface="Lucida Sans Unicode"/>
              </a:rPr>
              <a:t>.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22324" y="884427"/>
            <a:ext cx="7430134" cy="152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5080" indent="-256540">
              <a:lnSpc>
                <a:spcPct val="80000"/>
              </a:lnSpc>
            </a:pPr>
            <a:r>
              <a:rPr sz="1600" spc="1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600" spc="-450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2400" spc="-5" dirty="0">
                <a:latin typeface="Calibri"/>
                <a:cs typeface="Calibri"/>
              </a:rPr>
              <a:t>Ο</a:t>
            </a:r>
            <a:r>
              <a:rPr sz="2400" dirty="0">
                <a:latin typeface="Calibri"/>
                <a:cs typeface="Calibri"/>
              </a:rPr>
              <a:t>ι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ρ</a:t>
            </a:r>
            <a:r>
              <a:rPr sz="2400" spc="-65" dirty="0">
                <a:latin typeface="Calibri"/>
                <a:cs typeface="Calibri"/>
              </a:rPr>
              <a:t>χ</a:t>
            </a:r>
            <a:r>
              <a:rPr sz="2400" spc="5" dirty="0">
                <a:latin typeface="Calibri"/>
                <a:cs typeface="Calibri"/>
              </a:rPr>
              <a:t>ά</a:t>
            </a:r>
            <a:r>
              <a:rPr sz="2400" dirty="0">
                <a:latin typeface="Calibri"/>
                <a:cs typeface="Calibri"/>
              </a:rPr>
              <a:t>ρ</a:t>
            </a:r>
            <a:r>
              <a:rPr sz="2400" spc="-10" dirty="0">
                <a:latin typeface="Calibri"/>
                <a:cs typeface="Calibri"/>
              </a:rPr>
              <a:t>ι</a:t>
            </a:r>
            <a:r>
              <a:rPr sz="2400" dirty="0">
                <a:latin typeface="Calibri"/>
                <a:cs typeface="Calibri"/>
              </a:rPr>
              <a:t>οι </a:t>
            </a:r>
            <a:r>
              <a:rPr sz="2400" spc="5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ρ</a:t>
            </a:r>
            <a:r>
              <a:rPr sz="2400" spc="5" dirty="0">
                <a:latin typeface="Calibri"/>
                <a:cs typeface="Calibri"/>
              </a:rPr>
              <a:t>ε</a:t>
            </a:r>
            <a:r>
              <a:rPr sz="2400" spc="-5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-45" dirty="0">
                <a:latin typeface="Calibri"/>
                <a:cs typeface="Calibri"/>
              </a:rPr>
              <a:t>η</a:t>
            </a:r>
            <a:r>
              <a:rPr sz="2400" spc="5" dirty="0">
                <a:latin typeface="Calibri"/>
                <a:cs typeface="Calibri"/>
              </a:rPr>
              <a:t>τέ</a:t>
            </a:r>
            <a:r>
              <a:rPr sz="2400" dirty="0">
                <a:latin typeface="Calibri"/>
                <a:cs typeface="Calibri"/>
              </a:rPr>
              <a:t>ς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</a:t>
            </a:r>
            <a:r>
              <a:rPr sz="2400" spc="-10" dirty="0">
                <a:latin typeface="Calibri"/>
                <a:cs typeface="Calibri"/>
              </a:rPr>
              <a:t>π</a:t>
            </a:r>
            <a:r>
              <a:rPr sz="2400" spc="5" dirty="0">
                <a:latin typeface="Calibri"/>
                <a:cs typeface="Calibri"/>
              </a:rPr>
              <a:t>ο</a:t>
            </a:r>
            <a:r>
              <a:rPr sz="2400" dirty="0">
                <a:latin typeface="Calibri"/>
                <a:cs typeface="Calibri"/>
              </a:rPr>
              <a:t>ρο</a:t>
            </a:r>
            <a:r>
              <a:rPr sz="2400" spc="-5" dirty="0">
                <a:latin typeface="Calibri"/>
                <a:cs typeface="Calibri"/>
              </a:rPr>
              <a:t>ύ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να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χ</a:t>
            </a:r>
            <a:r>
              <a:rPr sz="2400" dirty="0">
                <a:latin typeface="Calibri"/>
                <a:cs typeface="Calibri"/>
              </a:rPr>
              <a:t>ρη</a:t>
            </a:r>
            <a:r>
              <a:rPr sz="2400" spc="-5" dirty="0">
                <a:latin typeface="Calibri"/>
                <a:cs typeface="Calibri"/>
              </a:rPr>
              <a:t>σ</a:t>
            </a:r>
            <a:r>
              <a:rPr sz="2400" spc="-10" dirty="0">
                <a:latin typeface="Calibri"/>
                <a:cs typeface="Calibri"/>
              </a:rPr>
              <a:t>ι</a:t>
            </a:r>
            <a:r>
              <a:rPr sz="2400" spc="-25" dirty="0">
                <a:latin typeface="Calibri"/>
                <a:cs typeface="Calibri"/>
              </a:rPr>
              <a:t>μ</a:t>
            </a:r>
            <a:r>
              <a:rPr sz="2400" spc="5" dirty="0">
                <a:latin typeface="Calibri"/>
                <a:cs typeface="Calibri"/>
              </a:rPr>
              <a:t>ο</a:t>
            </a:r>
            <a:r>
              <a:rPr sz="2400" spc="-5" dirty="0">
                <a:latin typeface="Calibri"/>
                <a:cs typeface="Calibri"/>
              </a:rPr>
              <a:t>π</a:t>
            </a:r>
            <a:r>
              <a:rPr sz="2400" spc="5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ι</a:t>
            </a:r>
            <a:r>
              <a:rPr sz="2400" spc="5" dirty="0">
                <a:latin typeface="Calibri"/>
                <a:cs typeface="Calibri"/>
              </a:rPr>
              <a:t>ή</a:t>
            </a:r>
            <a:r>
              <a:rPr sz="2400" spc="-5" dirty="0">
                <a:latin typeface="Calibri"/>
                <a:cs typeface="Calibri"/>
              </a:rPr>
              <a:t>σ</a:t>
            </a:r>
            <a:r>
              <a:rPr sz="2400" spc="5" dirty="0">
                <a:latin typeface="Calibri"/>
                <a:cs typeface="Calibri"/>
              </a:rPr>
              <a:t>ο</a:t>
            </a:r>
            <a:r>
              <a:rPr sz="2400" spc="-5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ν </a:t>
            </a:r>
            <a:r>
              <a:rPr sz="2400" spc="5" dirty="0">
                <a:latin typeface="Calibri"/>
                <a:cs typeface="Calibri"/>
              </a:rPr>
              <a:t>ε</a:t>
            </a:r>
            <a:r>
              <a:rPr sz="2400" spc="-5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ρ</a:t>
            </a:r>
            <a:r>
              <a:rPr sz="2400" spc="5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τ</a:t>
            </a:r>
            <a:r>
              <a:rPr sz="2400" spc="-10" dirty="0">
                <a:latin typeface="Calibri"/>
                <a:cs typeface="Calibri"/>
              </a:rPr>
              <a:t>ι</a:t>
            </a:r>
            <a:r>
              <a:rPr sz="2400" spc="-85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ά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85" dirty="0">
                <a:latin typeface="Calibri"/>
                <a:cs typeface="Calibri"/>
              </a:rPr>
              <a:t>κ</a:t>
            </a:r>
            <a:r>
              <a:rPr sz="2400" spc="5" dirty="0">
                <a:latin typeface="Calibri"/>
                <a:cs typeface="Calibri"/>
              </a:rPr>
              <a:t>ά</a:t>
            </a:r>
            <a:r>
              <a:rPr sz="2400" spc="-10" dirty="0">
                <a:latin typeface="Calibri"/>
                <a:cs typeface="Calibri"/>
              </a:rPr>
              <a:t>π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ι</a:t>
            </a:r>
            <a:r>
              <a:rPr sz="2400" spc="5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ς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α</a:t>
            </a:r>
            <a:r>
              <a:rPr sz="2400" spc="-5" dirty="0">
                <a:latin typeface="Calibri"/>
                <a:cs typeface="Calibri"/>
              </a:rPr>
              <a:t>π</a:t>
            </a:r>
            <a:r>
              <a:rPr sz="2400" dirty="0">
                <a:latin typeface="Calibri"/>
                <a:cs typeface="Calibri"/>
              </a:rPr>
              <a:t>ό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</a:t>
            </a:r>
            <a:r>
              <a:rPr sz="2400" spc="-10" dirty="0">
                <a:latin typeface="Calibri"/>
                <a:cs typeface="Calibri"/>
              </a:rPr>
              <a:t>ι</a:t>
            </a:r>
            <a:r>
              <a:rPr sz="2400" dirty="0">
                <a:latin typeface="Calibri"/>
                <a:cs typeface="Calibri"/>
              </a:rPr>
              <a:t>ς</a:t>
            </a:r>
            <a:r>
              <a:rPr sz="2400" spc="5" dirty="0">
                <a:latin typeface="Calibri"/>
                <a:cs typeface="Calibri"/>
              </a:rPr>
              <a:t> α</a:t>
            </a:r>
            <a:r>
              <a:rPr sz="2400" spc="-85" dirty="0">
                <a:latin typeface="Calibri"/>
                <a:cs typeface="Calibri"/>
              </a:rPr>
              <a:t>κ</a:t>
            </a:r>
            <a:r>
              <a:rPr sz="2400" spc="-15" dirty="0">
                <a:latin typeface="Calibri"/>
                <a:cs typeface="Calibri"/>
              </a:rPr>
              <a:t>ό</a:t>
            </a:r>
            <a:r>
              <a:rPr sz="2400" spc="-35" dirty="0">
                <a:latin typeface="Calibri"/>
                <a:cs typeface="Calibri"/>
              </a:rPr>
              <a:t>λ</a:t>
            </a:r>
            <a:r>
              <a:rPr sz="2400" spc="5" dirty="0">
                <a:latin typeface="Calibri"/>
                <a:cs typeface="Calibri"/>
              </a:rPr>
              <a:t>ο</a:t>
            </a:r>
            <a:r>
              <a:rPr sz="2400" spc="-5" dirty="0">
                <a:latin typeface="Calibri"/>
                <a:cs typeface="Calibri"/>
              </a:rPr>
              <a:t>υθ</a:t>
            </a:r>
            <a:r>
              <a:rPr sz="2400" spc="5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ς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ε</a:t>
            </a:r>
            <a:r>
              <a:rPr sz="2400" spc="-10" dirty="0">
                <a:latin typeface="Calibri"/>
                <a:cs typeface="Calibri"/>
              </a:rPr>
              <a:t>ι</a:t>
            </a:r>
            <a:r>
              <a:rPr sz="2400" spc="-5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5" dirty="0">
                <a:latin typeface="Calibri"/>
                <a:cs typeface="Calibri"/>
              </a:rPr>
              <a:t>γωγέ</a:t>
            </a:r>
            <a:r>
              <a:rPr sz="2400" spc="-5" dirty="0">
                <a:latin typeface="Calibri"/>
                <a:cs typeface="Calibri"/>
              </a:rPr>
              <a:t>ς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γ</a:t>
            </a:r>
            <a:r>
              <a:rPr sz="2400" spc="-10" dirty="0">
                <a:latin typeface="Calibri"/>
                <a:cs typeface="Calibri"/>
              </a:rPr>
              <a:t>ι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να </a:t>
            </a:r>
            <a:r>
              <a:rPr sz="2400" spc="-5" dirty="0">
                <a:latin typeface="Calibri"/>
                <a:cs typeface="Calibri"/>
              </a:rPr>
              <a:t>β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5" dirty="0">
                <a:latin typeface="Calibri"/>
                <a:cs typeface="Calibri"/>
              </a:rPr>
              <a:t>η</a:t>
            </a:r>
            <a:r>
              <a:rPr sz="2400" spc="-5" dirty="0">
                <a:latin typeface="Calibri"/>
                <a:cs typeface="Calibri"/>
              </a:rPr>
              <a:t>θ</a:t>
            </a:r>
            <a:r>
              <a:rPr sz="2400" spc="5" dirty="0">
                <a:latin typeface="Calibri"/>
                <a:cs typeface="Calibri"/>
              </a:rPr>
              <a:t>η</a:t>
            </a:r>
            <a:r>
              <a:rPr sz="2400" spc="-5" dirty="0">
                <a:latin typeface="Calibri"/>
                <a:cs typeface="Calibri"/>
              </a:rPr>
              <a:t>θ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5" dirty="0">
                <a:latin typeface="Calibri"/>
                <a:cs typeface="Calibri"/>
              </a:rPr>
              <a:t>ύ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ω</a:t>
            </a:r>
            <a:r>
              <a:rPr sz="2400" dirty="0">
                <a:latin typeface="Calibri"/>
                <a:cs typeface="Calibri"/>
              </a:rPr>
              <a:t>ς </a:t>
            </a:r>
            <a:r>
              <a:rPr sz="2400" spc="-5" dirty="0">
                <a:latin typeface="Calibri"/>
                <a:cs typeface="Calibri"/>
              </a:rPr>
              <a:t>π</a:t>
            </a:r>
            <a:r>
              <a:rPr sz="2400" dirty="0">
                <a:latin typeface="Calibri"/>
                <a:cs typeface="Calibri"/>
              </a:rPr>
              <a:t>ρ</a:t>
            </a:r>
            <a:r>
              <a:rPr sz="2400" spc="5" dirty="0">
                <a:latin typeface="Calibri"/>
                <a:cs typeface="Calibri"/>
              </a:rPr>
              <a:t>ο</a:t>
            </a:r>
            <a:r>
              <a:rPr sz="2400" dirty="0">
                <a:latin typeface="Calibri"/>
                <a:cs typeface="Calibri"/>
              </a:rPr>
              <a:t>ς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η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δ</a:t>
            </a:r>
            <a:r>
              <a:rPr sz="2400" spc="-10" dirty="0">
                <a:latin typeface="Calibri"/>
                <a:cs typeface="Calibri"/>
              </a:rPr>
              <a:t>ι</a:t>
            </a:r>
            <a:r>
              <a:rPr sz="2400" spc="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τ</a:t>
            </a:r>
            <a:r>
              <a:rPr sz="2400" spc="-5" dirty="0">
                <a:latin typeface="Calibri"/>
                <a:cs typeface="Calibri"/>
              </a:rPr>
              <a:t>ύ</a:t>
            </a:r>
            <a:r>
              <a:rPr sz="2400" spc="-35" dirty="0">
                <a:latin typeface="Calibri"/>
                <a:cs typeface="Calibri"/>
              </a:rPr>
              <a:t>π</a:t>
            </a:r>
            <a:r>
              <a:rPr sz="2400" spc="5" dirty="0">
                <a:latin typeface="Calibri"/>
                <a:cs typeface="Calibri"/>
              </a:rPr>
              <a:t>ω</a:t>
            </a:r>
            <a:r>
              <a:rPr sz="2400" spc="-5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η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τω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ρ</a:t>
            </a:r>
            <a:r>
              <a:rPr sz="2400" spc="5" dirty="0">
                <a:latin typeface="Calibri"/>
                <a:cs typeface="Calibri"/>
              </a:rPr>
              <a:t>ε</a:t>
            </a:r>
            <a:r>
              <a:rPr sz="2400" spc="-5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-40" dirty="0">
                <a:latin typeface="Calibri"/>
                <a:cs typeface="Calibri"/>
              </a:rPr>
              <a:t>η</a:t>
            </a:r>
            <a:r>
              <a:rPr sz="2400" spc="5" dirty="0">
                <a:latin typeface="Calibri"/>
                <a:cs typeface="Calibri"/>
              </a:rPr>
              <a:t>τ</a:t>
            </a:r>
            <a:r>
              <a:rPr sz="2400" spc="-10" dirty="0">
                <a:latin typeface="Calibri"/>
                <a:cs typeface="Calibri"/>
              </a:rPr>
              <a:t>ι</a:t>
            </a:r>
            <a:r>
              <a:rPr sz="2400" spc="-60" dirty="0">
                <a:latin typeface="Calibri"/>
                <a:cs typeface="Calibri"/>
              </a:rPr>
              <a:t>κ</a:t>
            </a:r>
            <a:r>
              <a:rPr sz="2400" spc="5" dirty="0">
                <a:latin typeface="Calibri"/>
                <a:cs typeface="Calibri"/>
              </a:rPr>
              <a:t>ώ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spc="5" dirty="0">
                <a:latin typeface="Calibri"/>
                <a:cs typeface="Calibri"/>
              </a:rPr>
              <a:t>ο</a:t>
            </a:r>
            <a:r>
              <a:rPr sz="2400" spc="-5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ς </a:t>
            </a:r>
            <a:r>
              <a:rPr sz="2400" spc="5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ρ</a:t>
            </a:r>
            <a:r>
              <a:rPr sz="2400" spc="5" dirty="0">
                <a:latin typeface="Calibri"/>
                <a:cs typeface="Calibri"/>
              </a:rPr>
              <a:t>ω</a:t>
            </a:r>
            <a:r>
              <a:rPr sz="2400" dirty="0">
                <a:latin typeface="Calibri"/>
                <a:cs typeface="Calibri"/>
              </a:rPr>
              <a:t>τ</a:t>
            </a:r>
            <a:r>
              <a:rPr sz="2400" spc="5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μ</a:t>
            </a:r>
            <a:r>
              <a:rPr sz="2400" spc="5" dirty="0">
                <a:latin typeface="Calibri"/>
                <a:cs typeface="Calibri"/>
              </a:rPr>
              <a:t>ά</a:t>
            </a:r>
            <a:r>
              <a:rPr sz="2400" dirty="0">
                <a:latin typeface="Calibri"/>
                <a:cs typeface="Calibri"/>
              </a:rPr>
              <a:t>τ</a:t>
            </a:r>
            <a:r>
              <a:rPr sz="2400" spc="-15" dirty="0">
                <a:latin typeface="Calibri"/>
                <a:cs typeface="Calibri"/>
              </a:rPr>
              <a:t>ω</a:t>
            </a:r>
            <a:r>
              <a:rPr sz="2400" dirty="0">
                <a:latin typeface="Calibri"/>
                <a:cs typeface="Calibri"/>
              </a:rPr>
              <a:t>ν: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10"/>
              </a:lnSpc>
            </a:pPr>
            <a:r>
              <a:rPr sz="1600" spc="25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600" spc="-869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400" spc="-10" dirty="0">
                <a:latin typeface="Calibri"/>
                <a:cs typeface="Calibri"/>
              </a:rPr>
              <a:t>Π</a:t>
            </a:r>
            <a:r>
              <a:rPr sz="2400" spc="5" dirty="0">
                <a:latin typeface="Calibri"/>
                <a:cs typeface="Calibri"/>
              </a:rPr>
              <a:t>ώ</a:t>
            </a:r>
            <a:r>
              <a:rPr sz="2400" dirty="0">
                <a:latin typeface="Calibri"/>
                <a:cs typeface="Calibri"/>
              </a:rPr>
              <a:t>ς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85" dirty="0">
                <a:latin typeface="Calibri"/>
                <a:cs typeface="Calibri"/>
              </a:rPr>
              <a:t>κ</a:t>
            </a:r>
            <a:r>
              <a:rPr sz="2400" spc="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τ</a:t>
            </a:r>
            <a:r>
              <a:rPr sz="2400" spc="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νοο</a:t>
            </a:r>
            <a:r>
              <a:rPr sz="2400" spc="-5" dirty="0">
                <a:latin typeface="Calibri"/>
                <a:cs typeface="Calibri"/>
              </a:rPr>
              <a:t>ύ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[</a:t>
            </a:r>
            <a:r>
              <a:rPr sz="2400" spc="5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υ</a:t>
            </a:r>
            <a:r>
              <a:rPr sz="2400" spc="-10" dirty="0">
                <a:latin typeface="Calibri"/>
                <a:cs typeface="Calibri"/>
              </a:rPr>
              <a:t>π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35" dirty="0">
                <a:latin typeface="Calibri"/>
                <a:cs typeface="Calibri"/>
              </a:rPr>
              <a:t>κ</a:t>
            </a:r>
            <a:r>
              <a:rPr sz="2400" spc="5" dirty="0">
                <a:latin typeface="Calibri"/>
                <a:cs typeface="Calibri"/>
              </a:rPr>
              <a:t>ε</a:t>
            </a:r>
            <a:r>
              <a:rPr sz="2400" spc="-10" dirty="0">
                <a:latin typeface="Calibri"/>
                <a:cs typeface="Calibri"/>
              </a:rPr>
              <a:t>ί</a:t>
            </a:r>
            <a:r>
              <a:rPr sz="2400" dirty="0">
                <a:latin typeface="Calibri"/>
                <a:cs typeface="Calibri"/>
              </a:rPr>
              <a:t>μ</a:t>
            </a:r>
            <a:r>
              <a:rPr sz="2400" spc="5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να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</a:t>
            </a:r>
            <a:r>
              <a:rPr sz="2400" spc="5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ς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έ</a:t>
            </a:r>
            <a:r>
              <a:rPr sz="2400" dirty="0">
                <a:latin typeface="Calibri"/>
                <a:cs typeface="Calibri"/>
              </a:rPr>
              <a:t>ρ</a:t>
            </a:r>
            <a:r>
              <a:rPr sz="2400" spc="5" dirty="0">
                <a:latin typeface="Calibri"/>
                <a:cs typeface="Calibri"/>
              </a:rPr>
              <a:t>ε</a:t>
            </a:r>
            <a:r>
              <a:rPr sz="2400" spc="-5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νας]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2324" y="2448051"/>
            <a:ext cx="8279130" cy="407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95"/>
              </a:lnSpc>
            </a:pPr>
            <a:r>
              <a:rPr sz="1600" spc="25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600" spc="-869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400" spc="-10" dirty="0">
                <a:latin typeface="Calibri"/>
                <a:cs typeface="Calibri"/>
              </a:rPr>
              <a:t>Π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ι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νό</a:t>
            </a:r>
            <a:r>
              <a:rPr sz="2400" spc="5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μα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ή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ημ</a:t>
            </a:r>
            <a:r>
              <a:rPr sz="2400" spc="-20" dirty="0">
                <a:latin typeface="Calibri"/>
                <a:cs typeface="Calibri"/>
              </a:rPr>
              <a:t>α</a:t>
            </a:r>
            <a:r>
              <a:rPr sz="2400" spc="-5" dirty="0">
                <a:latin typeface="Calibri"/>
                <a:cs typeface="Calibri"/>
              </a:rPr>
              <a:t>σ</a:t>
            </a:r>
            <a:r>
              <a:rPr sz="2400" spc="-10" dirty="0">
                <a:latin typeface="Calibri"/>
                <a:cs typeface="Calibri"/>
              </a:rPr>
              <a:t>ί</a:t>
            </a:r>
            <a:r>
              <a:rPr sz="2400" dirty="0">
                <a:latin typeface="Calibri"/>
                <a:cs typeface="Calibri"/>
              </a:rPr>
              <a:t>α)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α</a:t>
            </a:r>
            <a:r>
              <a:rPr sz="2400" spc="-10" dirty="0">
                <a:latin typeface="Calibri"/>
                <a:cs typeface="Calibri"/>
              </a:rPr>
              <a:t>π</a:t>
            </a:r>
            <a:r>
              <a:rPr sz="2400" spc="5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δί</a:t>
            </a:r>
            <a:r>
              <a:rPr sz="2400" spc="-5" dirty="0">
                <a:latin typeface="Calibri"/>
                <a:cs typeface="Calibri"/>
              </a:rPr>
              <a:t>δ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5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ε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10"/>
              </a:lnSpc>
            </a:pPr>
            <a:r>
              <a:rPr sz="1600" spc="25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600" spc="-869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400" spc="-10" dirty="0">
                <a:latin typeface="Calibri"/>
                <a:cs typeface="Calibri"/>
              </a:rPr>
              <a:t>Π</a:t>
            </a:r>
            <a:r>
              <a:rPr sz="2400" spc="5" dirty="0">
                <a:latin typeface="Calibri"/>
                <a:cs typeface="Calibri"/>
              </a:rPr>
              <a:t>ώ</a:t>
            </a:r>
            <a:r>
              <a:rPr sz="2400" dirty="0">
                <a:latin typeface="Calibri"/>
                <a:cs typeface="Calibri"/>
              </a:rPr>
              <a:t>ς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π</a:t>
            </a:r>
            <a:r>
              <a:rPr sz="2400" dirty="0">
                <a:latin typeface="Calibri"/>
                <a:cs typeface="Calibri"/>
              </a:rPr>
              <a:t>ρο</a:t>
            </a:r>
            <a:r>
              <a:rPr sz="2400" spc="-30" dirty="0">
                <a:latin typeface="Calibri"/>
                <a:cs typeface="Calibri"/>
              </a:rPr>
              <a:t>σλ</a:t>
            </a:r>
            <a:r>
              <a:rPr sz="2400" dirty="0">
                <a:latin typeface="Calibri"/>
                <a:cs typeface="Calibri"/>
              </a:rPr>
              <a:t>αμβ</a:t>
            </a:r>
            <a:r>
              <a:rPr sz="2400" spc="5" dirty="0">
                <a:latin typeface="Calibri"/>
                <a:cs typeface="Calibri"/>
              </a:rPr>
              <a:t>ά</a:t>
            </a:r>
            <a:r>
              <a:rPr sz="2400" dirty="0">
                <a:latin typeface="Calibri"/>
                <a:cs typeface="Calibri"/>
              </a:rPr>
              <a:t>νο</a:t>
            </a:r>
            <a:r>
              <a:rPr sz="2400" spc="-5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00"/>
              </a:lnSpc>
            </a:pPr>
            <a:r>
              <a:rPr sz="1600" spc="25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600" spc="-869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400" spc="-10" dirty="0">
                <a:latin typeface="Calibri"/>
                <a:cs typeface="Calibri"/>
              </a:rPr>
              <a:t>Π</a:t>
            </a:r>
            <a:r>
              <a:rPr sz="2400" spc="5" dirty="0">
                <a:latin typeface="Calibri"/>
                <a:cs typeface="Calibri"/>
              </a:rPr>
              <a:t>ώ</a:t>
            </a:r>
            <a:r>
              <a:rPr sz="2400" dirty="0">
                <a:latin typeface="Calibri"/>
                <a:cs typeface="Calibri"/>
              </a:rPr>
              <a:t>ς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ορ</a:t>
            </a:r>
            <a:r>
              <a:rPr sz="2400" spc="-10" dirty="0">
                <a:latin typeface="Calibri"/>
                <a:cs typeface="Calibri"/>
              </a:rPr>
              <a:t>ί</a:t>
            </a:r>
            <a:r>
              <a:rPr sz="2400" dirty="0">
                <a:latin typeface="Calibri"/>
                <a:cs typeface="Calibri"/>
              </a:rPr>
              <a:t>ζο</a:t>
            </a:r>
            <a:r>
              <a:rPr sz="2400" spc="-5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00"/>
              </a:lnSpc>
            </a:pPr>
            <a:r>
              <a:rPr sz="1600" spc="25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600" spc="-869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400" spc="5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ε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π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ι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5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ς</a:t>
            </a:r>
            <a:r>
              <a:rPr sz="2400" spc="5" dirty="0">
                <a:latin typeface="Calibri"/>
                <a:cs typeface="Calibri"/>
              </a:rPr>
              <a:t> τ</a:t>
            </a:r>
            <a:r>
              <a:rPr sz="2400" dirty="0">
                <a:latin typeface="Calibri"/>
                <a:cs typeface="Calibri"/>
              </a:rPr>
              <a:t>ρό</a:t>
            </a:r>
            <a:r>
              <a:rPr sz="2400" spc="-5" dirty="0">
                <a:latin typeface="Calibri"/>
                <a:cs typeface="Calibri"/>
              </a:rPr>
              <a:t>π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5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ς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β</a:t>
            </a:r>
            <a:r>
              <a:rPr sz="2400" spc="-10" dirty="0">
                <a:latin typeface="Calibri"/>
                <a:cs typeface="Calibri"/>
              </a:rPr>
              <a:t>ι</a:t>
            </a:r>
            <a:r>
              <a:rPr sz="2400" spc="5" dirty="0">
                <a:latin typeface="Calibri"/>
                <a:cs typeface="Calibri"/>
              </a:rPr>
              <a:t>ώ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5" dirty="0">
                <a:latin typeface="Calibri"/>
                <a:cs typeface="Calibri"/>
              </a:rPr>
              <a:t>ο</a:t>
            </a:r>
            <a:r>
              <a:rPr sz="2400" spc="-5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ή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β</a:t>
            </a:r>
            <a:r>
              <a:rPr sz="2400" spc="-10" dirty="0">
                <a:latin typeface="Calibri"/>
                <a:cs typeface="Calibri"/>
              </a:rPr>
              <a:t>ί</a:t>
            </a:r>
            <a:r>
              <a:rPr sz="2400" spc="5" dirty="0">
                <a:latin typeface="Calibri"/>
                <a:cs typeface="Calibri"/>
              </a:rPr>
              <a:t>ω</a:t>
            </a:r>
            <a:r>
              <a:rPr sz="2400" spc="-5" dirty="0">
                <a:latin typeface="Calibri"/>
                <a:cs typeface="Calibri"/>
              </a:rPr>
              <a:t>σ</a:t>
            </a:r>
            <a:r>
              <a:rPr sz="2400" spc="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ν) …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10"/>
              </a:lnSpc>
            </a:pPr>
            <a:r>
              <a:rPr sz="1600" spc="25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600" spc="-869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400" spc="-10" dirty="0">
                <a:latin typeface="Calibri"/>
                <a:cs typeface="Calibri"/>
              </a:rPr>
              <a:t>Π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ι</a:t>
            </a:r>
            <a:r>
              <a:rPr sz="2400" spc="5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ς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σ</a:t>
            </a:r>
            <a:r>
              <a:rPr sz="2400" spc="5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ρα</a:t>
            </a:r>
            <a:r>
              <a:rPr sz="2400" spc="5" dirty="0">
                <a:latin typeface="Calibri"/>
                <a:cs typeface="Calibri"/>
              </a:rPr>
              <a:t>τ</a:t>
            </a:r>
            <a:r>
              <a:rPr sz="2400" spc="-45" dirty="0">
                <a:latin typeface="Calibri"/>
                <a:cs typeface="Calibri"/>
              </a:rPr>
              <a:t>η</a:t>
            </a:r>
            <a:r>
              <a:rPr sz="2400" spc="5" dirty="0">
                <a:latin typeface="Calibri"/>
                <a:cs typeface="Calibri"/>
              </a:rPr>
              <a:t>γ</a:t>
            </a:r>
            <a:r>
              <a:rPr sz="2400" spc="-10" dirty="0">
                <a:latin typeface="Calibri"/>
                <a:cs typeface="Calibri"/>
              </a:rPr>
              <a:t>ι</a:t>
            </a:r>
            <a:r>
              <a:rPr sz="2400" spc="-35" dirty="0">
                <a:latin typeface="Calibri"/>
                <a:cs typeface="Calibri"/>
              </a:rPr>
              <a:t>κ</a:t>
            </a:r>
            <a:r>
              <a:rPr sz="2400" spc="5" dirty="0">
                <a:latin typeface="Calibri"/>
                <a:cs typeface="Calibri"/>
              </a:rPr>
              <a:t>έ</a:t>
            </a:r>
            <a:r>
              <a:rPr sz="2400" dirty="0">
                <a:latin typeface="Calibri"/>
                <a:cs typeface="Calibri"/>
              </a:rPr>
              <a:t>ς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25" dirty="0">
                <a:latin typeface="Calibri"/>
                <a:cs typeface="Calibri"/>
              </a:rPr>
              <a:t>ρ</a:t>
            </a:r>
            <a:r>
              <a:rPr sz="2400" spc="5" dirty="0">
                <a:latin typeface="Calibri"/>
                <a:cs typeface="Calibri"/>
              </a:rPr>
              <a:t>γα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5" dirty="0">
                <a:latin typeface="Calibri"/>
                <a:cs typeface="Calibri"/>
              </a:rPr>
              <a:t>ώ</a:t>
            </a:r>
            <a:r>
              <a:rPr sz="2400" dirty="0">
                <a:latin typeface="Calibri"/>
                <a:cs typeface="Calibri"/>
              </a:rPr>
              <a:t>νο</a:t>
            </a:r>
            <a:r>
              <a:rPr sz="2400" spc="-5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γ</a:t>
            </a:r>
            <a:r>
              <a:rPr sz="2400" spc="-10" dirty="0">
                <a:latin typeface="Calibri"/>
                <a:cs typeface="Calibri"/>
              </a:rPr>
              <a:t>ι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να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00"/>
              </a:lnSpc>
            </a:pPr>
            <a:r>
              <a:rPr sz="1600" spc="1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600" spc="-869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400" spc="-10" dirty="0">
                <a:latin typeface="Calibri"/>
                <a:cs typeface="Calibri"/>
              </a:rPr>
              <a:t>Π</a:t>
            </a:r>
            <a:r>
              <a:rPr sz="2400" spc="5" dirty="0">
                <a:latin typeface="Calibri"/>
                <a:cs typeface="Calibri"/>
              </a:rPr>
              <a:t>ώ</a:t>
            </a:r>
            <a:r>
              <a:rPr sz="2400" dirty="0">
                <a:latin typeface="Calibri"/>
                <a:cs typeface="Calibri"/>
              </a:rPr>
              <a:t>ς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π</a:t>
            </a:r>
            <a:r>
              <a:rPr sz="2400" spc="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ρά</a:t>
            </a:r>
            <a:r>
              <a:rPr sz="2400" spc="5" dirty="0">
                <a:latin typeface="Calibri"/>
                <a:cs typeface="Calibri"/>
              </a:rPr>
              <a:t>γετ</a:t>
            </a:r>
            <a:r>
              <a:rPr sz="2400" dirty="0">
                <a:latin typeface="Calibri"/>
                <a:cs typeface="Calibri"/>
              </a:rPr>
              <a:t>αι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α</a:t>
            </a:r>
            <a:r>
              <a:rPr sz="2400" spc="-10" dirty="0">
                <a:latin typeface="Calibri"/>
                <a:cs typeface="Calibri"/>
              </a:rPr>
              <a:t>ί</a:t>
            </a:r>
            <a:r>
              <a:rPr sz="2400" spc="-5" dirty="0">
                <a:latin typeface="Calibri"/>
                <a:cs typeface="Calibri"/>
              </a:rPr>
              <a:t>σθ</a:t>
            </a:r>
            <a:r>
              <a:rPr sz="2400" spc="5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μα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00"/>
              </a:lnSpc>
            </a:pPr>
            <a:r>
              <a:rPr sz="1600" spc="25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600" spc="-869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400" spc="-10" dirty="0">
                <a:latin typeface="Calibri"/>
                <a:cs typeface="Calibri"/>
              </a:rPr>
              <a:t>Π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ι</a:t>
            </a:r>
            <a:r>
              <a:rPr sz="2400" spc="5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ς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</a:t>
            </a:r>
            <a:r>
              <a:rPr sz="2400" spc="25" dirty="0">
                <a:latin typeface="Calibri"/>
                <a:cs typeface="Calibri"/>
              </a:rPr>
              <a:t>ν</a:t>
            </a:r>
            <a:r>
              <a:rPr sz="2400" dirty="0">
                <a:latin typeface="Calibri"/>
                <a:cs typeface="Calibri"/>
              </a:rPr>
              <a:t>τ</a:t>
            </a:r>
            <a:r>
              <a:rPr sz="2400" spc="10" dirty="0">
                <a:latin typeface="Calibri"/>
                <a:cs typeface="Calibri"/>
              </a:rPr>
              <a:t>ι</a:t>
            </a:r>
            <a:r>
              <a:rPr sz="2400" spc="-5" dirty="0">
                <a:latin typeface="Calibri"/>
                <a:cs typeface="Calibri"/>
              </a:rPr>
              <a:t>λ</a:t>
            </a:r>
            <a:r>
              <a:rPr sz="2400" dirty="0">
                <a:latin typeface="Calibri"/>
                <a:cs typeface="Calibri"/>
              </a:rPr>
              <a:t>ήψ</a:t>
            </a:r>
            <a:r>
              <a:rPr sz="2400" spc="5" dirty="0">
                <a:latin typeface="Calibri"/>
                <a:cs typeface="Calibri"/>
              </a:rPr>
              <a:t>ε</a:t>
            </a:r>
            <a:r>
              <a:rPr sz="2400" spc="-10" dirty="0">
                <a:latin typeface="Calibri"/>
                <a:cs typeface="Calibri"/>
              </a:rPr>
              <a:t>ι</a:t>
            </a:r>
            <a:r>
              <a:rPr sz="2400" dirty="0">
                <a:latin typeface="Calibri"/>
                <a:cs typeface="Calibri"/>
              </a:rPr>
              <a:t>ς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spc="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5" dirty="0">
                <a:latin typeface="Calibri"/>
                <a:cs typeface="Calibri"/>
              </a:rPr>
              <a:t>α</a:t>
            </a:r>
            <a:r>
              <a:rPr sz="2400" spc="-35" dirty="0">
                <a:latin typeface="Calibri"/>
                <a:cs typeface="Calibri"/>
              </a:rPr>
              <a:t>π</a:t>
            </a:r>
            <a:r>
              <a:rPr sz="2400" spc="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ρ</a:t>
            </a:r>
            <a:r>
              <a:rPr sz="2400" spc="-20" dirty="0">
                <a:latin typeface="Calibri"/>
                <a:cs typeface="Calibri"/>
              </a:rPr>
              <a:t>α</a:t>
            </a:r>
            <a:r>
              <a:rPr sz="2400" spc="15" dirty="0">
                <a:latin typeface="Calibri"/>
                <a:cs typeface="Calibri"/>
              </a:rPr>
              <a:t>σ</a:t>
            </a:r>
            <a:r>
              <a:rPr sz="2400" spc="5" dirty="0">
                <a:latin typeface="Calibri"/>
                <a:cs typeface="Calibri"/>
              </a:rPr>
              <a:t>τ</a:t>
            </a:r>
            <a:r>
              <a:rPr sz="2400" spc="-20" dirty="0">
                <a:latin typeface="Calibri"/>
                <a:cs typeface="Calibri"/>
              </a:rPr>
              <a:t>ά</a:t>
            </a:r>
            <a:r>
              <a:rPr sz="2400" spc="-5" dirty="0">
                <a:latin typeface="Calibri"/>
                <a:cs typeface="Calibri"/>
              </a:rPr>
              <a:t>σ</a:t>
            </a:r>
            <a:r>
              <a:rPr sz="2400" spc="5" dirty="0">
                <a:latin typeface="Calibri"/>
                <a:cs typeface="Calibri"/>
              </a:rPr>
              <a:t>ε</a:t>
            </a:r>
            <a:r>
              <a:rPr sz="2400" spc="-10" dirty="0">
                <a:latin typeface="Calibri"/>
                <a:cs typeface="Calibri"/>
              </a:rPr>
              <a:t>ι</a:t>
            </a:r>
            <a:r>
              <a:rPr sz="2400" spc="-5" dirty="0">
                <a:latin typeface="Calibri"/>
                <a:cs typeface="Calibri"/>
              </a:rPr>
              <a:t>ς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σ</a:t>
            </a:r>
            <a:r>
              <a:rPr sz="2400" spc="5" dirty="0">
                <a:latin typeface="Calibri"/>
                <a:cs typeface="Calibri"/>
              </a:rPr>
              <a:t>τ</a:t>
            </a:r>
            <a:r>
              <a:rPr sz="2400" spc="-15" dirty="0">
                <a:latin typeface="Calibri"/>
                <a:cs typeface="Calibri"/>
              </a:rPr>
              <a:t>ά</a:t>
            </a:r>
            <a:r>
              <a:rPr sz="2400" spc="-5" dirty="0">
                <a:latin typeface="Calibri"/>
                <a:cs typeface="Calibri"/>
              </a:rPr>
              <a:t>σ</a:t>
            </a:r>
            <a:r>
              <a:rPr sz="2400" spc="5" dirty="0">
                <a:latin typeface="Calibri"/>
                <a:cs typeface="Calibri"/>
              </a:rPr>
              <a:t>ε</a:t>
            </a:r>
            <a:r>
              <a:rPr sz="2400" spc="-10" dirty="0">
                <a:latin typeface="Calibri"/>
                <a:cs typeface="Calibri"/>
              </a:rPr>
              <a:t>ι</a:t>
            </a:r>
            <a:r>
              <a:rPr sz="2400" spc="-5" dirty="0">
                <a:latin typeface="Calibri"/>
                <a:cs typeface="Calibri"/>
              </a:rPr>
              <a:t>ς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10"/>
              </a:lnSpc>
            </a:pPr>
            <a:r>
              <a:rPr sz="1600" spc="1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600" spc="-869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400" spc="5" dirty="0">
                <a:latin typeface="Calibri"/>
                <a:cs typeface="Calibri"/>
              </a:rPr>
              <a:t>Μ</a:t>
            </a:r>
            <a:r>
              <a:rPr sz="2400" dirty="0">
                <a:latin typeface="Calibri"/>
                <a:cs typeface="Calibri"/>
              </a:rPr>
              <a:t>ε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π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ι</a:t>
            </a:r>
            <a:r>
              <a:rPr sz="2400" dirty="0">
                <a:latin typeface="Calibri"/>
                <a:cs typeface="Calibri"/>
              </a:rPr>
              <a:t>ον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τρό</a:t>
            </a:r>
            <a:r>
              <a:rPr sz="2400" spc="-5" dirty="0">
                <a:latin typeface="Calibri"/>
                <a:cs typeface="Calibri"/>
              </a:rPr>
              <a:t>π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λ</a:t>
            </a:r>
            <a:r>
              <a:rPr sz="2400" spc="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μ</a:t>
            </a:r>
            <a:r>
              <a:rPr sz="2400" spc="-5" dirty="0">
                <a:latin typeface="Calibri"/>
                <a:cs typeface="Calibri"/>
              </a:rPr>
              <a:t>β</a:t>
            </a:r>
            <a:r>
              <a:rPr sz="2400" spc="5" dirty="0">
                <a:latin typeface="Calibri"/>
                <a:cs typeface="Calibri"/>
              </a:rPr>
              <a:t>ά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5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ι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χ</a:t>
            </a:r>
            <a:r>
              <a:rPr sz="2400" spc="5" dirty="0">
                <a:latin typeface="Calibri"/>
                <a:cs typeface="Calibri"/>
              </a:rPr>
              <a:t>ώ</a:t>
            </a:r>
            <a:r>
              <a:rPr sz="2400" dirty="0">
                <a:latin typeface="Calibri"/>
                <a:cs typeface="Calibri"/>
              </a:rPr>
              <a:t>ρ</a:t>
            </a:r>
            <a:r>
              <a:rPr sz="2400" spc="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00"/>
              </a:lnSpc>
            </a:pPr>
            <a:r>
              <a:rPr sz="1600" spc="25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600" spc="-869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400" spc="-10" dirty="0">
                <a:latin typeface="Calibri"/>
                <a:cs typeface="Calibri"/>
              </a:rPr>
              <a:t>Π</a:t>
            </a:r>
            <a:r>
              <a:rPr sz="2400" spc="5" dirty="0">
                <a:latin typeface="Calibri"/>
                <a:cs typeface="Calibri"/>
              </a:rPr>
              <a:t>ώ</a:t>
            </a:r>
            <a:r>
              <a:rPr sz="2400" dirty="0">
                <a:latin typeface="Calibri"/>
                <a:cs typeface="Calibri"/>
              </a:rPr>
              <a:t>ς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ε</a:t>
            </a:r>
            <a:r>
              <a:rPr sz="2400" spc="-15" dirty="0">
                <a:latin typeface="Calibri"/>
                <a:cs typeface="Calibri"/>
              </a:rPr>
              <a:t>ξ</a:t>
            </a:r>
            <a:r>
              <a:rPr sz="2400" spc="5" dirty="0">
                <a:latin typeface="Calibri"/>
                <a:cs typeface="Calibri"/>
              </a:rPr>
              <a:t>ε</a:t>
            </a:r>
            <a:r>
              <a:rPr sz="2400" spc="-30" dirty="0">
                <a:latin typeface="Calibri"/>
                <a:cs typeface="Calibri"/>
              </a:rPr>
              <a:t>λ</a:t>
            </a:r>
            <a:r>
              <a:rPr sz="2400" spc="-10" dirty="0">
                <a:latin typeface="Calibri"/>
                <a:cs typeface="Calibri"/>
              </a:rPr>
              <a:t>ί</a:t>
            </a:r>
            <a:r>
              <a:rPr sz="2400" spc="-5" dirty="0">
                <a:latin typeface="Calibri"/>
                <a:cs typeface="Calibri"/>
              </a:rPr>
              <a:t>σσ</a:t>
            </a:r>
            <a:r>
              <a:rPr sz="2400" spc="5" dirty="0">
                <a:latin typeface="Calibri"/>
                <a:cs typeface="Calibri"/>
              </a:rPr>
              <a:t>ετ</a:t>
            </a:r>
            <a:r>
              <a:rPr sz="2400" dirty="0">
                <a:latin typeface="Calibri"/>
                <a:cs typeface="Calibri"/>
              </a:rPr>
              <a:t>αι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00"/>
              </a:lnSpc>
            </a:pPr>
            <a:r>
              <a:rPr sz="1600" spc="1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600" spc="-869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400" spc="-10" dirty="0">
                <a:latin typeface="Calibri"/>
                <a:cs typeface="Calibri"/>
              </a:rPr>
              <a:t>Π</a:t>
            </a:r>
            <a:r>
              <a:rPr sz="2400" spc="5" dirty="0">
                <a:latin typeface="Calibri"/>
                <a:cs typeface="Calibri"/>
              </a:rPr>
              <a:t>ώ</a:t>
            </a:r>
            <a:r>
              <a:rPr sz="2400" dirty="0">
                <a:latin typeface="Calibri"/>
                <a:cs typeface="Calibri"/>
              </a:rPr>
              <a:t>ς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π</a:t>
            </a:r>
            <a:r>
              <a:rPr sz="2400" spc="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ρά</a:t>
            </a:r>
            <a:r>
              <a:rPr sz="2400" spc="5" dirty="0">
                <a:latin typeface="Calibri"/>
                <a:cs typeface="Calibri"/>
              </a:rPr>
              <a:t>γετ</a:t>
            </a:r>
            <a:r>
              <a:rPr sz="2400" dirty="0">
                <a:latin typeface="Calibri"/>
                <a:cs typeface="Calibri"/>
              </a:rPr>
              <a:t>αι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ή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85" dirty="0">
                <a:latin typeface="Calibri"/>
                <a:cs typeface="Calibri"/>
              </a:rPr>
              <a:t>κ</a:t>
            </a:r>
            <a:r>
              <a:rPr sz="2400" spc="5" dirty="0">
                <a:latin typeface="Calibri"/>
                <a:cs typeface="Calibri"/>
              </a:rPr>
              <a:t>ατ</a:t>
            </a:r>
            <a:r>
              <a:rPr sz="2400" spc="-20" dirty="0">
                <a:latin typeface="Calibri"/>
                <a:cs typeface="Calibri"/>
              </a:rPr>
              <a:t>α</a:t>
            </a:r>
            <a:r>
              <a:rPr sz="2400" spc="-5" dirty="0">
                <a:latin typeface="Calibri"/>
                <a:cs typeface="Calibri"/>
              </a:rPr>
              <a:t>σ</a:t>
            </a:r>
            <a:r>
              <a:rPr sz="2400" spc="-35" dirty="0">
                <a:latin typeface="Calibri"/>
                <a:cs typeface="Calibri"/>
              </a:rPr>
              <a:t>κ</a:t>
            </a:r>
            <a:r>
              <a:rPr sz="2400" spc="5" dirty="0">
                <a:latin typeface="Calibri"/>
                <a:cs typeface="Calibri"/>
              </a:rPr>
              <a:t>ε</a:t>
            </a:r>
            <a:r>
              <a:rPr sz="2400" spc="-5" dirty="0">
                <a:latin typeface="Calibri"/>
                <a:cs typeface="Calibri"/>
              </a:rPr>
              <a:t>υ</a:t>
            </a:r>
            <a:r>
              <a:rPr sz="2400" spc="5" dirty="0">
                <a:latin typeface="Calibri"/>
                <a:cs typeface="Calibri"/>
              </a:rPr>
              <a:t>ά</a:t>
            </a:r>
            <a:r>
              <a:rPr sz="2400" spc="-20" dirty="0">
                <a:latin typeface="Calibri"/>
                <a:cs typeface="Calibri"/>
              </a:rPr>
              <a:t>ζ</a:t>
            </a:r>
            <a:r>
              <a:rPr sz="2400" spc="5" dirty="0">
                <a:latin typeface="Calibri"/>
                <a:cs typeface="Calibri"/>
              </a:rPr>
              <a:t>ετα</a:t>
            </a:r>
            <a:r>
              <a:rPr sz="2400" spc="-10" dirty="0">
                <a:latin typeface="Calibri"/>
                <a:cs typeface="Calibri"/>
              </a:rPr>
              <a:t>ι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95"/>
              </a:lnSpc>
            </a:pPr>
            <a:r>
              <a:rPr sz="1600" spc="1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600" spc="-869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400" dirty="0">
                <a:latin typeface="Calibri"/>
                <a:cs typeface="Calibri"/>
              </a:rPr>
              <a:t>Σε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τι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δι</a:t>
            </a:r>
            <a:r>
              <a:rPr sz="2400" spc="5" dirty="0">
                <a:latin typeface="Calibri"/>
                <a:cs typeface="Calibri"/>
              </a:rPr>
              <a:t>α</a:t>
            </a:r>
            <a:r>
              <a:rPr sz="2400" spc="-5" dirty="0">
                <a:latin typeface="Calibri"/>
                <a:cs typeface="Calibri"/>
              </a:rPr>
              <a:t>φ</a:t>
            </a:r>
            <a:r>
              <a:rPr sz="2400" dirty="0">
                <a:latin typeface="Calibri"/>
                <a:cs typeface="Calibri"/>
              </a:rPr>
              <a:t>ορο</a:t>
            </a:r>
            <a:r>
              <a:rPr sz="2400" spc="-10" dirty="0">
                <a:latin typeface="Calibri"/>
                <a:cs typeface="Calibri"/>
              </a:rPr>
              <a:t>π</a:t>
            </a:r>
            <a:r>
              <a:rPr sz="2400" spc="5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ι</a:t>
            </a:r>
            <a:r>
              <a:rPr sz="2400" spc="5" dirty="0">
                <a:latin typeface="Calibri"/>
                <a:cs typeface="Calibri"/>
              </a:rPr>
              <a:t>ε</a:t>
            </a:r>
            <a:r>
              <a:rPr sz="2400" spc="-35" dirty="0">
                <a:latin typeface="Calibri"/>
                <a:cs typeface="Calibri"/>
              </a:rPr>
              <a:t>ί</a:t>
            </a:r>
            <a:r>
              <a:rPr sz="2400" spc="5" dirty="0">
                <a:latin typeface="Calibri"/>
                <a:cs typeface="Calibri"/>
              </a:rPr>
              <a:t>τα</a:t>
            </a:r>
            <a:r>
              <a:rPr sz="2400" dirty="0">
                <a:latin typeface="Calibri"/>
                <a:cs typeface="Calibri"/>
              </a:rPr>
              <a:t>ι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  <a:p>
            <a:pPr marL="4261485" marR="5080">
              <a:lnSpc>
                <a:spcPts val="1080"/>
              </a:lnSpc>
              <a:spcBef>
                <a:spcPts val="525"/>
              </a:spcBef>
            </a:pP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10" dirty="0">
                <a:latin typeface="Lucida Sans Unicode"/>
                <a:cs typeface="Lucida Sans Unicode"/>
              </a:rPr>
              <a:t>π</a:t>
            </a:r>
            <a:r>
              <a:rPr sz="900" spc="-5" dirty="0">
                <a:latin typeface="Lucida Sans Unicode"/>
                <a:cs typeface="Lucida Sans Unicode"/>
              </a:rPr>
              <a:t>ό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Τ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ιώ</a:t>
            </a:r>
            <a:r>
              <a:rPr sz="900" spc="15" dirty="0">
                <a:latin typeface="Lucida Sans Unicode"/>
                <a:cs typeface="Lucida Sans Unicode"/>
              </a:rPr>
              <a:t>λ</a:t>
            </a:r>
            <a:r>
              <a:rPr sz="900" spc="10" dirty="0">
                <a:latin typeface="Lucida Sans Unicode"/>
                <a:cs typeface="Lucida Sans Unicode"/>
              </a:rPr>
              <a:t>η</a:t>
            </a:r>
            <a:r>
              <a:rPr sz="900" dirty="0">
                <a:latin typeface="Lucida Sans Unicode"/>
                <a:cs typeface="Lucida Sans Unicode"/>
              </a:rPr>
              <a:t>ς,</a:t>
            </a:r>
            <a:r>
              <a:rPr sz="900" spc="-7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Γ</a:t>
            </a:r>
            <a:r>
              <a:rPr sz="900" dirty="0">
                <a:latin typeface="Lucida Sans Unicode"/>
                <a:cs typeface="Lucida Sans Unicode"/>
              </a:rPr>
              <a:t>. </a:t>
            </a:r>
            <a:r>
              <a:rPr sz="900" spc="-10" dirty="0">
                <a:latin typeface="Lucida Sans Unicode"/>
                <a:cs typeface="Lucida Sans Unicode"/>
              </a:rPr>
              <a:t>(</a:t>
            </a:r>
            <a:r>
              <a:rPr sz="900" spc="5" dirty="0">
                <a:latin typeface="Lucida Sans Unicode"/>
                <a:cs typeface="Lucida Sans Unicode"/>
              </a:rPr>
              <a:t>2014)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50" i="1" spc="-5" dirty="0">
                <a:latin typeface="Times New Roman"/>
                <a:cs typeface="Times New Roman"/>
              </a:rPr>
              <a:t>Μ</a:t>
            </a:r>
            <a:r>
              <a:rPr sz="950" i="1" spc="85" dirty="0">
                <a:latin typeface="Times New Roman"/>
                <a:cs typeface="Times New Roman"/>
              </a:rPr>
              <a:t>έ</a:t>
            </a:r>
            <a:r>
              <a:rPr sz="950" i="1" spc="95" dirty="0">
                <a:latin typeface="Times New Roman"/>
                <a:cs typeface="Times New Roman"/>
              </a:rPr>
              <a:t>θ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80" dirty="0">
                <a:latin typeface="Times New Roman"/>
                <a:cs typeface="Times New Roman"/>
              </a:rPr>
              <a:t>δ</a:t>
            </a:r>
            <a:r>
              <a:rPr sz="950" i="1" spc="70" dirty="0">
                <a:latin typeface="Times New Roman"/>
                <a:cs typeface="Times New Roman"/>
              </a:rPr>
              <a:t>οι</a:t>
            </a:r>
            <a:r>
              <a:rPr sz="950" i="1" spc="25" dirty="0">
                <a:latin typeface="Times New Roman"/>
                <a:cs typeface="Times New Roman"/>
              </a:rPr>
              <a:t> </a:t>
            </a:r>
            <a:r>
              <a:rPr sz="950" i="1" spc="-105" dirty="0">
                <a:latin typeface="Times New Roman"/>
                <a:cs typeface="Times New Roman"/>
              </a:rPr>
              <a:t>&amp;</a:t>
            </a:r>
            <a:r>
              <a:rPr sz="950" i="1" spc="35" dirty="0">
                <a:latin typeface="Times New Roman"/>
                <a:cs typeface="Times New Roman"/>
              </a:rPr>
              <a:t> </a:t>
            </a:r>
            <a:r>
              <a:rPr sz="950" i="1" spc="70" dirty="0">
                <a:latin typeface="Times New Roman"/>
                <a:cs typeface="Times New Roman"/>
              </a:rPr>
              <a:t>Τεχ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125" dirty="0">
                <a:latin typeface="Times New Roman"/>
                <a:cs typeface="Times New Roman"/>
              </a:rPr>
              <a:t>ές</a:t>
            </a:r>
            <a:r>
              <a:rPr sz="950" i="1" spc="-25" dirty="0">
                <a:latin typeface="Times New Roman"/>
                <a:cs typeface="Times New Roman"/>
              </a:rPr>
              <a:t> </a:t>
            </a:r>
            <a:r>
              <a:rPr sz="950" i="1" spc="40" dirty="0">
                <a:latin typeface="Times New Roman"/>
                <a:cs typeface="Times New Roman"/>
              </a:rPr>
              <a:t>Α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ά</a:t>
            </a:r>
            <a:r>
              <a:rPr sz="950" i="1" spc="135" dirty="0">
                <a:latin typeface="Times New Roman"/>
                <a:cs typeface="Times New Roman"/>
              </a:rPr>
              <a:t>λ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140" dirty="0">
                <a:latin typeface="Times New Roman"/>
                <a:cs typeface="Times New Roman"/>
              </a:rPr>
              <a:t>ς</a:t>
            </a:r>
            <a:r>
              <a:rPr sz="950" i="1" dirty="0">
                <a:latin typeface="Times New Roman"/>
                <a:cs typeface="Times New Roman"/>
              </a:rPr>
              <a:t> 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Π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55" dirty="0">
                <a:latin typeface="Times New Roman"/>
                <a:cs typeface="Times New Roman"/>
              </a:rPr>
              <a:t>ι</a:t>
            </a:r>
            <a:r>
              <a:rPr sz="950" i="1" spc="85" dirty="0">
                <a:latin typeface="Times New Roman"/>
                <a:cs typeface="Times New Roman"/>
              </a:rPr>
              <a:t>ο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90" dirty="0">
                <a:latin typeface="Times New Roman"/>
                <a:cs typeface="Times New Roman"/>
              </a:rPr>
              <a:t>ή</a:t>
            </a:r>
            <a:r>
              <a:rPr sz="950" i="1" spc="45" dirty="0">
                <a:latin typeface="Times New Roman"/>
                <a:cs typeface="Times New Roman"/>
              </a:rPr>
              <a:t> </a:t>
            </a:r>
            <a:r>
              <a:rPr sz="950" i="1" spc="-55" dirty="0">
                <a:latin typeface="Times New Roman"/>
                <a:cs typeface="Times New Roman"/>
              </a:rPr>
              <a:t>Έ</a:t>
            </a:r>
            <a:r>
              <a:rPr sz="950" i="1" spc="110" dirty="0">
                <a:latin typeface="Times New Roman"/>
                <a:cs typeface="Times New Roman"/>
              </a:rPr>
              <a:t>ρ</a:t>
            </a:r>
            <a:r>
              <a:rPr sz="950" i="1" spc="100" dirty="0">
                <a:latin typeface="Times New Roman"/>
                <a:cs typeface="Times New Roman"/>
              </a:rPr>
              <a:t>ε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α</a:t>
            </a:r>
            <a:r>
              <a:rPr sz="950" i="1" spc="45" dirty="0">
                <a:latin typeface="Times New Roman"/>
                <a:cs typeface="Times New Roman"/>
              </a:rPr>
              <a:t>,</a:t>
            </a:r>
            <a:r>
              <a:rPr sz="950" i="1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-5" dirty="0">
                <a:latin typeface="Lucida Sans Unicode"/>
                <a:cs typeface="Lucida Sans Unicode"/>
              </a:rPr>
              <a:t>θ</a:t>
            </a:r>
            <a:r>
              <a:rPr sz="900" spc="10" dirty="0">
                <a:latin typeface="Lucida Sans Unicode"/>
                <a:cs typeface="Lucida Sans Unicode"/>
              </a:rPr>
              <a:t>ή</a:t>
            </a:r>
            <a:r>
              <a:rPr sz="900" spc="5" dirty="0">
                <a:latin typeface="Lucida Sans Unicode"/>
                <a:cs typeface="Lucida Sans Unicode"/>
              </a:rPr>
              <a:t>ν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Εκ</a:t>
            </a:r>
            <a:r>
              <a:rPr sz="900" spc="-5" dirty="0">
                <a:latin typeface="Lucida Sans Unicode"/>
                <a:cs typeface="Lucida Sans Unicode"/>
              </a:rPr>
              <a:t>δό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εις</a:t>
            </a:r>
            <a:r>
              <a:rPr sz="900" spc="-7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Κ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-15" dirty="0">
                <a:latin typeface="Lucida Sans Unicode"/>
                <a:cs typeface="Lucida Sans Unicode"/>
              </a:rPr>
              <a:t>τ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10" dirty="0">
                <a:latin typeface="Lucida Sans Unicode"/>
                <a:cs typeface="Lucida Sans Unicode"/>
              </a:rPr>
              <a:t>κή</a:t>
            </a:r>
            <a:r>
              <a:rPr sz="900" dirty="0">
                <a:latin typeface="Lucida Sans Unicode"/>
                <a:cs typeface="Lucida Sans Unicode"/>
              </a:rPr>
              <a:t>.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21443" y="6928179"/>
            <a:ext cx="18859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Lucida Sans Unicode"/>
                <a:cs typeface="Lucida Sans Unicode"/>
              </a:rPr>
              <a:t>3</a:t>
            </a:r>
            <a:r>
              <a:rPr sz="1000" dirty="0">
                <a:latin typeface="Lucida Sans Unicode"/>
                <a:cs typeface="Lucida Sans Unicode"/>
              </a:rPr>
              <a:t>6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21443" y="6928179"/>
            <a:ext cx="18859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Lucida Sans Unicode"/>
                <a:cs typeface="Lucida Sans Unicode"/>
              </a:rPr>
              <a:t>3</a:t>
            </a:r>
            <a:r>
              <a:rPr sz="1000" dirty="0">
                <a:latin typeface="Lucida Sans Unicode"/>
                <a:cs typeface="Lucida Sans Unicode"/>
              </a:rPr>
              <a:t>7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99564" y="902969"/>
            <a:ext cx="677799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800" spc="-1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2800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800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800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800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800" spc="-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800" spc="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800" spc="-229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2800" spc="5" dirty="0">
                <a:solidFill>
                  <a:srgbClr val="052228"/>
                </a:solidFill>
                <a:latin typeface="Calibri"/>
                <a:cs typeface="Calibri"/>
              </a:rPr>
              <a:t>ΑΓΩΓ</a:t>
            </a:r>
            <a:r>
              <a:rPr sz="2800" dirty="0">
                <a:solidFill>
                  <a:srgbClr val="052228"/>
                </a:solidFill>
                <a:latin typeface="Calibri"/>
                <a:cs typeface="Calibri"/>
              </a:rPr>
              <a:t>ΗΣ</a:t>
            </a:r>
            <a:r>
              <a:rPr sz="2800" spc="-2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800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800" spc="-1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800" spc="-85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800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800" spc="-1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80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800" spc="5" dirty="0">
                <a:solidFill>
                  <a:srgbClr val="052228"/>
                </a:solidFill>
                <a:latin typeface="Calibri"/>
                <a:cs typeface="Calibri"/>
              </a:rPr>
              <a:t>Ω</a:t>
            </a:r>
            <a:r>
              <a:rPr sz="280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800" spc="-2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2800" spc="-3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800" spc="-45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2800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800" dirty="0">
                <a:solidFill>
                  <a:srgbClr val="052228"/>
                </a:solidFill>
                <a:latin typeface="Calibri"/>
                <a:cs typeface="Calibri"/>
              </a:rPr>
              <a:t>ΜΕ</a:t>
            </a:r>
            <a:r>
              <a:rPr sz="2800" spc="5" dirty="0">
                <a:solidFill>
                  <a:srgbClr val="052228"/>
                </a:solidFill>
                <a:latin typeface="Calibri"/>
                <a:cs typeface="Calibri"/>
              </a:rPr>
              <a:t>ΝΩ</a:t>
            </a:r>
            <a:r>
              <a:rPr sz="280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85747" y="2090166"/>
            <a:ext cx="7988300" cy="2311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Α</a:t>
            </a:r>
            <a:r>
              <a:rPr sz="1800" b="1" dirty="0">
                <a:latin typeface="Calibri"/>
                <a:cs typeface="Calibri"/>
              </a:rPr>
              <a:t>. </a:t>
            </a:r>
            <a:r>
              <a:rPr sz="1800" b="1" spc="-10" dirty="0">
                <a:latin typeface="Calibri"/>
                <a:cs typeface="Calibri"/>
              </a:rPr>
              <a:t>Δ</a:t>
            </a:r>
            <a:r>
              <a:rPr sz="1800" b="1" spc="-15" dirty="0">
                <a:latin typeface="Calibri"/>
                <a:cs typeface="Calibri"/>
              </a:rPr>
              <a:t>ι</a:t>
            </a:r>
            <a:r>
              <a:rPr sz="1800" b="1" spc="-10" dirty="0">
                <a:latin typeface="Calibri"/>
                <a:cs typeface="Calibri"/>
              </a:rPr>
              <a:t>άφο</a:t>
            </a:r>
            <a:r>
              <a:rPr sz="1800" b="1" spc="5" dirty="0">
                <a:latin typeface="Calibri"/>
                <a:cs typeface="Calibri"/>
              </a:rPr>
              <a:t>ρ</a:t>
            </a:r>
            <a:r>
              <a:rPr sz="1800" b="1" spc="-10" dirty="0">
                <a:latin typeface="Calibri"/>
                <a:cs typeface="Calibri"/>
              </a:rPr>
              <a:t>ο</a:t>
            </a:r>
            <a:r>
              <a:rPr sz="1800" b="1" dirty="0">
                <a:latin typeface="Calibri"/>
                <a:cs typeface="Calibri"/>
              </a:rPr>
              <a:t>ι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τ</a:t>
            </a:r>
            <a:r>
              <a:rPr sz="1800" b="1" spc="-5" dirty="0">
                <a:latin typeface="Calibri"/>
                <a:cs typeface="Calibri"/>
              </a:rPr>
              <a:t>ύ</a:t>
            </a:r>
            <a:r>
              <a:rPr sz="1800" b="1" spc="-10" dirty="0">
                <a:latin typeface="Calibri"/>
                <a:cs typeface="Calibri"/>
              </a:rPr>
              <a:t>πο</a:t>
            </a:r>
            <a:r>
              <a:rPr sz="1800" b="1" dirty="0">
                <a:latin typeface="Calibri"/>
                <a:cs typeface="Calibri"/>
              </a:rPr>
              <a:t>ι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i="1" spc="-35" dirty="0">
                <a:latin typeface="Calibri"/>
                <a:cs typeface="Calibri"/>
              </a:rPr>
              <a:t>π</a:t>
            </a:r>
            <a:r>
              <a:rPr sz="1800" b="1" i="1" dirty="0">
                <a:latin typeface="Calibri"/>
                <a:cs typeface="Calibri"/>
              </a:rPr>
              <a:t>α</a:t>
            </a:r>
            <a:r>
              <a:rPr sz="1800" b="1" i="1" spc="5" dirty="0">
                <a:latin typeface="Calibri"/>
                <a:cs typeface="Calibri"/>
              </a:rPr>
              <a:t>ρ</a:t>
            </a:r>
            <a:r>
              <a:rPr sz="1800" b="1" i="1" dirty="0">
                <a:latin typeface="Calibri"/>
                <a:cs typeface="Calibri"/>
              </a:rPr>
              <a:t>α</a:t>
            </a:r>
            <a:r>
              <a:rPr sz="1800" b="1" i="1" spc="-15" dirty="0">
                <a:latin typeface="Calibri"/>
                <a:cs typeface="Calibri"/>
              </a:rPr>
              <a:t>τ</a:t>
            </a:r>
            <a:r>
              <a:rPr sz="1800" b="1" i="1" spc="-5" dirty="0">
                <a:latin typeface="Calibri"/>
                <a:cs typeface="Calibri"/>
              </a:rPr>
              <a:t>ή</a:t>
            </a:r>
            <a:r>
              <a:rPr sz="1800" b="1" i="1" spc="5" dirty="0">
                <a:latin typeface="Calibri"/>
                <a:cs typeface="Calibri"/>
              </a:rPr>
              <a:t>ρ</a:t>
            </a:r>
            <a:r>
              <a:rPr sz="1800" b="1" i="1" spc="-5" dirty="0">
                <a:latin typeface="Calibri"/>
                <a:cs typeface="Calibri"/>
              </a:rPr>
              <a:t>η</a:t>
            </a:r>
            <a:r>
              <a:rPr sz="1800" b="1" i="1" dirty="0">
                <a:latin typeface="Calibri"/>
                <a:cs typeface="Calibri"/>
              </a:rPr>
              <a:t>σ</a:t>
            </a:r>
            <a:r>
              <a:rPr sz="1800" b="1" i="1" spc="-5" dirty="0">
                <a:latin typeface="Calibri"/>
                <a:cs typeface="Calibri"/>
              </a:rPr>
              <a:t>η</a:t>
            </a:r>
            <a:r>
              <a:rPr sz="1800" b="1" i="1" dirty="0">
                <a:latin typeface="Calibri"/>
                <a:cs typeface="Calibri"/>
              </a:rPr>
              <a:t>ς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</a:t>
            </a:r>
            <a:r>
              <a:rPr sz="1800" b="1" dirty="0">
                <a:latin typeface="Calibri"/>
                <a:cs typeface="Calibri"/>
              </a:rPr>
              <a:t>σ</a:t>
            </a:r>
            <a:r>
              <a:rPr sz="1800" b="1" spc="-5" dirty="0">
                <a:latin typeface="Calibri"/>
                <a:cs typeface="Calibri"/>
              </a:rPr>
              <a:t>υμ</a:t>
            </a:r>
            <a:r>
              <a:rPr sz="1800" b="1" spc="-10" dirty="0">
                <a:latin typeface="Calibri"/>
                <a:cs typeface="Calibri"/>
              </a:rPr>
              <a:t>με</a:t>
            </a:r>
            <a:r>
              <a:rPr sz="1800" b="1" spc="-35" dirty="0">
                <a:latin typeface="Calibri"/>
                <a:cs typeface="Calibri"/>
              </a:rPr>
              <a:t>τ</a:t>
            </a:r>
            <a:r>
              <a:rPr sz="1800" b="1" spc="-10" dirty="0">
                <a:latin typeface="Calibri"/>
                <a:cs typeface="Calibri"/>
              </a:rPr>
              <a:t>ο</a:t>
            </a:r>
            <a:r>
              <a:rPr sz="1800" b="1" dirty="0">
                <a:latin typeface="Calibri"/>
                <a:cs typeface="Calibri"/>
              </a:rPr>
              <a:t>χ</a:t>
            </a:r>
            <a:r>
              <a:rPr sz="1800" b="1" spc="-10" dirty="0">
                <a:latin typeface="Calibri"/>
                <a:cs typeface="Calibri"/>
              </a:rPr>
              <a:t>ι</a:t>
            </a:r>
            <a:r>
              <a:rPr sz="1800" b="1" dirty="0">
                <a:latin typeface="Calibri"/>
                <a:cs typeface="Calibri"/>
              </a:rPr>
              <a:t>κή</a:t>
            </a:r>
            <a:r>
              <a:rPr sz="1800" b="1" spc="50" dirty="0">
                <a:latin typeface="Calibri"/>
                <a:cs typeface="Calibri"/>
              </a:rPr>
              <a:t> </a:t>
            </a:r>
            <a:r>
              <a:rPr sz="1800" b="1" spc="-35" dirty="0">
                <a:latin typeface="Calibri"/>
                <a:cs typeface="Calibri"/>
              </a:rPr>
              <a:t>π</a:t>
            </a:r>
            <a:r>
              <a:rPr sz="1800" b="1" spc="-10" dirty="0">
                <a:latin typeface="Calibri"/>
                <a:cs typeface="Calibri"/>
              </a:rPr>
              <a:t>α</a:t>
            </a:r>
            <a:r>
              <a:rPr sz="1800" b="1" spc="5" dirty="0">
                <a:latin typeface="Calibri"/>
                <a:cs typeface="Calibri"/>
              </a:rPr>
              <a:t>ρ</a:t>
            </a:r>
            <a:r>
              <a:rPr sz="1800" b="1" spc="-10" dirty="0">
                <a:latin typeface="Calibri"/>
                <a:cs typeface="Calibri"/>
              </a:rPr>
              <a:t>α</a:t>
            </a:r>
            <a:r>
              <a:rPr sz="1800" b="1" spc="-15" dirty="0">
                <a:latin typeface="Calibri"/>
                <a:cs typeface="Calibri"/>
              </a:rPr>
              <a:t>τ</a:t>
            </a:r>
            <a:r>
              <a:rPr sz="1800" b="1" dirty="0">
                <a:latin typeface="Calibri"/>
                <a:cs typeface="Calibri"/>
              </a:rPr>
              <a:t>ή</a:t>
            </a:r>
            <a:r>
              <a:rPr sz="1800" b="1" spc="5" dirty="0">
                <a:latin typeface="Calibri"/>
                <a:cs typeface="Calibri"/>
              </a:rPr>
              <a:t>ρ</a:t>
            </a:r>
            <a:r>
              <a:rPr sz="1800" b="1" dirty="0">
                <a:latin typeface="Calibri"/>
                <a:cs typeface="Calibri"/>
              </a:rPr>
              <a:t>ηση δ</a:t>
            </a:r>
            <a:r>
              <a:rPr sz="1800" b="1" spc="-10" dirty="0">
                <a:latin typeface="Calibri"/>
                <a:cs typeface="Calibri"/>
              </a:rPr>
              <a:t>ιάφο</a:t>
            </a:r>
            <a:r>
              <a:rPr sz="1800" b="1" spc="5" dirty="0">
                <a:latin typeface="Calibri"/>
                <a:cs typeface="Calibri"/>
              </a:rPr>
              <a:t>ρ</a:t>
            </a:r>
            <a:r>
              <a:rPr sz="1800" b="1" dirty="0">
                <a:latin typeface="Calibri"/>
                <a:cs typeface="Calibri"/>
              </a:rPr>
              <a:t>ων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β</a:t>
            </a:r>
            <a:r>
              <a:rPr sz="1800" b="1" spc="-10" dirty="0">
                <a:latin typeface="Calibri"/>
                <a:cs typeface="Calibri"/>
              </a:rPr>
              <a:t>α</a:t>
            </a:r>
            <a:r>
              <a:rPr sz="1800" b="1" dirty="0">
                <a:latin typeface="Calibri"/>
                <a:cs typeface="Calibri"/>
              </a:rPr>
              <a:t>θ</a:t>
            </a:r>
            <a:r>
              <a:rPr sz="1800" b="1" spc="-5" dirty="0">
                <a:latin typeface="Calibri"/>
                <a:cs typeface="Calibri"/>
              </a:rPr>
              <a:t>μ</a:t>
            </a:r>
            <a:r>
              <a:rPr sz="1800" b="1" dirty="0">
                <a:latin typeface="Calibri"/>
                <a:cs typeface="Calibri"/>
              </a:rPr>
              <a:t>ώ</a:t>
            </a:r>
            <a:r>
              <a:rPr sz="1800" b="1" spc="-10" dirty="0">
                <a:latin typeface="Calibri"/>
                <a:cs typeface="Calibri"/>
              </a:rPr>
              <a:t>ν</a:t>
            </a:r>
            <a:r>
              <a:rPr sz="1800" b="1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12700" marR="6985">
              <a:lnSpc>
                <a:spcPct val="150000"/>
              </a:lnSpc>
            </a:pPr>
            <a:r>
              <a:rPr sz="1800" b="1" spc="-5" dirty="0">
                <a:latin typeface="Calibri"/>
                <a:cs typeface="Calibri"/>
              </a:rPr>
              <a:t>Β</a:t>
            </a:r>
            <a:r>
              <a:rPr sz="1800" b="1" dirty="0">
                <a:latin typeface="Calibri"/>
                <a:cs typeface="Calibri"/>
              </a:rPr>
              <a:t>.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Δ</a:t>
            </a:r>
            <a:r>
              <a:rPr sz="1800" b="1" spc="-15" dirty="0">
                <a:latin typeface="Calibri"/>
                <a:cs typeface="Calibri"/>
              </a:rPr>
              <a:t>ι</a:t>
            </a:r>
            <a:r>
              <a:rPr sz="1800" b="1" spc="-10" dirty="0">
                <a:latin typeface="Calibri"/>
                <a:cs typeface="Calibri"/>
              </a:rPr>
              <a:t>άφο</a:t>
            </a:r>
            <a:r>
              <a:rPr sz="1800" b="1" spc="5" dirty="0">
                <a:latin typeface="Calibri"/>
                <a:cs typeface="Calibri"/>
              </a:rPr>
              <a:t>ρ</a:t>
            </a:r>
            <a:r>
              <a:rPr sz="1800" b="1" spc="-10" dirty="0">
                <a:latin typeface="Calibri"/>
                <a:cs typeface="Calibri"/>
              </a:rPr>
              <a:t>ο</a:t>
            </a:r>
            <a:r>
              <a:rPr sz="1800" b="1" dirty="0">
                <a:latin typeface="Calibri"/>
                <a:cs typeface="Calibri"/>
              </a:rPr>
              <a:t>ι</a:t>
            </a:r>
            <a:r>
              <a:rPr sz="1800" b="1" spc="3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τ</a:t>
            </a:r>
            <a:r>
              <a:rPr sz="1800" b="1" spc="-5" dirty="0">
                <a:latin typeface="Calibri"/>
                <a:cs typeface="Calibri"/>
              </a:rPr>
              <a:t>ύ</a:t>
            </a:r>
            <a:r>
              <a:rPr sz="1800" b="1" spc="-10" dirty="0">
                <a:latin typeface="Calibri"/>
                <a:cs typeface="Calibri"/>
              </a:rPr>
              <a:t>πο</a:t>
            </a:r>
            <a:r>
              <a:rPr sz="1800" b="1" dirty="0">
                <a:latin typeface="Calibri"/>
                <a:cs typeface="Calibri"/>
              </a:rPr>
              <a:t>ι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σ</a:t>
            </a:r>
            <a:r>
              <a:rPr sz="1800" b="1" i="1" spc="-5" dirty="0">
                <a:latin typeface="Calibri"/>
                <a:cs typeface="Calibri"/>
              </a:rPr>
              <a:t>υ</a:t>
            </a:r>
            <a:r>
              <a:rPr sz="1800" b="1" i="1" spc="-10" dirty="0">
                <a:latin typeface="Calibri"/>
                <a:cs typeface="Calibri"/>
              </a:rPr>
              <a:t>νέ</a:t>
            </a:r>
            <a:r>
              <a:rPr sz="1800" b="1" i="1" spc="10" dirty="0">
                <a:latin typeface="Calibri"/>
                <a:cs typeface="Calibri"/>
              </a:rPr>
              <a:t>ν</a:t>
            </a:r>
            <a:r>
              <a:rPr sz="1800" b="1" i="1" spc="-15" dirty="0">
                <a:latin typeface="Calibri"/>
                <a:cs typeface="Calibri"/>
              </a:rPr>
              <a:t>τ</a:t>
            </a:r>
            <a:r>
              <a:rPr sz="1800" b="1" i="1" spc="-10" dirty="0">
                <a:latin typeface="Calibri"/>
                <a:cs typeface="Calibri"/>
              </a:rPr>
              <a:t>ε</a:t>
            </a:r>
            <a:r>
              <a:rPr sz="1800" b="1" i="1" spc="-5" dirty="0">
                <a:latin typeface="Calibri"/>
                <a:cs typeface="Calibri"/>
              </a:rPr>
              <a:t>υ</a:t>
            </a:r>
            <a:r>
              <a:rPr sz="1800" b="1" i="1" dirty="0">
                <a:latin typeface="Calibri"/>
                <a:cs typeface="Calibri"/>
              </a:rPr>
              <a:t>ξ</a:t>
            </a:r>
            <a:r>
              <a:rPr sz="1800" b="1" i="1" spc="-5" dirty="0">
                <a:latin typeface="Calibri"/>
                <a:cs typeface="Calibri"/>
              </a:rPr>
              <a:t>η</a:t>
            </a:r>
            <a:r>
              <a:rPr sz="1800" b="1" i="1" dirty="0">
                <a:latin typeface="Calibri"/>
                <a:cs typeface="Calibri"/>
              </a:rPr>
              <a:t>ς</a:t>
            </a:r>
            <a:r>
              <a:rPr sz="1800" b="1" i="1" spc="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(ε</a:t>
            </a:r>
            <a:r>
              <a:rPr sz="1800" b="1" spc="-15" dirty="0">
                <a:latin typeface="Calibri"/>
                <a:cs typeface="Calibri"/>
              </a:rPr>
              <a:t>ι</a:t>
            </a:r>
            <a:r>
              <a:rPr sz="1800" b="1" dirty="0">
                <a:latin typeface="Calibri"/>
                <a:cs typeface="Calibri"/>
              </a:rPr>
              <a:t>ς</a:t>
            </a:r>
            <a:r>
              <a:rPr sz="1800" b="1" spc="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β</a:t>
            </a:r>
            <a:r>
              <a:rPr sz="1800" b="1" spc="-10" dirty="0">
                <a:latin typeface="Calibri"/>
                <a:cs typeface="Calibri"/>
              </a:rPr>
              <a:t>ά</a:t>
            </a:r>
            <a:r>
              <a:rPr sz="1800" b="1" dirty="0">
                <a:latin typeface="Calibri"/>
                <a:cs typeface="Calibri"/>
              </a:rPr>
              <a:t>θ</a:t>
            </a:r>
            <a:r>
              <a:rPr sz="1800" b="1" spc="-10" dirty="0">
                <a:latin typeface="Calibri"/>
                <a:cs typeface="Calibri"/>
              </a:rPr>
              <a:t>ο</a:t>
            </a:r>
            <a:r>
              <a:rPr sz="1800" b="1" spc="10" dirty="0">
                <a:latin typeface="Calibri"/>
                <a:cs typeface="Calibri"/>
              </a:rPr>
              <a:t>ς</a:t>
            </a:r>
            <a:r>
              <a:rPr sz="1800" b="1" dirty="0">
                <a:latin typeface="Calibri"/>
                <a:cs typeface="Calibri"/>
              </a:rPr>
              <a:t>,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β</a:t>
            </a:r>
            <a:r>
              <a:rPr sz="1800" b="1" spc="-15" dirty="0">
                <a:latin typeface="Calibri"/>
                <a:cs typeface="Calibri"/>
              </a:rPr>
              <a:t>ι</a:t>
            </a:r>
            <a:r>
              <a:rPr sz="1800" b="1" dirty="0">
                <a:latin typeface="Calibri"/>
                <a:cs typeface="Calibri"/>
              </a:rPr>
              <a:t>ω</a:t>
            </a:r>
            <a:r>
              <a:rPr sz="1800" b="1" spc="-10" dirty="0">
                <a:latin typeface="Calibri"/>
                <a:cs typeface="Calibri"/>
              </a:rPr>
              <a:t>μα</a:t>
            </a:r>
            <a:r>
              <a:rPr sz="1800" b="1" spc="-15" dirty="0">
                <a:latin typeface="Calibri"/>
                <a:cs typeface="Calibri"/>
              </a:rPr>
              <a:t>τ</a:t>
            </a:r>
            <a:r>
              <a:rPr sz="1800" b="1" spc="-10" dirty="0">
                <a:latin typeface="Calibri"/>
                <a:cs typeface="Calibri"/>
              </a:rPr>
              <a:t>ι</a:t>
            </a:r>
            <a:r>
              <a:rPr sz="1800" b="1" dirty="0">
                <a:latin typeface="Calibri"/>
                <a:cs typeface="Calibri"/>
              </a:rPr>
              <a:t>κή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αφ</a:t>
            </a:r>
            <a:r>
              <a:rPr sz="1800" b="1" spc="-20" dirty="0">
                <a:latin typeface="Calibri"/>
                <a:cs typeface="Calibri"/>
              </a:rPr>
              <a:t>ή</a:t>
            </a:r>
            <a:r>
              <a:rPr sz="1800" b="1" dirty="0">
                <a:latin typeface="Calibri"/>
                <a:cs typeface="Calibri"/>
              </a:rPr>
              <a:t>γηση,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η</a:t>
            </a:r>
            <a:r>
              <a:rPr sz="1800" b="1" spc="-10" dirty="0">
                <a:latin typeface="Calibri"/>
                <a:cs typeface="Calibri"/>
              </a:rPr>
              <a:t>μι</a:t>
            </a:r>
            <a:r>
              <a:rPr sz="1800" b="1" dirty="0">
                <a:latin typeface="Calibri"/>
                <a:cs typeface="Calibri"/>
              </a:rPr>
              <a:t>δ</a:t>
            </a:r>
            <a:r>
              <a:rPr sz="1800" b="1" spc="-10" dirty="0">
                <a:latin typeface="Calibri"/>
                <a:cs typeface="Calibri"/>
              </a:rPr>
              <a:t>ο</a:t>
            </a:r>
            <a:r>
              <a:rPr sz="1800" b="1" spc="-5" dirty="0">
                <a:latin typeface="Calibri"/>
                <a:cs typeface="Calibri"/>
              </a:rPr>
              <a:t>μ</a:t>
            </a:r>
            <a:r>
              <a:rPr sz="1800" b="1" dirty="0">
                <a:latin typeface="Calibri"/>
                <a:cs typeface="Calibri"/>
              </a:rPr>
              <a:t>η</a:t>
            </a:r>
            <a:r>
              <a:rPr sz="1800" b="1" spc="-10" dirty="0">
                <a:latin typeface="Calibri"/>
                <a:cs typeface="Calibri"/>
              </a:rPr>
              <a:t>μέν</a:t>
            </a:r>
            <a:r>
              <a:rPr sz="1800" b="1" dirty="0">
                <a:latin typeface="Calibri"/>
                <a:cs typeface="Calibri"/>
              </a:rPr>
              <a:t>η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κ</a:t>
            </a:r>
            <a:r>
              <a:rPr sz="1800" b="1" spc="-35" dirty="0">
                <a:latin typeface="Calibri"/>
                <a:cs typeface="Calibri"/>
              </a:rPr>
              <a:t>λ</a:t>
            </a:r>
            <a:r>
              <a:rPr sz="1800" b="1" spc="-10" dirty="0">
                <a:latin typeface="Calibri"/>
                <a:cs typeface="Calibri"/>
              </a:rPr>
              <a:t>π</a:t>
            </a:r>
            <a:r>
              <a:rPr sz="1800" b="1" dirty="0">
                <a:latin typeface="Calibri"/>
                <a:cs typeface="Calibri"/>
              </a:rPr>
              <a:t>) </a:t>
            </a:r>
            <a:r>
              <a:rPr sz="1800" b="1" spc="5" dirty="0">
                <a:latin typeface="Calibri"/>
                <a:cs typeface="Calibri"/>
              </a:rPr>
              <a:t>Γ</a:t>
            </a:r>
            <a:r>
              <a:rPr sz="1800" b="1" dirty="0">
                <a:latin typeface="Calibri"/>
                <a:cs typeface="Calibri"/>
              </a:rPr>
              <a:t>.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Ο</a:t>
            </a:r>
            <a:r>
              <a:rPr sz="1800" b="1" i="1" spc="10" dirty="0">
                <a:latin typeface="Calibri"/>
                <a:cs typeface="Calibri"/>
              </a:rPr>
              <a:t>μ</a:t>
            </a:r>
            <a:r>
              <a:rPr sz="1800" b="1" i="1" dirty="0">
                <a:latin typeface="Calibri"/>
                <a:cs typeface="Calibri"/>
              </a:rPr>
              <a:t>άδα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spc="-35" dirty="0">
                <a:latin typeface="Calibri"/>
                <a:cs typeface="Calibri"/>
              </a:rPr>
              <a:t>ε</a:t>
            </a:r>
            <a:r>
              <a:rPr sz="1800" b="1" i="1" spc="25" dirty="0">
                <a:latin typeface="Calibri"/>
                <a:cs typeface="Calibri"/>
              </a:rPr>
              <a:t>σ</a:t>
            </a:r>
            <a:r>
              <a:rPr sz="1800" b="1" i="1" spc="-15" dirty="0">
                <a:latin typeface="Calibri"/>
                <a:cs typeface="Calibri"/>
              </a:rPr>
              <a:t>τ</a:t>
            </a:r>
            <a:r>
              <a:rPr sz="1800" b="1" i="1" spc="-10" dirty="0">
                <a:latin typeface="Calibri"/>
                <a:cs typeface="Calibri"/>
              </a:rPr>
              <a:t>ί</a:t>
            </a:r>
            <a:r>
              <a:rPr sz="1800" b="1" i="1" dirty="0">
                <a:latin typeface="Calibri"/>
                <a:cs typeface="Calibri"/>
              </a:rPr>
              <a:t>ασ</a:t>
            </a:r>
            <a:r>
              <a:rPr sz="1800" b="1" i="1" spc="-5" dirty="0">
                <a:latin typeface="Calibri"/>
                <a:cs typeface="Calibri"/>
              </a:rPr>
              <a:t>η</a:t>
            </a:r>
            <a:r>
              <a:rPr sz="1800" b="1" i="1" dirty="0">
                <a:latin typeface="Calibri"/>
                <a:cs typeface="Calibri"/>
              </a:rPr>
              <a:t>ς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</a:t>
            </a:r>
            <a:r>
              <a:rPr sz="1800" b="1" spc="-20" dirty="0">
                <a:latin typeface="Calibri"/>
                <a:cs typeface="Calibri"/>
              </a:rPr>
              <a:t>f</a:t>
            </a:r>
            <a:r>
              <a:rPr sz="1800" b="1" spc="-10" dirty="0">
                <a:latin typeface="Calibri"/>
                <a:cs typeface="Calibri"/>
              </a:rPr>
              <a:t>ocu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g</a:t>
            </a:r>
            <a:r>
              <a:rPr sz="1800" b="1" spc="-1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oup</a:t>
            </a:r>
            <a:r>
              <a:rPr sz="1800" b="1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spc="-10" dirty="0">
                <a:latin typeface="Calibri"/>
                <a:cs typeface="Calibri"/>
              </a:rPr>
              <a:t>Δ</a:t>
            </a:r>
            <a:r>
              <a:rPr sz="1800" b="1" dirty="0">
                <a:latin typeface="Calibri"/>
                <a:cs typeface="Calibri"/>
              </a:rPr>
              <a:t>. Κ</a:t>
            </a:r>
            <a:r>
              <a:rPr sz="1800" b="1" spc="-10" dirty="0">
                <a:latin typeface="Calibri"/>
                <a:cs typeface="Calibri"/>
              </a:rPr>
              <a:t>α</a:t>
            </a:r>
            <a:r>
              <a:rPr sz="1800" b="1" spc="-35" dirty="0">
                <a:latin typeface="Calibri"/>
                <a:cs typeface="Calibri"/>
              </a:rPr>
              <a:t>τ</a:t>
            </a:r>
            <a:r>
              <a:rPr sz="1800" b="1" spc="-10" dirty="0">
                <a:latin typeface="Calibri"/>
                <a:cs typeface="Calibri"/>
              </a:rPr>
              <a:t>α</a:t>
            </a:r>
            <a:r>
              <a:rPr sz="1800" b="1" spc="-25" dirty="0">
                <a:latin typeface="Calibri"/>
                <a:cs typeface="Calibri"/>
              </a:rPr>
              <a:t>γ</a:t>
            </a:r>
            <a:r>
              <a:rPr sz="1800" b="1" spc="5" dirty="0">
                <a:latin typeface="Calibri"/>
                <a:cs typeface="Calibri"/>
              </a:rPr>
              <a:t>ρ</a:t>
            </a:r>
            <a:r>
              <a:rPr sz="1800" b="1" spc="-10" dirty="0">
                <a:latin typeface="Calibri"/>
                <a:cs typeface="Calibri"/>
              </a:rPr>
              <a:t>αφ</a:t>
            </a:r>
            <a:r>
              <a:rPr sz="1800" b="1" dirty="0">
                <a:latin typeface="Calibri"/>
                <a:cs typeface="Calibri"/>
              </a:rPr>
              <a:t>ή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σ</a:t>
            </a:r>
            <a:r>
              <a:rPr sz="1800" b="1" i="1" spc="-5" dirty="0">
                <a:latin typeface="Calibri"/>
                <a:cs typeface="Calibri"/>
              </a:rPr>
              <a:t>υ</a:t>
            </a:r>
            <a:r>
              <a:rPr sz="1800" b="1" i="1" spc="-10" dirty="0">
                <a:latin typeface="Calibri"/>
                <a:cs typeface="Calibri"/>
              </a:rPr>
              <a:t>ν</a:t>
            </a:r>
            <a:r>
              <a:rPr sz="1800" b="1" i="1" spc="10" dirty="0">
                <a:latin typeface="Calibri"/>
                <a:cs typeface="Calibri"/>
              </a:rPr>
              <a:t>ο</a:t>
            </a:r>
            <a:r>
              <a:rPr sz="1800" b="1" i="1" spc="5" dirty="0">
                <a:latin typeface="Calibri"/>
                <a:cs typeface="Calibri"/>
              </a:rPr>
              <a:t>μ</a:t>
            </a:r>
            <a:r>
              <a:rPr sz="1800" b="1" i="1" spc="10" dirty="0">
                <a:latin typeface="Calibri"/>
                <a:cs typeface="Calibri"/>
              </a:rPr>
              <a:t>ι</a:t>
            </a:r>
            <a:r>
              <a:rPr sz="1800" b="1" i="1" spc="-35" dirty="0">
                <a:latin typeface="Calibri"/>
                <a:cs typeface="Calibri"/>
              </a:rPr>
              <a:t>λ</a:t>
            </a:r>
            <a:r>
              <a:rPr sz="1800" b="1" i="1" spc="-10" dirty="0">
                <a:latin typeface="Calibri"/>
                <a:cs typeface="Calibri"/>
              </a:rPr>
              <a:t>ι</a:t>
            </a:r>
            <a:r>
              <a:rPr sz="1800" b="1" i="1" dirty="0">
                <a:latin typeface="Calibri"/>
                <a:cs typeface="Calibri"/>
              </a:rPr>
              <a:t>ών</a:t>
            </a:r>
            <a:r>
              <a:rPr sz="1800" b="1" i="1" spc="4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(</a:t>
            </a:r>
            <a:r>
              <a:rPr sz="1800" b="1" i="1" spc="-25" dirty="0">
                <a:latin typeface="Calibri"/>
                <a:cs typeface="Calibri"/>
              </a:rPr>
              <a:t>c</a:t>
            </a:r>
            <a:r>
              <a:rPr sz="1800" b="1" i="1" spc="10" dirty="0">
                <a:latin typeface="Calibri"/>
                <a:cs typeface="Calibri"/>
              </a:rPr>
              <a:t>o</a:t>
            </a:r>
            <a:r>
              <a:rPr sz="1800" b="1" i="1" spc="-15" dirty="0">
                <a:latin typeface="Calibri"/>
                <a:cs typeface="Calibri"/>
              </a:rPr>
              <a:t>n</a:t>
            </a:r>
            <a:r>
              <a:rPr sz="1800" b="1" i="1" spc="-5" dirty="0">
                <a:latin typeface="Calibri"/>
                <a:cs typeface="Calibri"/>
              </a:rPr>
              <a:t>v</a:t>
            </a:r>
            <a:r>
              <a:rPr sz="1800" b="1" i="1" dirty="0">
                <a:latin typeface="Calibri"/>
                <a:cs typeface="Calibri"/>
              </a:rPr>
              <a:t>e</a:t>
            </a:r>
            <a:r>
              <a:rPr sz="1800" b="1" i="1" spc="-10" dirty="0">
                <a:latin typeface="Calibri"/>
                <a:cs typeface="Calibri"/>
              </a:rPr>
              <a:t>r</a:t>
            </a:r>
            <a:r>
              <a:rPr sz="1800" b="1" i="1" spc="5" dirty="0">
                <a:latin typeface="Calibri"/>
                <a:cs typeface="Calibri"/>
              </a:rPr>
              <a:t>sa</a:t>
            </a:r>
            <a:r>
              <a:rPr sz="1800" b="1" i="1" dirty="0">
                <a:latin typeface="Calibri"/>
                <a:cs typeface="Calibri"/>
              </a:rPr>
              <a:t>t</a:t>
            </a:r>
            <a:r>
              <a:rPr sz="1800" b="1" i="1" spc="-15" dirty="0">
                <a:latin typeface="Calibri"/>
                <a:cs typeface="Calibri"/>
              </a:rPr>
              <a:t>i</a:t>
            </a:r>
            <a:r>
              <a:rPr sz="1800" b="1" i="1" spc="10" dirty="0">
                <a:latin typeface="Calibri"/>
                <a:cs typeface="Calibri"/>
              </a:rPr>
              <a:t>o</a:t>
            </a:r>
            <a:r>
              <a:rPr sz="1800" b="1" i="1" dirty="0">
                <a:latin typeface="Calibri"/>
                <a:cs typeface="Calibri"/>
              </a:rPr>
              <a:t>n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spc="5" dirty="0">
                <a:latin typeface="Calibri"/>
                <a:cs typeface="Calibri"/>
              </a:rPr>
              <a:t>a</a:t>
            </a:r>
            <a:r>
              <a:rPr sz="1800" b="1" i="1" spc="10" dirty="0">
                <a:latin typeface="Calibri"/>
                <a:cs typeface="Calibri"/>
              </a:rPr>
              <a:t>n</a:t>
            </a:r>
            <a:r>
              <a:rPr sz="1800" b="1" i="1" spc="5" dirty="0">
                <a:latin typeface="Calibri"/>
                <a:cs typeface="Calibri"/>
              </a:rPr>
              <a:t>a</a:t>
            </a:r>
            <a:r>
              <a:rPr sz="1800" b="1" i="1" spc="-15" dirty="0">
                <a:latin typeface="Calibri"/>
                <a:cs typeface="Calibri"/>
              </a:rPr>
              <a:t>l</a:t>
            </a:r>
            <a:r>
              <a:rPr sz="1800" b="1" i="1" spc="-10" dirty="0">
                <a:latin typeface="Calibri"/>
                <a:cs typeface="Calibri"/>
              </a:rPr>
              <a:t>y</a:t>
            </a:r>
            <a:r>
              <a:rPr sz="1800" b="1" i="1" spc="5" dirty="0">
                <a:latin typeface="Calibri"/>
                <a:cs typeface="Calibri"/>
              </a:rPr>
              <a:t>s</a:t>
            </a:r>
            <a:r>
              <a:rPr sz="1800" b="1" i="1" spc="-15" dirty="0">
                <a:latin typeface="Calibri"/>
                <a:cs typeface="Calibri"/>
              </a:rPr>
              <a:t>i</a:t>
            </a:r>
            <a:r>
              <a:rPr sz="1800" b="1" i="1" spc="5" dirty="0">
                <a:latin typeface="Calibri"/>
                <a:cs typeface="Calibri"/>
              </a:rPr>
              <a:t>s</a:t>
            </a:r>
            <a:r>
              <a:rPr sz="1800" b="1" i="1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</a:pP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i="1" dirty="0">
                <a:latin typeface="Calibri"/>
                <a:cs typeface="Calibri"/>
              </a:rPr>
              <a:t>.</a:t>
            </a:r>
            <a:r>
              <a:rPr sz="1800" b="1" i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Σ</a:t>
            </a:r>
            <a:r>
              <a:rPr sz="1800" b="1" spc="-55" dirty="0">
                <a:latin typeface="Calibri"/>
                <a:cs typeface="Calibri"/>
              </a:rPr>
              <a:t>υ</a:t>
            </a:r>
            <a:r>
              <a:rPr sz="1800" b="1" spc="10" dirty="0">
                <a:latin typeface="Calibri"/>
                <a:cs typeface="Calibri"/>
              </a:rPr>
              <a:t>λ</a:t>
            </a:r>
            <a:r>
              <a:rPr sz="1800" b="1" spc="-35" dirty="0">
                <a:latin typeface="Calibri"/>
                <a:cs typeface="Calibri"/>
              </a:rPr>
              <a:t>λ</a:t>
            </a:r>
            <a:r>
              <a:rPr sz="1800" b="1" spc="-10" dirty="0">
                <a:latin typeface="Calibri"/>
                <a:cs typeface="Calibri"/>
              </a:rPr>
              <a:t>ο</a:t>
            </a:r>
            <a:r>
              <a:rPr sz="1800" b="1" dirty="0">
                <a:latin typeface="Calibri"/>
                <a:cs typeface="Calibri"/>
              </a:rPr>
              <a:t>γή</a:t>
            </a:r>
            <a:r>
              <a:rPr sz="1800" b="1" spc="5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κ</a:t>
            </a:r>
            <a:r>
              <a:rPr sz="1800" b="1" spc="-10" dirty="0">
                <a:latin typeface="Calibri"/>
                <a:cs typeface="Calibri"/>
              </a:rPr>
              <a:t>α</a:t>
            </a:r>
            <a:r>
              <a:rPr sz="1800" b="1" dirty="0">
                <a:latin typeface="Calibri"/>
                <a:cs typeface="Calibri"/>
              </a:rPr>
              <a:t>ι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ανά</a:t>
            </a:r>
            <a:r>
              <a:rPr sz="1800" b="1" spc="-35" dirty="0">
                <a:latin typeface="Calibri"/>
                <a:cs typeface="Calibri"/>
              </a:rPr>
              <a:t>λ</a:t>
            </a:r>
            <a:r>
              <a:rPr sz="1800" b="1" spc="-5" dirty="0">
                <a:latin typeface="Calibri"/>
                <a:cs typeface="Calibri"/>
              </a:rPr>
              <a:t>υ</a:t>
            </a:r>
            <a:r>
              <a:rPr sz="1800" b="1" dirty="0">
                <a:latin typeface="Calibri"/>
                <a:cs typeface="Calibri"/>
              </a:rPr>
              <a:t>ση</a:t>
            </a:r>
            <a:r>
              <a:rPr sz="1800" b="1" spc="50" dirty="0">
                <a:latin typeface="Calibri"/>
                <a:cs typeface="Calibri"/>
              </a:rPr>
              <a:t> </a:t>
            </a:r>
            <a:r>
              <a:rPr sz="1800" b="1" i="1" spc="-15" dirty="0">
                <a:latin typeface="Calibri"/>
                <a:cs typeface="Calibri"/>
              </a:rPr>
              <a:t>τ</a:t>
            </a:r>
            <a:r>
              <a:rPr sz="1800" b="1" i="1" spc="-10" dirty="0">
                <a:latin typeface="Calibri"/>
                <a:cs typeface="Calibri"/>
              </a:rPr>
              <a:t>ε</a:t>
            </a:r>
            <a:r>
              <a:rPr sz="1800" b="1" i="1" dirty="0">
                <a:latin typeface="Calibri"/>
                <a:cs typeface="Calibri"/>
              </a:rPr>
              <a:t>κ</a:t>
            </a:r>
            <a:r>
              <a:rPr sz="1800" b="1" i="1" spc="5" dirty="0">
                <a:latin typeface="Calibri"/>
                <a:cs typeface="Calibri"/>
              </a:rPr>
              <a:t>μ</a:t>
            </a:r>
            <a:r>
              <a:rPr sz="1800" b="1" i="1" spc="-5" dirty="0">
                <a:latin typeface="Calibri"/>
                <a:cs typeface="Calibri"/>
              </a:rPr>
              <a:t>η</a:t>
            </a:r>
            <a:r>
              <a:rPr sz="1800" b="1" i="1" spc="5" dirty="0">
                <a:latin typeface="Calibri"/>
                <a:cs typeface="Calibri"/>
              </a:rPr>
              <a:t>ρ</a:t>
            </a:r>
            <a:r>
              <a:rPr sz="1800" b="1" i="1" spc="-10" dirty="0">
                <a:latin typeface="Calibri"/>
                <a:cs typeface="Calibri"/>
              </a:rPr>
              <a:t>ί</a:t>
            </a:r>
            <a:r>
              <a:rPr sz="1800" b="1" i="1" dirty="0">
                <a:latin typeface="Calibri"/>
                <a:cs typeface="Calibri"/>
              </a:rPr>
              <a:t>ων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</a:t>
            </a:r>
            <a:r>
              <a:rPr sz="1800" b="1" dirty="0">
                <a:latin typeface="Calibri"/>
                <a:cs typeface="Calibri"/>
              </a:rPr>
              <a:t>η</a:t>
            </a:r>
            <a:r>
              <a:rPr sz="1800" b="1" spc="-10" dirty="0">
                <a:latin typeface="Calibri"/>
                <a:cs typeface="Calibri"/>
              </a:rPr>
              <a:t>με</a:t>
            </a:r>
            <a:r>
              <a:rPr sz="1800" b="1" spc="5" dirty="0">
                <a:latin typeface="Calibri"/>
                <a:cs typeface="Calibri"/>
              </a:rPr>
              <a:t>ρ</a:t>
            </a:r>
            <a:r>
              <a:rPr sz="1800" b="1" spc="-35" dirty="0">
                <a:latin typeface="Calibri"/>
                <a:cs typeface="Calibri"/>
              </a:rPr>
              <a:t>ολ</a:t>
            </a:r>
            <a:r>
              <a:rPr sz="1800" b="1" spc="-10" dirty="0">
                <a:latin typeface="Calibri"/>
                <a:cs typeface="Calibri"/>
              </a:rPr>
              <a:t>ό</a:t>
            </a:r>
            <a:r>
              <a:rPr sz="1800" b="1" dirty="0">
                <a:latin typeface="Calibri"/>
                <a:cs typeface="Calibri"/>
              </a:rPr>
              <a:t>γ</a:t>
            </a:r>
            <a:r>
              <a:rPr sz="1800" b="1" spc="-10" dirty="0">
                <a:latin typeface="Calibri"/>
                <a:cs typeface="Calibri"/>
              </a:rPr>
              <a:t>ια</a:t>
            </a:r>
            <a:r>
              <a:rPr sz="1800" b="1" dirty="0">
                <a:latin typeface="Calibri"/>
                <a:cs typeface="Calibri"/>
              </a:rPr>
              <a:t>,</a:t>
            </a:r>
            <a:r>
              <a:rPr sz="1800" b="1" spc="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επ</a:t>
            </a:r>
            <a:r>
              <a:rPr sz="1800" b="1" spc="-15" dirty="0">
                <a:latin typeface="Calibri"/>
                <a:cs typeface="Calibri"/>
              </a:rPr>
              <a:t>ι</a:t>
            </a:r>
            <a:r>
              <a:rPr sz="1800" b="1" spc="25" dirty="0">
                <a:latin typeface="Calibri"/>
                <a:cs typeface="Calibri"/>
              </a:rPr>
              <a:t>σ</a:t>
            </a:r>
            <a:r>
              <a:rPr sz="1800" b="1" spc="-35" dirty="0">
                <a:latin typeface="Calibri"/>
                <a:cs typeface="Calibri"/>
              </a:rPr>
              <a:t>το</a:t>
            </a:r>
            <a:r>
              <a:rPr sz="1800" b="1" spc="-15" dirty="0">
                <a:latin typeface="Calibri"/>
                <a:cs typeface="Calibri"/>
              </a:rPr>
              <a:t>λ</a:t>
            </a:r>
            <a:r>
              <a:rPr sz="1800" b="1" spc="-10" dirty="0">
                <a:latin typeface="Calibri"/>
                <a:cs typeface="Calibri"/>
              </a:rPr>
              <a:t>έ</a:t>
            </a:r>
            <a:r>
              <a:rPr sz="1800" b="1" spc="10" dirty="0">
                <a:latin typeface="Calibri"/>
                <a:cs typeface="Calibri"/>
              </a:rPr>
              <a:t>ς</a:t>
            </a:r>
            <a:r>
              <a:rPr sz="1800" b="1" dirty="0">
                <a:latin typeface="Calibri"/>
                <a:cs typeface="Calibri"/>
              </a:rPr>
              <a:t>,</a:t>
            </a:r>
            <a:r>
              <a:rPr sz="1800" b="1" spc="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φ</a:t>
            </a:r>
            <a:r>
              <a:rPr sz="1800" b="1" dirty="0">
                <a:latin typeface="Calibri"/>
                <a:cs typeface="Calibri"/>
              </a:rPr>
              <a:t>ω</a:t>
            </a:r>
            <a:r>
              <a:rPr sz="1800" b="1" spc="-35" dirty="0">
                <a:latin typeface="Calibri"/>
                <a:cs typeface="Calibri"/>
              </a:rPr>
              <a:t>τ</a:t>
            </a:r>
            <a:r>
              <a:rPr sz="1800" b="1" spc="-10" dirty="0">
                <a:latin typeface="Calibri"/>
                <a:cs typeface="Calibri"/>
              </a:rPr>
              <a:t>ο</a:t>
            </a:r>
            <a:r>
              <a:rPr sz="1800" b="1" spc="-25" dirty="0">
                <a:latin typeface="Calibri"/>
                <a:cs typeface="Calibri"/>
              </a:rPr>
              <a:t>γ</a:t>
            </a:r>
            <a:r>
              <a:rPr sz="1800" b="1" spc="5" dirty="0">
                <a:latin typeface="Calibri"/>
                <a:cs typeface="Calibri"/>
              </a:rPr>
              <a:t>ρ</a:t>
            </a:r>
            <a:r>
              <a:rPr sz="1800" b="1" spc="-10" dirty="0">
                <a:latin typeface="Calibri"/>
                <a:cs typeface="Calibri"/>
              </a:rPr>
              <a:t>αφ</a:t>
            </a:r>
            <a:r>
              <a:rPr sz="1800" b="1" spc="-15" dirty="0">
                <a:latin typeface="Calibri"/>
                <a:cs typeface="Calibri"/>
              </a:rPr>
              <a:t>ί</a:t>
            </a:r>
            <a:r>
              <a:rPr sz="1800" b="1" spc="-10" dirty="0">
                <a:latin typeface="Calibri"/>
                <a:cs typeface="Calibri"/>
              </a:rPr>
              <a:t>ε</a:t>
            </a:r>
            <a:r>
              <a:rPr sz="1800" b="1" spc="10" dirty="0">
                <a:latin typeface="Calibri"/>
                <a:cs typeface="Calibri"/>
              </a:rPr>
              <a:t>ς</a:t>
            </a:r>
            <a:r>
              <a:rPr sz="1800" b="1" dirty="0">
                <a:latin typeface="Calibri"/>
                <a:cs typeface="Calibri"/>
              </a:rPr>
              <a:t>,</a:t>
            </a:r>
            <a:r>
              <a:rPr sz="1800" b="1" spc="6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κ</a:t>
            </a:r>
            <a:r>
              <a:rPr sz="1800" b="1" spc="-10" dirty="0">
                <a:latin typeface="Calibri"/>
                <a:cs typeface="Calibri"/>
              </a:rPr>
              <a:t>ε</a:t>
            </a:r>
            <a:r>
              <a:rPr sz="1800" b="1" spc="-15" dirty="0">
                <a:latin typeface="Calibri"/>
                <a:cs typeface="Calibri"/>
              </a:rPr>
              <a:t>ί</a:t>
            </a:r>
            <a:r>
              <a:rPr sz="1800" b="1" spc="-5" dirty="0">
                <a:latin typeface="Calibri"/>
                <a:cs typeface="Calibri"/>
              </a:rPr>
              <a:t>μ</a:t>
            </a:r>
            <a:r>
              <a:rPr sz="1800" b="1" spc="-10" dirty="0">
                <a:latin typeface="Calibri"/>
                <a:cs typeface="Calibri"/>
              </a:rPr>
              <a:t>εν</a:t>
            </a:r>
            <a:r>
              <a:rPr sz="1800" b="1" dirty="0">
                <a:latin typeface="Calibri"/>
                <a:cs typeface="Calibri"/>
              </a:rPr>
              <a:t>α </a:t>
            </a:r>
            <a:r>
              <a:rPr sz="1800" b="1" spc="-10" dirty="0">
                <a:latin typeface="Calibri"/>
                <a:cs typeface="Calibri"/>
              </a:rPr>
              <a:t>ομ</a:t>
            </a:r>
            <a:r>
              <a:rPr sz="1800" b="1" spc="10" dirty="0">
                <a:latin typeface="Calibri"/>
                <a:cs typeface="Calibri"/>
              </a:rPr>
              <a:t>ι</a:t>
            </a:r>
            <a:r>
              <a:rPr sz="1800" b="1" spc="-35" dirty="0">
                <a:latin typeface="Calibri"/>
                <a:cs typeface="Calibri"/>
              </a:rPr>
              <a:t>λ</a:t>
            </a:r>
            <a:r>
              <a:rPr sz="1800" b="1" spc="-15" dirty="0">
                <a:latin typeface="Calibri"/>
                <a:cs typeface="Calibri"/>
              </a:rPr>
              <a:t>ι</a:t>
            </a:r>
            <a:r>
              <a:rPr sz="1800" b="1" dirty="0">
                <a:latin typeface="Calibri"/>
                <a:cs typeface="Calibri"/>
              </a:rPr>
              <a:t>ώ</a:t>
            </a:r>
            <a:r>
              <a:rPr sz="1800" b="1" spc="-10" dirty="0">
                <a:latin typeface="Calibri"/>
                <a:cs typeface="Calibri"/>
              </a:rPr>
              <a:t>ν</a:t>
            </a:r>
            <a:r>
              <a:rPr sz="1800" b="1" dirty="0">
                <a:latin typeface="Calibri"/>
                <a:cs typeface="Calibri"/>
              </a:rPr>
              <a:t>,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δη</a:t>
            </a:r>
            <a:r>
              <a:rPr sz="1800" b="1" spc="-5" dirty="0">
                <a:latin typeface="Calibri"/>
                <a:cs typeface="Calibri"/>
              </a:rPr>
              <a:t>μ</a:t>
            </a:r>
            <a:r>
              <a:rPr sz="1800" b="1" spc="-10" dirty="0">
                <a:latin typeface="Calibri"/>
                <a:cs typeface="Calibri"/>
              </a:rPr>
              <a:t>ό</a:t>
            </a:r>
            <a:r>
              <a:rPr sz="1800" b="1" dirty="0">
                <a:latin typeface="Calibri"/>
                <a:cs typeface="Calibri"/>
              </a:rPr>
              <a:t>σ</a:t>
            </a:r>
            <a:r>
              <a:rPr sz="1800" b="1" spc="-15" dirty="0">
                <a:latin typeface="Calibri"/>
                <a:cs typeface="Calibri"/>
              </a:rPr>
              <a:t>ι</a:t>
            </a:r>
            <a:r>
              <a:rPr sz="1800" b="1" dirty="0">
                <a:latin typeface="Calibri"/>
                <a:cs typeface="Calibri"/>
              </a:rPr>
              <a:t>α</a:t>
            </a:r>
            <a:r>
              <a:rPr sz="1800" b="1" spc="-10" dirty="0">
                <a:latin typeface="Calibri"/>
                <a:cs typeface="Calibri"/>
              </a:rPr>
              <a:t> έ</a:t>
            </a:r>
            <a:r>
              <a:rPr sz="1800" b="1" dirty="0">
                <a:latin typeface="Calibri"/>
                <a:cs typeface="Calibri"/>
              </a:rPr>
              <a:t>γ</a:t>
            </a:r>
            <a:r>
              <a:rPr sz="1800" b="1" spc="-25" dirty="0">
                <a:latin typeface="Calibri"/>
                <a:cs typeface="Calibri"/>
              </a:rPr>
              <a:t>γ</a:t>
            </a:r>
            <a:r>
              <a:rPr sz="1800" b="1" spc="5" dirty="0">
                <a:latin typeface="Calibri"/>
                <a:cs typeface="Calibri"/>
              </a:rPr>
              <a:t>ρ</a:t>
            </a:r>
            <a:r>
              <a:rPr sz="1800" b="1" spc="-10" dirty="0">
                <a:latin typeface="Calibri"/>
                <a:cs typeface="Calibri"/>
              </a:rPr>
              <a:t>αφα</a:t>
            </a:r>
            <a:r>
              <a:rPr sz="1800" b="1" dirty="0">
                <a:latin typeface="Calibri"/>
                <a:cs typeface="Calibri"/>
              </a:rPr>
              <a:t>,</a:t>
            </a:r>
            <a:r>
              <a:rPr sz="1800" b="1" spc="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κ</a:t>
            </a:r>
            <a:r>
              <a:rPr sz="1800" b="1" spc="-35" dirty="0">
                <a:latin typeface="Calibri"/>
                <a:cs typeface="Calibri"/>
              </a:rPr>
              <a:t>λ</a:t>
            </a:r>
            <a:r>
              <a:rPr sz="1800" b="1" spc="-10" dirty="0">
                <a:latin typeface="Calibri"/>
                <a:cs typeface="Calibri"/>
              </a:rPr>
              <a:t>π</a:t>
            </a:r>
            <a:r>
              <a:rPr sz="1800" b="1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3855" y="634493"/>
            <a:ext cx="8427720" cy="485140"/>
          </a:xfrm>
          <a:custGeom>
            <a:avLst/>
            <a:gdLst/>
            <a:ahLst/>
            <a:cxnLst/>
            <a:rect l="l" t="t" r="r" b="b"/>
            <a:pathLst>
              <a:path w="8427720" h="485140">
                <a:moveTo>
                  <a:pt x="0" y="484630"/>
                </a:moveTo>
                <a:lnTo>
                  <a:pt x="8427720" y="484630"/>
                </a:lnTo>
                <a:lnTo>
                  <a:pt x="8427720" y="0"/>
                </a:lnTo>
                <a:lnTo>
                  <a:pt x="0" y="0"/>
                </a:lnTo>
                <a:lnTo>
                  <a:pt x="0" y="48463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3855" y="1119124"/>
            <a:ext cx="8427720" cy="5303520"/>
          </a:xfrm>
          <a:custGeom>
            <a:avLst/>
            <a:gdLst/>
            <a:ahLst/>
            <a:cxnLst/>
            <a:rect l="l" t="t" r="r" b="b"/>
            <a:pathLst>
              <a:path w="8427720" h="5303520">
                <a:moveTo>
                  <a:pt x="0" y="5303520"/>
                </a:moveTo>
                <a:lnTo>
                  <a:pt x="8427720" y="5303520"/>
                </a:lnTo>
                <a:lnTo>
                  <a:pt x="8427720" y="0"/>
                </a:lnTo>
                <a:lnTo>
                  <a:pt x="0" y="0"/>
                </a:lnTo>
                <a:lnTo>
                  <a:pt x="0" y="5303520"/>
                </a:lnTo>
                <a:close/>
              </a:path>
            </a:pathLst>
          </a:custGeom>
          <a:solidFill>
            <a:srgbClr val="EEC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7760" y="1100200"/>
            <a:ext cx="8440420" cy="38100"/>
          </a:xfrm>
          <a:custGeom>
            <a:avLst/>
            <a:gdLst/>
            <a:ahLst/>
            <a:cxnLst/>
            <a:rect l="l" t="t" r="r" b="b"/>
            <a:pathLst>
              <a:path w="8440420" h="38100">
                <a:moveTo>
                  <a:pt x="0" y="37846"/>
                </a:moveTo>
                <a:lnTo>
                  <a:pt x="8439912" y="37846"/>
                </a:lnTo>
                <a:lnTo>
                  <a:pt x="8439912" y="0"/>
                </a:lnTo>
                <a:lnTo>
                  <a:pt x="0" y="0"/>
                </a:lnTo>
                <a:lnTo>
                  <a:pt x="0" y="37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33855" y="628395"/>
            <a:ext cx="0" cy="5800725"/>
          </a:xfrm>
          <a:custGeom>
            <a:avLst/>
            <a:gdLst/>
            <a:ahLst/>
            <a:cxnLst/>
            <a:rect l="l" t="t" r="r" b="b"/>
            <a:pathLst>
              <a:path h="5800725">
                <a:moveTo>
                  <a:pt x="0" y="0"/>
                </a:moveTo>
                <a:lnTo>
                  <a:pt x="0" y="5800344"/>
                </a:lnTo>
              </a:path>
            </a:pathLst>
          </a:custGeom>
          <a:ln w="134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61576" y="628395"/>
            <a:ext cx="0" cy="5800725"/>
          </a:xfrm>
          <a:custGeom>
            <a:avLst/>
            <a:gdLst/>
            <a:ahLst/>
            <a:cxnLst/>
            <a:rect l="l" t="t" r="r" b="b"/>
            <a:pathLst>
              <a:path h="5800725">
                <a:moveTo>
                  <a:pt x="0" y="0"/>
                </a:moveTo>
                <a:lnTo>
                  <a:pt x="0" y="5800344"/>
                </a:lnTo>
              </a:path>
            </a:pathLst>
          </a:custGeom>
          <a:ln w="134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7760" y="634491"/>
            <a:ext cx="8440420" cy="0"/>
          </a:xfrm>
          <a:custGeom>
            <a:avLst/>
            <a:gdLst/>
            <a:ahLst/>
            <a:cxnLst/>
            <a:rect l="l" t="t" r="r" b="b"/>
            <a:pathLst>
              <a:path w="8440420">
                <a:moveTo>
                  <a:pt x="0" y="0"/>
                </a:moveTo>
                <a:lnTo>
                  <a:pt x="8439912" y="0"/>
                </a:lnTo>
              </a:path>
            </a:pathLst>
          </a:custGeom>
          <a:ln w="134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27760" y="6422644"/>
            <a:ext cx="8440420" cy="0"/>
          </a:xfrm>
          <a:custGeom>
            <a:avLst/>
            <a:gdLst/>
            <a:ahLst/>
            <a:cxnLst/>
            <a:rect l="l" t="t" r="r" b="b"/>
            <a:pathLst>
              <a:path w="8440420">
                <a:moveTo>
                  <a:pt x="0" y="0"/>
                </a:moveTo>
                <a:lnTo>
                  <a:pt x="8439912" y="0"/>
                </a:lnTo>
              </a:path>
            </a:pathLst>
          </a:custGeom>
          <a:ln w="134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1848" rIns="0" bIns="0" rtlCol="0">
            <a:spAutoFit/>
          </a:bodyPr>
          <a:lstStyle/>
          <a:p>
            <a:pPr marL="619760">
              <a:lnSpc>
                <a:spcPct val="100000"/>
              </a:lnSpc>
            </a:pPr>
            <a:r>
              <a:rPr sz="2000" spc="-180" dirty="0">
                <a:solidFill>
                  <a:srgbClr val="FFFFFF"/>
                </a:solidFill>
                <a:latin typeface="Times New Roman"/>
                <a:cs typeface="Times New Roman"/>
              </a:rPr>
              <a:t>Μ</a:t>
            </a:r>
            <a:r>
              <a:rPr sz="2000" spc="210" dirty="0">
                <a:solidFill>
                  <a:srgbClr val="FFFFFF"/>
                </a:solidFill>
                <a:latin typeface="Times New Roman"/>
                <a:cs typeface="Times New Roman"/>
              </a:rPr>
              <a:t>έ</a:t>
            </a:r>
            <a:r>
              <a:rPr sz="2000" spc="195" dirty="0">
                <a:solidFill>
                  <a:srgbClr val="FFFFFF"/>
                </a:solidFill>
                <a:latin typeface="Times New Roman"/>
                <a:cs typeface="Times New Roman"/>
              </a:rPr>
              <a:t>θ</a:t>
            </a:r>
            <a:r>
              <a:rPr sz="2000" spc="235" dirty="0">
                <a:solidFill>
                  <a:srgbClr val="FFFFFF"/>
                </a:solidFill>
                <a:latin typeface="Times New Roman"/>
                <a:cs typeface="Times New Roman"/>
              </a:rPr>
              <a:t>ο</a:t>
            </a:r>
            <a:r>
              <a:rPr sz="2000" spc="150" dirty="0">
                <a:solidFill>
                  <a:srgbClr val="FFFFFF"/>
                </a:solidFill>
                <a:latin typeface="Times New Roman"/>
                <a:cs typeface="Times New Roman"/>
              </a:rPr>
              <a:t>δοι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70" dirty="0">
                <a:solidFill>
                  <a:srgbClr val="FFFFFF"/>
                </a:solidFill>
                <a:latin typeface="Times New Roman"/>
                <a:cs typeface="Times New Roman"/>
              </a:rPr>
              <a:t>π</a:t>
            </a:r>
            <a:r>
              <a:rPr sz="2000" spc="330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000" spc="190" dirty="0">
                <a:solidFill>
                  <a:srgbClr val="FFFFFF"/>
                </a:solidFill>
                <a:latin typeface="Times New Roman"/>
                <a:cs typeface="Times New Roman"/>
              </a:rPr>
              <a:t>ρ</a:t>
            </a:r>
            <a:r>
              <a:rPr sz="2000" spc="310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000" spc="200" dirty="0">
                <a:solidFill>
                  <a:srgbClr val="FFFFFF"/>
                </a:solidFill>
                <a:latin typeface="Times New Roman"/>
                <a:cs typeface="Times New Roman"/>
              </a:rPr>
              <a:t>γ</a:t>
            </a:r>
            <a:r>
              <a:rPr sz="2000" spc="325" dirty="0">
                <a:solidFill>
                  <a:srgbClr val="FFFFFF"/>
                </a:solidFill>
                <a:latin typeface="Times New Roman"/>
                <a:cs typeface="Times New Roman"/>
              </a:rPr>
              <a:t>ω</a:t>
            </a:r>
            <a:r>
              <a:rPr sz="2000" spc="200" dirty="0">
                <a:solidFill>
                  <a:srgbClr val="FFFFFF"/>
                </a:solidFill>
                <a:latin typeface="Times New Roman"/>
                <a:cs typeface="Times New Roman"/>
              </a:rPr>
              <a:t>γ</a:t>
            </a:r>
            <a:r>
              <a:rPr sz="2000" spc="105" dirty="0">
                <a:solidFill>
                  <a:srgbClr val="FFFFFF"/>
                </a:solidFill>
                <a:latin typeface="Times New Roman"/>
                <a:cs typeface="Times New Roman"/>
              </a:rPr>
              <a:t>ή</a:t>
            </a:r>
            <a:r>
              <a:rPr sz="2000" spc="310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70" dirty="0">
                <a:solidFill>
                  <a:srgbClr val="FFFFFF"/>
                </a:solidFill>
                <a:latin typeface="Times New Roman"/>
                <a:cs typeface="Times New Roman"/>
              </a:rPr>
              <a:t>π</a:t>
            </a:r>
            <a:r>
              <a:rPr sz="2000" spc="235" dirty="0">
                <a:solidFill>
                  <a:srgbClr val="FFFFFF"/>
                </a:solidFill>
                <a:latin typeface="Times New Roman"/>
                <a:cs typeface="Times New Roman"/>
              </a:rPr>
              <a:t>ο</a:t>
            </a:r>
            <a:r>
              <a:rPr sz="2000" spc="140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2000" spc="235" dirty="0">
                <a:solidFill>
                  <a:srgbClr val="FFFFFF"/>
                </a:solidFill>
                <a:latin typeface="Times New Roman"/>
                <a:cs typeface="Times New Roman"/>
              </a:rPr>
              <a:t>ο</a:t>
            </a:r>
            <a:r>
              <a:rPr sz="2000" spc="150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2000" spc="95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κ</a:t>
            </a:r>
            <a:r>
              <a:rPr sz="2000" spc="310" dirty="0">
                <a:solidFill>
                  <a:srgbClr val="FFFFFF"/>
                </a:solidFill>
                <a:latin typeface="Times New Roman"/>
                <a:cs typeface="Times New Roman"/>
              </a:rPr>
              <a:t>ώ</a:t>
            </a:r>
            <a:r>
              <a:rPr sz="2000" spc="19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50" dirty="0">
                <a:solidFill>
                  <a:srgbClr val="FFFFFF"/>
                </a:solidFill>
                <a:latin typeface="Times New Roman"/>
                <a:cs typeface="Times New Roman"/>
              </a:rPr>
              <a:t>δ</a:t>
            </a:r>
            <a:r>
              <a:rPr sz="2000" spc="210" dirty="0">
                <a:solidFill>
                  <a:srgbClr val="FFFFFF"/>
                </a:solidFill>
                <a:latin typeface="Times New Roman"/>
                <a:cs typeface="Times New Roman"/>
              </a:rPr>
              <a:t>ε</a:t>
            </a:r>
            <a:r>
              <a:rPr sz="2000" spc="150" dirty="0">
                <a:solidFill>
                  <a:srgbClr val="FFFFFF"/>
                </a:solidFill>
                <a:latin typeface="Times New Roman"/>
                <a:cs typeface="Times New Roman"/>
              </a:rPr>
              <a:t>δ</a:t>
            </a:r>
            <a:r>
              <a:rPr sz="2000" spc="235" dirty="0">
                <a:solidFill>
                  <a:srgbClr val="FFFFFF"/>
                </a:solidFill>
                <a:latin typeface="Times New Roman"/>
                <a:cs typeface="Times New Roman"/>
              </a:rPr>
              <a:t>ο</a:t>
            </a:r>
            <a:r>
              <a:rPr sz="2000" spc="125" dirty="0">
                <a:solidFill>
                  <a:srgbClr val="FFFFFF"/>
                </a:solidFill>
                <a:latin typeface="Times New Roman"/>
                <a:cs typeface="Times New Roman"/>
              </a:rPr>
              <a:t>μ</a:t>
            </a:r>
            <a:r>
              <a:rPr sz="2000" spc="190" dirty="0">
                <a:solidFill>
                  <a:srgbClr val="FFFFFF"/>
                </a:solidFill>
                <a:latin typeface="Times New Roman"/>
                <a:cs typeface="Times New Roman"/>
              </a:rPr>
              <a:t>έ</a:t>
            </a:r>
            <a:r>
              <a:rPr sz="2000" spc="265" dirty="0">
                <a:solidFill>
                  <a:srgbClr val="FFFFFF"/>
                </a:solidFill>
                <a:latin typeface="Times New Roman"/>
                <a:cs typeface="Times New Roman"/>
              </a:rPr>
              <a:t>νω</a:t>
            </a:r>
            <a:r>
              <a:rPr sz="2000" spc="19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1231900" y="1263650"/>
            <a:ext cx="8268207" cy="5146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55"/>
              </a:lnSpc>
            </a:pPr>
            <a:r>
              <a:rPr sz="2000" b="0" spc="-25" dirty="0">
                <a:solidFill>
                  <a:srgbClr val="000000"/>
                </a:solidFill>
                <a:latin typeface="+mj-lt"/>
                <a:cs typeface="Lucida Sans Unicode"/>
              </a:rPr>
              <a:t>Α</a:t>
            </a:r>
            <a:r>
              <a:rPr sz="2000" b="0" spc="-10" dirty="0">
                <a:solidFill>
                  <a:srgbClr val="000000"/>
                </a:solidFill>
                <a:latin typeface="+mj-lt"/>
                <a:cs typeface="Lucida Sans Unicode"/>
              </a:rPr>
              <a:t>.</a:t>
            </a:r>
            <a:r>
              <a:rPr sz="2000" b="0" spc="-1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+mj-lt"/>
                <a:cs typeface="Lucida Sans Unicode"/>
              </a:rPr>
              <a:t>Δ</a:t>
            </a:r>
            <a:r>
              <a:rPr sz="2000" b="0" spc="-5" dirty="0">
                <a:solidFill>
                  <a:srgbClr val="000000"/>
                </a:solidFill>
                <a:latin typeface="+mj-lt"/>
                <a:cs typeface="Lucida Sans Unicode"/>
              </a:rPr>
              <a:t>ιά</a:t>
            </a:r>
            <a:r>
              <a:rPr sz="2000" b="0" spc="-15" dirty="0">
                <a:solidFill>
                  <a:srgbClr val="000000"/>
                </a:solidFill>
                <a:latin typeface="+mj-lt"/>
                <a:cs typeface="Lucida Sans Unicode"/>
              </a:rPr>
              <a:t>φο</a:t>
            </a:r>
            <a:r>
              <a:rPr sz="2000" b="0" spc="-5" dirty="0">
                <a:solidFill>
                  <a:srgbClr val="000000"/>
                </a:solidFill>
                <a:latin typeface="+mj-lt"/>
                <a:cs typeface="Lucida Sans Unicode"/>
              </a:rPr>
              <a:t>ρ</a:t>
            </a:r>
            <a:r>
              <a:rPr sz="2000" b="0" spc="-10" dirty="0">
                <a:solidFill>
                  <a:srgbClr val="000000"/>
                </a:solidFill>
                <a:latin typeface="+mj-lt"/>
                <a:cs typeface="Lucida Sans Unicode"/>
              </a:rPr>
              <a:t>οι</a:t>
            </a:r>
            <a:r>
              <a:rPr sz="2000" b="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2000" b="0" spc="-5" dirty="0">
                <a:solidFill>
                  <a:srgbClr val="000000"/>
                </a:solidFill>
                <a:latin typeface="+mj-lt"/>
                <a:cs typeface="Lucida Sans Unicode"/>
              </a:rPr>
              <a:t>ύ</a:t>
            </a:r>
            <a:r>
              <a:rPr sz="2000" b="0" spc="-15" dirty="0">
                <a:solidFill>
                  <a:srgbClr val="000000"/>
                </a:solidFill>
                <a:latin typeface="+mj-lt"/>
                <a:cs typeface="Lucida Sans Unicode"/>
              </a:rPr>
              <a:t>π</a:t>
            </a:r>
            <a:r>
              <a:rPr sz="2000" b="0" spc="-10" dirty="0">
                <a:solidFill>
                  <a:srgbClr val="000000"/>
                </a:solidFill>
                <a:latin typeface="+mj-lt"/>
                <a:cs typeface="Lucida Sans Unicode"/>
              </a:rPr>
              <a:t>οι</a:t>
            </a:r>
            <a:r>
              <a:rPr sz="2000" b="0" spc="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2050" b="0" i="1" spc="525" dirty="0">
                <a:solidFill>
                  <a:srgbClr val="000000"/>
                </a:solidFill>
                <a:latin typeface="+mj-lt"/>
                <a:cs typeface="Times New Roman"/>
              </a:rPr>
              <a:t>π</a:t>
            </a:r>
            <a:r>
              <a:rPr sz="2050" b="0" i="1" spc="350" dirty="0">
                <a:solidFill>
                  <a:srgbClr val="000000"/>
                </a:solidFill>
                <a:latin typeface="+mj-lt"/>
                <a:cs typeface="Times New Roman"/>
              </a:rPr>
              <a:t>α</a:t>
            </a:r>
            <a:r>
              <a:rPr sz="2050" b="0" i="1" spc="250" dirty="0">
                <a:solidFill>
                  <a:srgbClr val="000000"/>
                </a:solidFill>
                <a:latin typeface="+mj-lt"/>
                <a:cs typeface="Times New Roman"/>
              </a:rPr>
              <a:t>ρ</a:t>
            </a:r>
            <a:r>
              <a:rPr sz="2050" b="0" i="1" spc="350" dirty="0">
                <a:solidFill>
                  <a:srgbClr val="000000"/>
                </a:solidFill>
                <a:latin typeface="+mj-lt"/>
                <a:cs typeface="Times New Roman"/>
              </a:rPr>
              <a:t>α</a:t>
            </a:r>
            <a:r>
              <a:rPr sz="2050" b="0" i="1" spc="340" dirty="0">
                <a:solidFill>
                  <a:srgbClr val="000000"/>
                </a:solidFill>
                <a:latin typeface="+mj-lt"/>
                <a:cs typeface="Times New Roman"/>
              </a:rPr>
              <a:t>τ</a:t>
            </a:r>
            <a:r>
              <a:rPr sz="2050" b="0" i="1" spc="215" dirty="0">
                <a:solidFill>
                  <a:srgbClr val="000000"/>
                </a:solidFill>
                <a:latin typeface="+mj-lt"/>
                <a:cs typeface="Times New Roman"/>
              </a:rPr>
              <a:t>ή</a:t>
            </a:r>
            <a:r>
              <a:rPr sz="2050" b="0" i="1" spc="250" dirty="0">
                <a:solidFill>
                  <a:srgbClr val="000000"/>
                </a:solidFill>
                <a:latin typeface="+mj-lt"/>
                <a:cs typeface="Times New Roman"/>
              </a:rPr>
              <a:t>ρ</a:t>
            </a:r>
            <a:r>
              <a:rPr sz="2050" b="0" i="1" spc="215" dirty="0">
                <a:solidFill>
                  <a:srgbClr val="000000"/>
                </a:solidFill>
                <a:latin typeface="+mj-lt"/>
                <a:cs typeface="Times New Roman"/>
              </a:rPr>
              <a:t>η</a:t>
            </a:r>
            <a:r>
              <a:rPr sz="2050" b="0" i="1" spc="320" dirty="0">
                <a:solidFill>
                  <a:srgbClr val="000000"/>
                </a:solidFill>
                <a:latin typeface="+mj-lt"/>
                <a:cs typeface="Times New Roman"/>
              </a:rPr>
              <a:t>σ</a:t>
            </a:r>
            <a:r>
              <a:rPr sz="2050" b="0" i="1" spc="215" dirty="0">
                <a:solidFill>
                  <a:srgbClr val="000000"/>
                </a:solidFill>
                <a:latin typeface="+mj-lt"/>
                <a:cs typeface="Times New Roman"/>
              </a:rPr>
              <a:t>η</a:t>
            </a:r>
            <a:r>
              <a:rPr sz="2050" b="0" i="1" spc="320" dirty="0">
                <a:solidFill>
                  <a:srgbClr val="000000"/>
                </a:solidFill>
                <a:latin typeface="+mj-lt"/>
                <a:cs typeface="Times New Roman"/>
              </a:rPr>
              <a:t>ς</a:t>
            </a:r>
            <a:endParaRPr sz="2050" dirty="0">
              <a:latin typeface="+mj-lt"/>
              <a:cs typeface="Times New Roman"/>
            </a:endParaRPr>
          </a:p>
          <a:p>
            <a:pPr marL="12700">
              <a:lnSpc>
                <a:spcPts val="2385"/>
              </a:lnSpc>
            </a:pPr>
            <a:r>
              <a:rPr sz="2000" b="0" spc="-10" dirty="0">
                <a:solidFill>
                  <a:srgbClr val="000000"/>
                </a:solidFill>
                <a:latin typeface="+mj-lt"/>
                <a:cs typeface="Lucida Sans Unicode"/>
              </a:rPr>
              <a:t>–</a:t>
            </a:r>
            <a:r>
              <a:rPr sz="2000" b="0" spc="-2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+mj-lt"/>
                <a:cs typeface="Lucida Sans Unicode"/>
              </a:rPr>
              <a:t>ανά</a:t>
            </a:r>
            <a:r>
              <a:rPr sz="2000" b="0" spc="-25" dirty="0">
                <a:solidFill>
                  <a:srgbClr val="000000"/>
                </a:solidFill>
                <a:latin typeface="+mj-lt"/>
                <a:cs typeface="Lucida Sans Unicode"/>
              </a:rPr>
              <a:t>λ</a:t>
            </a:r>
            <a:r>
              <a:rPr sz="2000" b="0" spc="-15" dirty="0">
                <a:solidFill>
                  <a:srgbClr val="000000"/>
                </a:solidFill>
                <a:latin typeface="+mj-lt"/>
                <a:cs typeface="Lucida Sans Unicode"/>
              </a:rPr>
              <a:t>ο</a:t>
            </a:r>
            <a:r>
              <a:rPr sz="2000" b="0" spc="-25" dirty="0">
                <a:solidFill>
                  <a:srgbClr val="000000"/>
                </a:solidFill>
                <a:latin typeface="+mj-lt"/>
                <a:cs typeface="Lucida Sans Unicode"/>
              </a:rPr>
              <a:t>γ</a:t>
            </a:r>
            <a:r>
              <a:rPr sz="2000" b="0" spc="-15" dirty="0">
                <a:solidFill>
                  <a:srgbClr val="000000"/>
                </a:solidFill>
                <a:latin typeface="+mj-lt"/>
                <a:cs typeface="Lucida Sans Unicode"/>
              </a:rPr>
              <a:t>α</a:t>
            </a:r>
            <a:r>
              <a:rPr sz="2000" b="0" spc="2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2000" b="0" spc="-25" dirty="0">
                <a:solidFill>
                  <a:srgbClr val="000000"/>
                </a:solidFill>
                <a:latin typeface="+mj-lt"/>
                <a:cs typeface="Lucida Sans Unicode"/>
              </a:rPr>
              <a:t>μ</a:t>
            </a:r>
            <a:r>
              <a:rPr sz="2000" b="0" spc="-15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2000" b="0" spc="2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2000" b="0" spc="-15" dirty="0">
                <a:solidFill>
                  <a:srgbClr val="000000"/>
                </a:solidFill>
                <a:latin typeface="+mj-lt"/>
                <a:cs typeface="Lucida Sans Unicode"/>
              </a:rPr>
              <a:t>ο</a:t>
            </a:r>
            <a:r>
              <a:rPr sz="2000" b="0" spc="1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+mj-lt"/>
                <a:cs typeface="Lucida Sans Unicode"/>
              </a:rPr>
              <a:t>β</a:t>
            </a:r>
            <a:r>
              <a:rPr sz="2000" b="0" spc="-5" dirty="0">
                <a:solidFill>
                  <a:srgbClr val="000000"/>
                </a:solidFill>
                <a:latin typeface="+mj-lt"/>
                <a:cs typeface="Lucida Sans Unicode"/>
              </a:rPr>
              <a:t>α</a:t>
            </a:r>
            <a:r>
              <a:rPr sz="2000" b="0" spc="-15" dirty="0">
                <a:solidFill>
                  <a:srgbClr val="000000"/>
                </a:solidFill>
                <a:latin typeface="+mj-lt"/>
                <a:cs typeface="Lucida Sans Unicode"/>
              </a:rPr>
              <a:t>θ</a:t>
            </a:r>
            <a:r>
              <a:rPr sz="2000" b="0" spc="-25" dirty="0">
                <a:solidFill>
                  <a:srgbClr val="000000"/>
                </a:solidFill>
                <a:latin typeface="+mj-lt"/>
                <a:cs typeface="Lucida Sans Unicode"/>
              </a:rPr>
              <a:t>μ</a:t>
            </a:r>
            <a:r>
              <a:rPr sz="2000" b="0" spc="-15" dirty="0">
                <a:solidFill>
                  <a:srgbClr val="000000"/>
                </a:solidFill>
                <a:latin typeface="+mj-lt"/>
                <a:cs typeface="Lucida Sans Unicode"/>
              </a:rPr>
              <a:t>ό</a:t>
            </a:r>
            <a:r>
              <a:rPr sz="2000" b="0" spc="1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+mj-lt"/>
                <a:cs typeface="Lucida Sans Unicode"/>
              </a:rPr>
              <a:t>σ</a:t>
            </a:r>
            <a:r>
              <a:rPr sz="2000" b="0" spc="-5" dirty="0">
                <a:solidFill>
                  <a:srgbClr val="000000"/>
                </a:solidFill>
                <a:latin typeface="+mj-lt"/>
                <a:cs typeface="Lucida Sans Unicode"/>
              </a:rPr>
              <a:t>υ</a:t>
            </a:r>
            <a:r>
              <a:rPr sz="2000" b="0" spc="-25" dirty="0">
                <a:solidFill>
                  <a:srgbClr val="000000"/>
                </a:solidFill>
                <a:latin typeface="+mj-lt"/>
                <a:cs typeface="Lucida Sans Unicode"/>
              </a:rPr>
              <a:t>μμ</a:t>
            </a:r>
            <a:r>
              <a:rPr sz="2000" b="0" spc="-10" dirty="0">
                <a:solidFill>
                  <a:srgbClr val="000000"/>
                </a:solidFill>
                <a:latin typeface="+mj-lt"/>
                <a:cs typeface="Lucida Sans Unicode"/>
              </a:rPr>
              <a:t>ετ</a:t>
            </a:r>
            <a:r>
              <a:rPr sz="2000" b="0" spc="-15" dirty="0">
                <a:solidFill>
                  <a:srgbClr val="000000"/>
                </a:solidFill>
                <a:latin typeface="+mj-lt"/>
                <a:cs typeface="Lucida Sans Unicode"/>
              </a:rPr>
              <a:t>ο</a:t>
            </a:r>
            <a:r>
              <a:rPr sz="2000" b="0" spc="-5" dirty="0">
                <a:solidFill>
                  <a:srgbClr val="000000"/>
                </a:solidFill>
                <a:latin typeface="+mj-lt"/>
                <a:cs typeface="Lucida Sans Unicode"/>
              </a:rPr>
              <a:t>χ</a:t>
            </a:r>
            <a:r>
              <a:rPr sz="2000" b="0" spc="-10" dirty="0">
                <a:solidFill>
                  <a:srgbClr val="000000"/>
                </a:solidFill>
                <a:latin typeface="+mj-lt"/>
                <a:cs typeface="Lucida Sans Unicode"/>
              </a:rPr>
              <a:t>ή</a:t>
            </a:r>
            <a:r>
              <a:rPr sz="2000" b="0" spc="-15" dirty="0">
                <a:solidFill>
                  <a:srgbClr val="000000"/>
                </a:solidFill>
                <a:latin typeface="+mj-lt"/>
                <a:cs typeface="Lucida Sans Unicode"/>
              </a:rPr>
              <a:t>ς</a:t>
            </a:r>
            <a:r>
              <a:rPr sz="2000" b="0" spc="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2000" b="0" spc="-15" dirty="0">
                <a:solidFill>
                  <a:srgbClr val="000000"/>
                </a:solidFill>
                <a:latin typeface="+mj-lt"/>
                <a:cs typeface="Lucida Sans Unicode"/>
              </a:rPr>
              <a:t>ου</a:t>
            </a:r>
            <a:r>
              <a:rPr sz="2000" b="0" spc="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2000" b="0" spc="-5" dirty="0">
                <a:solidFill>
                  <a:srgbClr val="000000"/>
                </a:solidFill>
                <a:latin typeface="+mj-lt"/>
                <a:cs typeface="Lucida Sans Unicode"/>
              </a:rPr>
              <a:t>ρ</a:t>
            </a:r>
            <a:r>
              <a:rPr sz="2000" b="0" spc="-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2000" b="0" spc="-5" dirty="0">
                <a:solidFill>
                  <a:srgbClr val="000000"/>
                </a:solidFill>
                <a:latin typeface="+mj-lt"/>
                <a:cs typeface="Lucida Sans Unicode"/>
              </a:rPr>
              <a:t>υν</a:t>
            </a:r>
            <a:r>
              <a:rPr sz="2000" b="0" spc="-10" dirty="0">
                <a:solidFill>
                  <a:srgbClr val="000000"/>
                </a:solidFill>
                <a:latin typeface="+mj-lt"/>
                <a:cs typeface="Lucida Sans Unicode"/>
              </a:rPr>
              <a:t>ητή:</a:t>
            </a:r>
            <a:endParaRPr sz="2000" dirty="0">
              <a:latin typeface="+mj-lt"/>
              <a:cs typeface="Lucida Sans Unicode"/>
            </a:endParaRPr>
          </a:p>
          <a:p>
            <a:pPr marL="277495" marR="365125">
              <a:lnSpc>
                <a:spcPts val="2160"/>
              </a:lnSpc>
              <a:spcBef>
                <a:spcPts val="110"/>
              </a:spcBef>
              <a:tabLst>
                <a:tab pos="4032885" algn="l"/>
              </a:tabLst>
            </a:pPr>
            <a:r>
              <a:rPr sz="1800" b="0" dirty="0" smtClean="0">
                <a:solidFill>
                  <a:srgbClr val="000000"/>
                </a:solidFill>
                <a:latin typeface="+mj-lt"/>
                <a:cs typeface="Wingdings"/>
              </a:rPr>
              <a:t></a:t>
            </a:r>
            <a:r>
              <a:rPr sz="1850" b="0" i="1" spc="175" dirty="0" smtClean="0">
                <a:solidFill>
                  <a:srgbClr val="000000"/>
                </a:solidFill>
                <a:latin typeface="+mj-lt"/>
                <a:cs typeface="Times New Roman"/>
              </a:rPr>
              <a:t>ο</a:t>
            </a:r>
            <a:r>
              <a:rPr sz="1850" b="0" i="1" spc="11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sz="1850" b="0" i="1" spc="300" dirty="0">
                <a:solidFill>
                  <a:srgbClr val="000000"/>
                </a:solidFill>
                <a:latin typeface="+mj-lt"/>
                <a:cs typeface="Times New Roman"/>
              </a:rPr>
              <a:t>σ</a:t>
            </a:r>
            <a:r>
              <a:rPr sz="1850" b="0" i="1" spc="240" dirty="0">
                <a:solidFill>
                  <a:srgbClr val="000000"/>
                </a:solidFill>
                <a:latin typeface="+mj-lt"/>
                <a:cs typeface="Times New Roman"/>
              </a:rPr>
              <a:t>υ</a:t>
            </a:r>
            <a:r>
              <a:rPr sz="1850" b="0" i="1" spc="190" dirty="0">
                <a:solidFill>
                  <a:srgbClr val="000000"/>
                </a:solidFill>
                <a:latin typeface="+mj-lt"/>
                <a:cs typeface="Times New Roman"/>
              </a:rPr>
              <a:t>μμ</a:t>
            </a:r>
            <a:r>
              <a:rPr sz="1850" b="0" i="1" spc="225" dirty="0">
                <a:solidFill>
                  <a:srgbClr val="000000"/>
                </a:solidFill>
                <a:latin typeface="+mj-lt"/>
                <a:cs typeface="Times New Roman"/>
              </a:rPr>
              <a:t>ε</a:t>
            </a:r>
            <a:r>
              <a:rPr sz="1850" b="0" i="1" spc="290" dirty="0">
                <a:solidFill>
                  <a:srgbClr val="000000"/>
                </a:solidFill>
                <a:latin typeface="+mj-lt"/>
                <a:cs typeface="Times New Roman"/>
              </a:rPr>
              <a:t>τ</a:t>
            </a:r>
            <a:r>
              <a:rPr sz="1850" b="0" i="1" spc="225" dirty="0">
                <a:solidFill>
                  <a:srgbClr val="000000"/>
                </a:solidFill>
                <a:latin typeface="+mj-lt"/>
                <a:cs typeface="Times New Roman"/>
              </a:rPr>
              <a:t>έ</a:t>
            </a:r>
            <a:r>
              <a:rPr sz="1850" b="0" i="1" spc="165" dirty="0">
                <a:solidFill>
                  <a:srgbClr val="000000"/>
                </a:solidFill>
                <a:latin typeface="+mj-lt"/>
                <a:cs typeface="Times New Roman"/>
              </a:rPr>
              <a:t>χ</a:t>
            </a:r>
            <a:r>
              <a:rPr sz="1850" b="0" i="1" spc="290" dirty="0">
                <a:solidFill>
                  <a:srgbClr val="000000"/>
                </a:solidFill>
                <a:latin typeface="+mj-lt"/>
                <a:cs typeface="Times New Roman"/>
              </a:rPr>
              <a:t>ω</a:t>
            </a:r>
            <a:r>
              <a:rPr sz="1850" b="0" i="1" spc="160" dirty="0">
                <a:solidFill>
                  <a:srgbClr val="000000"/>
                </a:solidFill>
                <a:latin typeface="+mj-lt"/>
                <a:cs typeface="Times New Roman"/>
              </a:rPr>
              <a:t>ν</a:t>
            </a:r>
            <a:r>
              <a:rPr sz="1850" b="0" i="1" spc="105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sz="1850" b="0" i="1" spc="475" dirty="0">
                <a:solidFill>
                  <a:srgbClr val="000000"/>
                </a:solidFill>
                <a:latin typeface="+mj-lt"/>
                <a:cs typeface="Times New Roman"/>
              </a:rPr>
              <a:t>π</a:t>
            </a:r>
            <a:r>
              <a:rPr sz="1850" b="0" i="1" spc="310" dirty="0">
                <a:solidFill>
                  <a:srgbClr val="000000"/>
                </a:solidFill>
                <a:latin typeface="+mj-lt"/>
                <a:cs typeface="Times New Roman"/>
              </a:rPr>
              <a:t>α</a:t>
            </a:r>
            <a:r>
              <a:rPr sz="1850" b="0" i="1" spc="225" dirty="0">
                <a:solidFill>
                  <a:srgbClr val="000000"/>
                </a:solidFill>
                <a:latin typeface="+mj-lt"/>
                <a:cs typeface="Times New Roman"/>
              </a:rPr>
              <a:t>ρ</a:t>
            </a:r>
            <a:r>
              <a:rPr sz="1850" b="0" i="1" spc="315" dirty="0">
                <a:solidFill>
                  <a:srgbClr val="000000"/>
                </a:solidFill>
                <a:latin typeface="+mj-lt"/>
                <a:cs typeface="Times New Roman"/>
              </a:rPr>
              <a:t>α</a:t>
            </a:r>
            <a:r>
              <a:rPr sz="1850" b="0" i="1" spc="290" dirty="0">
                <a:solidFill>
                  <a:srgbClr val="000000"/>
                </a:solidFill>
                <a:latin typeface="+mj-lt"/>
                <a:cs typeface="Times New Roman"/>
              </a:rPr>
              <a:t>τ</a:t>
            </a:r>
            <a:r>
              <a:rPr sz="1850" b="0" i="1" spc="204" dirty="0">
                <a:solidFill>
                  <a:srgbClr val="000000"/>
                </a:solidFill>
                <a:latin typeface="+mj-lt"/>
                <a:cs typeface="Times New Roman"/>
              </a:rPr>
              <a:t>η</a:t>
            </a:r>
            <a:r>
              <a:rPr sz="1850" b="0" i="1" spc="225" dirty="0">
                <a:solidFill>
                  <a:srgbClr val="000000"/>
                </a:solidFill>
                <a:latin typeface="+mj-lt"/>
                <a:cs typeface="Times New Roman"/>
              </a:rPr>
              <a:t>ρ</a:t>
            </a:r>
            <a:r>
              <a:rPr sz="1850" b="0" i="1" spc="204" dirty="0">
                <a:solidFill>
                  <a:srgbClr val="000000"/>
                </a:solidFill>
                <a:latin typeface="+mj-lt"/>
                <a:cs typeface="Times New Roman"/>
              </a:rPr>
              <a:t>η</a:t>
            </a:r>
            <a:r>
              <a:rPr sz="1850" b="0" i="1" spc="290" dirty="0">
                <a:solidFill>
                  <a:srgbClr val="000000"/>
                </a:solidFill>
                <a:latin typeface="+mj-lt"/>
                <a:cs typeface="Times New Roman"/>
              </a:rPr>
              <a:t>τ</a:t>
            </a:r>
            <a:r>
              <a:rPr sz="1850" b="0" i="1" spc="204" dirty="0">
                <a:solidFill>
                  <a:srgbClr val="000000"/>
                </a:solidFill>
                <a:latin typeface="+mj-lt"/>
                <a:cs typeface="Times New Roman"/>
              </a:rPr>
              <a:t>ή</a:t>
            </a:r>
            <a:r>
              <a:rPr sz="1850" b="0" i="1" spc="300" dirty="0">
                <a:solidFill>
                  <a:srgbClr val="000000"/>
                </a:solidFill>
                <a:latin typeface="+mj-lt"/>
                <a:cs typeface="Times New Roman"/>
              </a:rPr>
              <a:t>ς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:	Ο 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ρ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υ</a:t>
            </a:r>
            <a:r>
              <a:rPr sz="1800" b="0" spc="-5" dirty="0">
                <a:solidFill>
                  <a:srgbClr val="000000"/>
                </a:solidFill>
                <a:latin typeface="+mj-lt"/>
                <a:cs typeface="Lucida Sans Unicode"/>
              </a:rPr>
              <a:t>ν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η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ή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ς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σ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υ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μμ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έ</a:t>
            </a:r>
            <a:r>
              <a:rPr sz="1800" b="0" spc="-5" dirty="0">
                <a:solidFill>
                  <a:srgbClr val="000000"/>
                </a:solidFill>
                <a:latin typeface="+mj-lt"/>
                <a:cs typeface="Lucida Sans Unicode"/>
              </a:rPr>
              <a:t>χ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ι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σ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η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ζ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ω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ή 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η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ς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υ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π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ό</a:t>
            </a:r>
            <a:r>
              <a:rPr sz="1800" b="0" spc="-2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π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α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ρα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ήρη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σ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η</a:t>
            </a:r>
            <a:r>
              <a:rPr sz="1800" b="0" spc="-6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ο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μ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ά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δ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α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ς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κ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α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ι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λα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μ</a:t>
            </a:r>
            <a:r>
              <a:rPr sz="1800" b="0" spc="-5" dirty="0">
                <a:solidFill>
                  <a:srgbClr val="000000"/>
                </a:solidFill>
                <a:latin typeface="+mj-lt"/>
                <a:cs typeface="Lucida Sans Unicode"/>
              </a:rPr>
              <a:t>β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ά</a:t>
            </a:r>
            <a:r>
              <a:rPr sz="1800" b="0" spc="-5" dirty="0">
                <a:solidFill>
                  <a:srgbClr val="000000"/>
                </a:solidFill>
                <a:latin typeface="+mj-lt"/>
                <a:cs typeface="Lucida Sans Unicode"/>
              </a:rPr>
              <a:t>ν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ι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 μ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έ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ρ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ος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σ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ε 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δ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ρα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σ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ηρι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ό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η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ς</a:t>
            </a:r>
            <a:r>
              <a:rPr sz="1800" b="0" spc="-3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κ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α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ι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κο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ι</a:t>
            </a:r>
            <a:r>
              <a:rPr sz="1800" b="0" spc="-5" dirty="0">
                <a:solidFill>
                  <a:srgbClr val="000000"/>
                </a:solidFill>
                <a:latin typeface="+mj-lt"/>
                <a:cs typeface="Lucida Sans Unicode"/>
              </a:rPr>
              <a:t>ν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έ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ς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μ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πε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ιρί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ς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.</a:t>
            </a:r>
            <a:endParaRPr sz="1800" dirty="0">
              <a:latin typeface="+mj-lt"/>
              <a:cs typeface="Lucida Sans Unicode"/>
            </a:endParaRPr>
          </a:p>
          <a:p>
            <a:pPr marL="277495" marR="194310">
              <a:lnSpc>
                <a:spcPts val="2160"/>
              </a:lnSpc>
            </a:pPr>
            <a:r>
              <a:rPr sz="1800" b="0" dirty="0">
                <a:solidFill>
                  <a:srgbClr val="000000"/>
                </a:solidFill>
                <a:latin typeface="+mj-lt"/>
                <a:cs typeface="Wingdings"/>
              </a:rPr>
              <a:t></a:t>
            </a:r>
            <a:r>
              <a:rPr sz="1800" b="0" spc="-1250" dirty="0">
                <a:solidFill>
                  <a:srgbClr val="000000"/>
                </a:solidFill>
                <a:latin typeface="+mj-lt"/>
                <a:cs typeface="Wingdings"/>
              </a:rPr>
              <a:t> </a:t>
            </a:r>
            <a:r>
              <a:rPr sz="1850" b="0" i="1" spc="175" dirty="0">
                <a:solidFill>
                  <a:srgbClr val="000000"/>
                </a:solidFill>
                <a:latin typeface="+mj-lt"/>
                <a:cs typeface="Times New Roman"/>
              </a:rPr>
              <a:t>ο</a:t>
            </a:r>
            <a:r>
              <a:rPr sz="1850" b="0" i="1" spc="11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sz="1850" b="0" i="1" spc="300" dirty="0">
                <a:solidFill>
                  <a:srgbClr val="000000"/>
                </a:solidFill>
                <a:latin typeface="+mj-lt"/>
                <a:cs typeface="Times New Roman"/>
              </a:rPr>
              <a:t>σ</a:t>
            </a:r>
            <a:r>
              <a:rPr sz="1850" b="0" i="1" spc="240" dirty="0">
                <a:solidFill>
                  <a:srgbClr val="000000"/>
                </a:solidFill>
                <a:latin typeface="+mj-lt"/>
                <a:cs typeface="Times New Roman"/>
              </a:rPr>
              <a:t>υ</a:t>
            </a:r>
            <a:r>
              <a:rPr sz="1850" b="0" i="1" spc="190" dirty="0">
                <a:solidFill>
                  <a:srgbClr val="000000"/>
                </a:solidFill>
                <a:latin typeface="+mj-lt"/>
                <a:cs typeface="Times New Roman"/>
              </a:rPr>
              <a:t>μμ</a:t>
            </a:r>
            <a:r>
              <a:rPr sz="1850" b="0" i="1" spc="225" dirty="0">
                <a:solidFill>
                  <a:srgbClr val="000000"/>
                </a:solidFill>
                <a:latin typeface="+mj-lt"/>
                <a:cs typeface="Times New Roman"/>
              </a:rPr>
              <a:t>ε</a:t>
            </a:r>
            <a:r>
              <a:rPr sz="1850" b="0" i="1" spc="290" dirty="0">
                <a:solidFill>
                  <a:srgbClr val="000000"/>
                </a:solidFill>
                <a:latin typeface="+mj-lt"/>
                <a:cs typeface="Times New Roman"/>
              </a:rPr>
              <a:t>τ</a:t>
            </a:r>
            <a:r>
              <a:rPr sz="1850" b="0" i="1" spc="225" dirty="0">
                <a:solidFill>
                  <a:srgbClr val="000000"/>
                </a:solidFill>
                <a:latin typeface="+mj-lt"/>
                <a:cs typeface="Times New Roman"/>
              </a:rPr>
              <a:t>έ</a:t>
            </a:r>
            <a:r>
              <a:rPr sz="1850" b="0" i="1" spc="165" dirty="0">
                <a:solidFill>
                  <a:srgbClr val="000000"/>
                </a:solidFill>
                <a:latin typeface="+mj-lt"/>
                <a:cs typeface="Times New Roman"/>
              </a:rPr>
              <a:t>χ</a:t>
            </a:r>
            <a:r>
              <a:rPr sz="1850" b="0" i="1" spc="290" dirty="0">
                <a:solidFill>
                  <a:srgbClr val="000000"/>
                </a:solidFill>
                <a:latin typeface="+mj-lt"/>
                <a:cs typeface="Times New Roman"/>
              </a:rPr>
              <a:t>ω</a:t>
            </a:r>
            <a:r>
              <a:rPr sz="1850" b="0" i="1" spc="160" dirty="0">
                <a:solidFill>
                  <a:srgbClr val="000000"/>
                </a:solidFill>
                <a:latin typeface="+mj-lt"/>
                <a:cs typeface="Times New Roman"/>
              </a:rPr>
              <a:t>ν</a:t>
            </a:r>
            <a:r>
              <a:rPr sz="1850" b="0" i="1" spc="105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sz="1850" b="0" i="1" spc="475" dirty="0">
                <a:solidFill>
                  <a:srgbClr val="000000"/>
                </a:solidFill>
                <a:latin typeface="+mj-lt"/>
                <a:cs typeface="Times New Roman"/>
              </a:rPr>
              <a:t>π</a:t>
            </a:r>
            <a:r>
              <a:rPr sz="1850" b="0" i="1" spc="265" dirty="0">
                <a:solidFill>
                  <a:srgbClr val="000000"/>
                </a:solidFill>
                <a:latin typeface="+mj-lt"/>
                <a:cs typeface="Times New Roman"/>
              </a:rPr>
              <a:t>λ</a:t>
            </a:r>
            <a:r>
              <a:rPr sz="1850" b="0" i="1" spc="204" dirty="0">
                <a:solidFill>
                  <a:srgbClr val="000000"/>
                </a:solidFill>
                <a:latin typeface="+mj-lt"/>
                <a:cs typeface="Times New Roman"/>
              </a:rPr>
              <a:t>ή</a:t>
            </a:r>
            <a:r>
              <a:rPr sz="1850" b="0" i="1" spc="225" dirty="0">
                <a:solidFill>
                  <a:srgbClr val="000000"/>
                </a:solidFill>
                <a:latin typeface="+mj-lt"/>
                <a:cs typeface="Times New Roman"/>
              </a:rPr>
              <a:t>ρ</a:t>
            </a:r>
            <a:r>
              <a:rPr sz="1850" b="0" i="1" spc="290" dirty="0">
                <a:solidFill>
                  <a:srgbClr val="000000"/>
                </a:solidFill>
                <a:latin typeface="+mj-lt"/>
                <a:cs typeface="Times New Roman"/>
              </a:rPr>
              <a:t>ως</a:t>
            </a:r>
            <a:r>
              <a:rPr sz="1850" b="0" i="1" spc="7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sz="1850" b="0" i="1" spc="200" dirty="0">
                <a:solidFill>
                  <a:srgbClr val="000000"/>
                </a:solidFill>
                <a:latin typeface="+mj-lt"/>
                <a:cs typeface="Times New Roman"/>
              </a:rPr>
              <a:t>ή</a:t>
            </a:r>
            <a:r>
              <a:rPr sz="1850" b="0" i="1" spc="114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sz="1850" b="0" i="1" spc="240" dirty="0">
                <a:solidFill>
                  <a:srgbClr val="000000"/>
                </a:solidFill>
                <a:latin typeface="+mj-lt"/>
                <a:cs typeface="Times New Roman"/>
              </a:rPr>
              <a:t>υ</a:t>
            </a:r>
            <a:r>
              <a:rPr sz="1850" b="0" i="1" spc="475" dirty="0">
                <a:solidFill>
                  <a:srgbClr val="000000"/>
                </a:solidFill>
                <a:latin typeface="+mj-lt"/>
                <a:cs typeface="Times New Roman"/>
              </a:rPr>
              <a:t>π</a:t>
            </a:r>
            <a:r>
              <a:rPr sz="1850" b="0" i="1" spc="175" dirty="0">
                <a:solidFill>
                  <a:srgbClr val="000000"/>
                </a:solidFill>
                <a:latin typeface="+mj-lt"/>
                <a:cs typeface="Times New Roman"/>
              </a:rPr>
              <a:t>ό</a:t>
            </a:r>
            <a:r>
              <a:rPr sz="1850" b="0" i="1" spc="9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sz="1850" b="0" i="1" spc="85" dirty="0">
                <a:solidFill>
                  <a:srgbClr val="000000"/>
                </a:solidFill>
                <a:latin typeface="+mj-lt"/>
                <a:cs typeface="Times New Roman"/>
              </a:rPr>
              <a:t>κ</a:t>
            </a:r>
            <a:r>
              <a:rPr sz="1850" b="0" i="1" spc="315" dirty="0">
                <a:solidFill>
                  <a:srgbClr val="000000"/>
                </a:solidFill>
                <a:latin typeface="+mj-lt"/>
                <a:cs typeface="Times New Roman"/>
              </a:rPr>
              <a:t>ά</a:t>
            </a:r>
            <a:r>
              <a:rPr sz="1850" b="0" i="1" spc="265" dirty="0">
                <a:solidFill>
                  <a:srgbClr val="000000"/>
                </a:solidFill>
                <a:latin typeface="+mj-lt"/>
                <a:cs typeface="Times New Roman"/>
              </a:rPr>
              <a:t>λ</a:t>
            </a:r>
            <a:r>
              <a:rPr sz="1850" b="0" i="1" spc="240" dirty="0">
                <a:solidFill>
                  <a:srgbClr val="000000"/>
                </a:solidFill>
                <a:latin typeface="+mj-lt"/>
                <a:cs typeface="Times New Roman"/>
              </a:rPr>
              <a:t>υ</a:t>
            </a:r>
            <a:r>
              <a:rPr sz="1850" b="0" i="1" spc="254" dirty="0">
                <a:solidFill>
                  <a:srgbClr val="000000"/>
                </a:solidFill>
                <a:latin typeface="+mj-lt"/>
                <a:cs typeface="Times New Roman"/>
              </a:rPr>
              <a:t>ψ</a:t>
            </a:r>
            <a:r>
              <a:rPr sz="1850" b="0" i="1" spc="215" dirty="0">
                <a:solidFill>
                  <a:srgbClr val="000000"/>
                </a:solidFill>
                <a:latin typeface="+mj-lt"/>
                <a:cs typeface="Times New Roman"/>
              </a:rPr>
              <a:t>η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: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Ο 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ρ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υ</a:t>
            </a:r>
            <a:r>
              <a:rPr sz="1800" b="0" spc="-5" dirty="0">
                <a:solidFill>
                  <a:srgbClr val="000000"/>
                </a:solidFill>
                <a:latin typeface="+mj-lt"/>
                <a:cs typeface="Lucida Sans Unicode"/>
              </a:rPr>
              <a:t>ν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η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ή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ς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α</a:t>
            </a:r>
            <a:r>
              <a:rPr sz="1800" b="0" spc="-5" dirty="0">
                <a:solidFill>
                  <a:srgbClr val="000000"/>
                </a:solidFill>
                <a:latin typeface="+mj-lt"/>
                <a:cs typeface="Lucida Sans Unicode"/>
              </a:rPr>
              <a:t>ν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αλα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μ</a:t>
            </a:r>
            <a:r>
              <a:rPr sz="1800" b="0" spc="-5" dirty="0">
                <a:solidFill>
                  <a:srgbClr val="000000"/>
                </a:solidFill>
                <a:latin typeface="+mj-lt"/>
                <a:cs typeface="Lucida Sans Unicode"/>
              </a:rPr>
              <a:t>β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ά</a:t>
            </a:r>
            <a:r>
              <a:rPr sz="1800" b="0" spc="-5" dirty="0">
                <a:solidFill>
                  <a:srgbClr val="000000"/>
                </a:solidFill>
                <a:latin typeface="+mj-lt"/>
                <a:cs typeface="Lucida Sans Unicode"/>
              </a:rPr>
              <a:t>ν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ι 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έ</a:t>
            </a:r>
            <a:r>
              <a:rPr sz="1800" b="0" spc="-5" dirty="0">
                <a:solidFill>
                  <a:srgbClr val="000000"/>
                </a:solidFill>
                <a:latin typeface="+mj-lt"/>
                <a:cs typeface="Lucida Sans Unicode"/>
              </a:rPr>
              <a:t>ν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αν</a:t>
            </a:r>
            <a:r>
              <a:rPr sz="1800" b="0" spc="-4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«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φ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υ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σ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ι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κό»</a:t>
            </a:r>
            <a:r>
              <a:rPr sz="1800" b="0" spc="-2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ρ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ό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λ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ο,</a:t>
            </a:r>
            <a:r>
              <a:rPr sz="1800" b="0" spc="-1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γ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ί</a:t>
            </a:r>
            <a:r>
              <a:rPr sz="1800" b="0" spc="-5" dirty="0">
                <a:solidFill>
                  <a:srgbClr val="000000"/>
                </a:solidFill>
                <a:latin typeface="+mj-lt"/>
                <a:cs typeface="Lucida Sans Unicode"/>
              </a:rPr>
              <a:t>ν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αι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πλ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ήρ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ς</a:t>
            </a:r>
            <a:r>
              <a:rPr sz="1800" b="0" spc="-3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μ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έ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λ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ος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 τ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η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ς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ο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μ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ά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δ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ας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κ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α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ι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 δ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ν φ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αί</a:t>
            </a:r>
            <a:r>
              <a:rPr sz="1800" b="0" spc="-5" dirty="0">
                <a:solidFill>
                  <a:srgbClr val="000000"/>
                </a:solidFill>
                <a:latin typeface="+mj-lt"/>
                <a:cs typeface="Lucida Sans Unicode"/>
              </a:rPr>
              <a:t>ν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α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ι</a:t>
            </a:r>
            <a:r>
              <a:rPr sz="1800" b="0" spc="-3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ό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ι</a:t>
            </a:r>
            <a:r>
              <a:rPr sz="1800" b="0" spc="1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κ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ά</a:t>
            </a:r>
            <a:r>
              <a:rPr sz="1800" b="0" spc="-5" dirty="0">
                <a:solidFill>
                  <a:srgbClr val="000000"/>
                </a:solidFill>
                <a:latin typeface="+mj-lt"/>
                <a:cs typeface="Lucida Sans Unicode"/>
              </a:rPr>
              <a:t>ν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ι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έ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ρ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υ</a:t>
            </a:r>
            <a:r>
              <a:rPr sz="1800" b="0" spc="-5" dirty="0">
                <a:solidFill>
                  <a:srgbClr val="000000"/>
                </a:solidFill>
                <a:latin typeface="+mj-lt"/>
                <a:cs typeface="Lucida Sans Unicode"/>
              </a:rPr>
              <a:t>ν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α.</a:t>
            </a:r>
            <a:endParaRPr sz="1800" dirty="0">
              <a:latin typeface="+mj-lt"/>
              <a:cs typeface="Lucida Sans Unicode"/>
            </a:endParaRPr>
          </a:p>
          <a:p>
            <a:pPr marL="277495" marR="50800">
              <a:lnSpc>
                <a:spcPts val="2160"/>
              </a:lnSpc>
            </a:pPr>
            <a:r>
              <a:rPr sz="1800" b="0" dirty="0">
                <a:solidFill>
                  <a:srgbClr val="000000"/>
                </a:solidFill>
                <a:latin typeface="+mj-lt"/>
                <a:cs typeface="Wingdings"/>
              </a:rPr>
              <a:t></a:t>
            </a:r>
            <a:r>
              <a:rPr sz="1850" b="0" i="1" spc="175" dirty="0">
                <a:solidFill>
                  <a:srgbClr val="000000"/>
                </a:solidFill>
                <a:latin typeface="+mj-lt"/>
                <a:cs typeface="Times New Roman"/>
              </a:rPr>
              <a:t>ο</a:t>
            </a:r>
            <a:r>
              <a:rPr sz="1850" b="0" i="1" spc="9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sz="1850" b="0" i="1" spc="475" dirty="0">
                <a:solidFill>
                  <a:srgbClr val="000000"/>
                </a:solidFill>
                <a:latin typeface="+mj-lt"/>
                <a:cs typeface="Times New Roman"/>
              </a:rPr>
              <a:t>π</a:t>
            </a:r>
            <a:r>
              <a:rPr sz="1850" b="0" i="1" spc="225" dirty="0">
                <a:solidFill>
                  <a:srgbClr val="000000"/>
                </a:solidFill>
                <a:latin typeface="+mj-lt"/>
                <a:cs typeface="Times New Roman"/>
              </a:rPr>
              <a:t>ερ</a:t>
            </a:r>
            <a:r>
              <a:rPr sz="1850" b="0" i="1" spc="145" dirty="0">
                <a:solidFill>
                  <a:srgbClr val="000000"/>
                </a:solidFill>
                <a:latin typeface="+mj-lt"/>
                <a:cs typeface="Times New Roman"/>
              </a:rPr>
              <a:t>ι</a:t>
            </a:r>
            <a:r>
              <a:rPr sz="1850" b="0" i="1" spc="195" dirty="0">
                <a:solidFill>
                  <a:srgbClr val="000000"/>
                </a:solidFill>
                <a:latin typeface="+mj-lt"/>
                <a:cs typeface="Times New Roman"/>
              </a:rPr>
              <a:t>θ</a:t>
            </a:r>
            <a:r>
              <a:rPr sz="1850" b="0" i="1" spc="275" dirty="0">
                <a:solidFill>
                  <a:srgbClr val="000000"/>
                </a:solidFill>
                <a:latin typeface="+mj-lt"/>
                <a:cs typeface="Times New Roman"/>
              </a:rPr>
              <a:t>ω</a:t>
            </a:r>
            <a:r>
              <a:rPr sz="1850" b="0" i="1" spc="225" dirty="0">
                <a:solidFill>
                  <a:srgbClr val="000000"/>
                </a:solidFill>
                <a:latin typeface="+mj-lt"/>
                <a:cs typeface="Times New Roman"/>
              </a:rPr>
              <a:t>ρ</a:t>
            </a:r>
            <a:r>
              <a:rPr sz="1850" b="0" i="1" spc="145" dirty="0">
                <a:solidFill>
                  <a:srgbClr val="000000"/>
                </a:solidFill>
                <a:latin typeface="+mj-lt"/>
                <a:cs typeface="Times New Roman"/>
              </a:rPr>
              <a:t>ι</a:t>
            </a:r>
            <a:r>
              <a:rPr sz="1850" b="0" i="1" spc="310" dirty="0">
                <a:solidFill>
                  <a:srgbClr val="000000"/>
                </a:solidFill>
                <a:latin typeface="+mj-lt"/>
                <a:cs typeface="Times New Roman"/>
              </a:rPr>
              <a:t>α</a:t>
            </a:r>
            <a:r>
              <a:rPr sz="1850" b="0" i="1" spc="85" dirty="0">
                <a:solidFill>
                  <a:srgbClr val="000000"/>
                </a:solidFill>
                <a:latin typeface="+mj-lt"/>
                <a:cs typeface="Times New Roman"/>
              </a:rPr>
              <a:t>κ</a:t>
            </a:r>
            <a:r>
              <a:rPr sz="1850" b="0" i="1" spc="310" dirty="0">
                <a:solidFill>
                  <a:srgbClr val="000000"/>
                </a:solidFill>
                <a:latin typeface="+mj-lt"/>
                <a:cs typeface="Times New Roman"/>
              </a:rPr>
              <a:t>ά</a:t>
            </a:r>
            <a:r>
              <a:rPr sz="1850" b="0" i="1" spc="2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sz="1850" b="0" i="1" spc="300" dirty="0">
                <a:solidFill>
                  <a:srgbClr val="000000"/>
                </a:solidFill>
                <a:latin typeface="+mj-lt"/>
                <a:cs typeface="Times New Roman"/>
              </a:rPr>
              <a:t>σ</a:t>
            </a:r>
            <a:r>
              <a:rPr sz="1850" b="0" i="1" spc="240" dirty="0">
                <a:solidFill>
                  <a:srgbClr val="000000"/>
                </a:solidFill>
                <a:latin typeface="+mj-lt"/>
                <a:cs typeface="Times New Roman"/>
              </a:rPr>
              <a:t>υ</a:t>
            </a:r>
            <a:r>
              <a:rPr sz="1850" b="0" i="1" spc="190" dirty="0">
                <a:solidFill>
                  <a:srgbClr val="000000"/>
                </a:solidFill>
                <a:latin typeface="+mj-lt"/>
                <a:cs typeface="Times New Roman"/>
              </a:rPr>
              <a:t>μμ</a:t>
            </a:r>
            <a:r>
              <a:rPr sz="1850" b="0" i="1" spc="225" dirty="0">
                <a:solidFill>
                  <a:srgbClr val="000000"/>
                </a:solidFill>
                <a:latin typeface="+mj-lt"/>
                <a:cs typeface="Times New Roman"/>
              </a:rPr>
              <a:t>ε</a:t>
            </a:r>
            <a:r>
              <a:rPr sz="1850" b="0" i="1" spc="290" dirty="0">
                <a:solidFill>
                  <a:srgbClr val="000000"/>
                </a:solidFill>
                <a:latin typeface="+mj-lt"/>
                <a:cs typeface="Times New Roman"/>
              </a:rPr>
              <a:t>τ</a:t>
            </a:r>
            <a:r>
              <a:rPr sz="1850" b="0" i="1" spc="225" dirty="0">
                <a:solidFill>
                  <a:srgbClr val="000000"/>
                </a:solidFill>
                <a:latin typeface="+mj-lt"/>
                <a:cs typeface="Times New Roman"/>
              </a:rPr>
              <a:t>έ</a:t>
            </a:r>
            <a:r>
              <a:rPr sz="1850" b="0" i="1" spc="165" dirty="0">
                <a:solidFill>
                  <a:srgbClr val="000000"/>
                </a:solidFill>
                <a:latin typeface="+mj-lt"/>
                <a:cs typeface="Times New Roman"/>
              </a:rPr>
              <a:t>χ</a:t>
            </a:r>
            <a:r>
              <a:rPr sz="1850" b="0" i="1" spc="290" dirty="0">
                <a:solidFill>
                  <a:srgbClr val="000000"/>
                </a:solidFill>
                <a:latin typeface="+mj-lt"/>
                <a:cs typeface="Times New Roman"/>
              </a:rPr>
              <a:t>ω</a:t>
            </a:r>
            <a:r>
              <a:rPr sz="1850" b="0" i="1" spc="155" dirty="0">
                <a:solidFill>
                  <a:srgbClr val="000000"/>
                </a:solidFill>
                <a:latin typeface="+mj-lt"/>
                <a:cs typeface="Times New Roman"/>
              </a:rPr>
              <a:t>ν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: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Ο</a:t>
            </a:r>
            <a:r>
              <a:rPr sz="1800" b="0" spc="2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ρ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υ</a:t>
            </a:r>
            <a:r>
              <a:rPr sz="1800" b="0" spc="-5" dirty="0">
                <a:solidFill>
                  <a:srgbClr val="000000"/>
                </a:solidFill>
                <a:latin typeface="+mj-lt"/>
                <a:cs typeface="Lucida Sans Unicode"/>
              </a:rPr>
              <a:t>ν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η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ή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ς</a:t>
            </a:r>
            <a:r>
              <a:rPr sz="1800" b="0" spc="-3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υι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οθ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ί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έ</a:t>
            </a:r>
            <a:r>
              <a:rPr sz="1800" b="0" spc="-5" dirty="0">
                <a:solidFill>
                  <a:srgbClr val="000000"/>
                </a:solidFill>
                <a:latin typeface="+mj-lt"/>
                <a:cs typeface="Lucida Sans Unicode"/>
              </a:rPr>
              <a:t>ν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α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ν</a:t>
            </a:r>
            <a:r>
              <a:rPr sz="1800" b="0" spc="-2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π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α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θ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η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ι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κό α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λ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λ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ά</a:t>
            </a:r>
            <a:r>
              <a:rPr sz="1800" b="0" spc="-3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πλ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ήρ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ω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ς</a:t>
            </a:r>
            <a:r>
              <a:rPr sz="1800" b="0" spc="-3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α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π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ο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δ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κ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ό</a:t>
            </a:r>
            <a:r>
              <a:rPr sz="1800" b="0" spc="-2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ρ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ό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λ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ο,</a:t>
            </a:r>
            <a:r>
              <a:rPr sz="1800" b="0" spc="-1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ό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π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ω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ς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επ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ι</a:t>
            </a:r>
            <a:r>
              <a:rPr sz="1800" b="0" spc="-5" dirty="0">
                <a:solidFill>
                  <a:srgbClr val="000000"/>
                </a:solidFill>
                <a:latin typeface="+mj-lt"/>
                <a:cs typeface="Lucida Sans Unicode"/>
              </a:rPr>
              <a:t>β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ά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η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ς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σ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έ</a:t>
            </a:r>
            <a:r>
              <a:rPr sz="1800" b="0" spc="-5" dirty="0">
                <a:solidFill>
                  <a:srgbClr val="000000"/>
                </a:solidFill>
                <a:latin typeface="+mj-lt"/>
                <a:cs typeface="Lucida Sans Unicode"/>
              </a:rPr>
              <a:t>ν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α</a:t>
            </a:r>
            <a:r>
              <a:rPr sz="1800" b="0" spc="-1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ρ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έ</a:t>
            </a:r>
            <a:r>
              <a:rPr sz="1800" b="0" spc="-5" dirty="0">
                <a:solidFill>
                  <a:srgbClr val="000000"/>
                </a:solidFill>
                <a:latin typeface="+mj-lt"/>
                <a:cs typeface="Lucida Sans Unicode"/>
              </a:rPr>
              <a:t>ν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ο,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θ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α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ή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ς 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spc="-5" dirty="0">
                <a:solidFill>
                  <a:srgbClr val="000000"/>
                </a:solidFill>
                <a:latin typeface="+mj-lt"/>
                <a:cs typeface="Lucida Sans Unicode"/>
              </a:rPr>
              <a:t>ν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ός</a:t>
            </a:r>
            <a:r>
              <a:rPr sz="1800" b="0" spc="-3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π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ο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δ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ο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σ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φ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αιρι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κού</a:t>
            </a:r>
            <a:r>
              <a:rPr sz="1800" b="0" spc="-6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α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γ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ώ</a:t>
            </a:r>
            <a:r>
              <a:rPr sz="1800" b="0" spc="-5" dirty="0">
                <a:solidFill>
                  <a:srgbClr val="000000"/>
                </a:solidFill>
                <a:latin typeface="+mj-lt"/>
                <a:cs typeface="Lucida Sans Unicode"/>
              </a:rPr>
              <a:t>ν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α</a:t>
            </a:r>
            <a:r>
              <a:rPr sz="1800" b="0" spc="-1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σ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ο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γ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ή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πε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δ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ο</a:t>
            </a:r>
            <a:r>
              <a:rPr sz="1800" b="0" spc="-2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.</a:t>
            </a:r>
            <a:endParaRPr sz="1800" dirty="0">
              <a:latin typeface="+mj-lt"/>
              <a:cs typeface="Lucida Sans Unicode"/>
            </a:endParaRPr>
          </a:p>
          <a:p>
            <a:pPr marL="277495" marR="5080">
              <a:lnSpc>
                <a:spcPts val="2160"/>
              </a:lnSpc>
            </a:pPr>
            <a:r>
              <a:rPr sz="1800" b="0" dirty="0">
                <a:solidFill>
                  <a:srgbClr val="000000"/>
                </a:solidFill>
                <a:latin typeface="+mj-lt"/>
                <a:cs typeface="Wingdings"/>
              </a:rPr>
              <a:t></a:t>
            </a:r>
            <a:r>
              <a:rPr sz="1850" b="0" i="1" spc="175" dirty="0">
                <a:solidFill>
                  <a:srgbClr val="000000"/>
                </a:solidFill>
                <a:latin typeface="+mj-lt"/>
                <a:cs typeface="Times New Roman"/>
              </a:rPr>
              <a:t>ο</a:t>
            </a:r>
            <a:r>
              <a:rPr sz="1850" b="0" i="1" spc="9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sz="1850" b="0" i="1" spc="475" dirty="0">
                <a:solidFill>
                  <a:srgbClr val="000000"/>
                </a:solidFill>
                <a:latin typeface="+mj-lt"/>
                <a:cs typeface="Times New Roman"/>
              </a:rPr>
              <a:t>π</a:t>
            </a:r>
            <a:r>
              <a:rPr sz="1850" b="0" i="1" spc="310" dirty="0">
                <a:solidFill>
                  <a:srgbClr val="000000"/>
                </a:solidFill>
                <a:latin typeface="+mj-lt"/>
                <a:cs typeface="Times New Roman"/>
              </a:rPr>
              <a:t>α</a:t>
            </a:r>
            <a:r>
              <a:rPr sz="1850" b="0" i="1" spc="225" dirty="0">
                <a:solidFill>
                  <a:srgbClr val="000000"/>
                </a:solidFill>
                <a:latin typeface="+mj-lt"/>
                <a:cs typeface="Times New Roman"/>
              </a:rPr>
              <a:t>ρ</a:t>
            </a:r>
            <a:r>
              <a:rPr sz="1850" b="0" i="1" spc="315" dirty="0">
                <a:solidFill>
                  <a:srgbClr val="000000"/>
                </a:solidFill>
                <a:latin typeface="+mj-lt"/>
                <a:cs typeface="Times New Roman"/>
              </a:rPr>
              <a:t>α</a:t>
            </a:r>
            <a:r>
              <a:rPr sz="1850" b="0" i="1" spc="290" dirty="0">
                <a:solidFill>
                  <a:srgbClr val="000000"/>
                </a:solidFill>
                <a:latin typeface="+mj-lt"/>
                <a:cs typeface="Times New Roman"/>
              </a:rPr>
              <a:t>τ</a:t>
            </a:r>
            <a:r>
              <a:rPr sz="1850" b="0" i="1" spc="204" dirty="0">
                <a:solidFill>
                  <a:srgbClr val="000000"/>
                </a:solidFill>
                <a:latin typeface="+mj-lt"/>
                <a:cs typeface="Times New Roman"/>
              </a:rPr>
              <a:t>η</a:t>
            </a:r>
            <a:r>
              <a:rPr sz="1850" b="0" i="1" spc="225" dirty="0">
                <a:solidFill>
                  <a:srgbClr val="000000"/>
                </a:solidFill>
                <a:latin typeface="+mj-lt"/>
                <a:cs typeface="Times New Roman"/>
              </a:rPr>
              <a:t>ρ</a:t>
            </a:r>
            <a:r>
              <a:rPr sz="1850" b="0" i="1" spc="204" dirty="0">
                <a:solidFill>
                  <a:srgbClr val="000000"/>
                </a:solidFill>
                <a:latin typeface="+mj-lt"/>
                <a:cs typeface="Times New Roman"/>
              </a:rPr>
              <a:t>η</a:t>
            </a:r>
            <a:r>
              <a:rPr sz="1850" b="0" i="1" spc="290" dirty="0">
                <a:solidFill>
                  <a:srgbClr val="000000"/>
                </a:solidFill>
                <a:latin typeface="+mj-lt"/>
                <a:cs typeface="Times New Roman"/>
              </a:rPr>
              <a:t>τ</a:t>
            </a:r>
            <a:r>
              <a:rPr sz="1850" b="0" i="1" spc="204" dirty="0">
                <a:solidFill>
                  <a:srgbClr val="000000"/>
                </a:solidFill>
                <a:latin typeface="+mj-lt"/>
                <a:cs typeface="Times New Roman"/>
              </a:rPr>
              <a:t>ή</a:t>
            </a:r>
            <a:r>
              <a:rPr sz="1850" b="0" i="1" spc="290" dirty="0">
                <a:solidFill>
                  <a:srgbClr val="000000"/>
                </a:solidFill>
                <a:latin typeface="+mj-lt"/>
                <a:cs typeface="Times New Roman"/>
              </a:rPr>
              <a:t>ς</a:t>
            </a:r>
            <a:r>
              <a:rPr sz="1850" b="0" i="1" spc="7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sz="1850" b="0" i="1" spc="290" dirty="0">
                <a:solidFill>
                  <a:srgbClr val="000000"/>
                </a:solidFill>
                <a:latin typeface="+mj-lt"/>
                <a:cs typeface="Times New Roman"/>
              </a:rPr>
              <a:t>ως</a:t>
            </a:r>
            <a:r>
              <a:rPr sz="1850" b="0" i="1" spc="114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sz="1850" b="0" i="1" spc="300" dirty="0">
                <a:solidFill>
                  <a:srgbClr val="000000"/>
                </a:solidFill>
                <a:latin typeface="+mj-lt"/>
                <a:cs typeface="Times New Roman"/>
              </a:rPr>
              <a:t>σ</a:t>
            </a:r>
            <a:r>
              <a:rPr sz="1850" b="0" i="1" spc="240" dirty="0">
                <a:solidFill>
                  <a:srgbClr val="000000"/>
                </a:solidFill>
                <a:latin typeface="+mj-lt"/>
                <a:cs typeface="Times New Roman"/>
              </a:rPr>
              <a:t>υ</a:t>
            </a:r>
            <a:r>
              <a:rPr sz="1850" b="0" i="1" spc="190" dirty="0">
                <a:solidFill>
                  <a:srgbClr val="000000"/>
                </a:solidFill>
                <a:latin typeface="+mj-lt"/>
                <a:cs typeface="Times New Roman"/>
              </a:rPr>
              <a:t>μμ</a:t>
            </a:r>
            <a:r>
              <a:rPr sz="1850" b="0" i="1" spc="225" dirty="0">
                <a:solidFill>
                  <a:srgbClr val="000000"/>
                </a:solidFill>
                <a:latin typeface="+mj-lt"/>
                <a:cs typeface="Times New Roman"/>
              </a:rPr>
              <a:t>ε</a:t>
            </a:r>
            <a:r>
              <a:rPr sz="1850" b="0" i="1" spc="290" dirty="0">
                <a:solidFill>
                  <a:srgbClr val="000000"/>
                </a:solidFill>
                <a:latin typeface="+mj-lt"/>
                <a:cs typeface="Times New Roman"/>
              </a:rPr>
              <a:t>τ</a:t>
            </a:r>
            <a:r>
              <a:rPr sz="1850" b="0" i="1" spc="225" dirty="0">
                <a:solidFill>
                  <a:srgbClr val="000000"/>
                </a:solidFill>
                <a:latin typeface="+mj-lt"/>
                <a:cs typeface="Times New Roman"/>
              </a:rPr>
              <a:t>έ</a:t>
            </a:r>
            <a:r>
              <a:rPr sz="1850" b="0" i="1" spc="165" dirty="0">
                <a:solidFill>
                  <a:srgbClr val="000000"/>
                </a:solidFill>
                <a:latin typeface="+mj-lt"/>
                <a:cs typeface="Times New Roman"/>
              </a:rPr>
              <a:t>χ</a:t>
            </a:r>
            <a:r>
              <a:rPr sz="1850" b="0" i="1" spc="290" dirty="0">
                <a:solidFill>
                  <a:srgbClr val="000000"/>
                </a:solidFill>
                <a:latin typeface="+mj-lt"/>
                <a:cs typeface="Times New Roman"/>
              </a:rPr>
              <a:t>ω</a:t>
            </a:r>
            <a:r>
              <a:rPr sz="1850" b="0" i="1" spc="160" dirty="0">
                <a:solidFill>
                  <a:srgbClr val="000000"/>
                </a:solidFill>
                <a:latin typeface="+mj-lt"/>
                <a:cs typeface="Times New Roman"/>
              </a:rPr>
              <a:t>ν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: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Ο 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ρ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υ</a:t>
            </a:r>
            <a:r>
              <a:rPr sz="1800" b="0" spc="-5" dirty="0">
                <a:solidFill>
                  <a:srgbClr val="000000"/>
                </a:solidFill>
                <a:latin typeface="+mj-lt"/>
                <a:cs typeface="Lucida Sans Unicode"/>
              </a:rPr>
              <a:t>ν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η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ή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ς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 β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ρί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σ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κ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α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ι</a:t>
            </a:r>
            <a:r>
              <a:rPr sz="1800" b="0" spc="-3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σ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ο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πε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δ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ί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ο, 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δ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ν</a:t>
            </a:r>
            <a:r>
              <a:rPr sz="1800" b="0" spc="-2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λ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α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μ</a:t>
            </a:r>
            <a:r>
              <a:rPr sz="1800" b="0" spc="-5" dirty="0">
                <a:solidFill>
                  <a:srgbClr val="000000"/>
                </a:solidFill>
                <a:latin typeface="+mj-lt"/>
                <a:cs typeface="Lucida Sans Unicode"/>
              </a:rPr>
              <a:t>β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ά</a:t>
            </a:r>
            <a:r>
              <a:rPr sz="1800" b="0" spc="-5" dirty="0">
                <a:solidFill>
                  <a:srgbClr val="000000"/>
                </a:solidFill>
                <a:latin typeface="+mj-lt"/>
                <a:cs typeface="Lucida Sans Unicode"/>
              </a:rPr>
              <a:t>ν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ι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 μ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έ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ρ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ος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σ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η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δ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ρ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α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σ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ηρι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ό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η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α</a:t>
            </a:r>
            <a:r>
              <a:rPr sz="1800" b="0" spc="-1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α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λλ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ά</a:t>
            </a:r>
            <a:r>
              <a:rPr sz="1800" b="0" spc="-1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ο</a:t>
            </a:r>
            <a:r>
              <a:rPr sz="1800" b="0" spc="-2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ρ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ό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λ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ος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 τ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ου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ω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ς 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ρ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υ</a:t>
            </a:r>
            <a:r>
              <a:rPr sz="1800" b="0" spc="-5" dirty="0">
                <a:solidFill>
                  <a:srgbClr val="000000"/>
                </a:solidFill>
                <a:latin typeface="+mj-lt"/>
                <a:cs typeface="Lucida Sans Unicode"/>
              </a:rPr>
              <a:t>ν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η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ή</a:t>
            </a:r>
            <a:r>
              <a:rPr sz="1800" b="0" spc="-3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ί</a:t>
            </a:r>
            <a:r>
              <a:rPr sz="1800" b="0" spc="-5" dirty="0">
                <a:solidFill>
                  <a:srgbClr val="000000"/>
                </a:solidFill>
                <a:latin typeface="+mj-lt"/>
                <a:cs typeface="Lucida Sans Unicode"/>
              </a:rPr>
              <a:t>ν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α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ι</a:t>
            </a:r>
            <a:r>
              <a:rPr sz="1800" b="0" spc="-3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γ</a:t>
            </a:r>
            <a:r>
              <a:rPr sz="1800" b="0" spc="-5" dirty="0">
                <a:solidFill>
                  <a:srgbClr val="000000"/>
                </a:solidFill>
                <a:latin typeface="+mj-lt"/>
                <a:cs typeface="Lucida Sans Unicode"/>
              </a:rPr>
              <a:t>ν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ω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σ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ή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 σ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ο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υ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ς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 σ</a:t>
            </a:r>
            <a:r>
              <a:rPr sz="1800" b="0" spc="5" dirty="0">
                <a:solidFill>
                  <a:srgbClr val="000000"/>
                </a:solidFill>
                <a:latin typeface="+mj-lt"/>
                <a:cs typeface="Lucida Sans Unicode"/>
              </a:rPr>
              <a:t>υ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μμ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έ</a:t>
            </a:r>
            <a:r>
              <a:rPr sz="1800" b="0" spc="-5" dirty="0">
                <a:solidFill>
                  <a:srgbClr val="000000"/>
                </a:solidFill>
                <a:latin typeface="+mj-lt"/>
                <a:cs typeface="Lucida Sans Unicode"/>
              </a:rPr>
              <a:t>χ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ο</a:t>
            </a:r>
            <a:r>
              <a:rPr sz="1800" b="0" spc="-5" dirty="0">
                <a:solidFill>
                  <a:srgbClr val="000000"/>
                </a:solidFill>
                <a:latin typeface="+mj-lt"/>
                <a:cs typeface="Lucida Sans Unicode"/>
              </a:rPr>
              <a:t>ν</a:t>
            </a:r>
            <a:r>
              <a:rPr sz="18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1800" b="0" spc="10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ς</a:t>
            </a:r>
            <a:endParaRPr sz="1800" dirty="0">
              <a:latin typeface="+mj-lt"/>
              <a:cs typeface="Lucida Sans Unicode"/>
            </a:endParaRPr>
          </a:p>
          <a:p>
            <a:pPr marL="12700">
              <a:lnSpc>
                <a:spcPts val="2295"/>
              </a:lnSpc>
            </a:pPr>
            <a:r>
              <a:rPr sz="2000" b="0" spc="-10" dirty="0">
                <a:solidFill>
                  <a:srgbClr val="000000"/>
                </a:solidFill>
                <a:latin typeface="+mj-lt"/>
                <a:cs typeface="Lucida Sans Unicode"/>
              </a:rPr>
              <a:t>–</a:t>
            </a:r>
            <a:r>
              <a:rPr sz="2000" b="0" spc="-2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+mj-lt"/>
                <a:cs typeface="Lucida Sans Unicode"/>
              </a:rPr>
              <a:t>ανά</a:t>
            </a:r>
            <a:r>
              <a:rPr sz="2000" b="0" spc="-25" dirty="0">
                <a:solidFill>
                  <a:srgbClr val="000000"/>
                </a:solidFill>
                <a:latin typeface="+mj-lt"/>
                <a:cs typeface="Lucida Sans Unicode"/>
              </a:rPr>
              <a:t>λ</a:t>
            </a:r>
            <a:r>
              <a:rPr sz="2000" b="0" spc="-15" dirty="0">
                <a:solidFill>
                  <a:srgbClr val="000000"/>
                </a:solidFill>
                <a:latin typeface="+mj-lt"/>
                <a:cs typeface="Lucida Sans Unicode"/>
              </a:rPr>
              <a:t>ο</a:t>
            </a:r>
            <a:r>
              <a:rPr sz="2000" b="0" spc="-25" dirty="0">
                <a:solidFill>
                  <a:srgbClr val="000000"/>
                </a:solidFill>
                <a:latin typeface="+mj-lt"/>
                <a:cs typeface="Lucida Sans Unicode"/>
              </a:rPr>
              <a:t>γ</a:t>
            </a:r>
            <a:r>
              <a:rPr sz="2000" b="0" spc="-15" dirty="0">
                <a:solidFill>
                  <a:srgbClr val="000000"/>
                </a:solidFill>
                <a:latin typeface="+mj-lt"/>
                <a:cs typeface="Lucida Sans Unicode"/>
              </a:rPr>
              <a:t>α</a:t>
            </a:r>
            <a:r>
              <a:rPr sz="2000" b="0" spc="2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2000" b="0" spc="-25" dirty="0">
                <a:solidFill>
                  <a:srgbClr val="000000"/>
                </a:solidFill>
                <a:latin typeface="+mj-lt"/>
                <a:cs typeface="Lucida Sans Unicode"/>
              </a:rPr>
              <a:t>μ</a:t>
            </a:r>
            <a:r>
              <a:rPr sz="2000" b="0" spc="-15" dirty="0">
                <a:solidFill>
                  <a:srgbClr val="000000"/>
                </a:solidFill>
                <a:latin typeface="+mj-lt"/>
                <a:cs typeface="Lucida Sans Unicode"/>
              </a:rPr>
              <a:t>ε</a:t>
            </a:r>
            <a:r>
              <a:rPr sz="2000" b="0" spc="2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</a:t>
            </a:r>
            <a:r>
              <a:rPr sz="2000" b="0" spc="-15" dirty="0">
                <a:solidFill>
                  <a:srgbClr val="000000"/>
                </a:solidFill>
                <a:latin typeface="+mj-lt"/>
                <a:cs typeface="Lucida Sans Unicode"/>
              </a:rPr>
              <a:t>ο</a:t>
            </a:r>
            <a:r>
              <a:rPr sz="2000" b="0" spc="1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+mj-lt"/>
                <a:cs typeface="Lucida Sans Unicode"/>
              </a:rPr>
              <a:t>β</a:t>
            </a:r>
            <a:r>
              <a:rPr sz="2000" b="0" spc="-5" dirty="0">
                <a:solidFill>
                  <a:srgbClr val="000000"/>
                </a:solidFill>
                <a:latin typeface="+mj-lt"/>
                <a:cs typeface="Lucida Sans Unicode"/>
              </a:rPr>
              <a:t>α</a:t>
            </a:r>
            <a:r>
              <a:rPr sz="2000" b="0" spc="-15" dirty="0">
                <a:solidFill>
                  <a:srgbClr val="000000"/>
                </a:solidFill>
                <a:latin typeface="+mj-lt"/>
                <a:cs typeface="Lucida Sans Unicode"/>
              </a:rPr>
              <a:t>θ</a:t>
            </a:r>
            <a:r>
              <a:rPr sz="2000" b="0" spc="-25" dirty="0">
                <a:solidFill>
                  <a:srgbClr val="000000"/>
                </a:solidFill>
                <a:latin typeface="+mj-lt"/>
                <a:cs typeface="Lucida Sans Unicode"/>
              </a:rPr>
              <a:t>μ</a:t>
            </a:r>
            <a:r>
              <a:rPr sz="2000" b="0" spc="-15" dirty="0">
                <a:solidFill>
                  <a:srgbClr val="000000"/>
                </a:solidFill>
                <a:latin typeface="+mj-lt"/>
                <a:cs typeface="Lucida Sans Unicode"/>
              </a:rPr>
              <a:t>ό</a:t>
            </a:r>
            <a:r>
              <a:rPr sz="2000" b="0" spc="1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+mj-lt"/>
                <a:cs typeface="Lucida Sans Unicode"/>
              </a:rPr>
              <a:t>δό</a:t>
            </a:r>
            <a:r>
              <a:rPr sz="2000" b="0" spc="-25" dirty="0">
                <a:solidFill>
                  <a:srgbClr val="000000"/>
                </a:solidFill>
                <a:latin typeface="+mj-lt"/>
                <a:cs typeface="Lucida Sans Unicode"/>
              </a:rPr>
              <a:t>μ</a:t>
            </a:r>
            <a:r>
              <a:rPr sz="2000" b="0" spc="-10" dirty="0">
                <a:solidFill>
                  <a:srgbClr val="000000"/>
                </a:solidFill>
                <a:latin typeface="+mj-lt"/>
                <a:cs typeface="Lucida Sans Unicode"/>
              </a:rPr>
              <a:t>η</a:t>
            </a:r>
            <a:r>
              <a:rPr sz="2000" b="0" spc="-15" dirty="0">
                <a:solidFill>
                  <a:srgbClr val="000000"/>
                </a:solidFill>
                <a:latin typeface="+mj-lt"/>
                <a:cs typeface="Lucida Sans Unicode"/>
              </a:rPr>
              <a:t>σ</a:t>
            </a:r>
            <a:r>
              <a:rPr sz="2000" b="0" spc="-10" dirty="0">
                <a:solidFill>
                  <a:srgbClr val="000000"/>
                </a:solidFill>
                <a:latin typeface="+mj-lt"/>
                <a:cs typeface="Lucida Sans Unicode"/>
              </a:rPr>
              <a:t>η</a:t>
            </a:r>
            <a:r>
              <a:rPr sz="2000" b="0" spc="-15" dirty="0">
                <a:solidFill>
                  <a:srgbClr val="000000"/>
                </a:solidFill>
                <a:latin typeface="+mj-lt"/>
                <a:cs typeface="Lucida Sans Unicode"/>
              </a:rPr>
              <a:t>ς</a:t>
            </a:r>
            <a:r>
              <a:rPr sz="2000" b="0" spc="30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τη</a:t>
            </a:r>
            <a:r>
              <a:rPr sz="2000" b="0" spc="-15" dirty="0">
                <a:solidFill>
                  <a:srgbClr val="000000"/>
                </a:solidFill>
                <a:latin typeface="+mj-lt"/>
                <a:cs typeface="Lucida Sans Unicode"/>
              </a:rPr>
              <a:t>ς</a:t>
            </a:r>
            <a:r>
              <a:rPr sz="2000" b="0" spc="5" dirty="0">
                <a:solidFill>
                  <a:srgbClr val="000000"/>
                </a:solidFill>
                <a:latin typeface="+mj-lt"/>
                <a:cs typeface="Lucida Sans Unicode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+mj-lt"/>
                <a:cs typeface="Lucida Sans Unicode"/>
              </a:rPr>
              <a:t>δ</a:t>
            </a:r>
            <a:r>
              <a:rPr sz="2000" b="0" spc="-5" dirty="0">
                <a:solidFill>
                  <a:srgbClr val="000000"/>
                </a:solidFill>
                <a:latin typeface="+mj-lt"/>
                <a:cs typeface="Lucida Sans Unicode"/>
              </a:rPr>
              <a:t>ια</a:t>
            </a:r>
            <a:r>
              <a:rPr sz="2000" b="0" spc="-15" dirty="0">
                <a:solidFill>
                  <a:srgbClr val="000000"/>
                </a:solidFill>
                <a:latin typeface="+mj-lt"/>
                <a:cs typeface="Lucida Sans Unicode"/>
              </a:rPr>
              <a:t>δ</a:t>
            </a:r>
            <a:r>
              <a:rPr sz="2000" b="0" dirty="0">
                <a:solidFill>
                  <a:srgbClr val="000000"/>
                </a:solidFill>
                <a:latin typeface="+mj-lt"/>
                <a:cs typeface="Lucida Sans Unicode"/>
              </a:rPr>
              <a:t>ι</a:t>
            </a:r>
            <a:r>
              <a:rPr sz="2000" b="0" spc="-20" dirty="0">
                <a:solidFill>
                  <a:srgbClr val="000000"/>
                </a:solidFill>
                <a:latin typeface="+mj-lt"/>
                <a:cs typeface="Lucida Sans Unicode"/>
              </a:rPr>
              <a:t>κ</a:t>
            </a:r>
            <a:r>
              <a:rPr sz="2000" b="0" spc="-5" dirty="0">
                <a:solidFill>
                  <a:srgbClr val="000000"/>
                </a:solidFill>
                <a:latin typeface="+mj-lt"/>
                <a:cs typeface="Lucida Sans Unicode"/>
              </a:rPr>
              <a:t>α</a:t>
            </a:r>
            <a:r>
              <a:rPr sz="2000" b="0" spc="-15" dirty="0">
                <a:solidFill>
                  <a:srgbClr val="000000"/>
                </a:solidFill>
                <a:latin typeface="+mj-lt"/>
                <a:cs typeface="Lucida Sans Unicode"/>
              </a:rPr>
              <a:t>σ</a:t>
            </a:r>
            <a:r>
              <a:rPr sz="2000" b="0" spc="-5" dirty="0">
                <a:solidFill>
                  <a:srgbClr val="000000"/>
                </a:solidFill>
                <a:latin typeface="+mj-lt"/>
                <a:cs typeface="Lucida Sans Unicode"/>
              </a:rPr>
              <a:t>ία</a:t>
            </a:r>
            <a:r>
              <a:rPr sz="2000" b="0" spc="-15" dirty="0">
                <a:solidFill>
                  <a:srgbClr val="000000"/>
                </a:solidFill>
                <a:latin typeface="+mj-lt"/>
                <a:cs typeface="Lucida Sans Unicode"/>
              </a:rPr>
              <a:t>ς</a:t>
            </a:r>
            <a:endParaRPr sz="2000" dirty="0">
              <a:latin typeface="+mj-lt"/>
              <a:cs typeface="Lucida Sans Unicode"/>
            </a:endParaRPr>
          </a:p>
          <a:p>
            <a:pPr marL="12700">
              <a:lnSpc>
                <a:spcPts val="2390"/>
              </a:lnSpc>
            </a:pPr>
            <a:r>
              <a:rPr sz="2000" b="0" spc="-15" dirty="0">
                <a:solidFill>
                  <a:srgbClr val="000000"/>
                </a:solidFill>
                <a:latin typeface="+mj-lt"/>
                <a:cs typeface="Lucida Sans Unicode"/>
              </a:rPr>
              <a:t>π</a:t>
            </a:r>
            <a:r>
              <a:rPr sz="2000" b="0" spc="-5" dirty="0">
                <a:solidFill>
                  <a:srgbClr val="000000"/>
                </a:solidFill>
                <a:latin typeface="+mj-lt"/>
                <a:cs typeface="Lucida Sans Unicode"/>
              </a:rPr>
              <a:t>αρα</a:t>
            </a:r>
            <a:r>
              <a:rPr sz="2000" b="0" spc="-10" dirty="0">
                <a:solidFill>
                  <a:srgbClr val="000000"/>
                </a:solidFill>
                <a:latin typeface="+mj-lt"/>
                <a:cs typeface="Lucida Sans Unicode"/>
              </a:rPr>
              <a:t>τή</a:t>
            </a:r>
            <a:r>
              <a:rPr sz="2000" b="0" spc="-5" dirty="0">
                <a:solidFill>
                  <a:srgbClr val="000000"/>
                </a:solidFill>
                <a:latin typeface="+mj-lt"/>
                <a:cs typeface="Lucida Sans Unicode"/>
              </a:rPr>
              <a:t>ρ</a:t>
            </a:r>
            <a:r>
              <a:rPr sz="2000" b="0" spc="-10" dirty="0">
                <a:solidFill>
                  <a:srgbClr val="000000"/>
                </a:solidFill>
                <a:latin typeface="+mj-lt"/>
                <a:cs typeface="Lucida Sans Unicode"/>
              </a:rPr>
              <a:t>η</a:t>
            </a:r>
            <a:r>
              <a:rPr sz="2000" b="0" spc="-15" dirty="0">
                <a:solidFill>
                  <a:srgbClr val="000000"/>
                </a:solidFill>
                <a:latin typeface="+mj-lt"/>
                <a:cs typeface="Lucida Sans Unicode"/>
              </a:rPr>
              <a:t>σ</a:t>
            </a:r>
            <a:r>
              <a:rPr sz="2000" b="0" spc="-10" dirty="0">
                <a:solidFill>
                  <a:srgbClr val="000000"/>
                </a:solidFill>
                <a:latin typeface="+mj-lt"/>
                <a:cs typeface="Lucida Sans Unicode"/>
              </a:rPr>
              <a:t>η</a:t>
            </a:r>
            <a:r>
              <a:rPr sz="2000" b="0" spc="-25" dirty="0">
                <a:solidFill>
                  <a:srgbClr val="000000"/>
                </a:solidFill>
                <a:latin typeface="+mj-lt"/>
                <a:cs typeface="Lucida Sans Unicode"/>
              </a:rPr>
              <a:t>ς</a:t>
            </a:r>
            <a:r>
              <a:rPr sz="2000" b="0" spc="-10" dirty="0">
                <a:solidFill>
                  <a:srgbClr val="000000"/>
                </a:solidFill>
                <a:latin typeface="+mj-lt"/>
                <a:cs typeface="Lucida Sans Unicode"/>
              </a:rPr>
              <a:t>:</a:t>
            </a:r>
            <a:endParaRPr sz="2000" dirty="0">
              <a:latin typeface="+mj-lt"/>
              <a:cs typeface="Lucida Sans Unicode"/>
            </a:endParaRPr>
          </a:p>
          <a:p>
            <a:pPr marL="277495">
              <a:lnSpc>
                <a:spcPts val="2190"/>
              </a:lnSpc>
            </a:pPr>
            <a:r>
              <a:rPr sz="1800" b="0" dirty="0">
                <a:solidFill>
                  <a:srgbClr val="000000"/>
                </a:solidFill>
                <a:latin typeface="+mj-lt"/>
                <a:cs typeface="Wingdings"/>
              </a:rPr>
              <a:t></a:t>
            </a:r>
            <a:r>
              <a:rPr sz="1800" b="0" spc="-1250" dirty="0">
                <a:solidFill>
                  <a:srgbClr val="000000"/>
                </a:solidFill>
                <a:latin typeface="+mj-lt"/>
                <a:cs typeface="Wingdings"/>
              </a:rPr>
              <a:t> </a:t>
            </a:r>
            <a:r>
              <a:rPr sz="1850" b="0" i="1" spc="185" dirty="0">
                <a:solidFill>
                  <a:srgbClr val="000000"/>
                </a:solidFill>
                <a:latin typeface="+mj-lt"/>
                <a:cs typeface="Times New Roman"/>
              </a:rPr>
              <a:t>δο</a:t>
            </a:r>
            <a:r>
              <a:rPr sz="1850" b="0" i="1" spc="175" dirty="0">
                <a:solidFill>
                  <a:srgbClr val="000000"/>
                </a:solidFill>
                <a:latin typeface="+mj-lt"/>
                <a:cs typeface="Times New Roman"/>
              </a:rPr>
              <a:t>μ</a:t>
            </a:r>
            <a:r>
              <a:rPr sz="1850" b="0" i="1" spc="204" dirty="0">
                <a:solidFill>
                  <a:srgbClr val="000000"/>
                </a:solidFill>
                <a:latin typeface="+mj-lt"/>
                <a:cs typeface="Times New Roman"/>
              </a:rPr>
              <a:t>η</a:t>
            </a:r>
            <a:r>
              <a:rPr sz="1850" b="0" i="1" spc="190" dirty="0">
                <a:solidFill>
                  <a:srgbClr val="000000"/>
                </a:solidFill>
                <a:latin typeface="+mj-lt"/>
                <a:cs typeface="Times New Roman"/>
              </a:rPr>
              <a:t>μ</a:t>
            </a:r>
            <a:r>
              <a:rPr sz="1850" b="0" i="1" spc="225" dirty="0">
                <a:solidFill>
                  <a:srgbClr val="000000"/>
                </a:solidFill>
                <a:latin typeface="+mj-lt"/>
                <a:cs typeface="Times New Roman"/>
              </a:rPr>
              <a:t>έ</a:t>
            </a:r>
            <a:r>
              <a:rPr sz="1850" b="0" i="1" spc="155" dirty="0">
                <a:solidFill>
                  <a:srgbClr val="000000"/>
                </a:solidFill>
                <a:latin typeface="+mj-lt"/>
                <a:cs typeface="Times New Roman"/>
              </a:rPr>
              <a:t>ν</a:t>
            </a:r>
            <a:r>
              <a:rPr sz="1850" b="0" i="1" spc="204" dirty="0">
                <a:solidFill>
                  <a:srgbClr val="000000"/>
                </a:solidFill>
                <a:latin typeface="+mj-lt"/>
                <a:cs typeface="Times New Roman"/>
              </a:rPr>
              <a:t>η</a:t>
            </a:r>
            <a:r>
              <a:rPr sz="1800" b="0" dirty="0">
                <a:solidFill>
                  <a:srgbClr val="000000"/>
                </a:solidFill>
                <a:latin typeface="+mj-lt"/>
                <a:cs typeface="Lucida Sans Unicode"/>
              </a:rPr>
              <a:t>,</a:t>
            </a:r>
            <a:endParaRPr sz="1800" dirty="0">
              <a:latin typeface="+mj-lt"/>
              <a:cs typeface="Lucida Sans Unicode"/>
            </a:endParaRPr>
          </a:p>
          <a:p>
            <a:pPr marL="277495">
              <a:lnSpc>
                <a:spcPts val="2380"/>
              </a:lnSpc>
            </a:pPr>
            <a:r>
              <a:rPr sz="1800" b="0" dirty="0">
                <a:solidFill>
                  <a:srgbClr val="000000"/>
                </a:solidFill>
                <a:latin typeface="+mj-lt"/>
                <a:cs typeface="Wingdings"/>
              </a:rPr>
              <a:t></a:t>
            </a:r>
            <a:r>
              <a:rPr sz="1850" b="0" i="1" spc="190" dirty="0">
                <a:solidFill>
                  <a:srgbClr val="000000"/>
                </a:solidFill>
                <a:latin typeface="+mj-lt"/>
                <a:cs typeface="Times New Roman"/>
              </a:rPr>
              <a:t>μ</a:t>
            </a:r>
            <a:r>
              <a:rPr sz="1850" b="0" i="1" spc="200" dirty="0">
                <a:solidFill>
                  <a:srgbClr val="000000"/>
                </a:solidFill>
                <a:latin typeface="+mj-lt"/>
                <a:cs typeface="Times New Roman"/>
              </a:rPr>
              <a:t>η</a:t>
            </a:r>
            <a:r>
              <a:rPr sz="1850" b="0" i="1" spc="95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sz="1850" b="0" i="1" spc="185" dirty="0">
                <a:solidFill>
                  <a:srgbClr val="000000"/>
                </a:solidFill>
                <a:latin typeface="+mj-lt"/>
                <a:cs typeface="Times New Roman"/>
              </a:rPr>
              <a:t>δο</a:t>
            </a:r>
            <a:r>
              <a:rPr sz="1850" b="0" i="1" spc="175" dirty="0">
                <a:solidFill>
                  <a:srgbClr val="000000"/>
                </a:solidFill>
                <a:latin typeface="+mj-lt"/>
                <a:cs typeface="Times New Roman"/>
              </a:rPr>
              <a:t>μ</a:t>
            </a:r>
            <a:r>
              <a:rPr sz="1850" b="0" i="1" spc="204" dirty="0">
                <a:solidFill>
                  <a:srgbClr val="000000"/>
                </a:solidFill>
                <a:latin typeface="+mj-lt"/>
                <a:cs typeface="Times New Roman"/>
              </a:rPr>
              <a:t>η</a:t>
            </a:r>
            <a:r>
              <a:rPr sz="1850" b="0" i="1" spc="190" dirty="0">
                <a:solidFill>
                  <a:srgbClr val="000000"/>
                </a:solidFill>
                <a:latin typeface="+mj-lt"/>
                <a:cs typeface="Times New Roman"/>
              </a:rPr>
              <a:t>μ</a:t>
            </a:r>
            <a:r>
              <a:rPr sz="1850" b="0" i="1" spc="225" dirty="0">
                <a:solidFill>
                  <a:srgbClr val="000000"/>
                </a:solidFill>
                <a:latin typeface="+mj-lt"/>
                <a:cs typeface="Times New Roman"/>
              </a:rPr>
              <a:t>έ</a:t>
            </a:r>
            <a:r>
              <a:rPr sz="1850" b="0" i="1" spc="155" dirty="0">
                <a:solidFill>
                  <a:srgbClr val="000000"/>
                </a:solidFill>
                <a:latin typeface="+mj-lt"/>
                <a:cs typeface="Times New Roman"/>
              </a:rPr>
              <a:t>ν</a:t>
            </a:r>
            <a:r>
              <a:rPr sz="1850" b="0" i="1" spc="204" dirty="0">
                <a:solidFill>
                  <a:srgbClr val="000000"/>
                </a:solidFill>
                <a:latin typeface="+mj-lt"/>
                <a:cs typeface="Times New Roman"/>
              </a:rPr>
              <a:t>η</a:t>
            </a:r>
            <a:r>
              <a:rPr sz="2000" b="0" spc="-10" dirty="0">
                <a:solidFill>
                  <a:srgbClr val="000000"/>
                </a:solidFill>
                <a:latin typeface="+mj-lt"/>
                <a:cs typeface="Lucida Sans Unicode"/>
              </a:rPr>
              <a:t>.</a:t>
            </a:r>
            <a:endParaRPr sz="2000" dirty="0">
              <a:latin typeface="+mj-lt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21443" y="6928179"/>
            <a:ext cx="18859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Lucida Sans Unicode"/>
                <a:cs typeface="Lucida Sans Unicode"/>
              </a:rPr>
              <a:t>3</a:t>
            </a:r>
            <a:r>
              <a:rPr sz="1000" dirty="0">
                <a:latin typeface="Lucida Sans Unicode"/>
                <a:cs typeface="Lucida Sans Unicode"/>
              </a:rPr>
              <a:t>8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521443" y="6928179"/>
            <a:ext cx="18859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Lucida Sans Unicode"/>
                <a:cs typeface="Lucida Sans Unicode"/>
              </a:rPr>
              <a:t>3</a:t>
            </a:r>
            <a:r>
              <a:rPr sz="1000" dirty="0">
                <a:latin typeface="Lucida Sans Unicode"/>
                <a:cs typeface="Lucida Sans Unicode"/>
              </a:rPr>
              <a:t>9</a:t>
            </a:r>
            <a:endParaRPr sz="1000">
              <a:latin typeface="Lucida Sans Unicode"/>
              <a:cs typeface="Lucida Sans Unicode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267333" y="679576"/>
          <a:ext cx="8229600" cy="5629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460248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sz="20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έ</a:t>
                      </a:r>
                      <a:r>
                        <a:rPr sz="20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θο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δοι</a:t>
                      </a:r>
                      <a:r>
                        <a:rPr sz="2000" b="1" spc="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sz="2000" b="1" spc="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αρ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αγωγ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ή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ς</a:t>
                      </a:r>
                      <a:r>
                        <a:rPr sz="2000" b="1" spc="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sz="20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ο</a:t>
                      </a:r>
                      <a:r>
                        <a:rPr sz="2000" b="1" spc="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20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ο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20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ώ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sz="2000" b="1" spc="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sz="20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20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δο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έ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νω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sz="20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0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sz="20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υ</a:t>
                      </a:r>
                      <a:r>
                        <a:rPr sz="2000" b="1" spc="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έ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χ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ια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6510">
                      <a:solidFill>
                        <a:srgbClr val="FFFFFF"/>
                      </a:solidFill>
                      <a:prstDash val="solid"/>
                    </a:lnL>
                    <a:lnR w="16509">
                      <a:solidFill>
                        <a:srgbClr val="FFFFFF"/>
                      </a:solidFill>
                      <a:prstDash val="solid"/>
                    </a:lnR>
                    <a:lnT w="13462">
                      <a:solidFill>
                        <a:srgbClr val="FFFFFF"/>
                      </a:solidFill>
                      <a:prstDash val="solid"/>
                    </a:lnT>
                    <a:lnB w="37846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6"/>
                    </a:solidFill>
                  </a:tcPr>
                </a:tc>
              </a:tr>
              <a:tr h="2307336">
                <a:tc>
                  <a:txBody>
                    <a:bodyPr/>
                    <a:lstStyle/>
                    <a:p>
                      <a:pPr marL="84455">
                        <a:lnSpc>
                          <a:spcPts val="2455"/>
                        </a:lnSpc>
                      </a:pPr>
                      <a:r>
                        <a:rPr sz="2000" spc="5" dirty="0">
                          <a:latin typeface="Lucida Sans Unicode"/>
                          <a:cs typeface="Lucida Sans Unicode"/>
                        </a:rPr>
                        <a:t>Β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.</a:t>
                      </a:r>
                      <a:r>
                        <a:rPr sz="20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-5" dirty="0">
                          <a:latin typeface="Lucida Sans Unicode"/>
                          <a:cs typeface="Lucida Sans Unicode"/>
                        </a:rPr>
                        <a:t>Δ</a:t>
                      </a:r>
                      <a:r>
                        <a:rPr sz="2000" spc="10" dirty="0">
                          <a:latin typeface="Lucida Sans Unicode"/>
                          <a:cs typeface="Lucida Sans Unicode"/>
                        </a:rPr>
                        <a:t>ιά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φο</a:t>
                      </a:r>
                      <a:r>
                        <a:rPr sz="2000" spc="10" dirty="0">
                          <a:latin typeface="Lucida Sans Unicode"/>
                          <a:cs typeface="Lucida Sans Unicode"/>
                        </a:rPr>
                        <a:t>ρ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οι </a:t>
                      </a:r>
                      <a:r>
                        <a:rPr sz="2000" spc="5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2000" spc="10" dirty="0">
                          <a:latin typeface="Lucida Sans Unicode"/>
                          <a:cs typeface="Lucida Sans Unicode"/>
                        </a:rPr>
                        <a:t>ύ</a:t>
                      </a:r>
                      <a:r>
                        <a:rPr sz="2000" spc="5" dirty="0">
                          <a:latin typeface="Lucida Sans Unicode"/>
                          <a:cs typeface="Lucida Sans Unicode"/>
                        </a:rPr>
                        <a:t>π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οι</a:t>
                      </a:r>
                      <a:r>
                        <a:rPr sz="2000" spc="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50" i="1" dirty="0"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sz="2050" i="1" spc="10" dirty="0">
                          <a:latin typeface="Times New Roman"/>
                          <a:cs typeface="Times New Roman"/>
                        </a:rPr>
                        <a:t>υν</a:t>
                      </a:r>
                      <a:r>
                        <a:rPr sz="2050" i="1" spc="5" dirty="0">
                          <a:latin typeface="Times New Roman"/>
                          <a:cs typeface="Times New Roman"/>
                        </a:rPr>
                        <a:t>έ</a:t>
                      </a:r>
                      <a:r>
                        <a:rPr sz="2050" i="1" spc="10" dirty="0"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sz="2050" i="1" spc="5" dirty="0">
                          <a:latin typeface="Times New Roman"/>
                          <a:cs typeface="Times New Roman"/>
                        </a:rPr>
                        <a:t>τε</a:t>
                      </a:r>
                      <a:r>
                        <a:rPr sz="2050" i="1" spc="10" dirty="0">
                          <a:latin typeface="Times New Roman"/>
                          <a:cs typeface="Times New Roman"/>
                        </a:rPr>
                        <a:t>υ</a:t>
                      </a:r>
                      <a:r>
                        <a:rPr sz="2050" i="1" dirty="0">
                          <a:latin typeface="Times New Roman"/>
                          <a:cs typeface="Times New Roman"/>
                        </a:rPr>
                        <a:t>ξ</a:t>
                      </a:r>
                      <a:r>
                        <a:rPr sz="2050" i="1" spc="5" dirty="0">
                          <a:latin typeface="Times New Roman"/>
                          <a:cs typeface="Times New Roman"/>
                        </a:rPr>
                        <a:t>η</a:t>
                      </a:r>
                      <a:r>
                        <a:rPr sz="2050" i="1" dirty="0">
                          <a:latin typeface="Times New Roman"/>
                          <a:cs typeface="Times New Roman"/>
                        </a:rPr>
                        <a:t>ς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84455" marR="477520">
                        <a:lnSpc>
                          <a:spcPts val="2230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–</a:t>
                      </a:r>
                      <a:r>
                        <a:rPr sz="18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10" dirty="0">
                          <a:latin typeface="Lucida Sans Unicode"/>
                          <a:cs typeface="Lucida Sans Unicode"/>
                        </a:rPr>
                        <a:t>ανά</a:t>
                      </a:r>
                      <a:r>
                        <a:rPr sz="2000" spc="-10" dirty="0">
                          <a:latin typeface="Lucida Sans Unicode"/>
                          <a:cs typeface="Lucida Sans Unicode"/>
                        </a:rPr>
                        <a:t>λ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ο</a:t>
                      </a:r>
                      <a:r>
                        <a:rPr sz="2000" spc="-10" dirty="0">
                          <a:latin typeface="Lucida Sans Unicode"/>
                          <a:cs typeface="Lucida Sans Unicode"/>
                        </a:rPr>
                        <a:t>γ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2000" spc="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-10" dirty="0">
                          <a:latin typeface="Lucida Sans Unicode"/>
                          <a:cs typeface="Lucida Sans Unicode"/>
                        </a:rPr>
                        <a:t>μ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ε</a:t>
                      </a:r>
                      <a:r>
                        <a:rPr sz="2000" spc="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5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ο</a:t>
                      </a:r>
                      <a:r>
                        <a:rPr sz="2000" spc="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β</a:t>
                      </a:r>
                      <a:r>
                        <a:rPr sz="2000" spc="10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θ</a:t>
                      </a:r>
                      <a:r>
                        <a:rPr sz="2000" spc="-10" dirty="0">
                          <a:latin typeface="Lucida Sans Unicode"/>
                          <a:cs typeface="Lucida Sans Unicode"/>
                        </a:rPr>
                        <a:t>μ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ό</a:t>
                      </a:r>
                      <a:r>
                        <a:rPr sz="2000" spc="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δό</a:t>
                      </a:r>
                      <a:r>
                        <a:rPr sz="2000" spc="-10" dirty="0">
                          <a:latin typeface="Lucida Sans Unicode"/>
                          <a:cs typeface="Lucida Sans Unicode"/>
                        </a:rPr>
                        <a:t>μ</a:t>
                      </a:r>
                      <a:r>
                        <a:rPr sz="2000" spc="5" dirty="0">
                          <a:latin typeface="Lucida Sans Unicode"/>
                          <a:cs typeface="Lucida Sans Unicode"/>
                        </a:rPr>
                        <a:t>η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σ</a:t>
                      </a:r>
                      <a:r>
                        <a:rPr sz="2000" spc="5" dirty="0">
                          <a:latin typeface="Lucida Sans Unicode"/>
                          <a:cs typeface="Lucida Sans Unicode"/>
                        </a:rPr>
                        <a:t>η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ς</a:t>
                      </a:r>
                      <a:r>
                        <a:rPr sz="2000" spc="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5" dirty="0">
                          <a:latin typeface="Lucida Sans Unicode"/>
                          <a:cs typeface="Lucida Sans Unicode"/>
                        </a:rPr>
                        <a:t>τη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ς</a:t>
                      </a:r>
                      <a:r>
                        <a:rPr sz="2000" spc="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δ</a:t>
                      </a:r>
                      <a:r>
                        <a:rPr sz="2000" spc="10" dirty="0">
                          <a:latin typeface="Lucida Sans Unicode"/>
                          <a:cs typeface="Lucida Sans Unicode"/>
                        </a:rPr>
                        <a:t>ια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δ</a:t>
                      </a:r>
                      <a:r>
                        <a:rPr sz="2000" spc="10" dirty="0">
                          <a:latin typeface="Lucida Sans Unicode"/>
                          <a:cs typeface="Lucida Sans Unicode"/>
                        </a:rPr>
                        <a:t>ι</a:t>
                      </a:r>
                      <a:r>
                        <a:rPr sz="2000" spc="-5" dirty="0">
                          <a:latin typeface="Lucida Sans Unicode"/>
                          <a:cs typeface="Lucida Sans Unicode"/>
                        </a:rPr>
                        <a:t>κ</a:t>
                      </a:r>
                      <a:r>
                        <a:rPr sz="2000" spc="10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σ</a:t>
                      </a:r>
                      <a:r>
                        <a:rPr sz="2000" spc="10" dirty="0">
                          <a:latin typeface="Lucida Sans Unicode"/>
                          <a:cs typeface="Lucida Sans Unicode"/>
                        </a:rPr>
                        <a:t>ίας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: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δ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ο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μ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η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μ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έ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η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, 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η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μ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ι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δ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ο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μ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η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μ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έ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η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,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ο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ι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κ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ή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 σ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υ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έ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ε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υ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ξ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η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.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  <a:p>
                      <a:pPr marL="84455" marR="721995">
                        <a:lnSpc>
                          <a:spcPts val="2230"/>
                        </a:lnSpc>
                        <a:spcBef>
                          <a:spcPts val="95"/>
                        </a:spcBef>
                      </a:pPr>
                      <a:r>
                        <a:rPr sz="2000" spc="10" dirty="0">
                          <a:latin typeface="Lucida Sans Unicode"/>
                          <a:cs typeface="Lucida Sans Unicode"/>
                        </a:rPr>
                        <a:t>ανά</a:t>
                      </a:r>
                      <a:r>
                        <a:rPr sz="2000" spc="-10" dirty="0">
                          <a:latin typeface="Lucida Sans Unicode"/>
                          <a:cs typeface="Lucida Sans Unicode"/>
                        </a:rPr>
                        <a:t>λ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ο</a:t>
                      </a:r>
                      <a:r>
                        <a:rPr sz="2000" spc="-10" dirty="0">
                          <a:latin typeface="Lucida Sans Unicode"/>
                          <a:cs typeface="Lucida Sans Unicode"/>
                        </a:rPr>
                        <a:t>γ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α </a:t>
                      </a:r>
                      <a:r>
                        <a:rPr sz="2000" spc="-10" dirty="0">
                          <a:latin typeface="Lucida Sans Unicode"/>
                          <a:cs typeface="Lucida Sans Unicode"/>
                        </a:rPr>
                        <a:t>μ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ε</a:t>
                      </a:r>
                      <a:r>
                        <a:rPr sz="2000" spc="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5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η θ</a:t>
                      </a:r>
                      <a:r>
                        <a:rPr sz="2000" spc="5" dirty="0">
                          <a:latin typeface="Lucida Sans Unicode"/>
                          <a:cs typeface="Lucida Sans Unicode"/>
                        </a:rPr>
                        <a:t>ε</a:t>
                      </a:r>
                      <a:r>
                        <a:rPr sz="2000" spc="-10" dirty="0">
                          <a:latin typeface="Lucida Sans Unicode"/>
                          <a:cs typeface="Lucida Sans Unicode"/>
                        </a:rPr>
                        <a:t>μ</a:t>
                      </a:r>
                      <a:r>
                        <a:rPr sz="2000" spc="10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2000" spc="5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2000" spc="10" dirty="0">
                          <a:latin typeface="Lucida Sans Unicode"/>
                          <a:cs typeface="Lucida Sans Unicode"/>
                        </a:rPr>
                        <a:t>ι</a:t>
                      </a:r>
                      <a:r>
                        <a:rPr sz="2000" spc="-5" dirty="0">
                          <a:latin typeface="Lucida Sans Unicode"/>
                          <a:cs typeface="Lucida Sans Unicode"/>
                        </a:rPr>
                        <a:t>κ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ή</a:t>
                      </a:r>
                      <a:r>
                        <a:rPr sz="2000" spc="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5" dirty="0">
                          <a:latin typeface="Lucida Sans Unicode"/>
                          <a:cs typeface="Lucida Sans Unicode"/>
                        </a:rPr>
                        <a:t>ε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σ</a:t>
                      </a:r>
                      <a:r>
                        <a:rPr sz="2000" spc="5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2000" spc="10" dirty="0">
                          <a:latin typeface="Lucida Sans Unicode"/>
                          <a:cs typeface="Lucida Sans Unicode"/>
                        </a:rPr>
                        <a:t>ία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σ</a:t>
                      </a:r>
                      <a:r>
                        <a:rPr sz="2000" spc="20" dirty="0">
                          <a:latin typeface="Lucida Sans Unicode"/>
                          <a:cs typeface="Lucida Sans Unicode"/>
                        </a:rPr>
                        <a:t>η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: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 π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.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χ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.</a:t>
                      </a:r>
                      <a:r>
                        <a:rPr sz="18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θ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ε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μ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ι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κά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 εσ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ια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σ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μ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έ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η 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σ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υ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έ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ε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υ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ξ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η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,</a:t>
                      </a:r>
                      <a:r>
                        <a:rPr sz="18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β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ι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ογ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ρ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αφ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ι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κή</a:t>
                      </a:r>
                      <a:r>
                        <a:rPr sz="18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σ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υ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έ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ε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υ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ξ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η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.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  <a:p>
                      <a:pPr marL="84455" marR="684530">
                        <a:lnSpc>
                          <a:spcPts val="2230"/>
                        </a:lnSpc>
                        <a:spcBef>
                          <a:spcPts val="95"/>
                        </a:spcBef>
                      </a:pPr>
                      <a:r>
                        <a:rPr sz="2000" dirty="0">
                          <a:latin typeface="Lucida Sans Unicode"/>
                          <a:cs typeface="Lucida Sans Unicode"/>
                        </a:rPr>
                        <a:t>–</a:t>
                      </a:r>
                      <a:r>
                        <a:rPr sz="20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10" dirty="0">
                          <a:latin typeface="Lucida Sans Unicode"/>
                          <a:cs typeface="Lucida Sans Unicode"/>
                        </a:rPr>
                        <a:t>ανά</a:t>
                      </a:r>
                      <a:r>
                        <a:rPr sz="2000" spc="-10" dirty="0">
                          <a:latin typeface="Lucida Sans Unicode"/>
                          <a:cs typeface="Lucida Sans Unicode"/>
                        </a:rPr>
                        <a:t>λ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ο</a:t>
                      </a:r>
                      <a:r>
                        <a:rPr sz="2000" spc="-10" dirty="0">
                          <a:latin typeface="Lucida Sans Unicode"/>
                          <a:cs typeface="Lucida Sans Unicode"/>
                        </a:rPr>
                        <a:t>γ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2000" spc="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-10" dirty="0">
                          <a:latin typeface="Lucida Sans Unicode"/>
                          <a:cs typeface="Lucida Sans Unicode"/>
                        </a:rPr>
                        <a:t>μ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ε</a:t>
                      </a:r>
                      <a:r>
                        <a:rPr sz="2000" spc="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5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ο</a:t>
                      </a:r>
                      <a:r>
                        <a:rPr sz="2000" spc="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5" dirty="0">
                          <a:latin typeface="Lucida Sans Unicode"/>
                          <a:cs typeface="Lucida Sans Unicode"/>
                        </a:rPr>
                        <a:t>ε</a:t>
                      </a:r>
                      <a:r>
                        <a:rPr sz="2000" spc="10" dirty="0">
                          <a:latin typeface="Lucida Sans Unicode"/>
                          <a:cs typeface="Lucida Sans Unicode"/>
                        </a:rPr>
                        <a:t>ί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δος</a:t>
                      </a:r>
                      <a:r>
                        <a:rPr sz="20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5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ου</a:t>
                      </a:r>
                      <a:r>
                        <a:rPr sz="2000" spc="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-10" dirty="0">
                          <a:latin typeface="Lucida Sans Unicode"/>
                          <a:cs typeface="Lucida Sans Unicode"/>
                        </a:rPr>
                        <a:t>λ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ό</a:t>
                      </a:r>
                      <a:r>
                        <a:rPr sz="2000" spc="-10" dirty="0">
                          <a:latin typeface="Lucida Sans Unicode"/>
                          <a:cs typeface="Lucida Sans Unicode"/>
                        </a:rPr>
                        <a:t>γ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ου</a:t>
                      </a:r>
                      <a:r>
                        <a:rPr sz="2000" spc="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5" dirty="0">
                          <a:latin typeface="Lucida Sans Unicode"/>
                          <a:cs typeface="Lucida Sans Unicode"/>
                        </a:rPr>
                        <a:t>π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ου</a:t>
                      </a:r>
                      <a:r>
                        <a:rPr sz="2000" spc="5" dirty="0">
                          <a:latin typeface="Lucida Sans Unicode"/>
                          <a:cs typeface="Lucida Sans Unicode"/>
                        </a:rPr>
                        <a:t> ε</a:t>
                      </a:r>
                      <a:r>
                        <a:rPr sz="2000" spc="10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2000" spc="5" dirty="0">
                          <a:latin typeface="Lucida Sans Unicode"/>
                          <a:cs typeface="Lucida Sans Unicode"/>
                        </a:rPr>
                        <a:t>ε</a:t>
                      </a:r>
                      <a:r>
                        <a:rPr sz="2000" spc="10" dirty="0">
                          <a:latin typeface="Lucida Sans Unicode"/>
                          <a:cs typeface="Lucida Sans Unicode"/>
                        </a:rPr>
                        <a:t>ρ</a:t>
                      </a:r>
                      <a:r>
                        <a:rPr sz="2000" spc="-10" dirty="0">
                          <a:latin typeface="Lucida Sans Unicode"/>
                          <a:cs typeface="Lucida Sans Unicode"/>
                        </a:rPr>
                        <a:t>γ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ο</a:t>
                      </a:r>
                      <a:r>
                        <a:rPr sz="2000" spc="5" dirty="0">
                          <a:latin typeface="Lucida Sans Unicode"/>
                          <a:cs typeface="Lucida Sans Unicode"/>
                        </a:rPr>
                        <a:t>π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ο</a:t>
                      </a:r>
                      <a:r>
                        <a:rPr sz="2000" spc="10" dirty="0">
                          <a:latin typeface="Lucida Sans Unicode"/>
                          <a:cs typeface="Lucida Sans Unicode"/>
                        </a:rPr>
                        <a:t>ι</a:t>
                      </a:r>
                      <a:r>
                        <a:rPr sz="2000" spc="5" dirty="0">
                          <a:latin typeface="Lucida Sans Unicode"/>
                          <a:cs typeface="Lucida Sans Unicode"/>
                        </a:rPr>
                        <a:t>ε</a:t>
                      </a:r>
                      <a:r>
                        <a:rPr sz="2000" spc="10" dirty="0">
                          <a:latin typeface="Lucida Sans Unicode"/>
                          <a:cs typeface="Lucida Sans Unicode"/>
                        </a:rPr>
                        <a:t>ί</a:t>
                      </a:r>
                      <a:r>
                        <a:rPr sz="2000" spc="5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2000" spc="10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2000" spc="25" dirty="0">
                          <a:latin typeface="Lucida Sans Unicode"/>
                          <a:cs typeface="Lucida Sans Unicode"/>
                        </a:rPr>
                        <a:t>ι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:</a:t>
                      </a:r>
                      <a:r>
                        <a:rPr sz="18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π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.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χ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. αφ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η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γ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η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μ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ι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κή</a:t>
                      </a:r>
                      <a:r>
                        <a:rPr sz="18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σ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υ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έ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ε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υ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ξ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η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.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6510">
                      <a:solidFill>
                        <a:srgbClr val="FFFFFF"/>
                      </a:solidFill>
                      <a:prstDash val="solid"/>
                    </a:lnL>
                    <a:lnR w="16509">
                      <a:solidFill>
                        <a:srgbClr val="FFFFFF"/>
                      </a:solidFill>
                      <a:prstDash val="solid"/>
                    </a:lnR>
                    <a:lnT w="37846">
                      <a:solidFill>
                        <a:srgbClr val="FFFFFF"/>
                      </a:solidFill>
                      <a:prstDash val="solid"/>
                    </a:lnT>
                    <a:solidFill>
                      <a:srgbClr val="EECECC"/>
                    </a:solidFill>
                  </a:tcPr>
                </a:tc>
              </a:tr>
              <a:tr h="164287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Lucida Sans Unicode"/>
                          <a:cs typeface="Lucida Sans Unicode"/>
                        </a:rPr>
                        <a:t>Γ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.</a:t>
                      </a:r>
                      <a:r>
                        <a:rPr sz="20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50" i="1" spc="-10" dirty="0">
                          <a:latin typeface="Times New Roman"/>
                          <a:cs typeface="Times New Roman"/>
                        </a:rPr>
                        <a:t>Ομ</a:t>
                      </a:r>
                      <a:r>
                        <a:rPr sz="2050" i="1" spc="10" dirty="0">
                          <a:latin typeface="Times New Roman"/>
                          <a:cs typeface="Times New Roman"/>
                        </a:rPr>
                        <a:t>ά</a:t>
                      </a:r>
                      <a:r>
                        <a:rPr sz="2050" i="1" dirty="0">
                          <a:latin typeface="Times New Roman"/>
                          <a:cs typeface="Times New Roman"/>
                        </a:rPr>
                        <a:t>δα</a:t>
                      </a:r>
                      <a:r>
                        <a:rPr sz="2050" i="1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50" i="1" spc="5" dirty="0"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2050" i="1" dirty="0"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sz="2050" i="1" spc="5" dirty="0"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2050" i="1" spc="10" dirty="0">
                          <a:latin typeface="Times New Roman"/>
                          <a:cs typeface="Times New Roman"/>
                        </a:rPr>
                        <a:t>ία</a:t>
                      </a:r>
                      <a:r>
                        <a:rPr sz="2050" i="1" dirty="0"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sz="2050" i="1" spc="5" dirty="0">
                          <a:latin typeface="Times New Roman"/>
                          <a:cs typeface="Times New Roman"/>
                        </a:rPr>
                        <a:t>η</a:t>
                      </a:r>
                      <a:r>
                        <a:rPr sz="2050" i="1" dirty="0">
                          <a:latin typeface="Times New Roman"/>
                          <a:cs typeface="Times New Roman"/>
                        </a:rPr>
                        <a:t>ς</a:t>
                      </a:r>
                      <a:r>
                        <a:rPr sz="2050" i="1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(</a:t>
                      </a:r>
                      <a:r>
                        <a:rPr sz="2000" spc="10" dirty="0">
                          <a:latin typeface="Lucida Sans Unicode"/>
                          <a:cs typeface="Lucida Sans Unicode"/>
                        </a:rPr>
                        <a:t>f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sz="2000" spc="10" dirty="0">
                          <a:latin typeface="Lucida Sans Unicode"/>
                          <a:cs typeface="Lucida Sans Unicode"/>
                        </a:rPr>
                        <a:t>cu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s</a:t>
                      </a:r>
                      <a:r>
                        <a:rPr sz="20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gro</a:t>
                      </a:r>
                      <a:r>
                        <a:rPr sz="2000" spc="10" dirty="0">
                          <a:latin typeface="Lucida Sans Unicode"/>
                          <a:cs typeface="Lucida Sans Unicode"/>
                        </a:rPr>
                        <a:t>u</a:t>
                      </a:r>
                      <a:r>
                        <a:rPr sz="2000" spc="-5" dirty="0">
                          <a:latin typeface="Lucida Sans Unicode"/>
                          <a:cs typeface="Lucida Sans Unicode"/>
                        </a:rPr>
                        <a:t>p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)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  <a:p>
                      <a:pPr marL="84455" marR="13716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Η</a:t>
                      </a:r>
                      <a:r>
                        <a:rPr sz="18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ο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μ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ά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δ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 εσ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ία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σ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η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ς</a:t>
                      </a:r>
                      <a:r>
                        <a:rPr sz="18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ή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 επ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ι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κ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έ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ρ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ω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σ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η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ς</a:t>
                      </a:r>
                      <a:r>
                        <a:rPr sz="18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π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ο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ελε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ί</a:t>
                      </a:r>
                      <a:r>
                        <a:rPr sz="18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μ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ι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ο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ρ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γ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ωμ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έ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η 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σ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υζή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η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σ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η</a:t>
                      </a:r>
                      <a:r>
                        <a:rPr sz="18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ε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ός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μ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ι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ας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επ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ι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λε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γ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μ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έ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η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ς</a:t>
                      </a:r>
                      <a:r>
                        <a:rPr sz="18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ο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μ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ά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δ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ς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6</a:t>
                      </a:r>
                      <a:r>
                        <a:rPr sz="1800" spc="-15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8</a:t>
                      </a:r>
                      <a:r>
                        <a:rPr sz="1800" spc="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σ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υ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μμ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ε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ε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χ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ό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τω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,</a:t>
                      </a:r>
                      <a:r>
                        <a:rPr sz="1800" spc="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σ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η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ν ο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π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ο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ί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18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μ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έ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ε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ι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 τ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δ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ε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δ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ο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μ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έ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 π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ρ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οκ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ύ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ψ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ο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υ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π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ό</a:t>
                      </a:r>
                      <a:r>
                        <a:rPr sz="18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η</a:t>
                      </a:r>
                      <a:r>
                        <a:rPr sz="1800" spc="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δ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ιά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δ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ρα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σ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η</a:t>
                      </a:r>
                      <a:r>
                        <a:rPr sz="18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τω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ν 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σ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υ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μμ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ε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ε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χ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ό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τω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,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 ε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ώ ο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ε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ρ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ε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υ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η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ή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ς</a:t>
                      </a:r>
                      <a:r>
                        <a:rPr sz="18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δ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ι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ηρ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ε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ί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 τ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ο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 ρ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ό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λ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ο</a:t>
                      </a:r>
                      <a:r>
                        <a:rPr sz="18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ου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 σ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υ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ο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ι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σ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ή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.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6510">
                      <a:solidFill>
                        <a:srgbClr val="FFFFFF"/>
                      </a:solidFill>
                      <a:prstDash val="solid"/>
                    </a:lnL>
                    <a:lnR w="16509">
                      <a:solidFill>
                        <a:srgbClr val="FFFFFF"/>
                      </a:solidFill>
                      <a:prstDash val="solid"/>
                    </a:lnR>
                    <a:solidFill>
                      <a:srgbClr val="F6E8E6"/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Lucida Sans Unicode"/>
                          <a:cs typeface="Lucida Sans Unicode"/>
                        </a:rPr>
                        <a:t>Δ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.</a:t>
                      </a:r>
                      <a:r>
                        <a:rPr sz="20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-5" dirty="0">
                          <a:latin typeface="Lucida Sans Unicode"/>
                          <a:cs typeface="Lucida Sans Unicode"/>
                        </a:rPr>
                        <a:t>Κ</a:t>
                      </a:r>
                      <a:r>
                        <a:rPr sz="2000" spc="10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2000" spc="5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2000" spc="10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2000" spc="-10" dirty="0">
                          <a:latin typeface="Lucida Sans Unicode"/>
                          <a:cs typeface="Lucida Sans Unicode"/>
                        </a:rPr>
                        <a:t>γ</a:t>
                      </a:r>
                      <a:r>
                        <a:rPr sz="2000" spc="10" dirty="0">
                          <a:latin typeface="Lucida Sans Unicode"/>
                          <a:cs typeface="Lucida Sans Unicode"/>
                        </a:rPr>
                        <a:t>ρα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φή</a:t>
                      </a:r>
                      <a:r>
                        <a:rPr sz="2000" spc="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50" i="1" dirty="0"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sz="2050" i="1" spc="10" dirty="0">
                          <a:latin typeface="Times New Roman"/>
                          <a:cs typeface="Times New Roman"/>
                        </a:rPr>
                        <a:t>υν</a:t>
                      </a:r>
                      <a:r>
                        <a:rPr sz="2050" i="1" dirty="0">
                          <a:latin typeface="Times New Roman"/>
                          <a:cs typeface="Times New Roman"/>
                        </a:rPr>
                        <a:t>ο</a:t>
                      </a:r>
                      <a:r>
                        <a:rPr sz="2050" i="1" spc="-10" dirty="0"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sz="2050" i="1" spc="10" dirty="0"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2050" i="1" spc="-10" dirty="0">
                          <a:latin typeface="Times New Roman"/>
                          <a:cs typeface="Times New Roman"/>
                        </a:rPr>
                        <a:t>λ</a:t>
                      </a:r>
                      <a:r>
                        <a:rPr sz="2050" i="1" spc="10" dirty="0"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2050" i="1" spc="-10" dirty="0">
                          <a:latin typeface="Times New Roman"/>
                          <a:cs typeface="Times New Roman"/>
                        </a:rPr>
                        <a:t>ώ</a:t>
                      </a:r>
                      <a:r>
                        <a:rPr sz="2050" i="1" spc="10" dirty="0"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sz="2050" i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84455" marR="5257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Π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ρ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όκ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ε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ι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αι</a:t>
                      </a:r>
                      <a:r>
                        <a:rPr sz="18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κα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ά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κ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ύρι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ο</a:t>
                      </a:r>
                      <a:r>
                        <a:rPr sz="18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λ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όγο</a:t>
                      </a:r>
                      <a:r>
                        <a:rPr sz="18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γ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ι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18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υ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λ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ι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κό</a:t>
                      </a:r>
                      <a:r>
                        <a:rPr sz="18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π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ου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ξ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ι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ο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π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ο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ι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ε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ί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ι</a:t>
                      </a:r>
                      <a:r>
                        <a:rPr sz="18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σ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η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ν 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ε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ρ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ε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υ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η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ι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κή</a:t>
                      </a:r>
                      <a:r>
                        <a:rPr sz="18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π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ρ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ο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σέ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γγ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ι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σ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η</a:t>
                      </a:r>
                      <a:r>
                        <a:rPr sz="1800" spc="-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η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ς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«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ά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λ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υ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σ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η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ς</a:t>
                      </a:r>
                      <a:r>
                        <a:rPr sz="18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σ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υ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ο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μ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ι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λ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ί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ς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»</a:t>
                      </a:r>
                      <a:r>
                        <a:rPr sz="18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(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c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n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v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er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sa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t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i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on 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n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l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y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s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i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s)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.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6510">
                      <a:solidFill>
                        <a:srgbClr val="FFFFFF"/>
                      </a:solidFill>
                      <a:prstDash val="solid"/>
                    </a:lnL>
                    <a:lnR w="16509">
                      <a:solidFill>
                        <a:srgbClr val="FFFFFF"/>
                      </a:solidFill>
                      <a:prstDash val="solid"/>
                    </a:lnR>
                    <a:lnB w="13461">
                      <a:solidFill>
                        <a:srgbClr val="FFFFFF"/>
                      </a:solidFill>
                      <a:prstDash val="solid"/>
                    </a:lnB>
                    <a:solidFill>
                      <a:srgbClr val="EECE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603740" y="6928179"/>
            <a:ext cx="106680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Lucida Sans Unicode"/>
                <a:cs typeface="Lucida Sans Unicode"/>
              </a:rPr>
              <a:t>4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331" rIns="0" bIns="0" rtlCol="0">
            <a:spAutoFit/>
          </a:bodyPr>
          <a:lstStyle/>
          <a:p>
            <a:pPr marL="1232535">
              <a:lnSpc>
                <a:spcPct val="100000"/>
              </a:lnSpc>
            </a:pPr>
            <a:r>
              <a:rPr spc="-70" dirty="0">
                <a:solidFill>
                  <a:srgbClr val="343131"/>
                </a:solidFill>
              </a:rPr>
              <a:t>Τ</a:t>
            </a:r>
            <a:r>
              <a:rPr dirty="0">
                <a:solidFill>
                  <a:srgbClr val="343131"/>
                </a:solidFill>
              </a:rPr>
              <a:t>Ο</a:t>
            </a:r>
            <a:r>
              <a:rPr spc="-35" dirty="0">
                <a:solidFill>
                  <a:srgbClr val="343131"/>
                </a:solidFill>
              </a:rPr>
              <a:t> </a:t>
            </a:r>
            <a:r>
              <a:rPr dirty="0">
                <a:solidFill>
                  <a:srgbClr val="343131"/>
                </a:solidFill>
              </a:rPr>
              <a:t>Ε</a:t>
            </a:r>
            <a:r>
              <a:rPr spc="-10" dirty="0">
                <a:solidFill>
                  <a:srgbClr val="343131"/>
                </a:solidFill>
              </a:rPr>
              <a:t>Ρ</a:t>
            </a:r>
            <a:r>
              <a:rPr dirty="0">
                <a:solidFill>
                  <a:srgbClr val="343131"/>
                </a:solidFill>
              </a:rPr>
              <a:t>ΕΥΝΗΤ</a:t>
            </a:r>
            <a:r>
              <a:rPr spc="-10" dirty="0">
                <a:solidFill>
                  <a:srgbClr val="343131"/>
                </a:solidFill>
              </a:rPr>
              <a:t>Ι</a:t>
            </a:r>
            <a:r>
              <a:rPr spc="-120" dirty="0">
                <a:solidFill>
                  <a:srgbClr val="343131"/>
                </a:solidFill>
              </a:rPr>
              <a:t>Κ</a:t>
            </a:r>
            <a:r>
              <a:rPr dirty="0">
                <a:solidFill>
                  <a:srgbClr val="343131"/>
                </a:solidFill>
              </a:rPr>
              <a:t>Ο</a:t>
            </a:r>
            <a:r>
              <a:rPr spc="-35" dirty="0">
                <a:solidFill>
                  <a:srgbClr val="343131"/>
                </a:solidFill>
              </a:rPr>
              <a:t> </a:t>
            </a:r>
            <a:r>
              <a:rPr dirty="0">
                <a:solidFill>
                  <a:srgbClr val="343131"/>
                </a:solidFill>
              </a:rPr>
              <a:t>Ε</a:t>
            </a:r>
            <a:r>
              <a:rPr spc="-10" dirty="0">
                <a:solidFill>
                  <a:srgbClr val="343131"/>
                </a:solidFill>
              </a:rPr>
              <a:t>Ρ</a:t>
            </a:r>
            <a:r>
              <a:rPr spc="5" dirty="0">
                <a:solidFill>
                  <a:srgbClr val="343131"/>
                </a:solidFill>
              </a:rPr>
              <a:t>Ω</a:t>
            </a:r>
            <a:r>
              <a:rPr dirty="0">
                <a:solidFill>
                  <a:srgbClr val="343131"/>
                </a:solidFill>
              </a:rPr>
              <a:t>ΤΗ</a:t>
            </a:r>
            <a:r>
              <a:rPr spc="-10" dirty="0">
                <a:solidFill>
                  <a:srgbClr val="343131"/>
                </a:solidFill>
              </a:rPr>
              <a:t>Μ</a:t>
            </a:r>
            <a:r>
              <a:rPr dirty="0">
                <a:solidFill>
                  <a:srgbClr val="343131"/>
                </a:solidFill>
              </a:rPr>
              <a:t>Α</a:t>
            </a:r>
            <a:r>
              <a:rPr spc="-35" dirty="0">
                <a:solidFill>
                  <a:srgbClr val="343131"/>
                </a:solidFill>
              </a:rPr>
              <a:t> </a:t>
            </a:r>
            <a:r>
              <a:rPr spc="-15" dirty="0">
                <a:solidFill>
                  <a:srgbClr val="343131"/>
                </a:solidFill>
              </a:rPr>
              <a:t>(</a:t>
            </a:r>
            <a:r>
              <a:rPr spc="-10" dirty="0">
                <a:solidFill>
                  <a:srgbClr val="343131"/>
                </a:solidFill>
              </a:rPr>
              <a:t>2</a:t>
            </a:r>
            <a:r>
              <a:rPr dirty="0">
                <a:solidFill>
                  <a:srgbClr val="343131"/>
                </a:solidFill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52219" y="1715261"/>
            <a:ext cx="8122284" cy="2174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μα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γγ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ενέ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45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:</a:t>
            </a:r>
            <a:r>
              <a:rPr sz="18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εννο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  <a:spcBef>
                <a:spcPts val="1080"/>
              </a:spcBef>
            </a:pP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«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 </a:t>
            </a:r>
            <a:r>
              <a:rPr sz="1800" b="1" spc="8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επ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5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μονι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κή </a:t>
            </a:r>
            <a:r>
              <a:rPr sz="1800" b="1" spc="9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, </a:t>
            </a:r>
            <a:r>
              <a:rPr sz="1800" b="1" spc="8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 </a:t>
            </a:r>
            <a:r>
              <a:rPr sz="1800" b="1" spc="1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ωση </a:t>
            </a:r>
            <a:r>
              <a:rPr sz="1800" b="1" spc="10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υ </a:t>
            </a:r>
            <a:r>
              <a:rPr sz="1800" b="1" spc="9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 </a:t>
            </a:r>
            <a:r>
              <a:rPr sz="1800" b="1" spc="1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 </a:t>
            </a:r>
            <a:r>
              <a:rPr sz="1800" b="1" spc="9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 </a:t>
            </a:r>
            <a:r>
              <a:rPr sz="1800" b="1" spc="8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όν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ο </a:t>
            </a:r>
            <a:r>
              <a:rPr sz="1800" b="1" spc="1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ο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ώ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 α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τά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…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»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(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Φ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ια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1800" b="1" spc="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197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7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  <a:spcBef>
                <a:spcPts val="1080"/>
              </a:spcBef>
              <a:tabLst>
                <a:tab pos="768350" algn="l"/>
                <a:tab pos="2204085" algn="l"/>
                <a:tab pos="3334385" algn="l"/>
                <a:tab pos="3968750" algn="l"/>
                <a:tab pos="4459605" algn="l"/>
                <a:tab pos="5755005" algn="l"/>
                <a:tab pos="6717665" algn="l"/>
                <a:tab pos="7900670" algn="l"/>
              </a:tabLst>
            </a:pP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«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θε	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επ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5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ον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ό	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επί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	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	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	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:	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πο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ζ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ά	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(π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)	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ο 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ξ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επέ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»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(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M</a:t>
            </a:r>
            <a:r>
              <a:rPr sz="1800" b="1" spc="-30" dirty="0">
                <a:solidFill>
                  <a:srgbClr val="20212A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x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75" dirty="0">
                <a:solidFill>
                  <a:srgbClr val="20212A"/>
                </a:solidFill>
                <a:latin typeface="Calibri"/>
                <a:cs typeface="Calibri"/>
              </a:rPr>
              <a:t>W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b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er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)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3960" y="1064260"/>
            <a:ext cx="8229600" cy="688975"/>
          </a:xfrm>
          <a:custGeom>
            <a:avLst/>
            <a:gdLst/>
            <a:ahLst/>
            <a:cxnLst/>
            <a:rect l="l" t="t" r="r" b="b"/>
            <a:pathLst>
              <a:path w="8229600" h="688975">
                <a:moveTo>
                  <a:pt x="0" y="688848"/>
                </a:moveTo>
                <a:lnTo>
                  <a:pt x="8229600" y="688848"/>
                </a:lnTo>
                <a:lnTo>
                  <a:pt x="8229600" y="0"/>
                </a:lnTo>
                <a:lnTo>
                  <a:pt x="0" y="0"/>
                </a:lnTo>
                <a:lnTo>
                  <a:pt x="0" y="688848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3960" y="1753107"/>
            <a:ext cx="8229600" cy="4239895"/>
          </a:xfrm>
          <a:custGeom>
            <a:avLst/>
            <a:gdLst/>
            <a:ahLst/>
            <a:cxnLst/>
            <a:rect l="l" t="t" r="r" b="b"/>
            <a:pathLst>
              <a:path w="8229600" h="4239895">
                <a:moveTo>
                  <a:pt x="0" y="4239768"/>
                </a:moveTo>
                <a:lnTo>
                  <a:pt x="8229600" y="4239768"/>
                </a:lnTo>
                <a:lnTo>
                  <a:pt x="8229600" y="0"/>
                </a:lnTo>
                <a:lnTo>
                  <a:pt x="0" y="0"/>
                </a:lnTo>
                <a:lnTo>
                  <a:pt x="0" y="4239768"/>
                </a:lnTo>
                <a:close/>
              </a:path>
            </a:pathLst>
          </a:custGeom>
          <a:solidFill>
            <a:srgbClr val="EEC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7862" y="1731136"/>
            <a:ext cx="8242300" cy="41275"/>
          </a:xfrm>
          <a:custGeom>
            <a:avLst/>
            <a:gdLst/>
            <a:ahLst/>
            <a:cxnLst/>
            <a:rect l="l" t="t" r="r" b="b"/>
            <a:pathLst>
              <a:path w="8242300" h="41275">
                <a:moveTo>
                  <a:pt x="0" y="40894"/>
                </a:moveTo>
                <a:lnTo>
                  <a:pt x="8241793" y="40894"/>
                </a:lnTo>
                <a:lnTo>
                  <a:pt x="8241793" y="0"/>
                </a:lnTo>
                <a:lnTo>
                  <a:pt x="0" y="0"/>
                </a:lnTo>
                <a:lnTo>
                  <a:pt x="0" y="408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03959" y="1058163"/>
            <a:ext cx="0" cy="4940935"/>
          </a:xfrm>
          <a:custGeom>
            <a:avLst/>
            <a:gdLst/>
            <a:ahLst/>
            <a:cxnLst/>
            <a:rect l="l" t="t" r="r" b="b"/>
            <a:pathLst>
              <a:path h="4940935">
                <a:moveTo>
                  <a:pt x="0" y="0"/>
                </a:moveTo>
                <a:lnTo>
                  <a:pt x="0" y="4940808"/>
                </a:lnTo>
              </a:path>
            </a:pathLst>
          </a:custGeom>
          <a:ln w="1346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33559" y="1058163"/>
            <a:ext cx="0" cy="4940935"/>
          </a:xfrm>
          <a:custGeom>
            <a:avLst/>
            <a:gdLst/>
            <a:ahLst/>
            <a:cxnLst/>
            <a:rect l="l" t="t" r="r" b="b"/>
            <a:pathLst>
              <a:path h="4940935">
                <a:moveTo>
                  <a:pt x="0" y="0"/>
                </a:moveTo>
                <a:lnTo>
                  <a:pt x="0" y="4940808"/>
                </a:lnTo>
              </a:path>
            </a:pathLst>
          </a:custGeom>
          <a:ln w="134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7862" y="1064260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>
                <a:moveTo>
                  <a:pt x="0" y="0"/>
                </a:moveTo>
                <a:lnTo>
                  <a:pt x="8241793" y="0"/>
                </a:lnTo>
              </a:path>
            </a:pathLst>
          </a:custGeom>
          <a:ln w="134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7862" y="5992876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>
                <a:moveTo>
                  <a:pt x="0" y="0"/>
                </a:moveTo>
                <a:lnTo>
                  <a:pt x="8241793" y="0"/>
                </a:lnTo>
              </a:path>
            </a:pathLst>
          </a:custGeom>
          <a:ln w="134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85747" y="1130086"/>
            <a:ext cx="701230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80" dirty="0">
                <a:solidFill>
                  <a:srgbClr val="FFFFFF"/>
                </a:solidFill>
                <a:latin typeface="Times New Roman"/>
                <a:cs typeface="Times New Roman"/>
              </a:rPr>
              <a:t>Μ</a:t>
            </a:r>
            <a:r>
              <a:rPr sz="2000" b="1" spc="210" dirty="0">
                <a:solidFill>
                  <a:srgbClr val="FFFFFF"/>
                </a:solidFill>
                <a:latin typeface="Times New Roman"/>
                <a:cs typeface="Times New Roman"/>
              </a:rPr>
              <a:t>έ</a:t>
            </a:r>
            <a:r>
              <a:rPr sz="2000" b="1" spc="195" dirty="0">
                <a:solidFill>
                  <a:srgbClr val="FFFFFF"/>
                </a:solidFill>
                <a:latin typeface="Times New Roman"/>
                <a:cs typeface="Times New Roman"/>
              </a:rPr>
              <a:t>θ</a:t>
            </a:r>
            <a:r>
              <a:rPr sz="2000" b="1" spc="235" dirty="0">
                <a:solidFill>
                  <a:srgbClr val="FFFFFF"/>
                </a:solidFill>
                <a:latin typeface="Times New Roman"/>
                <a:cs typeface="Times New Roman"/>
              </a:rPr>
              <a:t>ο</a:t>
            </a:r>
            <a:r>
              <a:rPr sz="20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δοι</a:t>
            </a:r>
            <a:r>
              <a:rPr sz="20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470" dirty="0">
                <a:solidFill>
                  <a:srgbClr val="FFFFFF"/>
                </a:solidFill>
                <a:latin typeface="Times New Roman"/>
                <a:cs typeface="Times New Roman"/>
              </a:rPr>
              <a:t>π</a:t>
            </a:r>
            <a:r>
              <a:rPr sz="2000" b="1" spc="330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000" b="1" spc="190" dirty="0">
                <a:solidFill>
                  <a:srgbClr val="FFFFFF"/>
                </a:solidFill>
                <a:latin typeface="Times New Roman"/>
                <a:cs typeface="Times New Roman"/>
              </a:rPr>
              <a:t>ρ</a:t>
            </a:r>
            <a:r>
              <a:rPr sz="2000" b="1" spc="310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00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γ</a:t>
            </a:r>
            <a:r>
              <a:rPr sz="2000" b="1" spc="325" dirty="0">
                <a:solidFill>
                  <a:srgbClr val="FFFFFF"/>
                </a:solidFill>
                <a:latin typeface="Times New Roman"/>
                <a:cs typeface="Times New Roman"/>
              </a:rPr>
              <a:t>ω</a:t>
            </a:r>
            <a:r>
              <a:rPr sz="200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γ</a:t>
            </a:r>
            <a:r>
              <a:rPr sz="2000" b="1" spc="105" dirty="0">
                <a:solidFill>
                  <a:srgbClr val="FFFFFF"/>
                </a:solidFill>
                <a:latin typeface="Times New Roman"/>
                <a:cs typeface="Times New Roman"/>
              </a:rPr>
              <a:t>ή</a:t>
            </a:r>
            <a:r>
              <a:rPr sz="2000" b="1" spc="310" dirty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470" dirty="0">
                <a:solidFill>
                  <a:srgbClr val="FFFFFF"/>
                </a:solidFill>
                <a:latin typeface="Times New Roman"/>
                <a:cs typeface="Times New Roman"/>
              </a:rPr>
              <a:t>π</a:t>
            </a:r>
            <a:r>
              <a:rPr sz="2000" b="1" spc="235" dirty="0">
                <a:solidFill>
                  <a:srgbClr val="FFFFFF"/>
                </a:solidFill>
                <a:latin typeface="Times New Roman"/>
                <a:cs typeface="Times New Roman"/>
              </a:rPr>
              <a:t>ο</a:t>
            </a:r>
            <a:r>
              <a:rPr sz="200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2000" b="1" spc="235" dirty="0">
                <a:solidFill>
                  <a:srgbClr val="FFFFFF"/>
                </a:solidFill>
                <a:latin typeface="Times New Roman"/>
                <a:cs typeface="Times New Roman"/>
              </a:rPr>
              <a:t>ο</a:t>
            </a:r>
            <a:r>
              <a:rPr sz="20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sz="20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κ</a:t>
            </a:r>
            <a:r>
              <a:rPr sz="2000" b="1" spc="310" dirty="0">
                <a:solidFill>
                  <a:srgbClr val="FFFFFF"/>
                </a:solidFill>
                <a:latin typeface="Times New Roman"/>
                <a:cs typeface="Times New Roman"/>
              </a:rPr>
              <a:t>ώ</a:t>
            </a:r>
            <a:r>
              <a:rPr sz="2000" b="1" spc="19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0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δ</a:t>
            </a:r>
            <a:r>
              <a:rPr sz="2000" b="1" spc="210" dirty="0">
                <a:solidFill>
                  <a:srgbClr val="FFFFFF"/>
                </a:solidFill>
                <a:latin typeface="Times New Roman"/>
                <a:cs typeface="Times New Roman"/>
              </a:rPr>
              <a:t>ε</a:t>
            </a:r>
            <a:r>
              <a:rPr sz="20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δ</a:t>
            </a:r>
            <a:r>
              <a:rPr sz="2000" b="1" spc="235" dirty="0">
                <a:solidFill>
                  <a:srgbClr val="FFFFFF"/>
                </a:solidFill>
                <a:latin typeface="Times New Roman"/>
                <a:cs typeface="Times New Roman"/>
              </a:rPr>
              <a:t>ο</a:t>
            </a:r>
            <a:r>
              <a:rPr sz="200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μ</a:t>
            </a:r>
            <a:r>
              <a:rPr sz="2000" b="1" spc="190" dirty="0">
                <a:solidFill>
                  <a:srgbClr val="FFFFFF"/>
                </a:solidFill>
                <a:latin typeface="Times New Roman"/>
                <a:cs typeface="Times New Roman"/>
              </a:rPr>
              <a:t>έ</a:t>
            </a:r>
            <a:r>
              <a:rPr sz="2000" b="1" spc="265" dirty="0">
                <a:solidFill>
                  <a:srgbClr val="FFFFFF"/>
                </a:solidFill>
                <a:latin typeface="Times New Roman"/>
                <a:cs typeface="Times New Roman"/>
              </a:rPr>
              <a:t>νω</a:t>
            </a:r>
            <a:r>
              <a:rPr sz="2000" b="1" spc="19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000" b="1" spc="275" dirty="0">
                <a:solidFill>
                  <a:srgbClr val="FFFFFF"/>
                </a:solidFill>
                <a:latin typeface="Times New Roman"/>
                <a:cs typeface="Times New Roman"/>
              </a:rPr>
              <a:t>σ</a:t>
            </a:r>
            <a:r>
              <a:rPr sz="200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υ</a:t>
            </a:r>
            <a:r>
              <a:rPr sz="2000" b="1" spc="22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2000" b="1" spc="190" dirty="0">
                <a:solidFill>
                  <a:srgbClr val="FFFFFF"/>
                </a:solidFill>
                <a:latin typeface="Times New Roman"/>
                <a:cs typeface="Times New Roman"/>
              </a:rPr>
              <a:t>έ</a:t>
            </a:r>
            <a:r>
              <a:rPr sz="200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χ</a:t>
            </a:r>
            <a:r>
              <a:rPr sz="20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ε</a:t>
            </a:r>
            <a:r>
              <a:rPr sz="200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2000" b="1" spc="310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85747" y="1812562"/>
            <a:ext cx="7874000" cy="2481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Lucida Sans Unicode"/>
                <a:cs typeface="Lucida Sans Unicode"/>
              </a:rPr>
              <a:t>Ε.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Σ</a:t>
            </a:r>
            <a:r>
              <a:rPr sz="2000" spc="-5" dirty="0">
                <a:latin typeface="Lucida Sans Unicode"/>
                <a:cs typeface="Lucida Sans Unicode"/>
              </a:rPr>
              <a:t>υ</a:t>
            </a:r>
            <a:r>
              <a:rPr sz="2000" spc="-25" dirty="0">
                <a:latin typeface="Lucida Sans Unicode"/>
                <a:cs typeface="Lucida Sans Unicode"/>
              </a:rPr>
              <a:t>λλ</a:t>
            </a:r>
            <a:r>
              <a:rPr sz="2000" spc="-15" dirty="0">
                <a:latin typeface="Lucida Sans Unicode"/>
                <a:cs typeface="Lucida Sans Unicode"/>
              </a:rPr>
              <a:t>ο</a:t>
            </a:r>
            <a:r>
              <a:rPr sz="2000" spc="-25" dirty="0">
                <a:latin typeface="Lucida Sans Unicode"/>
                <a:cs typeface="Lucida Sans Unicode"/>
              </a:rPr>
              <a:t>γ</a:t>
            </a:r>
            <a:r>
              <a:rPr sz="2000" spc="-15" dirty="0">
                <a:latin typeface="Lucida Sans Unicode"/>
                <a:cs typeface="Lucida Sans Unicode"/>
              </a:rPr>
              <a:t>ή</a:t>
            </a:r>
            <a:r>
              <a:rPr sz="2000" spc="45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κ</a:t>
            </a:r>
            <a:r>
              <a:rPr sz="2000" spc="-5" dirty="0">
                <a:latin typeface="Lucida Sans Unicode"/>
                <a:cs typeface="Lucida Sans Unicode"/>
              </a:rPr>
              <a:t>α</a:t>
            </a:r>
            <a:r>
              <a:rPr sz="2000" spc="-10" dirty="0">
                <a:latin typeface="Lucida Sans Unicode"/>
                <a:cs typeface="Lucida Sans Unicode"/>
              </a:rPr>
              <a:t>ι</a:t>
            </a:r>
            <a:r>
              <a:rPr sz="2000" spc="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ανά</a:t>
            </a:r>
            <a:r>
              <a:rPr sz="2000" spc="-25" dirty="0">
                <a:latin typeface="Lucida Sans Unicode"/>
                <a:cs typeface="Lucida Sans Unicode"/>
              </a:rPr>
              <a:t>λ</a:t>
            </a:r>
            <a:r>
              <a:rPr sz="2000" spc="-5" dirty="0">
                <a:latin typeface="Lucida Sans Unicode"/>
                <a:cs typeface="Lucida Sans Unicode"/>
              </a:rPr>
              <a:t>υ</a:t>
            </a:r>
            <a:r>
              <a:rPr sz="2000" spc="-15" dirty="0">
                <a:latin typeface="Lucida Sans Unicode"/>
                <a:cs typeface="Lucida Sans Unicode"/>
              </a:rPr>
              <a:t>ση</a:t>
            </a:r>
            <a:r>
              <a:rPr sz="2000" spc="25" dirty="0">
                <a:latin typeface="Lucida Sans Unicode"/>
                <a:cs typeface="Lucida Sans Unicode"/>
              </a:rPr>
              <a:t> </a:t>
            </a:r>
            <a:r>
              <a:rPr sz="2050" i="1" spc="340" dirty="0">
                <a:latin typeface="Times New Roman"/>
                <a:cs typeface="Times New Roman"/>
              </a:rPr>
              <a:t>τ</a:t>
            </a:r>
            <a:r>
              <a:rPr sz="2050" i="1" spc="235" dirty="0">
                <a:latin typeface="Times New Roman"/>
                <a:cs typeface="Times New Roman"/>
              </a:rPr>
              <a:t>ε</a:t>
            </a:r>
            <a:r>
              <a:rPr sz="2050" i="1" spc="90" dirty="0">
                <a:latin typeface="Times New Roman"/>
                <a:cs typeface="Times New Roman"/>
              </a:rPr>
              <a:t>κ</a:t>
            </a:r>
            <a:r>
              <a:rPr sz="2050" i="1" spc="215" dirty="0">
                <a:latin typeface="Times New Roman"/>
                <a:cs typeface="Times New Roman"/>
              </a:rPr>
              <a:t>μη</a:t>
            </a:r>
            <a:r>
              <a:rPr sz="2050" i="1" spc="250" dirty="0">
                <a:latin typeface="Times New Roman"/>
                <a:cs typeface="Times New Roman"/>
              </a:rPr>
              <a:t>ρ</a:t>
            </a:r>
            <a:r>
              <a:rPr sz="2050" i="1" spc="165" dirty="0">
                <a:latin typeface="Times New Roman"/>
                <a:cs typeface="Times New Roman"/>
              </a:rPr>
              <a:t>ί</a:t>
            </a:r>
            <a:r>
              <a:rPr sz="2050" i="1" spc="320" dirty="0">
                <a:latin typeface="Times New Roman"/>
                <a:cs typeface="Times New Roman"/>
              </a:rPr>
              <a:t>ω</a:t>
            </a:r>
            <a:r>
              <a:rPr sz="2050" i="1" spc="180" dirty="0">
                <a:latin typeface="Times New Roman"/>
                <a:cs typeface="Times New Roman"/>
              </a:rPr>
              <a:t>ν</a:t>
            </a: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Lucida Sans Unicode"/>
                <a:cs typeface="Lucida Sans Unicode"/>
              </a:rPr>
              <a:t>Π</a:t>
            </a:r>
            <a:r>
              <a:rPr sz="1800" spc="5" dirty="0">
                <a:latin typeface="Lucida Sans Unicode"/>
                <a:cs typeface="Lucida Sans Unicode"/>
              </a:rPr>
              <a:t>ρ</a:t>
            </a:r>
            <a:r>
              <a:rPr sz="1800" dirty="0">
                <a:latin typeface="Lucida Sans Unicode"/>
                <a:cs typeface="Lucida Sans Unicode"/>
              </a:rPr>
              <a:t>όκ</a:t>
            </a:r>
            <a:r>
              <a:rPr sz="1800" spc="10" dirty="0">
                <a:latin typeface="Lucida Sans Unicode"/>
                <a:cs typeface="Lucida Sans Unicode"/>
              </a:rPr>
              <a:t>ε</a:t>
            </a:r>
            <a:r>
              <a:rPr sz="1800" spc="5" dirty="0">
                <a:latin typeface="Lucida Sans Unicode"/>
                <a:cs typeface="Lucida Sans Unicode"/>
              </a:rPr>
              <a:t>ι</a:t>
            </a:r>
            <a:r>
              <a:rPr sz="1800" spc="-10" dirty="0">
                <a:latin typeface="Lucida Sans Unicode"/>
                <a:cs typeface="Lucida Sans Unicode"/>
              </a:rPr>
              <a:t>τ</a:t>
            </a:r>
            <a:r>
              <a:rPr sz="1800" spc="5" dirty="0">
                <a:latin typeface="Lucida Sans Unicode"/>
                <a:cs typeface="Lucida Sans Unicode"/>
              </a:rPr>
              <a:t>α</a:t>
            </a:r>
            <a:r>
              <a:rPr sz="1800" dirty="0">
                <a:latin typeface="Lucida Sans Unicode"/>
                <a:cs typeface="Lucida Sans Unicode"/>
              </a:rPr>
              <a:t>ι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γ</a:t>
            </a:r>
            <a:r>
              <a:rPr sz="1800" spc="5" dirty="0">
                <a:latin typeface="Lucida Sans Unicode"/>
                <a:cs typeface="Lucida Sans Unicode"/>
              </a:rPr>
              <a:t>ι</a:t>
            </a:r>
            <a:r>
              <a:rPr sz="1800" dirty="0">
                <a:latin typeface="Lucida Sans Unicode"/>
                <a:cs typeface="Lucida Sans Unicode"/>
              </a:rPr>
              <a:t>α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σ</a:t>
            </a:r>
            <a:r>
              <a:rPr sz="1800" spc="-10" dirty="0">
                <a:latin typeface="Lucida Sans Unicode"/>
                <a:cs typeface="Lucida Sans Unicode"/>
              </a:rPr>
              <a:t>τ</a:t>
            </a:r>
            <a:r>
              <a:rPr sz="1800" dirty="0">
                <a:latin typeface="Lucida Sans Unicode"/>
                <a:cs typeface="Lucida Sans Unicode"/>
              </a:rPr>
              <a:t>ο</a:t>
            </a:r>
            <a:r>
              <a:rPr sz="1800" spc="5" dirty="0">
                <a:latin typeface="Lucida Sans Unicode"/>
                <a:cs typeface="Lucida Sans Unicode"/>
              </a:rPr>
              <a:t>ι</a:t>
            </a:r>
            <a:r>
              <a:rPr sz="1800" spc="-5" dirty="0">
                <a:latin typeface="Lucida Sans Unicode"/>
                <a:cs typeface="Lucida Sans Unicode"/>
              </a:rPr>
              <a:t>χ</a:t>
            </a:r>
            <a:r>
              <a:rPr sz="1800" spc="10" dirty="0">
                <a:latin typeface="Lucida Sans Unicode"/>
                <a:cs typeface="Lucida Sans Unicode"/>
              </a:rPr>
              <a:t>ε</a:t>
            </a:r>
            <a:r>
              <a:rPr sz="1800" spc="5" dirty="0">
                <a:latin typeface="Lucida Sans Unicode"/>
                <a:cs typeface="Lucida Sans Unicode"/>
              </a:rPr>
              <a:t>ί</a:t>
            </a:r>
            <a:r>
              <a:rPr sz="1800" dirty="0">
                <a:latin typeface="Lucida Sans Unicode"/>
                <a:cs typeface="Lucida Sans Unicode"/>
              </a:rPr>
              <a:t>α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π</a:t>
            </a:r>
            <a:r>
              <a:rPr sz="1800" dirty="0">
                <a:latin typeface="Lucida Sans Unicode"/>
                <a:cs typeface="Lucida Sans Unicode"/>
              </a:rPr>
              <a:t>ου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έ</a:t>
            </a:r>
            <a:r>
              <a:rPr sz="1800" spc="-5" dirty="0">
                <a:latin typeface="Lucida Sans Unicode"/>
                <a:cs typeface="Lucida Sans Unicode"/>
              </a:rPr>
              <a:t>χ</a:t>
            </a:r>
            <a:r>
              <a:rPr sz="1800" dirty="0">
                <a:latin typeface="Lucida Sans Unicode"/>
                <a:cs typeface="Lucida Sans Unicode"/>
              </a:rPr>
              <a:t>ο</a:t>
            </a:r>
            <a:r>
              <a:rPr sz="1800" spc="5" dirty="0">
                <a:latin typeface="Lucida Sans Unicode"/>
                <a:cs typeface="Lucida Sans Unicode"/>
              </a:rPr>
              <a:t>υ</a:t>
            </a:r>
            <a:r>
              <a:rPr sz="1800" dirty="0">
                <a:latin typeface="Lucida Sans Unicode"/>
                <a:cs typeface="Lucida Sans Unicode"/>
              </a:rPr>
              <a:t>ν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π</a:t>
            </a:r>
            <a:r>
              <a:rPr sz="1800" spc="5" dirty="0">
                <a:latin typeface="Lucida Sans Unicode"/>
                <a:cs typeface="Lucida Sans Unicode"/>
              </a:rPr>
              <a:t>αρα</a:t>
            </a:r>
            <a:r>
              <a:rPr sz="1800" spc="-5" dirty="0">
                <a:latin typeface="Lucida Sans Unicode"/>
                <a:cs typeface="Lucida Sans Unicode"/>
              </a:rPr>
              <a:t>χ</a:t>
            </a:r>
            <a:r>
              <a:rPr sz="1800" dirty="0">
                <a:latin typeface="Lucida Sans Unicode"/>
                <a:cs typeface="Lucida Sans Unicode"/>
              </a:rPr>
              <a:t>θ</a:t>
            </a:r>
            <a:r>
              <a:rPr sz="1800" spc="10" dirty="0">
                <a:latin typeface="Lucida Sans Unicode"/>
                <a:cs typeface="Lucida Sans Unicode"/>
              </a:rPr>
              <a:t>ε</a:t>
            </a:r>
            <a:r>
              <a:rPr sz="1800" dirty="0">
                <a:latin typeface="Lucida Sans Unicode"/>
                <a:cs typeface="Lucida Sans Unicode"/>
              </a:rPr>
              <a:t>ί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γ</a:t>
            </a:r>
            <a:r>
              <a:rPr sz="1800" spc="5" dirty="0">
                <a:latin typeface="Lucida Sans Unicode"/>
                <a:cs typeface="Lucida Sans Unicode"/>
              </a:rPr>
              <a:t>ι</a:t>
            </a:r>
            <a:r>
              <a:rPr sz="1800" dirty="0">
                <a:latin typeface="Lucida Sans Unicode"/>
                <a:cs typeface="Lucida Sans Unicode"/>
              </a:rPr>
              <a:t>α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5" dirty="0">
                <a:latin typeface="Lucida Sans Unicode"/>
                <a:cs typeface="Lucida Sans Unicode"/>
              </a:rPr>
              <a:t>άλλ</a:t>
            </a:r>
            <a:r>
              <a:rPr sz="1800" dirty="0">
                <a:latin typeface="Lucida Sans Unicode"/>
                <a:cs typeface="Lucida Sans Unicode"/>
              </a:rPr>
              <a:t>ο</a:t>
            </a:r>
            <a:r>
              <a:rPr sz="1800" spc="5" dirty="0">
                <a:latin typeface="Lucida Sans Unicode"/>
                <a:cs typeface="Lucida Sans Unicode"/>
              </a:rPr>
              <a:t>υ</a:t>
            </a:r>
            <a:r>
              <a:rPr sz="1800" dirty="0">
                <a:latin typeface="Lucida Sans Unicode"/>
                <a:cs typeface="Lucida Sans Unicode"/>
              </a:rPr>
              <a:t>ς</a:t>
            </a:r>
            <a:r>
              <a:rPr sz="1800" spc="-10" dirty="0">
                <a:latin typeface="Lucida Sans Unicode"/>
                <a:cs typeface="Lucida Sans Unicode"/>
              </a:rPr>
              <a:t> (ξ</a:t>
            </a:r>
            <a:r>
              <a:rPr sz="1800" spc="10" dirty="0">
                <a:latin typeface="Lucida Sans Unicode"/>
                <a:cs typeface="Lucida Sans Unicode"/>
              </a:rPr>
              <a:t>έ</a:t>
            </a:r>
            <a:r>
              <a:rPr sz="1800" spc="-5" dirty="0">
                <a:latin typeface="Lucida Sans Unicode"/>
                <a:cs typeface="Lucida Sans Unicode"/>
              </a:rPr>
              <a:t>ν</a:t>
            </a:r>
            <a:r>
              <a:rPr sz="1800" dirty="0">
                <a:latin typeface="Lucida Sans Unicode"/>
                <a:cs typeface="Lucida Sans Unicode"/>
              </a:rPr>
              <a:t>ο</a:t>
            </a:r>
            <a:r>
              <a:rPr sz="1800" spc="5" dirty="0">
                <a:latin typeface="Lucida Sans Unicode"/>
                <a:cs typeface="Lucida Sans Unicode"/>
              </a:rPr>
              <a:t>υ</a:t>
            </a:r>
            <a:r>
              <a:rPr sz="1800" dirty="0">
                <a:latin typeface="Lucida Sans Unicode"/>
                <a:cs typeface="Lucida Sans Unicode"/>
              </a:rPr>
              <a:t>ς </a:t>
            </a:r>
            <a:r>
              <a:rPr sz="1800" spc="10" dirty="0">
                <a:latin typeface="Lucida Sans Unicode"/>
                <a:cs typeface="Lucida Sans Unicode"/>
              </a:rPr>
              <a:t>π</a:t>
            </a:r>
            <a:r>
              <a:rPr sz="1800" spc="5" dirty="0">
                <a:latin typeface="Lucida Sans Unicode"/>
                <a:cs typeface="Lucida Sans Unicode"/>
              </a:rPr>
              <a:t>ρ</a:t>
            </a:r>
            <a:r>
              <a:rPr sz="1800" dirty="0">
                <a:latin typeface="Lucida Sans Unicode"/>
                <a:cs typeface="Lucida Sans Unicode"/>
              </a:rPr>
              <a:t>ος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τ</a:t>
            </a:r>
            <a:r>
              <a:rPr sz="1800" spc="5" dirty="0">
                <a:latin typeface="Lucida Sans Unicode"/>
                <a:cs typeface="Lucida Sans Unicode"/>
              </a:rPr>
              <a:t>η</a:t>
            </a:r>
            <a:r>
              <a:rPr sz="1800" dirty="0">
                <a:latin typeface="Lucida Sans Unicode"/>
                <a:cs typeface="Lucida Sans Unicode"/>
              </a:rPr>
              <a:t>ν</a:t>
            </a:r>
            <a:r>
              <a:rPr sz="1800" spc="25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ε</a:t>
            </a:r>
            <a:r>
              <a:rPr sz="1800" spc="5" dirty="0">
                <a:latin typeface="Lucida Sans Unicode"/>
                <a:cs typeface="Lucida Sans Unicode"/>
              </a:rPr>
              <a:t>ρ</a:t>
            </a:r>
            <a:r>
              <a:rPr sz="1800" spc="10" dirty="0">
                <a:latin typeface="Lucida Sans Unicode"/>
                <a:cs typeface="Lucida Sans Unicode"/>
              </a:rPr>
              <a:t>ε</a:t>
            </a:r>
            <a:r>
              <a:rPr sz="1800" spc="5" dirty="0">
                <a:latin typeface="Lucida Sans Unicode"/>
                <a:cs typeface="Lucida Sans Unicode"/>
              </a:rPr>
              <a:t>υ</a:t>
            </a:r>
            <a:r>
              <a:rPr sz="1800" spc="-5" dirty="0">
                <a:latin typeface="Lucida Sans Unicode"/>
                <a:cs typeface="Lucida Sans Unicode"/>
              </a:rPr>
              <a:t>ν</a:t>
            </a:r>
            <a:r>
              <a:rPr sz="1800" spc="5" dirty="0">
                <a:latin typeface="Lucida Sans Unicode"/>
                <a:cs typeface="Lucida Sans Unicode"/>
              </a:rPr>
              <a:t>η</a:t>
            </a:r>
            <a:r>
              <a:rPr sz="1800" spc="-10" dirty="0">
                <a:latin typeface="Lucida Sans Unicode"/>
                <a:cs typeface="Lucida Sans Unicode"/>
              </a:rPr>
              <a:t>τ</a:t>
            </a:r>
            <a:r>
              <a:rPr sz="1800" spc="5" dirty="0">
                <a:latin typeface="Lucida Sans Unicode"/>
                <a:cs typeface="Lucida Sans Unicode"/>
              </a:rPr>
              <a:t>ι</a:t>
            </a:r>
            <a:r>
              <a:rPr sz="1800" dirty="0">
                <a:latin typeface="Lucida Sans Unicode"/>
                <a:cs typeface="Lucida Sans Unicode"/>
              </a:rPr>
              <a:t>κή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δ</a:t>
            </a:r>
            <a:r>
              <a:rPr sz="1800" spc="5" dirty="0">
                <a:latin typeface="Lucida Sans Unicode"/>
                <a:cs typeface="Lucida Sans Unicode"/>
              </a:rPr>
              <a:t>ι</a:t>
            </a:r>
            <a:r>
              <a:rPr sz="1800" dirty="0">
                <a:latin typeface="Lucida Sans Unicode"/>
                <a:cs typeface="Lucida Sans Unicode"/>
              </a:rPr>
              <a:t>α</a:t>
            </a:r>
            <a:r>
              <a:rPr sz="1800" spc="-10" dirty="0">
                <a:latin typeface="Lucida Sans Unicode"/>
                <a:cs typeface="Lucida Sans Unicode"/>
              </a:rPr>
              <a:t>δ</a:t>
            </a:r>
            <a:r>
              <a:rPr sz="1800" spc="5" dirty="0">
                <a:latin typeface="Lucida Sans Unicode"/>
                <a:cs typeface="Lucida Sans Unicode"/>
              </a:rPr>
              <a:t>ι</a:t>
            </a:r>
            <a:r>
              <a:rPr sz="1800" dirty="0">
                <a:latin typeface="Lucida Sans Unicode"/>
                <a:cs typeface="Lucida Sans Unicode"/>
              </a:rPr>
              <a:t>κ</a:t>
            </a:r>
            <a:r>
              <a:rPr sz="1800" spc="5" dirty="0">
                <a:latin typeface="Lucida Sans Unicode"/>
                <a:cs typeface="Lucida Sans Unicode"/>
              </a:rPr>
              <a:t>α</a:t>
            </a:r>
            <a:r>
              <a:rPr sz="1800" spc="10" dirty="0">
                <a:latin typeface="Lucida Sans Unicode"/>
                <a:cs typeface="Lucida Sans Unicode"/>
              </a:rPr>
              <a:t>σ</a:t>
            </a:r>
            <a:r>
              <a:rPr sz="1800" spc="5" dirty="0">
                <a:latin typeface="Lucida Sans Unicode"/>
                <a:cs typeface="Lucida Sans Unicode"/>
              </a:rPr>
              <a:t>ί</a:t>
            </a:r>
            <a:r>
              <a:rPr sz="1800" dirty="0">
                <a:latin typeface="Lucida Sans Unicode"/>
                <a:cs typeface="Lucida Sans Unicode"/>
              </a:rPr>
              <a:t>α)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σ</a:t>
            </a:r>
            <a:r>
              <a:rPr sz="1800" dirty="0">
                <a:latin typeface="Lucida Sans Unicode"/>
                <a:cs typeface="Lucida Sans Unicode"/>
              </a:rPr>
              <a:t>κο</a:t>
            </a:r>
            <a:r>
              <a:rPr sz="1800" spc="10" dirty="0">
                <a:latin typeface="Lucida Sans Unicode"/>
                <a:cs typeface="Lucida Sans Unicode"/>
              </a:rPr>
              <a:t>π</a:t>
            </a:r>
            <a:r>
              <a:rPr sz="1800" dirty="0">
                <a:latin typeface="Lucida Sans Unicode"/>
                <a:cs typeface="Lucida Sans Unicode"/>
              </a:rPr>
              <a:t>ο</a:t>
            </a:r>
            <a:r>
              <a:rPr sz="1800" spc="5" dirty="0">
                <a:latin typeface="Lucida Sans Unicode"/>
                <a:cs typeface="Lucida Sans Unicode"/>
              </a:rPr>
              <a:t>ύς</a:t>
            </a:r>
            <a:r>
              <a:rPr sz="1800" dirty="0">
                <a:latin typeface="Lucida Sans Unicode"/>
                <a:cs typeface="Lucida Sans Unicode"/>
              </a:rPr>
              <a:t>,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5" dirty="0">
                <a:latin typeface="Lucida Sans Unicode"/>
                <a:cs typeface="Lucida Sans Unicode"/>
              </a:rPr>
              <a:t>αλ</a:t>
            </a:r>
            <a:r>
              <a:rPr sz="1800" spc="10" dirty="0">
                <a:latin typeface="Lucida Sans Unicode"/>
                <a:cs typeface="Lucida Sans Unicode"/>
              </a:rPr>
              <a:t>λ</a:t>
            </a:r>
            <a:r>
              <a:rPr sz="1800" dirty="0">
                <a:latin typeface="Lucida Sans Unicode"/>
                <a:cs typeface="Lucida Sans Unicode"/>
              </a:rPr>
              <a:t>ά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σ</a:t>
            </a:r>
            <a:r>
              <a:rPr sz="1800" spc="5" dirty="0">
                <a:latin typeface="Lucida Sans Unicode"/>
                <a:cs typeface="Lucida Sans Unicode"/>
              </a:rPr>
              <a:t>υλλ</a:t>
            </a:r>
            <a:r>
              <a:rPr sz="1800" spc="10" dirty="0">
                <a:latin typeface="Lucida Sans Unicode"/>
                <a:cs typeface="Lucida Sans Unicode"/>
              </a:rPr>
              <a:t>έ</a:t>
            </a:r>
            <a:r>
              <a:rPr sz="1800" dirty="0">
                <a:latin typeface="Lucida Sans Unicode"/>
                <a:cs typeface="Lucida Sans Unicode"/>
              </a:rPr>
              <a:t>γο</a:t>
            </a:r>
            <a:r>
              <a:rPr sz="1800" spc="-5" dirty="0">
                <a:latin typeface="Lucida Sans Unicode"/>
                <a:cs typeface="Lucida Sans Unicode"/>
              </a:rPr>
              <a:t>ν</a:t>
            </a:r>
            <a:r>
              <a:rPr sz="1800" spc="-10" dirty="0">
                <a:latin typeface="Lucida Sans Unicode"/>
                <a:cs typeface="Lucida Sans Unicode"/>
              </a:rPr>
              <a:t>τ</a:t>
            </a:r>
            <a:r>
              <a:rPr sz="1800" dirty="0">
                <a:latin typeface="Lucida Sans Unicode"/>
                <a:cs typeface="Lucida Sans Unicode"/>
              </a:rPr>
              <a:t>αι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ε</a:t>
            </a:r>
            <a:r>
              <a:rPr sz="1800" dirty="0">
                <a:latin typeface="Lucida Sans Unicode"/>
                <a:cs typeface="Lucida Sans Unicode"/>
              </a:rPr>
              <a:t>ν </a:t>
            </a:r>
            <a:r>
              <a:rPr sz="1800" spc="10" dirty="0">
                <a:latin typeface="Lucida Sans Unicode"/>
                <a:cs typeface="Lucida Sans Unicode"/>
              </a:rPr>
              <a:t>σ</a:t>
            </a:r>
            <a:r>
              <a:rPr sz="1800" spc="5" dirty="0">
                <a:latin typeface="Lucida Sans Unicode"/>
                <a:cs typeface="Lucida Sans Unicode"/>
              </a:rPr>
              <a:t>υ</a:t>
            </a:r>
            <a:r>
              <a:rPr sz="1800" spc="-5" dirty="0">
                <a:latin typeface="Lucida Sans Unicode"/>
                <a:cs typeface="Lucida Sans Unicode"/>
              </a:rPr>
              <a:t>ν</a:t>
            </a:r>
            <a:r>
              <a:rPr sz="1800" spc="10" dirty="0">
                <a:latin typeface="Lucida Sans Unicode"/>
                <a:cs typeface="Lucida Sans Unicode"/>
              </a:rPr>
              <a:t>ε</a:t>
            </a:r>
            <a:r>
              <a:rPr sz="1800" spc="-5" dirty="0">
                <a:latin typeface="Lucida Sans Unicode"/>
                <a:cs typeface="Lucida Sans Unicode"/>
              </a:rPr>
              <a:t>χ</a:t>
            </a:r>
            <a:r>
              <a:rPr sz="1800" spc="10" dirty="0">
                <a:latin typeface="Lucida Sans Unicode"/>
                <a:cs typeface="Lucida Sans Unicode"/>
              </a:rPr>
              <a:t>ε</a:t>
            </a:r>
            <a:r>
              <a:rPr sz="1800" spc="5" dirty="0">
                <a:latin typeface="Lucida Sans Unicode"/>
                <a:cs typeface="Lucida Sans Unicode"/>
              </a:rPr>
              <a:t>ί</a:t>
            </a:r>
            <a:r>
              <a:rPr sz="1800" dirty="0">
                <a:latin typeface="Lucida Sans Unicode"/>
                <a:cs typeface="Lucida Sans Unicode"/>
              </a:rPr>
              <a:t>α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spc="5" dirty="0">
                <a:latin typeface="Lucida Sans Unicode"/>
                <a:cs typeface="Lucida Sans Unicode"/>
              </a:rPr>
              <a:t>α</a:t>
            </a:r>
            <a:r>
              <a:rPr sz="1800" spc="10" dirty="0">
                <a:latin typeface="Lucida Sans Unicode"/>
                <a:cs typeface="Lucida Sans Unicode"/>
              </a:rPr>
              <a:t>π</a:t>
            </a:r>
            <a:r>
              <a:rPr sz="1800" dirty="0">
                <a:latin typeface="Lucida Sans Unicode"/>
                <a:cs typeface="Lucida Sans Unicode"/>
              </a:rPr>
              <a:t>ό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τ</a:t>
            </a:r>
            <a:r>
              <a:rPr sz="1800" dirty="0">
                <a:latin typeface="Lucida Sans Unicode"/>
                <a:cs typeface="Lucida Sans Unicode"/>
              </a:rPr>
              <a:t>ον </a:t>
            </a:r>
            <a:r>
              <a:rPr sz="1800" spc="10" dirty="0">
                <a:latin typeface="Lucida Sans Unicode"/>
                <a:cs typeface="Lucida Sans Unicode"/>
              </a:rPr>
              <a:t>ε</a:t>
            </a:r>
            <a:r>
              <a:rPr sz="1800" spc="5" dirty="0">
                <a:latin typeface="Lucida Sans Unicode"/>
                <a:cs typeface="Lucida Sans Unicode"/>
              </a:rPr>
              <a:t>ρ</a:t>
            </a:r>
            <a:r>
              <a:rPr sz="1800" spc="10" dirty="0">
                <a:latin typeface="Lucida Sans Unicode"/>
                <a:cs typeface="Lucida Sans Unicode"/>
              </a:rPr>
              <a:t>ε</a:t>
            </a:r>
            <a:r>
              <a:rPr sz="1800" spc="5" dirty="0">
                <a:latin typeface="Lucida Sans Unicode"/>
                <a:cs typeface="Lucida Sans Unicode"/>
              </a:rPr>
              <a:t>υ</a:t>
            </a:r>
            <a:r>
              <a:rPr sz="1800" spc="-5" dirty="0">
                <a:latin typeface="Lucida Sans Unicode"/>
                <a:cs typeface="Lucida Sans Unicode"/>
              </a:rPr>
              <a:t>ν</a:t>
            </a:r>
            <a:r>
              <a:rPr sz="1800" spc="5" dirty="0">
                <a:latin typeface="Lucida Sans Unicode"/>
                <a:cs typeface="Lucida Sans Unicode"/>
              </a:rPr>
              <a:t>η</a:t>
            </a:r>
            <a:r>
              <a:rPr sz="1800" spc="-10" dirty="0">
                <a:latin typeface="Lucida Sans Unicode"/>
                <a:cs typeface="Lucida Sans Unicode"/>
              </a:rPr>
              <a:t>τ</a:t>
            </a:r>
            <a:r>
              <a:rPr sz="1800" dirty="0">
                <a:latin typeface="Lucida Sans Unicode"/>
                <a:cs typeface="Lucida Sans Unicode"/>
              </a:rPr>
              <a:t>ή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και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γ</a:t>
            </a:r>
            <a:r>
              <a:rPr sz="1800" spc="5" dirty="0">
                <a:latin typeface="Lucida Sans Unicode"/>
                <a:cs typeface="Lucida Sans Unicode"/>
              </a:rPr>
              <a:t>ί</a:t>
            </a:r>
            <a:r>
              <a:rPr sz="1800" spc="-5" dirty="0">
                <a:latin typeface="Lucida Sans Unicode"/>
                <a:cs typeface="Lucida Sans Unicode"/>
              </a:rPr>
              <a:t>ν</a:t>
            </a:r>
            <a:r>
              <a:rPr sz="1800" dirty="0">
                <a:latin typeface="Lucida Sans Unicode"/>
                <a:cs typeface="Lucida Sans Unicode"/>
              </a:rPr>
              <a:t>ο</a:t>
            </a:r>
            <a:r>
              <a:rPr sz="1800" spc="-5" dirty="0">
                <a:latin typeface="Lucida Sans Unicode"/>
                <a:cs typeface="Lucida Sans Unicode"/>
              </a:rPr>
              <a:t>ν</a:t>
            </a:r>
            <a:r>
              <a:rPr sz="1800" spc="-10" dirty="0">
                <a:latin typeface="Lucida Sans Unicode"/>
                <a:cs typeface="Lucida Sans Unicode"/>
              </a:rPr>
              <a:t>τ</a:t>
            </a:r>
            <a:r>
              <a:rPr sz="1800" dirty="0">
                <a:latin typeface="Lucida Sans Unicode"/>
                <a:cs typeface="Lucida Sans Unicode"/>
              </a:rPr>
              <a:t>αι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α</a:t>
            </a:r>
            <a:r>
              <a:rPr sz="1800" spc="-5" dirty="0">
                <a:latin typeface="Lucida Sans Unicode"/>
                <a:cs typeface="Lucida Sans Unicode"/>
              </a:rPr>
              <a:t>ν</a:t>
            </a:r>
            <a:r>
              <a:rPr sz="1800" spc="-10" dirty="0">
                <a:latin typeface="Lucida Sans Unicode"/>
                <a:cs typeface="Lucida Sans Unicode"/>
              </a:rPr>
              <a:t>τ</a:t>
            </a:r>
            <a:r>
              <a:rPr sz="1800" spc="5" dirty="0">
                <a:latin typeface="Lucida Sans Unicode"/>
                <a:cs typeface="Lucida Sans Unicode"/>
              </a:rPr>
              <a:t>ι</a:t>
            </a:r>
            <a:r>
              <a:rPr sz="1800" dirty="0">
                <a:latin typeface="Lucida Sans Unicode"/>
                <a:cs typeface="Lucida Sans Unicode"/>
              </a:rPr>
              <a:t>κ</a:t>
            </a:r>
            <a:r>
              <a:rPr sz="1800" spc="10" dirty="0">
                <a:latin typeface="Lucida Sans Unicode"/>
                <a:cs typeface="Lucida Sans Unicode"/>
              </a:rPr>
              <a:t>ε</a:t>
            </a:r>
            <a:r>
              <a:rPr sz="1800" spc="5" dirty="0">
                <a:latin typeface="Lucida Sans Unicode"/>
                <a:cs typeface="Lucida Sans Unicode"/>
              </a:rPr>
              <a:t>ί</a:t>
            </a:r>
            <a:r>
              <a:rPr sz="1800" spc="-10" dirty="0">
                <a:latin typeface="Lucida Sans Unicode"/>
                <a:cs typeface="Lucida Sans Unicode"/>
              </a:rPr>
              <a:t>μ</a:t>
            </a:r>
            <a:r>
              <a:rPr sz="1800" spc="10" dirty="0">
                <a:latin typeface="Lucida Sans Unicode"/>
                <a:cs typeface="Lucida Sans Unicode"/>
              </a:rPr>
              <a:t>ε</a:t>
            </a:r>
            <a:r>
              <a:rPr sz="1800" spc="-5" dirty="0">
                <a:latin typeface="Lucida Sans Unicode"/>
                <a:cs typeface="Lucida Sans Unicode"/>
              </a:rPr>
              <a:t>ν</a:t>
            </a:r>
            <a:r>
              <a:rPr sz="1800" dirty="0">
                <a:latin typeface="Lucida Sans Unicode"/>
                <a:cs typeface="Lucida Sans Unicode"/>
              </a:rPr>
              <a:t>α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τ</a:t>
            </a:r>
            <a:r>
              <a:rPr sz="1800" spc="5" dirty="0">
                <a:latin typeface="Lucida Sans Unicode"/>
                <a:cs typeface="Lucida Sans Unicode"/>
              </a:rPr>
              <a:t>η</a:t>
            </a:r>
            <a:r>
              <a:rPr sz="1800" dirty="0">
                <a:latin typeface="Lucida Sans Unicode"/>
                <a:cs typeface="Lucida Sans Unicode"/>
              </a:rPr>
              <a:t>ς </a:t>
            </a:r>
            <a:r>
              <a:rPr sz="1800" spc="10" dirty="0">
                <a:latin typeface="Lucida Sans Unicode"/>
                <a:cs typeface="Lucida Sans Unicode"/>
              </a:rPr>
              <a:t>επε</a:t>
            </a:r>
            <a:r>
              <a:rPr sz="1800" spc="-10" dirty="0">
                <a:latin typeface="Lucida Sans Unicode"/>
                <a:cs typeface="Lucida Sans Unicode"/>
              </a:rPr>
              <a:t>ξ</a:t>
            </a:r>
            <a:r>
              <a:rPr sz="1800" spc="10" dirty="0">
                <a:latin typeface="Lucida Sans Unicode"/>
                <a:cs typeface="Lucida Sans Unicode"/>
              </a:rPr>
              <a:t>ε</a:t>
            </a:r>
            <a:r>
              <a:rPr sz="1800" spc="5" dirty="0">
                <a:latin typeface="Lucida Sans Unicode"/>
                <a:cs typeface="Lucida Sans Unicode"/>
              </a:rPr>
              <a:t>ρ</a:t>
            </a:r>
            <a:r>
              <a:rPr sz="1800" dirty="0">
                <a:latin typeface="Lucida Sans Unicode"/>
                <a:cs typeface="Lucida Sans Unicode"/>
              </a:rPr>
              <a:t>γ</a:t>
            </a:r>
            <a:r>
              <a:rPr sz="1800" spc="5" dirty="0">
                <a:latin typeface="Lucida Sans Unicode"/>
                <a:cs typeface="Lucida Sans Unicode"/>
              </a:rPr>
              <a:t>α</a:t>
            </a:r>
            <a:r>
              <a:rPr sz="1800" spc="10" dirty="0">
                <a:latin typeface="Lucida Sans Unicode"/>
                <a:cs typeface="Lucida Sans Unicode"/>
              </a:rPr>
              <a:t>σ</a:t>
            </a:r>
            <a:r>
              <a:rPr sz="1800" spc="-15" dirty="0">
                <a:latin typeface="Lucida Sans Unicode"/>
                <a:cs typeface="Lucida Sans Unicode"/>
              </a:rPr>
              <a:t>ί</a:t>
            </a:r>
            <a:r>
              <a:rPr sz="1800" dirty="0">
                <a:latin typeface="Lucida Sans Unicode"/>
                <a:cs typeface="Lucida Sans Unicode"/>
              </a:rPr>
              <a:t>ας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τ</a:t>
            </a:r>
            <a:r>
              <a:rPr sz="1800" dirty="0">
                <a:latin typeface="Lucida Sans Unicode"/>
                <a:cs typeface="Lucida Sans Unicode"/>
              </a:rPr>
              <a:t>ο</a:t>
            </a:r>
            <a:r>
              <a:rPr sz="1800" spc="5" dirty="0">
                <a:latin typeface="Lucida Sans Unicode"/>
                <a:cs typeface="Lucida Sans Unicode"/>
              </a:rPr>
              <a:t>υ</a:t>
            </a:r>
            <a:r>
              <a:rPr sz="1800" dirty="0">
                <a:latin typeface="Lucida Sans Unicode"/>
                <a:cs typeface="Lucida Sans Unicode"/>
              </a:rPr>
              <a:t>.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Τ</a:t>
            </a:r>
            <a:r>
              <a:rPr sz="1800" spc="10" dirty="0">
                <a:latin typeface="Lucida Sans Unicode"/>
                <a:cs typeface="Lucida Sans Unicode"/>
              </a:rPr>
              <a:t>έ</a:t>
            </a:r>
            <a:r>
              <a:rPr sz="1800" spc="-10" dirty="0">
                <a:latin typeface="Lucida Sans Unicode"/>
                <a:cs typeface="Lucida Sans Unicode"/>
              </a:rPr>
              <a:t>τ</a:t>
            </a:r>
            <a:r>
              <a:rPr sz="1800" dirty="0">
                <a:latin typeface="Lucida Sans Unicode"/>
                <a:cs typeface="Lucida Sans Unicode"/>
              </a:rPr>
              <a:t>ο</a:t>
            </a:r>
            <a:r>
              <a:rPr sz="1800" spc="5" dirty="0">
                <a:latin typeface="Lucida Sans Unicode"/>
                <a:cs typeface="Lucida Sans Unicode"/>
              </a:rPr>
              <a:t>ι</a:t>
            </a:r>
            <a:r>
              <a:rPr sz="1800" dirty="0">
                <a:latin typeface="Lucida Sans Unicode"/>
                <a:cs typeface="Lucida Sans Unicode"/>
              </a:rPr>
              <a:t>α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τ</a:t>
            </a:r>
            <a:r>
              <a:rPr sz="1800" spc="10" dirty="0">
                <a:latin typeface="Lucida Sans Unicode"/>
                <a:cs typeface="Lucida Sans Unicode"/>
              </a:rPr>
              <a:t>ε</a:t>
            </a:r>
            <a:r>
              <a:rPr sz="1800" dirty="0">
                <a:latin typeface="Lucida Sans Unicode"/>
                <a:cs typeface="Lucida Sans Unicode"/>
              </a:rPr>
              <a:t>κ</a:t>
            </a:r>
            <a:r>
              <a:rPr sz="1800" spc="-10" dirty="0">
                <a:latin typeface="Lucida Sans Unicode"/>
                <a:cs typeface="Lucida Sans Unicode"/>
              </a:rPr>
              <a:t>μ</a:t>
            </a:r>
            <a:r>
              <a:rPr sz="1800" spc="5" dirty="0">
                <a:latin typeface="Lucida Sans Unicode"/>
                <a:cs typeface="Lucida Sans Unicode"/>
              </a:rPr>
              <a:t>ήρι</a:t>
            </a:r>
            <a:r>
              <a:rPr sz="1800" dirty="0">
                <a:latin typeface="Lucida Sans Unicode"/>
                <a:cs typeface="Lucida Sans Unicode"/>
              </a:rPr>
              <a:t>α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μ</a:t>
            </a:r>
            <a:r>
              <a:rPr sz="1800" spc="10" dirty="0">
                <a:latin typeface="Lucida Sans Unicode"/>
                <a:cs typeface="Lucida Sans Unicode"/>
              </a:rPr>
              <a:t>π</a:t>
            </a:r>
            <a:r>
              <a:rPr sz="1800" dirty="0">
                <a:latin typeface="Lucida Sans Unicode"/>
                <a:cs typeface="Lucida Sans Unicode"/>
              </a:rPr>
              <a:t>ο</a:t>
            </a:r>
            <a:r>
              <a:rPr sz="1800" spc="5" dirty="0">
                <a:latin typeface="Lucida Sans Unicode"/>
                <a:cs typeface="Lucida Sans Unicode"/>
              </a:rPr>
              <a:t>ρ</a:t>
            </a:r>
            <a:r>
              <a:rPr sz="1800" dirty="0">
                <a:latin typeface="Lucida Sans Unicode"/>
                <a:cs typeface="Lucida Sans Unicode"/>
              </a:rPr>
              <a:t>ο</a:t>
            </a:r>
            <a:r>
              <a:rPr sz="1800" spc="5" dirty="0">
                <a:latin typeface="Lucida Sans Unicode"/>
                <a:cs typeface="Lucida Sans Unicode"/>
              </a:rPr>
              <a:t>ύ</a:t>
            </a:r>
            <a:r>
              <a:rPr sz="1800" dirty="0">
                <a:latin typeface="Lucida Sans Unicode"/>
                <a:cs typeface="Lucida Sans Unicode"/>
              </a:rPr>
              <a:t>ν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ν</a:t>
            </a:r>
            <a:r>
              <a:rPr sz="1800" dirty="0">
                <a:latin typeface="Lucida Sans Unicode"/>
                <a:cs typeface="Lucida Sans Unicode"/>
              </a:rPr>
              <a:t>α</a:t>
            </a:r>
            <a:r>
              <a:rPr sz="1800" spc="10" dirty="0">
                <a:latin typeface="Lucida Sans Unicode"/>
                <a:cs typeface="Lucida Sans Unicode"/>
              </a:rPr>
              <a:t> ε</a:t>
            </a:r>
            <a:r>
              <a:rPr sz="1800" spc="5" dirty="0">
                <a:latin typeface="Lucida Sans Unicode"/>
                <a:cs typeface="Lucida Sans Unicode"/>
              </a:rPr>
              <a:t>ί</a:t>
            </a:r>
            <a:r>
              <a:rPr sz="1800" spc="-5" dirty="0">
                <a:latin typeface="Lucida Sans Unicode"/>
                <a:cs typeface="Lucida Sans Unicode"/>
              </a:rPr>
              <a:t>ν</a:t>
            </a:r>
            <a:r>
              <a:rPr sz="1800" spc="5" dirty="0">
                <a:latin typeface="Lucida Sans Unicode"/>
                <a:cs typeface="Lucida Sans Unicode"/>
              </a:rPr>
              <a:t>αι</a:t>
            </a:r>
            <a:r>
              <a:rPr sz="1800" dirty="0">
                <a:latin typeface="Lucida Sans Unicode"/>
                <a:cs typeface="Lucida Sans Unicode"/>
              </a:rPr>
              <a:t>: </a:t>
            </a:r>
            <a:r>
              <a:rPr sz="1800" spc="5" dirty="0">
                <a:latin typeface="Lucida Sans Unicode"/>
                <a:cs typeface="Lucida Sans Unicode"/>
              </a:rPr>
              <a:t>αυ</a:t>
            </a:r>
            <a:r>
              <a:rPr sz="1800" spc="-10" dirty="0">
                <a:latin typeface="Lucida Sans Unicode"/>
                <a:cs typeface="Lucida Sans Unicode"/>
              </a:rPr>
              <a:t>τ</a:t>
            </a:r>
            <a:r>
              <a:rPr sz="1800" dirty="0">
                <a:latin typeface="Lucida Sans Unicode"/>
                <a:cs typeface="Lucida Sans Unicode"/>
              </a:rPr>
              <a:t>ο</a:t>
            </a:r>
            <a:r>
              <a:rPr sz="1800" spc="-5" dirty="0">
                <a:latin typeface="Lucida Sans Unicode"/>
                <a:cs typeface="Lucida Sans Unicode"/>
              </a:rPr>
              <a:t>β</a:t>
            </a:r>
            <a:r>
              <a:rPr sz="1800" spc="5" dirty="0">
                <a:latin typeface="Lucida Sans Unicode"/>
                <a:cs typeface="Lucida Sans Unicode"/>
              </a:rPr>
              <a:t>ι</a:t>
            </a:r>
            <a:r>
              <a:rPr sz="1800" dirty="0">
                <a:latin typeface="Lucida Sans Unicode"/>
                <a:cs typeface="Lucida Sans Unicode"/>
              </a:rPr>
              <a:t>ογ</a:t>
            </a:r>
            <a:r>
              <a:rPr sz="1800" spc="5" dirty="0">
                <a:latin typeface="Lucida Sans Unicode"/>
                <a:cs typeface="Lucida Sans Unicode"/>
              </a:rPr>
              <a:t>ρα</a:t>
            </a:r>
            <a:r>
              <a:rPr sz="1800" dirty="0">
                <a:latin typeface="Lucida Sans Unicode"/>
                <a:cs typeface="Lucida Sans Unicode"/>
              </a:rPr>
              <a:t>φ</a:t>
            </a:r>
            <a:r>
              <a:rPr sz="1800" spc="5" dirty="0">
                <a:latin typeface="Lucida Sans Unicode"/>
                <a:cs typeface="Lucida Sans Unicode"/>
              </a:rPr>
              <a:t>ί</a:t>
            </a:r>
            <a:r>
              <a:rPr sz="1800" spc="10" dirty="0">
                <a:latin typeface="Lucida Sans Unicode"/>
                <a:cs typeface="Lucida Sans Unicode"/>
              </a:rPr>
              <a:t>ε</a:t>
            </a:r>
            <a:r>
              <a:rPr sz="1800" spc="5" dirty="0">
                <a:latin typeface="Lucida Sans Unicode"/>
                <a:cs typeface="Lucida Sans Unicode"/>
              </a:rPr>
              <a:t>ς</a:t>
            </a:r>
            <a:r>
              <a:rPr sz="1800" dirty="0">
                <a:latin typeface="Lucida Sans Unicode"/>
                <a:cs typeface="Lucida Sans Unicode"/>
              </a:rPr>
              <a:t>,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5" dirty="0">
                <a:latin typeface="Lucida Sans Unicode"/>
                <a:cs typeface="Lucida Sans Unicode"/>
              </a:rPr>
              <a:t>η</a:t>
            </a:r>
            <a:r>
              <a:rPr sz="1800" spc="-10" dirty="0">
                <a:latin typeface="Lucida Sans Unicode"/>
                <a:cs typeface="Lucida Sans Unicode"/>
              </a:rPr>
              <a:t>μ</a:t>
            </a:r>
            <a:r>
              <a:rPr sz="1800" spc="10" dirty="0">
                <a:latin typeface="Lucida Sans Unicode"/>
                <a:cs typeface="Lucida Sans Unicode"/>
              </a:rPr>
              <a:t>ε</a:t>
            </a:r>
            <a:r>
              <a:rPr sz="1800" spc="5" dirty="0">
                <a:latin typeface="Lucida Sans Unicode"/>
                <a:cs typeface="Lucida Sans Unicode"/>
              </a:rPr>
              <a:t>ρ</a:t>
            </a:r>
            <a:r>
              <a:rPr sz="1800" dirty="0">
                <a:latin typeface="Lucida Sans Unicode"/>
                <a:cs typeface="Lucida Sans Unicode"/>
              </a:rPr>
              <a:t>ο</a:t>
            </a:r>
            <a:r>
              <a:rPr sz="1800" spc="10" dirty="0">
                <a:latin typeface="Lucida Sans Unicode"/>
                <a:cs typeface="Lucida Sans Unicode"/>
              </a:rPr>
              <a:t>λ</a:t>
            </a:r>
            <a:r>
              <a:rPr sz="1800" dirty="0">
                <a:latin typeface="Lucida Sans Unicode"/>
                <a:cs typeface="Lucida Sans Unicode"/>
              </a:rPr>
              <a:t>όγ</a:t>
            </a:r>
            <a:r>
              <a:rPr sz="1800" spc="5" dirty="0">
                <a:latin typeface="Lucida Sans Unicode"/>
                <a:cs typeface="Lucida Sans Unicode"/>
              </a:rPr>
              <a:t>ι</a:t>
            </a:r>
            <a:r>
              <a:rPr sz="1800" dirty="0">
                <a:latin typeface="Lucida Sans Unicode"/>
                <a:cs typeface="Lucida Sans Unicode"/>
              </a:rPr>
              <a:t>α,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επ</a:t>
            </a:r>
            <a:r>
              <a:rPr sz="1800" spc="5" dirty="0">
                <a:latin typeface="Lucida Sans Unicode"/>
                <a:cs typeface="Lucida Sans Unicode"/>
              </a:rPr>
              <a:t>ι</a:t>
            </a:r>
            <a:r>
              <a:rPr sz="1800" spc="10" dirty="0">
                <a:latin typeface="Lucida Sans Unicode"/>
                <a:cs typeface="Lucida Sans Unicode"/>
              </a:rPr>
              <a:t>σ</a:t>
            </a:r>
            <a:r>
              <a:rPr sz="1800" spc="-10" dirty="0">
                <a:latin typeface="Lucida Sans Unicode"/>
                <a:cs typeface="Lucida Sans Unicode"/>
              </a:rPr>
              <a:t>τ</a:t>
            </a:r>
            <a:r>
              <a:rPr sz="1800" dirty="0">
                <a:latin typeface="Lucida Sans Unicode"/>
                <a:cs typeface="Lucida Sans Unicode"/>
              </a:rPr>
              <a:t>ο</a:t>
            </a:r>
            <a:r>
              <a:rPr sz="1800" spc="10" dirty="0">
                <a:latin typeface="Lucida Sans Unicode"/>
                <a:cs typeface="Lucida Sans Unicode"/>
              </a:rPr>
              <a:t>λέ</a:t>
            </a:r>
            <a:r>
              <a:rPr sz="1800" spc="5" dirty="0">
                <a:latin typeface="Lucida Sans Unicode"/>
                <a:cs typeface="Lucida Sans Unicode"/>
              </a:rPr>
              <a:t>ς</a:t>
            </a:r>
            <a:r>
              <a:rPr sz="1800" dirty="0">
                <a:latin typeface="Lucida Sans Unicode"/>
                <a:cs typeface="Lucida Sans Unicode"/>
              </a:rPr>
              <a:t>,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φ</a:t>
            </a:r>
            <a:r>
              <a:rPr sz="1800" spc="-10" dirty="0">
                <a:latin typeface="Lucida Sans Unicode"/>
                <a:cs typeface="Lucida Sans Unicode"/>
              </a:rPr>
              <a:t>ωτ</a:t>
            </a:r>
            <a:r>
              <a:rPr sz="1800" dirty="0">
                <a:latin typeface="Lucida Sans Unicode"/>
                <a:cs typeface="Lucida Sans Unicode"/>
              </a:rPr>
              <a:t>ογ</a:t>
            </a:r>
            <a:r>
              <a:rPr sz="1800" spc="5" dirty="0">
                <a:latin typeface="Lucida Sans Unicode"/>
                <a:cs typeface="Lucida Sans Unicode"/>
              </a:rPr>
              <a:t>ρ</a:t>
            </a:r>
            <a:r>
              <a:rPr sz="1800" dirty="0">
                <a:latin typeface="Lucida Sans Unicode"/>
                <a:cs typeface="Lucida Sans Unicode"/>
              </a:rPr>
              <a:t>αφ</a:t>
            </a:r>
            <a:r>
              <a:rPr sz="1800" spc="5" dirty="0">
                <a:latin typeface="Lucida Sans Unicode"/>
                <a:cs typeface="Lucida Sans Unicode"/>
              </a:rPr>
              <a:t>ί</a:t>
            </a:r>
            <a:r>
              <a:rPr sz="1800" spc="10" dirty="0">
                <a:latin typeface="Lucida Sans Unicode"/>
                <a:cs typeface="Lucida Sans Unicode"/>
              </a:rPr>
              <a:t>ε</a:t>
            </a:r>
            <a:r>
              <a:rPr sz="1800" spc="5" dirty="0">
                <a:latin typeface="Lucida Sans Unicode"/>
                <a:cs typeface="Lucida Sans Unicode"/>
              </a:rPr>
              <a:t>ς</a:t>
            </a:r>
            <a:r>
              <a:rPr sz="1800" dirty="0">
                <a:latin typeface="Lucida Sans Unicode"/>
                <a:cs typeface="Lucida Sans Unicode"/>
              </a:rPr>
              <a:t>, κ</a:t>
            </a:r>
            <a:r>
              <a:rPr sz="1800" spc="5" dirty="0">
                <a:latin typeface="Lucida Sans Unicode"/>
                <a:cs typeface="Lucida Sans Unicode"/>
              </a:rPr>
              <a:t>ι</a:t>
            </a:r>
            <a:r>
              <a:rPr sz="1800" spc="-5" dirty="0">
                <a:latin typeface="Lucida Sans Unicode"/>
                <a:cs typeface="Lucida Sans Unicode"/>
              </a:rPr>
              <a:t>ν</a:t>
            </a:r>
            <a:r>
              <a:rPr sz="1800" spc="5" dirty="0">
                <a:latin typeface="Lucida Sans Unicode"/>
                <a:cs typeface="Lucida Sans Unicode"/>
              </a:rPr>
              <a:t>η</a:t>
            </a:r>
            <a:r>
              <a:rPr sz="1800" spc="-10" dirty="0">
                <a:latin typeface="Lucida Sans Unicode"/>
                <a:cs typeface="Lucida Sans Unicode"/>
              </a:rPr>
              <a:t>μ</a:t>
            </a:r>
            <a:r>
              <a:rPr sz="1800" spc="5" dirty="0">
                <a:latin typeface="Lucida Sans Unicode"/>
                <a:cs typeface="Lucida Sans Unicode"/>
              </a:rPr>
              <a:t>α</a:t>
            </a:r>
            <a:r>
              <a:rPr sz="1800" spc="-10" dirty="0">
                <a:latin typeface="Lucida Sans Unicode"/>
                <a:cs typeface="Lucida Sans Unicode"/>
              </a:rPr>
              <a:t>τ</a:t>
            </a:r>
            <a:r>
              <a:rPr sz="1800" dirty="0">
                <a:latin typeface="Lucida Sans Unicode"/>
                <a:cs typeface="Lucida Sans Unicode"/>
              </a:rPr>
              <a:t>ογ</a:t>
            </a:r>
            <a:r>
              <a:rPr sz="1800" spc="5" dirty="0">
                <a:latin typeface="Lucida Sans Unicode"/>
                <a:cs typeface="Lucida Sans Unicode"/>
              </a:rPr>
              <a:t>ρα</a:t>
            </a:r>
            <a:r>
              <a:rPr sz="1800" dirty="0">
                <a:latin typeface="Lucida Sans Unicode"/>
                <a:cs typeface="Lucida Sans Unicode"/>
              </a:rPr>
              <a:t>φ</a:t>
            </a:r>
            <a:r>
              <a:rPr sz="1800" spc="5" dirty="0">
                <a:latin typeface="Lucida Sans Unicode"/>
                <a:cs typeface="Lucida Sans Unicode"/>
              </a:rPr>
              <a:t>ι</a:t>
            </a:r>
            <a:r>
              <a:rPr sz="1800" dirty="0">
                <a:latin typeface="Lucida Sans Unicode"/>
                <a:cs typeface="Lucida Sans Unicode"/>
              </a:rPr>
              <a:t>κ</a:t>
            </a:r>
            <a:r>
              <a:rPr sz="1800" spc="10" dirty="0">
                <a:latin typeface="Lucida Sans Unicode"/>
                <a:cs typeface="Lucida Sans Unicode"/>
              </a:rPr>
              <a:t>έ</a:t>
            </a:r>
            <a:r>
              <a:rPr sz="1800" dirty="0">
                <a:latin typeface="Lucida Sans Unicode"/>
                <a:cs typeface="Lucida Sans Unicode"/>
              </a:rPr>
              <a:t>ς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τ</a:t>
            </a:r>
            <a:r>
              <a:rPr sz="1800" spc="5" dirty="0">
                <a:latin typeface="Lucida Sans Unicode"/>
                <a:cs typeface="Lucida Sans Unicode"/>
              </a:rPr>
              <a:t>αι</a:t>
            </a:r>
            <a:r>
              <a:rPr sz="1800" spc="-5" dirty="0">
                <a:latin typeface="Lucida Sans Unicode"/>
                <a:cs typeface="Lucida Sans Unicode"/>
              </a:rPr>
              <a:t>ν</a:t>
            </a:r>
            <a:r>
              <a:rPr sz="1800" spc="5" dirty="0">
                <a:latin typeface="Lucida Sans Unicode"/>
                <a:cs typeface="Lucida Sans Unicode"/>
              </a:rPr>
              <a:t>ί</a:t>
            </a:r>
            <a:r>
              <a:rPr sz="1800" spc="10" dirty="0">
                <a:latin typeface="Lucida Sans Unicode"/>
                <a:cs typeface="Lucida Sans Unicode"/>
              </a:rPr>
              <a:t>ε</a:t>
            </a:r>
            <a:r>
              <a:rPr sz="1800" spc="5" dirty="0">
                <a:latin typeface="Lucida Sans Unicode"/>
                <a:cs typeface="Lucida Sans Unicode"/>
              </a:rPr>
              <a:t>ς</a:t>
            </a:r>
            <a:r>
              <a:rPr sz="1800" dirty="0">
                <a:latin typeface="Lucida Sans Unicode"/>
                <a:cs typeface="Lucida Sans Unicode"/>
              </a:rPr>
              <a:t>,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τ</a:t>
            </a:r>
            <a:r>
              <a:rPr sz="1800" spc="5" dirty="0">
                <a:latin typeface="Lucida Sans Unicode"/>
                <a:cs typeface="Lucida Sans Unicode"/>
              </a:rPr>
              <a:t>η</a:t>
            </a:r>
            <a:r>
              <a:rPr sz="1800" spc="10" dirty="0">
                <a:latin typeface="Lucida Sans Unicode"/>
                <a:cs typeface="Lucida Sans Unicode"/>
              </a:rPr>
              <a:t>λε</a:t>
            </a:r>
            <a:r>
              <a:rPr sz="1800" dirty="0">
                <a:latin typeface="Lucida Sans Unicode"/>
                <a:cs typeface="Lucida Sans Unicode"/>
              </a:rPr>
              <a:t>ο</a:t>
            </a:r>
            <a:r>
              <a:rPr sz="1800" spc="10" dirty="0">
                <a:latin typeface="Lucida Sans Unicode"/>
                <a:cs typeface="Lucida Sans Unicode"/>
              </a:rPr>
              <a:t>π</a:t>
            </a:r>
            <a:r>
              <a:rPr sz="1800" spc="-10" dirty="0">
                <a:latin typeface="Lucida Sans Unicode"/>
                <a:cs typeface="Lucida Sans Unicode"/>
              </a:rPr>
              <a:t>τ</a:t>
            </a:r>
            <a:r>
              <a:rPr sz="1800" spc="5" dirty="0">
                <a:latin typeface="Lucida Sans Unicode"/>
                <a:cs typeface="Lucida Sans Unicode"/>
              </a:rPr>
              <a:t>ι</a:t>
            </a:r>
            <a:r>
              <a:rPr sz="1800" dirty="0">
                <a:latin typeface="Lucida Sans Unicode"/>
                <a:cs typeface="Lucida Sans Unicode"/>
              </a:rPr>
              <a:t>κ</a:t>
            </a:r>
            <a:r>
              <a:rPr sz="1800" spc="10" dirty="0">
                <a:latin typeface="Lucida Sans Unicode"/>
                <a:cs typeface="Lucida Sans Unicode"/>
              </a:rPr>
              <a:t>έ</a:t>
            </a:r>
            <a:r>
              <a:rPr sz="1800" dirty="0">
                <a:latin typeface="Lucida Sans Unicode"/>
                <a:cs typeface="Lucida Sans Unicode"/>
              </a:rPr>
              <a:t>ς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σε</a:t>
            </a:r>
            <a:r>
              <a:rPr sz="1800" spc="5" dirty="0">
                <a:latin typeface="Lucida Sans Unicode"/>
                <a:cs typeface="Lucida Sans Unicode"/>
              </a:rPr>
              <a:t>ιρ</a:t>
            </a:r>
            <a:r>
              <a:rPr sz="1800" spc="10" dirty="0">
                <a:latin typeface="Lucida Sans Unicode"/>
                <a:cs typeface="Lucida Sans Unicode"/>
              </a:rPr>
              <a:t>έ</a:t>
            </a:r>
            <a:r>
              <a:rPr sz="1800" spc="5" dirty="0">
                <a:latin typeface="Lucida Sans Unicode"/>
                <a:cs typeface="Lucida Sans Unicode"/>
              </a:rPr>
              <a:t>ς</a:t>
            </a:r>
            <a:r>
              <a:rPr sz="1800" dirty="0">
                <a:latin typeface="Lucida Sans Unicode"/>
                <a:cs typeface="Lucida Sans Unicode"/>
              </a:rPr>
              <a:t>,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δ</a:t>
            </a:r>
            <a:r>
              <a:rPr sz="1800" spc="5" dirty="0">
                <a:latin typeface="Lucida Sans Unicode"/>
                <a:cs typeface="Lucida Sans Unicode"/>
              </a:rPr>
              <a:t>η</a:t>
            </a:r>
            <a:r>
              <a:rPr sz="1800" spc="-10" dirty="0">
                <a:latin typeface="Lucida Sans Unicode"/>
                <a:cs typeface="Lucida Sans Unicode"/>
              </a:rPr>
              <a:t>μ</a:t>
            </a:r>
            <a:r>
              <a:rPr sz="1800" dirty="0">
                <a:latin typeface="Lucida Sans Unicode"/>
                <a:cs typeface="Lucida Sans Unicode"/>
              </a:rPr>
              <a:t>ο</a:t>
            </a:r>
            <a:r>
              <a:rPr sz="1800" spc="10" dirty="0">
                <a:latin typeface="Lucida Sans Unicode"/>
                <a:cs typeface="Lucida Sans Unicode"/>
              </a:rPr>
              <a:t>σ</a:t>
            </a:r>
            <a:r>
              <a:rPr sz="1800" spc="5" dirty="0">
                <a:latin typeface="Lucida Sans Unicode"/>
                <a:cs typeface="Lucida Sans Unicode"/>
              </a:rPr>
              <a:t>ι</a:t>
            </a:r>
            <a:r>
              <a:rPr sz="1800" spc="10" dirty="0">
                <a:latin typeface="Lucida Sans Unicode"/>
                <a:cs typeface="Lucida Sans Unicode"/>
              </a:rPr>
              <a:t>ε</a:t>
            </a:r>
            <a:r>
              <a:rPr sz="1800" spc="5" dirty="0">
                <a:latin typeface="Lucida Sans Unicode"/>
                <a:cs typeface="Lucida Sans Unicode"/>
              </a:rPr>
              <a:t>ύ</a:t>
            </a:r>
            <a:r>
              <a:rPr sz="1800" spc="-10" dirty="0">
                <a:latin typeface="Lucida Sans Unicode"/>
                <a:cs typeface="Lucida Sans Unicode"/>
              </a:rPr>
              <a:t>μ</a:t>
            </a:r>
            <a:r>
              <a:rPr sz="1800" spc="5" dirty="0">
                <a:latin typeface="Lucida Sans Unicode"/>
                <a:cs typeface="Lucida Sans Unicode"/>
              </a:rPr>
              <a:t>α</a:t>
            </a:r>
            <a:r>
              <a:rPr sz="1800" spc="-10" dirty="0">
                <a:latin typeface="Lucida Sans Unicode"/>
                <a:cs typeface="Lucida Sans Unicode"/>
              </a:rPr>
              <a:t>τ</a:t>
            </a:r>
            <a:r>
              <a:rPr sz="1800" dirty="0">
                <a:latin typeface="Lucida Sans Unicode"/>
                <a:cs typeface="Lucida Sans Unicode"/>
              </a:rPr>
              <a:t>α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σ</a:t>
            </a:r>
            <a:r>
              <a:rPr sz="1800" spc="-10" dirty="0">
                <a:latin typeface="Lucida Sans Unicode"/>
                <a:cs typeface="Lucida Sans Unicode"/>
              </a:rPr>
              <a:t>τ</a:t>
            </a:r>
            <a:r>
              <a:rPr sz="1800" dirty="0">
                <a:latin typeface="Lucida Sans Unicode"/>
                <a:cs typeface="Lucida Sans Unicode"/>
              </a:rPr>
              <a:t>ον </a:t>
            </a:r>
            <a:r>
              <a:rPr sz="1800" spc="-10" dirty="0">
                <a:latin typeface="Lucida Sans Unicode"/>
                <a:cs typeface="Lucida Sans Unicode"/>
              </a:rPr>
              <a:t>Τ</a:t>
            </a:r>
            <a:r>
              <a:rPr sz="1800" spc="5" dirty="0">
                <a:latin typeface="Lucida Sans Unicode"/>
                <a:cs typeface="Lucida Sans Unicode"/>
              </a:rPr>
              <a:t>ύ</a:t>
            </a:r>
            <a:r>
              <a:rPr sz="1800" spc="10" dirty="0">
                <a:latin typeface="Lucida Sans Unicode"/>
                <a:cs typeface="Lucida Sans Unicode"/>
              </a:rPr>
              <a:t>π</a:t>
            </a:r>
            <a:r>
              <a:rPr sz="1800" dirty="0">
                <a:latin typeface="Lucida Sans Unicode"/>
                <a:cs typeface="Lucida Sans Unicode"/>
              </a:rPr>
              <a:t>ο,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κ</a:t>
            </a:r>
            <a:r>
              <a:rPr sz="1800" spc="5" dirty="0">
                <a:latin typeface="Lucida Sans Unicode"/>
                <a:cs typeface="Lucida Sans Unicode"/>
              </a:rPr>
              <a:t>α</a:t>
            </a:r>
            <a:r>
              <a:rPr sz="1800" spc="-10" dirty="0">
                <a:latin typeface="Lucida Sans Unicode"/>
                <a:cs typeface="Lucida Sans Unicode"/>
              </a:rPr>
              <a:t>τ</a:t>
            </a:r>
            <a:r>
              <a:rPr sz="1800" spc="5" dirty="0">
                <a:latin typeface="Lucida Sans Unicode"/>
                <a:cs typeface="Lucida Sans Unicode"/>
              </a:rPr>
              <a:t>α</a:t>
            </a:r>
            <a:r>
              <a:rPr sz="1800" dirty="0">
                <a:latin typeface="Lucida Sans Unicode"/>
                <a:cs typeface="Lucida Sans Unicode"/>
              </a:rPr>
              <a:t>γ</a:t>
            </a:r>
            <a:r>
              <a:rPr sz="1800" spc="5" dirty="0">
                <a:latin typeface="Lucida Sans Unicode"/>
                <a:cs typeface="Lucida Sans Unicode"/>
              </a:rPr>
              <a:t>ρα</a:t>
            </a:r>
            <a:r>
              <a:rPr sz="1800" dirty="0">
                <a:latin typeface="Lucida Sans Unicode"/>
                <a:cs typeface="Lucida Sans Unicode"/>
              </a:rPr>
              <a:t>φ</a:t>
            </a:r>
            <a:r>
              <a:rPr sz="1800" spc="10" dirty="0">
                <a:latin typeface="Lucida Sans Unicode"/>
                <a:cs typeface="Lucida Sans Unicode"/>
              </a:rPr>
              <a:t>έ</a:t>
            </a:r>
            <a:r>
              <a:rPr sz="1800" dirty="0">
                <a:latin typeface="Lucida Sans Unicode"/>
                <a:cs typeface="Lucida Sans Unicode"/>
              </a:rPr>
              <a:t>ς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σ</a:t>
            </a:r>
            <a:r>
              <a:rPr sz="1800" dirty="0">
                <a:latin typeface="Lucida Sans Unicode"/>
                <a:cs typeface="Lucida Sans Unicode"/>
              </a:rPr>
              <a:t>ε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spc="5" dirty="0">
                <a:latin typeface="Lucida Sans Unicode"/>
                <a:cs typeface="Lucida Sans Unicode"/>
              </a:rPr>
              <a:t>ι</a:t>
            </a:r>
            <a:r>
              <a:rPr sz="1800" spc="10" dirty="0">
                <a:latin typeface="Lucida Sans Unicode"/>
                <a:cs typeface="Lucida Sans Unicode"/>
              </a:rPr>
              <a:t>σ</a:t>
            </a:r>
            <a:r>
              <a:rPr sz="1800" spc="-10" dirty="0">
                <a:latin typeface="Lucida Sans Unicode"/>
                <a:cs typeface="Lucida Sans Unicode"/>
              </a:rPr>
              <a:t>τ</a:t>
            </a:r>
            <a:r>
              <a:rPr sz="1800" dirty="0">
                <a:latin typeface="Lucida Sans Unicode"/>
                <a:cs typeface="Lucida Sans Unicode"/>
              </a:rPr>
              <a:t>ο</a:t>
            </a:r>
            <a:r>
              <a:rPr sz="1800" spc="5" dirty="0">
                <a:latin typeface="Lucida Sans Unicode"/>
                <a:cs typeface="Lucida Sans Unicode"/>
              </a:rPr>
              <a:t>λ</a:t>
            </a:r>
            <a:r>
              <a:rPr sz="1800" dirty="0">
                <a:latin typeface="Lucida Sans Unicode"/>
                <a:cs typeface="Lucida Sans Unicode"/>
              </a:rPr>
              <a:t>όγ</a:t>
            </a:r>
            <a:r>
              <a:rPr sz="1800" spc="5" dirty="0">
                <a:latin typeface="Lucida Sans Unicode"/>
                <a:cs typeface="Lucida Sans Unicode"/>
              </a:rPr>
              <a:t>ια</a:t>
            </a:r>
            <a:r>
              <a:rPr sz="1800" dirty="0">
                <a:latin typeface="Lucida Sans Unicode"/>
                <a:cs typeface="Lucida Sans Unicode"/>
              </a:rPr>
              <a:t>,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π</a:t>
            </a:r>
            <a:r>
              <a:rPr sz="1800" spc="5" dirty="0">
                <a:latin typeface="Lucida Sans Unicode"/>
                <a:cs typeface="Lucida Sans Unicode"/>
              </a:rPr>
              <a:t>ρ</a:t>
            </a:r>
            <a:r>
              <a:rPr sz="1800" dirty="0">
                <a:latin typeface="Lucida Sans Unicode"/>
                <a:cs typeface="Lucida Sans Unicode"/>
              </a:rPr>
              <a:t>ακ</a:t>
            </a:r>
            <a:r>
              <a:rPr sz="1800" spc="-10" dirty="0">
                <a:latin typeface="Lucida Sans Unicode"/>
                <a:cs typeface="Lucida Sans Unicode"/>
              </a:rPr>
              <a:t>τ</a:t>
            </a:r>
            <a:r>
              <a:rPr sz="1800" spc="5" dirty="0">
                <a:latin typeface="Lucida Sans Unicode"/>
                <a:cs typeface="Lucida Sans Unicode"/>
              </a:rPr>
              <a:t>ι</a:t>
            </a:r>
            <a:r>
              <a:rPr sz="1800" dirty="0">
                <a:latin typeface="Lucida Sans Unicode"/>
                <a:cs typeface="Lucida Sans Unicode"/>
              </a:rPr>
              <a:t>κά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σ</a:t>
            </a:r>
            <a:r>
              <a:rPr sz="1800" spc="5" dirty="0">
                <a:latin typeface="Lucida Sans Unicode"/>
                <a:cs typeface="Lucida Sans Unicode"/>
              </a:rPr>
              <a:t>υ</a:t>
            </a:r>
            <a:r>
              <a:rPr sz="1800" spc="-5" dirty="0">
                <a:latin typeface="Lucida Sans Unicode"/>
                <a:cs typeface="Lucida Sans Unicode"/>
              </a:rPr>
              <a:t>ν</a:t>
            </a:r>
            <a:r>
              <a:rPr sz="1800" spc="10" dirty="0">
                <a:latin typeface="Lucida Sans Unicode"/>
                <a:cs typeface="Lucida Sans Unicode"/>
              </a:rPr>
              <a:t>ε</a:t>
            </a:r>
            <a:r>
              <a:rPr sz="1800" spc="-10" dirty="0">
                <a:latin typeface="Lucida Sans Unicode"/>
                <a:cs typeface="Lucida Sans Unicode"/>
              </a:rPr>
              <a:t>δ</a:t>
            </a:r>
            <a:r>
              <a:rPr sz="1800" spc="5" dirty="0">
                <a:latin typeface="Lucida Sans Unicode"/>
                <a:cs typeface="Lucida Sans Unicode"/>
              </a:rPr>
              <a:t>ρι</a:t>
            </a:r>
            <a:r>
              <a:rPr sz="1800" dirty="0">
                <a:latin typeface="Lucida Sans Unicode"/>
                <a:cs typeface="Lucida Sans Unicode"/>
              </a:rPr>
              <a:t>ά</a:t>
            </a:r>
            <a:r>
              <a:rPr sz="1800" spc="10" dirty="0">
                <a:latin typeface="Lucida Sans Unicode"/>
                <a:cs typeface="Lucida Sans Unicode"/>
              </a:rPr>
              <a:t>σε</a:t>
            </a:r>
            <a:r>
              <a:rPr sz="1800" spc="-10" dirty="0">
                <a:latin typeface="Lucida Sans Unicode"/>
                <a:cs typeface="Lucida Sans Unicode"/>
              </a:rPr>
              <a:t>ω</a:t>
            </a:r>
            <a:r>
              <a:rPr sz="1800" spc="-5" dirty="0">
                <a:latin typeface="Lucida Sans Unicode"/>
                <a:cs typeface="Lucida Sans Unicode"/>
              </a:rPr>
              <a:t>ν</a:t>
            </a:r>
            <a:r>
              <a:rPr sz="1800" dirty="0">
                <a:latin typeface="Lucida Sans Unicode"/>
                <a:cs typeface="Lucida Sans Unicode"/>
              </a:rPr>
              <a:t>,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κ</a:t>
            </a:r>
            <a:r>
              <a:rPr sz="1800" spc="10" dirty="0">
                <a:latin typeface="Lucida Sans Unicode"/>
                <a:cs typeface="Lucida Sans Unicode"/>
              </a:rPr>
              <a:t>ε</a:t>
            </a:r>
            <a:r>
              <a:rPr sz="1800" spc="5" dirty="0">
                <a:latin typeface="Lucida Sans Unicode"/>
                <a:cs typeface="Lucida Sans Unicode"/>
              </a:rPr>
              <a:t>ί</a:t>
            </a:r>
            <a:r>
              <a:rPr sz="1800" spc="-10" dirty="0">
                <a:latin typeface="Lucida Sans Unicode"/>
                <a:cs typeface="Lucida Sans Unicode"/>
              </a:rPr>
              <a:t>μ</a:t>
            </a:r>
            <a:r>
              <a:rPr sz="1800" spc="10" dirty="0">
                <a:latin typeface="Lucida Sans Unicode"/>
                <a:cs typeface="Lucida Sans Unicode"/>
              </a:rPr>
              <a:t>ε</a:t>
            </a:r>
            <a:r>
              <a:rPr sz="1800" spc="-5" dirty="0">
                <a:latin typeface="Lucida Sans Unicode"/>
                <a:cs typeface="Lucida Sans Unicode"/>
              </a:rPr>
              <a:t>ν</a:t>
            </a:r>
            <a:r>
              <a:rPr sz="1800" dirty="0">
                <a:latin typeface="Lucida Sans Unicode"/>
                <a:cs typeface="Lucida Sans Unicode"/>
              </a:rPr>
              <a:t>α ο</a:t>
            </a:r>
            <a:r>
              <a:rPr sz="1800" spc="-10" dirty="0">
                <a:latin typeface="Lucida Sans Unicode"/>
                <a:cs typeface="Lucida Sans Unicode"/>
              </a:rPr>
              <a:t>μ</a:t>
            </a:r>
            <a:r>
              <a:rPr sz="1800" spc="5" dirty="0">
                <a:latin typeface="Lucida Sans Unicode"/>
                <a:cs typeface="Lucida Sans Unicode"/>
              </a:rPr>
              <a:t>ι</a:t>
            </a:r>
            <a:r>
              <a:rPr sz="1800" spc="10" dirty="0">
                <a:latin typeface="Lucida Sans Unicode"/>
                <a:cs typeface="Lucida Sans Unicode"/>
              </a:rPr>
              <a:t>λ</a:t>
            </a:r>
            <a:r>
              <a:rPr sz="1800" spc="5" dirty="0">
                <a:latin typeface="Lucida Sans Unicode"/>
                <a:cs typeface="Lucida Sans Unicode"/>
              </a:rPr>
              <a:t>ι</a:t>
            </a:r>
            <a:r>
              <a:rPr sz="1800" spc="-10" dirty="0">
                <a:latin typeface="Lucida Sans Unicode"/>
                <a:cs typeface="Lucida Sans Unicode"/>
              </a:rPr>
              <a:t>ώ</a:t>
            </a:r>
            <a:r>
              <a:rPr sz="1800" spc="-5" dirty="0">
                <a:latin typeface="Lucida Sans Unicode"/>
                <a:cs typeface="Lucida Sans Unicode"/>
              </a:rPr>
              <a:t>ν</a:t>
            </a:r>
            <a:r>
              <a:rPr sz="1800" dirty="0">
                <a:latin typeface="Lucida Sans Unicode"/>
                <a:cs typeface="Lucida Sans Unicode"/>
              </a:rPr>
              <a:t>,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δ</a:t>
            </a:r>
            <a:r>
              <a:rPr sz="1800" spc="5" dirty="0">
                <a:latin typeface="Lucida Sans Unicode"/>
                <a:cs typeface="Lucida Sans Unicode"/>
              </a:rPr>
              <a:t>η</a:t>
            </a:r>
            <a:r>
              <a:rPr sz="1800" spc="-10" dirty="0">
                <a:latin typeface="Lucida Sans Unicode"/>
                <a:cs typeface="Lucida Sans Unicode"/>
              </a:rPr>
              <a:t>μ</a:t>
            </a:r>
            <a:r>
              <a:rPr sz="1800" dirty="0">
                <a:latin typeface="Lucida Sans Unicode"/>
                <a:cs typeface="Lucida Sans Unicode"/>
              </a:rPr>
              <a:t>ό</a:t>
            </a:r>
            <a:r>
              <a:rPr sz="1800" spc="10" dirty="0">
                <a:latin typeface="Lucida Sans Unicode"/>
                <a:cs typeface="Lucida Sans Unicode"/>
              </a:rPr>
              <a:t>σ</a:t>
            </a:r>
            <a:r>
              <a:rPr sz="1800" spc="5" dirty="0">
                <a:latin typeface="Lucida Sans Unicode"/>
                <a:cs typeface="Lucida Sans Unicode"/>
              </a:rPr>
              <a:t>ι</a:t>
            </a:r>
            <a:r>
              <a:rPr sz="1800" dirty="0">
                <a:latin typeface="Lucida Sans Unicode"/>
                <a:cs typeface="Lucida Sans Unicode"/>
              </a:rPr>
              <a:t>α</a:t>
            </a:r>
            <a:r>
              <a:rPr sz="1800" spc="10" dirty="0">
                <a:latin typeface="Lucida Sans Unicode"/>
                <a:cs typeface="Lucida Sans Unicode"/>
              </a:rPr>
              <a:t> έ</a:t>
            </a:r>
            <a:r>
              <a:rPr sz="1800" dirty="0">
                <a:latin typeface="Lucida Sans Unicode"/>
                <a:cs typeface="Lucida Sans Unicode"/>
              </a:rPr>
              <a:t>γγ</a:t>
            </a:r>
            <a:r>
              <a:rPr sz="1800" spc="5" dirty="0">
                <a:latin typeface="Lucida Sans Unicode"/>
                <a:cs typeface="Lucida Sans Unicode"/>
              </a:rPr>
              <a:t>ρ</a:t>
            </a:r>
            <a:r>
              <a:rPr sz="1800" dirty="0">
                <a:latin typeface="Lucida Sans Unicode"/>
                <a:cs typeface="Lucida Sans Unicode"/>
              </a:rPr>
              <a:t>αφα.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21443" y="6928179"/>
            <a:ext cx="18859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Lucida Sans Unicode"/>
                <a:cs typeface="Lucida Sans Unicode"/>
              </a:rPr>
              <a:t>4</a:t>
            </a:r>
            <a:r>
              <a:rPr sz="1000" dirty="0">
                <a:latin typeface="Lucida Sans Unicode"/>
                <a:cs typeface="Lucida Sans Unicode"/>
              </a:rPr>
              <a:t>0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46320" y="5279644"/>
            <a:ext cx="4358640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3980" marR="251460">
              <a:lnSpc>
                <a:spcPts val="1080"/>
              </a:lnSpc>
            </a:pP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10" dirty="0">
                <a:latin typeface="Lucida Sans Unicode"/>
                <a:cs typeface="Lucida Sans Unicode"/>
              </a:rPr>
              <a:t>π</a:t>
            </a:r>
            <a:r>
              <a:rPr sz="900" spc="-5" dirty="0">
                <a:latin typeface="Lucida Sans Unicode"/>
                <a:cs typeface="Lucida Sans Unicode"/>
              </a:rPr>
              <a:t>ό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Τ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ιώ</a:t>
            </a:r>
            <a:r>
              <a:rPr sz="900" spc="15" dirty="0">
                <a:latin typeface="Lucida Sans Unicode"/>
                <a:cs typeface="Lucida Sans Unicode"/>
              </a:rPr>
              <a:t>λ</a:t>
            </a:r>
            <a:r>
              <a:rPr sz="900" spc="10" dirty="0">
                <a:latin typeface="Lucida Sans Unicode"/>
                <a:cs typeface="Lucida Sans Unicode"/>
              </a:rPr>
              <a:t>η</a:t>
            </a:r>
            <a:r>
              <a:rPr sz="900" dirty="0">
                <a:latin typeface="Lucida Sans Unicode"/>
                <a:cs typeface="Lucida Sans Unicode"/>
              </a:rPr>
              <a:t>ς,</a:t>
            </a:r>
            <a:r>
              <a:rPr sz="900" spc="-7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Γ</a:t>
            </a:r>
            <a:r>
              <a:rPr sz="900" dirty="0">
                <a:latin typeface="Lucida Sans Unicode"/>
                <a:cs typeface="Lucida Sans Unicode"/>
              </a:rPr>
              <a:t>. </a:t>
            </a:r>
            <a:r>
              <a:rPr sz="900" spc="-10" dirty="0">
                <a:latin typeface="Lucida Sans Unicode"/>
                <a:cs typeface="Lucida Sans Unicode"/>
              </a:rPr>
              <a:t>(</a:t>
            </a:r>
            <a:r>
              <a:rPr sz="900" spc="5" dirty="0">
                <a:latin typeface="Lucida Sans Unicode"/>
                <a:cs typeface="Lucida Sans Unicode"/>
              </a:rPr>
              <a:t>2014)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50" i="1" spc="-5" dirty="0">
                <a:latin typeface="Times New Roman"/>
                <a:cs typeface="Times New Roman"/>
              </a:rPr>
              <a:t>Μ</a:t>
            </a:r>
            <a:r>
              <a:rPr sz="950" i="1" spc="85" dirty="0">
                <a:latin typeface="Times New Roman"/>
                <a:cs typeface="Times New Roman"/>
              </a:rPr>
              <a:t>έ</a:t>
            </a:r>
            <a:r>
              <a:rPr sz="950" i="1" spc="95" dirty="0">
                <a:latin typeface="Times New Roman"/>
                <a:cs typeface="Times New Roman"/>
              </a:rPr>
              <a:t>θ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80" dirty="0">
                <a:latin typeface="Times New Roman"/>
                <a:cs typeface="Times New Roman"/>
              </a:rPr>
              <a:t>δ</a:t>
            </a:r>
            <a:r>
              <a:rPr sz="950" i="1" spc="70" dirty="0">
                <a:latin typeface="Times New Roman"/>
                <a:cs typeface="Times New Roman"/>
              </a:rPr>
              <a:t>οι</a:t>
            </a:r>
            <a:r>
              <a:rPr sz="950" i="1" spc="25" dirty="0">
                <a:latin typeface="Times New Roman"/>
                <a:cs typeface="Times New Roman"/>
              </a:rPr>
              <a:t> </a:t>
            </a:r>
            <a:r>
              <a:rPr sz="950" i="1" spc="-105" dirty="0">
                <a:latin typeface="Times New Roman"/>
                <a:cs typeface="Times New Roman"/>
              </a:rPr>
              <a:t>&amp;</a:t>
            </a:r>
            <a:r>
              <a:rPr sz="950" i="1" spc="35" dirty="0">
                <a:latin typeface="Times New Roman"/>
                <a:cs typeface="Times New Roman"/>
              </a:rPr>
              <a:t> </a:t>
            </a:r>
            <a:r>
              <a:rPr sz="950" i="1" spc="70" dirty="0">
                <a:latin typeface="Times New Roman"/>
                <a:cs typeface="Times New Roman"/>
              </a:rPr>
              <a:t>Τεχ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125" dirty="0">
                <a:latin typeface="Times New Roman"/>
                <a:cs typeface="Times New Roman"/>
              </a:rPr>
              <a:t>ές</a:t>
            </a:r>
            <a:r>
              <a:rPr sz="950" i="1" spc="-25" dirty="0">
                <a:latin typeface="Times New Roman"/>
                <a:cs typeface="Times New Roman"/>
              </a:rPr>
              <a:t> </a:t>
            </a:r>
            <a:r>
              <a:rPr sz="950" i="1" spc="40" dirty="0">
                <a:latin typeface="Times New Roman"/>
                <a:cs typeface="Times New Roman"/>
              </a:rPr>
              <a:t>Α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ά</a:t>
            </a:r>
            <a:r>
              <a:rPr sz="950" i="1" spc="135" dirty="0">
                <a:latin typeface="Times New Roman"/>
                <a:cs typeface="Times New Roman"/>
              </a:rPr>
              <a:t>λ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140" dirty="0">
                <a:latin typeface="Times New Roman"/>
                <a:cs typeface="Times New Roman"/>
              </a:rPr>
              <a:t>ς</a:t>
            </a:r>
            <a:r>
              <a:rPr sz="950" i="1" dirty="0">
                <a:latin typeface="Times New Roman"/>
                <a:cs typeface="Times New Roman"/>
              </a:rPr>
              <a:t> 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Π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55" dirty="0">
                <a:latin typeface="Times New Roman"/>
                <a:cs typeface="Times New Roman"/>
              </a:rPr>
              <a:t>ι</a:t>
            </a:r>
            <a:r>
              <a:rPr sz="950" i="1" spc="85" dirty="0">
                <a:latin typeface="Times New Roman"/>
                <a:cs typeface="Times New Roman"/>
              </a:rPr>
              <a:t>ο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90" dirty="0">
                <a:latin typeface="Times New Roman"/>
                <a:cs typeface="Times New Roman"/>
              </a:rPr>
              <a:t>ή</a:t>
            </a:r>
            <a:r>
              <a:rPr sz="950" i="1" spc="45" dirty="0">
                <a:latin typeface="Times New Roman"/>
                <a:cs typeface="Times New Roman"/>
              </a:rPr>
              <a:t> </a:t>
            </a:r>
            <a:r>
              <a:rPr sz="950" i="1" spc="-55" dirty="0">
                <a:latin typeface="Times New Roman"/>
                <a:cs typeface="Times New Roman"/>
              </a:rPr>
              <a:t>Έ</a:t>
            </a:r>
            <a:r>
              <a:rPr sz="950" i="1" spc="110" dirty="0">
                <a:latin typeface="Times New Roman"/>
                <a:cs typeface="Times New Roman"/>
              </a:rPr>
              <a:t>ρ</a:t>
            </a:r>
            <a:r>
              <a:rPr sz="950" i="1" spc="100" dirty="0">
                <a:latin typeface="Times New Roman"/>
                <a:cs typeface="Times New Roman"/>
              </a:rPr>
              <a:t>ε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α</a:t>
            </a:r>
            <a:r>
              <a:rPr sz="950" i="1" spc="45" dirty="0">
                <a:latin typeface="Times New Roman"/>
                <a:cs typeface="Times New Roman"/>
              </a:rPr>
              <a:t>,</a:t>
            </a:r>
            <a:r>
              <a:rPr sz="950" i="1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-5" dirty="0">
                <a:latin typeface="Lucida Sans Unicode"/>
                <a:cs typeface="Lucida Sans Unicode"/>
              </a:rPr>
              <a:t>θ</a:t>
            </a:r>
            <a:r>
              <a:rPr sz="900" spc="10" dirty="0">
                <a:latin typeface="Lucida Sans Unicode"/>
                <a:cs typeface="Lucida Sans Unicode"/>
              </a:rPr>
              <a:t>ή</a:t>
            </a:r>
            <a:r>
              <a:rPr sz="900" spc="5" dirty="0">
                <a:latin typeface="Lucida Sans Unicode"/>
                <a:cs typeface="Lucida Sans Unicode"/>
              </a:rPr>
              <a:t>ν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Εκ</a:t>
            </a:r>
            <a:r>
              <a:rPr sz="900" spc="-5" dirty="0">
                <a:latin typeface="Lucida Sans Unicode"/>
                <a:cs typeface="Lucida Sans Unicode"/>
              </a:rPr>
              <a:t>δό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εις</a:t>
            </a:r>
            <a:r>
              <a:rPr sz="900" spc="-7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Κ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-15" dirty="0">
                <a:latin typeface="Lucida Sans Unicode"/>
                <a:cs typeface="Lucida Sans Unicode"/>
              </a:rPr>
              <a:t>τ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10" dirty="0">
                <a:latin typeface="Lucida Sans Unicode"/>
                <a:cs typeface="Lucida Sans Unicode"/>
              </a:rPr>
              <a:t>κή</a:t>
            </a:r>
            <a:r>
              <a:rPr sz="900" dirty="0">
                <a:latin typeface="Lucida Sans Unicode"/>
                <a:cs typeface="Lucida Sans Unicode"/>
              </a:rPr>
              <a:t>.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2783" y="6565900"/>
            <a:ext cx="7455408" cy="164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6967" y="6660388"/>
            <a:ext cx="9031605" cy="268605"/>
          </a:xfrm>
          <a:custGeom>
            <a:avLst/>
            <a:gdLst/>
            <a:ahLst/>
            <a:cxnLst/>
            <a:rect l="l" t="t" r="r" b="b"/>
            <a:pathLst>
              <a:path w="9031605" h="268604">
                <a:moveTo>
                  <a:pt x="9031224" y="0"/>
                </a:moveTo>
                <a:lnTo>
                  <a:pt x="0" y="0"/>
                </a:lnTo>
                <a:lnTo>
                  <a:pt x="9031224" y="268223"/>
                </a:lnTo>
                <a:lnTo>
                  <a:pt x="90312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575043"/>
            <a:ext cx="9144000" cy="630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67400" y="6736589"/>
            <a:ext cx="4050791" cy="118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50082" y="3483864"/>
            <a:ext cx="7216140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815715" algn="l"/>
              </a:tabLst>
            </a:pPr>
            <a:r>
              <a:rPr sz="4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4800" b="1" spc="-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48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4800" b="1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4800" b="1" spc="4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4800" b="1" spc="-5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48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4800" b="1" spc="-10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4800" b="1" dirty="0">
                <a:solidFill>
                  <a:srgbClr val="20212A"/>
                </a:solidFill>
                <a:latin typeface="Calibri"/>
                <a:cs typeface="Calibri"/>
              </a:rPr>
              <a:t>ή </a:t>
            </a:r>
            <a:r>
              <a:rPr sz="4800" b="1" spc="-15" dirty="0">
                <a:solidFill>
                  <a:srgbClr val="20212A"/>
                </a:solidFill>
                <a:latin typeface="Calibri"/>
                <a:cs typeface="Calibri"/>
              </a:rPr>
              <a:t>τω</a:t>
            </a:r>
            <a:r>
              <a:rPr sz="4800" b="1" dirty="0">
                <a:solidFill>
                  <a:srgbClr val="20212A"/>
                </a:solidFill>
                <a:latin typeface="Calibri"/>
                <a:cs typeface="Calibri"/>
              </a:rPr>
              <a:t>ν	</a:t>
            </a:r>
            <a:r>
              <a:rPr sz="4800" b="1" spc="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4800" b="1" dirty="0">
                <a:solidFill>
                  <a:srgbClr val="20212A"/>
                </a:solidFill>
                <a:latin typeface="Calibri"/>
                <a:cs typeface="Calibri"/>
              </a:rPr>
              <a:t>πο</a:t>
            </a:r>
            <a:r>
              <a:rPr sz="4800" b="1" spc="-7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48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4800" b="1" dirty="0">
                <a:solidFill>
                  <a:srgbClr val="20212A"/>
                </a:solidFill>
                <a:latin typeface="Calibri"/>
                <a:cs typeface="Calibri"/>
              </a:rPr>
              <a:t>ιμ</a:t>
            </a:r>
            <a:r>
              <a:rPr sz="4800" b="1" spc="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4800" b="1" spc="-2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4800" b="1" spc="-15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4800" b="1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53804" y="422060"/>
            <a:ext cx="2819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4C4C4C"/>
                </a:solidFill>
                <a:latin typeface="Georgia"/>
                <a:cs typeface="Georgia"/>
              </a:rPr>
              <a:t>4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2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927" rIns="0" bIns="0" rtlCol="0">
            <a:spAutoFit/>
          </a:bodyPr>
          <a:lstStyle/>
          <a:p>
            <a:pPr marL="1205230">
              <a:lnSpc>
                <a:spcPct val="100000"/>
              </a:lnSpc>
            </a:pP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Η</a:t>
            </a:r>
            <a:r>
              <a:rPr b="0" spc="-3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ΜΗ</a:t>
            </a:r>
            <a:r>
              <a:rPr b="0" spc="10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ΤΥ</a:t>
            </a:r>
            <a:r>
              <a:rPr b="0" spc="5" dirty="0">
                <a:solidFill>
                  <a:srgbClr val="1B1810"/>
                </a:solidFill>
                <a:latin typeface="Calibri"/>
                <a:cs typeface="Calibri"/>
              </a:rPr>
              <a:t>ΧΑ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b="0" spc="-30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ΔΕ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b="0" spc="5" dirty="0">
                <a:solidFill>
                  <a:srgbClr val="1B1810"/>
                </a:solidFill>
                <a:latin typeface="Calibri"/>
                <a:cs typeface="Calibri"/>
              </a:rPr>
              <a:t>Γ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Μ</a:t>
            </a:r>
            <a:r>
              <a:rPr b="0" spc="-210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b="0" spc="-75" dirty="0">
                <a:solidFill>
                  <a:srgbClr val="1B1810"/>
                </a:solidFill>
                <a:latin typeface="Calibri"/>
                <a:cs typeface="Calibri"/>
              </a:rPr>
              <a:t>Τ</a:t>
            </a:r>
            <a:r>
              <a:rPr b="0" spc="-35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ΛΗ</a:t>
            </a:r>
            <a:r>
              <a:rPr b="0" spc="5" dirty="0">
                <a:solidFill>
                  <a:srgbClr val="1B1810"/>
                </a:solidFill>
                <a:latin typeface="Calibri"/>
                <a:cs typeface="Calibri"/>
              </a:rPr>
              <a:t>Ψ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52219" y="1142746"/>
            <a:ext cx="8339455" cy="537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</a:pP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 </a:t>
            </a:r>
            <a:r>
              <a:rPr sz="1800" b="1" spc="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ώσ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 </a:t>
            </a:r>
            <a:r>
              <a:rPr sz="1800" b="1" spc="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όπο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  </a:t>
            </a:r>
            <a:r>
              <a:rPr sz="1800" b="1" spc="9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αμί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 </a:t>
            </a:r>
            <a:r>
              <a:rPr sz="1800" b="1" spc="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μο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φ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  </a:t>
            </a:r>
            <a:r>
              <a:rPr sz="1800" b="1" spc="10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45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ία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 </a:t>
            </a:r>
            <a:r>
              <a:rPr sz="1800" b="1" spc="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 </a:t>
            </a:r>
            <a:r>
              <a:rPr sz="1800" b="1" spc="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 </a:t>
            </a:r>
            <a:r>
              <a:rPr sz="1800" b="1" spc="9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είν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απο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κή </a:t>
            </a:r>
            <a:r>
              <a:rPr sz="1800" b="1" spc="-12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</a:t>
            </a:r>
            <a:r>
              <a:rPr sz="1800" b="1" spc="-1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ζ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</a:t>
            </a:r>
            <a:r>
              <a:rPr sz="1800" b="1" spc="-10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10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εφα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μό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 </a:t>
            </a:r>
            <a:r>
              <a:rPr sz="1800" b="1" spc="-1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 </a:t>
            </a:r>
            <a:r>
              <a:rPr sz="1800" b="1" spc="-9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10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ψία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 </a:t>
            </a:r>
            <a:r>
              <a:rPr sz="1800" b="1" spc="-1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ως 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όνο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7620" algn="just">
              <a:lnSpc>
                <a:spcPct val="110000"/>
              </a:lnSpc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χ. </a:t>
            </a:r>
            <a:r>
              <a:rPr sz="1800" b="1" spc="-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</a:t>
            </a:r>
            <a:r>
              <a:rPr sz="1800" b="1" spc="-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 </a:t>
            </a:r>
            <a:r>
              <a:rPr sz="1800" b="1" spc="-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άνο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 </a:t>
            </a:r>
            <a:r>
              <a:rPr sz="1800" b="1" spc="-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σε </a:t>
            </a:r>
            <a:r>
              <a:rPr sz="1800" b="1" spc="-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ώ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 </a:t>
            </a:r>
            <a:r>
              <a:rPr sz="1800" b="1" spc="-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</a:t>
            </a:r>
            <a:r>
              <a:rPr sz="1800" b="1" spc="-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φ</a:t>
            </a:r>
            <a:r>
              <a:rPr sz="1800" b="1" spc="-5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λα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5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ί </a:t>
            </a:r>
            <a:r>
              <a:rPr sz="1800" b="1" spc="-6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άπο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φο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ά </a:t>
            </a:r>
            <a:r>
              <a:rPr sz="1800" b="1" spc="-1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 </a:t>
            </a:r>
            <a:r>
              <a:rPr sz="1800" b="1" spc="-114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151515"/>
                </a:solidFill>
                <a:latin typeface="Calibri"/>
                <a:cs typeface="Calibri"/>
              </a:rPr>
              <a:t>ζ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ωή </a:t>
            </a:r>
            <a:r>
              <a:rPr sz="1800" b="1" spc="-9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 </a:t>
            </a:r>
            <a:r>
              <a:rPr sz="1800" b="1" spc="-1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θα </a:t>
            </a:r>
            <a:r>
              <a:rPr sz="1800" b="1" spc="-10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ή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</a:t>
            </a:r>
            <a:r>
              <a:rPr sz="1800" b="1" spc="-10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ξ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αι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ά </a:t>
            </a:r>
            <a:r>
              <a:rPr sz="1800" b="1" spc="-1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ονο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β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 </a:t>
            </a:r>
            <a:r>
              <a:rPr sz="1800" b="1" spc="-1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</a:t>
            </a:r>
            <a:r>
              <a:rPr sz="1800" b="1" spc="-1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5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β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 </a:t>
            </a:r>
            <a:r>
              <a:rPr sz="1800" b="1" spc="-1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10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εφα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55" dirty="0">
                <a:solidFill>
                  <a:srgbClr val="151515"/>
                </a:solidFill>
                <a:latin typeface="Calibri"/>
                <a:cs typeface="Calibri"/>
              </a:rPr>
              <a:t>ζ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άπο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φ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45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αία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ενι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ηθ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6985" algn="just">
              <a:lnSpc>
                <a:spcPct val="110000"/>
              </a:lnSpc>
            </a:pP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εν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 </a:t>
            </a:r>
            <a:r>
              <a:rPr sz="1800" b="1" spc="1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 </a:t>
            </a:r>
            <a:r>
              <a:rPr sz="1800" b="1" spc="19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45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1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ψί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φα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μόζο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 </a:t>
            </a:r>
            <a:r>
              <a:rPr sz="1800" b="1" spc="1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</a:t>
            </a:r>
            <a:r>
              <a:rPr sz="1800" b="1" spc="1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</a:t>
            </a:r>
            <a:r>
              <a:rPr sz="1800" b="1" spc="1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ίζο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 </a:t>
            </a:r>
            <a:r>
              <a:rPr sz="1800" b="1" spc="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1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βή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ά </a:t>
            </a:r>
            <a:r>
              <a:rPr sz="1800" b="1" spc="-1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45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ά </a:t>
            </a:r>
            <a:r>
              <a:rPr sz="1800" b="1" spc="-10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 </a:t>
            </a:r>
            <a:r>
              <a:rPr sz="1800" b="1" spc="-12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ηθ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ύ </a:t>
            </a:r>
            <a:r>
              <a:rPr sz="1800" b="1" spc="-14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 </a:t>
            </a:r>
            <a:r>
              <a:rPr sz="1800" b="1" spc="-15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 </a:t>
            </a:r>
            <a:r>
              <a:rPr sz="1800" b="1" spc="-1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15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 </a:t>
            </a:r>
            <a:r>
              <a:rPr sz="1800" b="1" spc="-1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</a:t>
            </a:r>
            <a:r>
              <a:rPr sz="1800" b="1" spc="-1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πο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το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10795" algn="just">
              <a:lnSpc>
                <a:spcPct val="110000"/>
              </a:lnSpc>
            </a:pP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ση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</a:t>
            </a:r>
            <a:r>
              <a:rPr sz="1800" b="1" spc="1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17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19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45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ψί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20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ώ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</a:t>
            </a:r>
            <a:r>
              <a:rPr sz="1800" b="1" spc="1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μια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να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8255" algn="just">
              <a:lnSpc>
                <a:spcPct val="110000"/>
              </a:lnSpc>
            </a:pPr>
            <a:r>
              <a:rPr sz="1800" b="1" u="heavy" spc="5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εν</a:t>
            </a:r>
            <a:r>
              <a:rPr sz="1800" b="1" u="heavy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u="heavy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,</a:t>
            </a:r>
            <a:r>
              <a:rPr sz="1800" u="heavy" dirty="0">
                <a:solidFill>
                  <a:srgbClr val="151515"/>
                </a:solidFill>
                <a:latin typeface="Times New Roman"/>
                <a:cs typeface="Times New Roman"/>
              </a:rPr>
              <a:t>  </a:t>
            </a:r>
            <a:r>
              <a:rPr sz="1800" u="heavy" spc="-210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u="heavy" dirty="0">
                <a:solidFill>
                  <a:srgbClr val="151515"/>
                </a:solidFill>
                <a:latin typeface="Times New Roman"/>
                <a:cs typeface="Times New Roman"/>
              </a:rPr>
              <a:t>  </a:t>
            </a:r>
            <a:r>
              <a:rPr sz="1800" u="heavy" spc="-220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800" b="1" u="heavy" spc="1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u="heavy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u="heavy" spc="-45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u="heavy" spc="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u="heavy" dirty="0">
                <a:solidFill>
                  <a:srgbClr val="151515"/>
                </a:solidFill>
                <a:latin typeface="Times New Roman"/>
                <a:cs typeface="Times New Roman"/>
              </a:rPr>
              <a:t>  </a:t>
            </a:r>
            <a:r>
              <a:rPr sz="1800" u="heavy" spc="-210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(μ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u="heavy" dirty="0">
                <a:solidFill>
                  <a:srgbClr val="151515"/>
                </a:solidFill>
                <a:latin typeface="Times New Roman"/>
                <a:cs typeface="Times New Roman"/>
              </a:rPr>
              <a:t>  </a:t>
            </a:r>
            <a:r>
              <a:rPr sz="1800" u="heavy" spc="-220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800" b="1" u="heavy" spc="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u="heavy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u="heavy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u="heavy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κή)</a:t>
            </a:r>
            <a:r>
              <a:rPr sz="1800" u="heavy" dirty="0">
                <a:solidFill>
                  <a:srgbClr val="151515"/>
                </a:solidFill>
                <a:latin typeface="Times New Roman"/>
                <a:cs typeface="Times New Roman"/>
              </a:rPr>
              <a:t>  </a:t>
            </a:r>
            <a:r>
              <a:rPr sz="1800" u="heavy" spc="-210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u="heavy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u="heavy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u="heavy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u="heavy" spc="-3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u="heavy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u="heavy" spc="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u="heavy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800" u="heavy" spc="215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800" b="1" u="heavy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u="heavy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u="heavy" spc="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u="heavy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800" u="heavy" spc="215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θε</a:t>
            </a:r>
            <a:r>
              <a:rPr sz="1800" u="heavy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800" u="heavy" spc="215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800" b="1" u="heavy" spc="1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u="heavy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u="heavy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κή</a:t>
            </a:r>
            <a:r>
              <a:rPr sz="1800" u="heavy" dirty="0">
                <a:solidFill>
                  <a:srgbClr val="151515"/>
                </a:solidFill>
                <a:latin typeface="Times New Roman"/>
                <a:cs typeface="Times New Roman"/>
              </a:rPr>
              <a:t>  </a:t>
            </a:r>
            <a:r>
              <a:rPr sz="1800" u="heavy" spc="-215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πο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u="heavy" dirty="0">
                <a:solidFill>
                  <a:srgbClr val="151515"/>
                </a:solidFill>
                <a:latin typeface="Times New Roman"/>
                <a:cs typeface="Times New Roman"/>
              </a:rPr>
              <a:t>  </a:t>
            </a:r>
            <a:r>
              <a:rPr sz="1800" u="heavy" spc="-204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u="heavy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u="heavy" spc="-35" dirty="0">
                <a:solidFill>
                  <a:srgbClr val="151515"/>
                </a:solidFill>
                <a:latin typeface="Calibri"/>
                <a:cs typeface="Calibri"/>
              </a:rPr>
              <a:t>ολ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u="heavy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u="heavy" spc="-35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άπο</a:t>
            </a:r>
            <a:r>
              <a:rPr sz="1800" b="1" u="heavy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u="heavy" spc="-30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u="heavy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χή</a:t>
            </a:r>
            <a:r>
              <a:rPr sz="1800" u="heavy" spc="-20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ης</a:t>
            </a:r>
            <a:r>
              <a:rPr sz="1800" u="heavy" spc="-30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ω</a:t>
            </a:r>
            <a:r>
              <a:rPr sz="1800" b="1" u="heavy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u="heavy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u="heavy" spc="-30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ων</a:t>
            </a:r>
            <a:r>
              <a:rPr sz="1800" u="heavy" spc="-30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u="heavy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ανο</a:t>
            </a:r>
            <a:r>
              <a:rPr sz="1800" b="1" u="heavy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u="heavy" spc="-20" dirty="0">
                <a:solidFill>
                  <a:srgbClr val="151515"/>
                </a:solidFill>
                <a:latin typeface="Calibri"/>
                <a:cs typeface="Calibri"/>
              </a:rPr>
              <a:t>ή</a:t>
            </a:r>
            <a:r>
              <a:rPr sz="1800" b="1" u="heavy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ω</a:t>
            </a:r>
            <a:r>
              <a:rPr sz="1800" b="1" u="heavy" spc="-15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8255" algn="just">
              <a:lnSpc>
                <a:spcPct val="110000"/>
              </a:lnSpc>
            </a:pPr>
            <a:r>
              <a:rPr sz="1800" b="1" u="heavy" spc="-15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u="heavy" spc="-5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β</a:t>
            </a:r>
            <a:r>
              <a:rPr sz="1800" b="1" u="heavy" spc="-3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u="heavy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u="heavy" spc="-5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800" b="1" u="heavy" spc="1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ειο</a:t>
            </a:r>
            <a:r>
              <a:rPr sz="1800" b="1" u="heavy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u="heavy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u="heavy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u="heavy" spc="15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ης</a:t>
            </a:r>
            <a:r>
              <a:rPr sz="1800" u="heavy" spc="15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u="heavy" spc="10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u="heavy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u="heavy" spc="-45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αία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u="heavy" spc="10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800" b="1" u="heavy" spc="2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u="heavy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u="heavy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u="heavy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u="heavy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u="heavy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u="heavy" spc="10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800" b="1" u="heavy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u="heavy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u="heavy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u="heavy" spc="-5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u="heavy" spc="1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u="heavy" spc="-10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u="heavy" spc="20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επ</a:t>
            </a:r>
            <a:r>
              <a:rPr sz="1800" b="1" u="heavy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u="heavy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u="heavy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u="heavy" spc="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u="heavy" spc="15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u="heavy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u="heavy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u="heavy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u="heavy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u="heavy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 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εν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ολ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ηθ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64919" y="6475984"/>
            <a:ext cx="3874135" cy="0"/>
          </a:xfrm>
          <a:custGeom>
            <a:avLst/>
            <a:gdLst/>
            <a:ahLst/>
            <a:cxnLst/>
            <a:rect l="l" t="t" r="r" b="b"/>
            <a:pathLst>
              <a:path w="3874135">
                <a:moveTo>
                  <a:pt x="0" y="0"/>
                </a:moveTo>
                <a:lnTo>
                  <a:pt x="3874007" y="0"/>
                </a:lnTo>
              </a:path>
            </a:pathLst>
          </a:custGeom>
          <a:ln w="16510">
            <a:solidFill>
              <a:srgbClr val="1515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56852" y="422060"/>
            <a:ext cx="280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4C4C4C"/>
                </a:solidFill>
                <a:latin typeface="Georgia"/>
                <a:cs typeface="Georgia"/>
              </a:rPr>
              <a:t>4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3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4395" rIns="0" bIns="0" rtlCol="0">
            <a:spAutoFit/>
          </a:bodyPr>
          <a:lstStyle/>
          <a:p>
            <a:pPr marL="973455">
              <a:lnSpc>
                <a:spcPct val="100000"/>
              </a:lnSpc>
            </a:pP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Η</a:t>
            </a:r>
            <a:r>
              <a:rPr b="0" spc="-3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ΜΗ</a:t>
            </a:r>
            <a:r>
              <a:rPr b="0" spc="10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ΤΥ</a:t>
            </a:r>
            <a:r>
              <a:rPr b="0" spc="5" dirty="0">
                <a:solidFill>
                  <a:srgbClr val="1B1810"/>
                </a:solidFill>
                <a:latin typeface="Calibri"/>
                <a:cs typeface="Calibri"/>
              </a:rPr>
              <a:t>ΧΑ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b="0" spc="-30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ΔΕ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b="0" spc="5" dirty="0">
                <a:solidFill>
                  <a:srgbClr val="1B1810"/>
                </a:solidFill>
                <a:latin typeface="Calibri"/>
                <a:cs typeface="Calibri"/>
              </a:rPr>
              <a:t>Γ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Μ</a:t>
            </a:r>
            <a:r>
              <a:rPr b="0" spc="-210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b="0" spc="-75" dirty="0">
                <a:solidFill>
                  <a:srgbClr val="1B1810"/>
                </a:solidFill>
                <a:latin typeface="Calibri"/>
                <a:cs typeface="Calibri"/>
              </a:rPr>
              <a:t>Τ</a:t>
            </a:r>
            <a:r>
              <a:rPr b="0" spc="-35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ΛΗ</a:t>
            </a:r>
            <a:r>
              <a:rPr b="0" spc="5" dirty="0">
                <a:solidFill>
                  <a:srgbClr val="1B1810"/>
                </a:solidFill>
                <a:latin typeface="Calibri"/>
                <a:cs typeface="Calibri"/>
              </a:rPr>
              <a:t>Ψ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b="0" spc="-7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1B1810"/>
                </a:solidFill>
                <a:latin typeface="Calibri"/>
                <a:cs typeface="Calibri"/>
              </a:rPr>
              <a:t>(2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52219" y="1623822"/>
            <a:ext cx="8335645" cy="3216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ΧΑ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ΓΜ</a:t>
            </a:r>
            <a:r>
              <a:rPr sz="1800" b="1" spc="-15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5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7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5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5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ΙΑ</a:t>
            </a:r>
            <a:r>
              <a:rPr sz="1800" b="1" spc="-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(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PU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P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O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V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E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A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M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P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G)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20000"/>
              </a:lnSpc>
            </a:pP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Β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ζ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  </a:t>
            </a:r>
            <a:r>
              <a:rPr sz="1800" b="1" spc="10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  </a:t>
            </a:r>
            <a:r>
              <a:rPr sz="1800" b="1" spc="9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κή   </a:t>
            </a:r>
            <a:r>
              <a:rPr sz="1800" b="1" spc="10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ση   </a:t>
            </a:r>
            <a:r>
              <a:rPr sz="1800" b="1" spc="10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   </a:t>
            </a:r>
            <a:r>
              <a:rPr sz="1800" b="1" spc="12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ή,   </a:t>
            </a:r>
            <a:r>
              <a:rPr sz="1800" b="1" spc="1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   </a:t>
            </a:r>
            <a:r>
              <a:rPr sz="1800" b="1" spc="114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οπο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  </a:t>
            </a:r>
            <a:r>
              <a:rPr sz="1800" b="1" spc="10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επ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  </a:t>
            </a:r>
            <a:r>
              <a:rPr sz="1800" b="1" spc="1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ώ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/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με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 </a:t>
            </a:r>
            <a:r>
              <a:rPr sz="1800" b="1" spc="-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β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ση </a:t>
            </a:r>
            <a:r>
              <a:rPr sz="1800" b="1" spc="-6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</a:t>
            </a:r>
            <a:r>
              <a:rPr sz="1800" b="1" spc="-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6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υμμ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τά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</a:t>
            </a:r>
            <a:r>
              <a:rPr sz="1800" b="1" spc="-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r>
              <a:rPr sz="1800" b="1" spc="7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χ.</a:t>
            </a:r>
            <a:r>
              <a:rPr sz="1800" b="1" spc="7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6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7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β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5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spc="6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spc="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/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1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1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 </a:t>
            </a:r>
            <a:r>
              <a:rPr sz="1800" b="1" spc="-114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 </a:t>
            </a:r>
            <a:r>
              <a:rPr sz="1800" b="1" spc="-114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α/μι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10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1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10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 </a:t>
            </a:r>
            <a:r>
              <a:rPr sz="1800" b="1" spc="-114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1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d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ci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io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n </a:t>
            </a:r>
            <a:r>
              <a:rPr sz="1800" b="1" spc="-1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mak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in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g </a:t>
            </a:r>
            <a:r>
              <a:rPr sz="1800" b="1" spc="-114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15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5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/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20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σε</a:t>
            </a:r>
            <a:r>
              <a:rPr sz="1800" b="1" spc="1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μό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ιο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20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19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 </a:t>
            </a:r>
            <a:r>
              <a:rPr sz="1800" b="1" spc="-19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νο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</a:t>
            </a:r>
            <a:r>
              <a:rPr sz="1800" b="1" spc="19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απο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ίπ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ολι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spc="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53804" y="422060"/>
            <a:ext cx="2832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4C4C4C"/>
                </a:solidFill>
                <a:latin typeface="Georgia"/>
                <a:cs typeface="Georgia"/>
              </a:rPr>
              <a:t>4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4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4395" rIns="0" bIns="0" rtlCol="0">
            <a:spAutoFit/>
          </a:bodyPr>
          <a:lstStyle/>
          <a:p>
            <a:pPr marL="973455">
              <a:lnSpc>
                <a:spcPct val="100000"/>
              </a:lnSpc>
            </a:pP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Η</a:t>
            </a:r>
            <a:r>
              <a:rPr b="0" spc="-3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ΜΗ</a:t>
            </a:r>
            <a:r>
              <a:rPr b="0" spc="10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ΤΥ</a:t>
            </a:r>
            <a:r>
              <a:rPr b="0" spc="5" dirty="0">
                <a:solidFill>
                  <a:srgbClr val="1B1810"/>
                </a:solidFill>
                <a:latin typeface="Calibri"/>
                <a:cs typeface="Calibri"/>
              </a:rPr>
              <a:t>ΧΑ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b="0" spc="-30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ΔΕ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b="0" spc="5" dirty="0">
                <a:solidFill>
                  <a:srgbClr val="1B1810"/>
                </a:solidFill>
                <a:latin typeface="Calibri"/>
                <a:cs typeface="Calibri"/>
              </a:rPr>
              <a:t>Γ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Μ</a:t>
            </a:r>
            <a:r>
              <a:rPr b="0" spc="-210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b="0" spc="-75" dirty="0">
                <a:solidFill>
                  <a:srgbClr val="1B1810"/>
                </a:solidFill>
                <a:latin typeface="Calibri"/>
                <a:cs typeface="Calibri"/>
              </a:rPr>
              <a:t>Τ</a:t>
            </a:r>
            <a:r>
              <a:rPr b="0" spc="-35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ΛΗ</a:t>
            </a:r>
            <a:r>
              <a:rPr b="0" spc="5" dirty="0">
                <a:solidFill>
                  <a:srgbClr val="1B1810"/>
                </a:solidFill>
                <a:latin typeface="Calibri"/>
                <a:cs typeface="Calibri"/>
              </a:rPr>
              <a:t>Ψ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b="0" spc="-7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1B1810"/>
                </a:solidFill>
                <a:latin typeface="Calibri"/>
                <a:cs typeface="Calibri"/>
              </a:rPr>
              <a:t>(2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52219" y="1623822"/>
            <a:ext cx="8338820" cy="2887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ΧΑ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ΓΜ</a:t>
            </a:r>
            <a:r>
              <a:rPr sz="1800" b="1" spc="-15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5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ΙΚΗ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Δ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5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5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ΙΑ</a:t>
            </a:r>
            <a:r>
              <a:rPr sz="1800" b="1" spc="-6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(Q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U</a:t>
            </a:r>
            <a:r>
              <a:rPr sz="1800" b="1" spc="-40" dirty="0">
                <a:solidFill>
                  <a:srgbClr val="151515"/>
                </a:solidFill>
                <a:latin typeface="Calibri"/>
                <a:cs typeface="Calibri"/>
              </a:rPr>
              <a:t>O</a:t>
            </a:r>
            <a:r>
              <a:rPr sz="1800" b="1" spc="-150" dirty="0">
                <a:solidFill>
                  <a:srgbClr val="151515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A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A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M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P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G)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20000"/>
              </a:lnSpc>
            </a:pP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Φ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 </a:t>
            </a:r>
            <a:r>
              <a:rPr sz="1800" b="1" spc="-1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ομο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 </a:t>
            </a:r>
            <a:r>
              <a:rPr sz="1800" b="1" spc="-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  </a:t>
            </a:r>
            <a:r>
              <a:rPr sz="1800" b="1" spc="-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 </a:t>
            </a:r>
            <a:r>
              <a:rPr sz="1800" b="1" spc="-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ανο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κή  </a:t>
            </a:r>
            <a:r>
              <a:rPr sz="1800" b="1" spc="-9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  </a:t>
            </a:r>
            <a:r>
              <a:rPr sz="1800" b="1" spc="-9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ίζο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 </a:t>
            </a:r>
            <a:r>
              <a:rPr sz="1800" b="1" spc="-9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ό  </a:t>
            </a:r>
            <a:r>
              <a:rPr sz="1800" b="1" spc="-10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 </a:t>
            </a:r>
            <a:r>
              <a:rPr sz="1800" b="1" spc="-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45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ά </a:t>
            </a:r>
            <a:r>
              <a:rPr sz="1800" b="1" spc="-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 </a:t>
            </a:r>
            <a:r>
              <a:rPr sz="1800" b="1" spc="-19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ηθ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ύ </a:t>
            </a:r>
            <a:r>
              <a:rPr sz="1800" b="1" spc="-19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 </a:t>
            </a:r>
            <a:r>
              <a:rPr sz="1800" b="1" spc="-19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1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φ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 </a:t>
            </a:r>
            <a:r>
              <a:rPr sz="1800" b="1" spc="-20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ιά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ζ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 </a:t>
            </a:r>
            <a:r>
              <a:rPr sz="1800" b="1" spc="-204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 </a:t>
            </a:r>
            <a:r>
              <a:rPr sz="1800" b="1" spc="-17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ων </a:t>
            </a:r>
            <a:r>
              <a:rPr sz="1800" b="1" spc="-20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ων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λε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ώς  </a:t>
            </a:r>
            <a:r>
              <a:rPr sz="1800" b="1" spc="-1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  </a:t>
            </a:r>
            <a:r>
              <a:rPr sz="1800" b="1" spc="-1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 </a:t>
            </a:r>
            <a:r>
              <a:rPr sz="1800" b="1" spc="-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  </a:t>
            </a:r>
            <a:r>
              <a:rPr sz="1800" b="1" spc="-1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οποι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ώ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 </a:t>
            </a:r>
            <a:r>
              <a:rPr sz="1800" b="1" spc="-1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 </a:t>
            </a:r>
            <a:r>
              <a:rPr sz="1800" b="1" spc="-1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5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ώσ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 </a:t>
            </a:r>
            <a:r>
              <a:rPr sz="1800" b="1" spc="-1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  </a:t>
            </a:r>
            <a:r>
              <a:rPr sz="1800" b="1" spc="-17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  </a:t>
            </a:r>
            <a:r>
              <a:rPr sz="1800" b="1" spc="-1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επ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υμ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30"/>
              </a:spcBef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β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: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πο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β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νο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59900" y="422060"/>
            <a:ext cx="2749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4C4C4C"/>
                </a:solidFill>
                <a:latin typeface="Georgia"/>
                <a:cs typeface="Georgia"/>
              </a:rPr>
              <a:t>4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5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7095" rIns="0" bIns="0" rtlCol="0">
            <a:spAutoFit/>
          </a:bodyPr>
          <a:lstStyle/>
          <a:p>
            <a:pPr marL="973455">
              <a:lnSpc>
                <a:spcPct val="100000"/>
              </a:lnSpc>
            </a:pP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Η</a:t>
            </a:r>
            <a:r>
              <a:rPr b="0" spc="-3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ΜΗ</a:t>
            </a:r>
            <a:r>
              <a:rPr b="0" spc="10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ΤΥ</a:t>
            </a:r>
            <a:r>
              <a:rPr b="0" spc="5" dirty="0">
                <a:solidFill>
                  <a:srgbClr val="1B1810"/>
                </a:solidFill>
                <a:latin typeface="Calibri"/>
                <a:cs typeface="Calibri"/>
              </a:rPr>
              <a:t>ΧΑ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b="0" spc="-30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ΔΕ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b="0" spc="5" dirty="0">
                <a:solidFill>
                  <a:srgbClr val="1B1810"/>
                </a:solidFill>
                <a:latin typeface="Calibri"/>
                <a:cs typeface="Calibri"/>
              </a:rPr>
              <a:t>Γ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Μ</a:t>
            </a:r>
            <a:r>
              <a:rPr b="0" spc="-210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b="0" spc="-75" dirty="0">
                <a:solidFill>
                  <a:srgbClr val="1B1810"/>
                </a:solidFill>
                <a:latin typeface="Calibri"/>
                <a:cs typeface="Calibri"/>
              </a:rPr>
              <a:t>Τ</a:t>
            </a:r>
            <a:r>
              <a:rPr b="0" spc="-35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ΛΗ</a:t>
            </a:r>
            <a:r>
              <a:rPr b="0" spc="5" dirty="0">
                <a:solidFill>
                  <a:srgbClr val="1B1810"/>
                </a:solidFill>
                <a:latin typeface="Calibri"/>
                <a:cs typeface="Calibri"/>
              </a:rPr>
              <a:t>Ψ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b="0" spc="-7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1B1810"/>
                </a:solidFill>
                <a:latin typeface="Calibri"/>
                <a:cs typeface="Calibri"/>
              </a:rPr>
              <a:t>(3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52219" y="1377441"/>
            <a:ext cx="8341995" cy="4850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ΧΑ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ΓΜ</a:t>
            </a:r>
            <a:r>
              <a:rPr sz="1800" b="1" spc="-15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5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5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5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ΙΑ</a:t>
            </a:r>
            <a:r>
              <a:rPr sz="1800" b="1" spc="-9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«Χ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30" dirty="0">
                <a:solidFill>
                  <a:srgbClr val="151515"/>
                </a:solidFill>
                <a:latin typeface="Calibri"/>
                <a:cs typeface="Calibri"/>
              </a:rPr>
              <a:t>Β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»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(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N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W</a:t>
            </a:r>
            <a:r>
              <a:rPr sz="1800" b="1" spc="-30" dirty="0">
                <a:solidFill>
                  <a:srgbClr val="151515"/>
                </a:solidFill>
                <a:latin typeface="Calibri"/>
                <a:cs typeface="Calibri"/>
              </a:rPr>
              <a:t>B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A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L</a:t>
            </a:r>
            <a:r>
              <a:rPr sz="1800" b="1" spc="5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A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M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P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G)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20000"/>
              </a:lnSpc>
            </a:pP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 </a:t>
            </a:r>
            <a:r>
              <a:rPr sz="1800" b="1" spc="1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ναζ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  </a:t>
            </a:r>
            <a:r>
              <a:rPr sz="1800" b="1" spc="1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 </a:t>
            </a:r>
            <a:r>
              <a:rPr sz="1800" b="1" spc="1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πο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ύ   </a:t>
            </a:r>
            <a:r>
              <a:rPr sz="1800" b="1" spc="-19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  </a:t>
            </a:r>
            <a:r>
              <a:rPr sz="1800" b="1" spc="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ό  </a:t>
            </a:r>
            <a:r>
              <a:rPr sz="1800" b="1" spc="1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 </a:t>
            </a:r>
            <a:r>
              <a:rPr sz="1800" b="1" spc="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«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ει</a:t>
            </a:r>
            <a:r>
              <a:rPr sz="1800" b="1" spc="5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»  </a:t>
            </a:r>
            <a:r>
              <a:rPr sz="1800" b="1" spc="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ό   </a:t>
            </a:r>
            <a:r>
              <a:rPr sz="1800" b="1" spc="-20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(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χ.  </a:t>
            </a:r>
            <a:r>
              <a:rPr sz="1800" b="1" spc="19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ώ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φ</a:t>
            </a:r>
            <a:r>
              <a:rPr sz="1800" b="1" spc="-30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έν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) </a:t>
            </a:r>
            <a:r>
              <a:rPr sz="1800" b="1" spc="-9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ξ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 </a:t>
            </a:r>
            <a:r>
              <a:rPr sz="1800" b="1" spc="-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β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ον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 </a:t>
            </a:r>
            <a:r>
              <a:rPr sz="1800" b="1" spc="-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 </a:t>
            </a:r>
            <a:r>
              <a:rPr sz="1800" b="1" spc="-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</a:t>
            </a:r>
            <a:r>
              <a:rPr sz="1800" b="1" spc="-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 </a:t>
            </a:r>
            <a:r>
              <a:rPr sz="1800" b="1" spc="-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ό </a:t>
            </a:r>
            <a:r>
              <a:rPr sz="1800" b="1" spc="-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ό </a:t>
            </a:r>
            <a:r>
              <a:rPr sz="1800" b="1" spc="-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</a:t>
            </a:r>
            <a:r>
              <a:rPr sz="1800" b="1" spc="-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 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νέ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9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ζ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1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10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r>
              <a:rPr sz="1800" b="1" spc="9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9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όπ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ξ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άνε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ως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ονόμ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άε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5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5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ΙΑ</a:t>
            </a:r>
            <a:r>
              <a:rPr sz="1800" b="1" spc="-9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ΙΡΙ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ΑΣ/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7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(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C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O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NV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N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E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S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A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M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P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G)</a:t>
            </a:r>
            <a:endParaRPr sz="1800">
              <a:latin typeface="Calibri"/>
              <a:cs typeface="Calibri"/>
            </a:endParaRPr>
          </a:p>
          <a:p>
            <a:pPr marL="12700" marR="13335">
              <a:lnSpc>
                <a:spcPct val="120000"/>
              </a:lnSpc>
            </a:pP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λέ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β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ση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μόν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ων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πο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ιμέ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εφ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 ή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ζ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(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χ.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κή</a:t>
            </a:r>
            <a:r>
              <a:rPr sz="1800" b="1" spc="5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)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άποι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το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4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ΟΓ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Φ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ΩΝ</a:t>
            </a:r>
            <a:endParaRPr sz="1800">
              <a:latin typeface="Calibri"/>
              <a:cs typeface="Calibri"/>
            </a:endParaRPr>
          </a:p>
          <a:p>
            <a:pPr marL="12700" marR="10795">
              <a:lnSpc>
                <a:spcPct val="120000"/>
              </a:lnSpc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-η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νε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 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τ 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: </a:t>
            </a:r>
            <a:r>
              <a:rPr sz="1800" b="1" spc="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 </a:t>
            </a:r>
            <a:r>
              <a:rPr sz="1800" b="1" spc="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επ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γή </a:t>
            </a:r>
            <a:r>
              <a:rPr sz="1800" b="1" spc="5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ων </a:t>
            </a:r>
            <a:r>
              <a:rPr sz="1800" b="1" spc="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ξ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ένε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4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ώσ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ει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εμπει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ίε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5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53804" y="422060"/>
            <a:ext cx="2832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4C4C4C"/>
                </a:solidFill>
                <a:latin typeface="Georgia"/>
                <a:cs typeface="Georgia"/>
              </a:rPr>
              <a:t>4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6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40227" y="2682748"/>
            <a:ext cx="653605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4800" b="1" spc="-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4800" b="1" spc="-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4800" b="1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4800" b="1" spc="1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4800" b="1" spc="-5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4800" b="1" dirty="0">
                <a:solidFill>
                  <a:srgbClr val="20212A"/>
                </a:solidFill>
                <a:latin typeface="Calibri"/>
                <a:cs typeface="Calibri"/>
              </a:rPr>
              <a:t>υση</a:t>
            </a:r>
            <a:r>
              <a:rPr sz="4800" b="1" spc="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4800" b="1" spc="4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4800" b="1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4800" b="1" spc="-6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4800" b="1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48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4800" b="1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4800" b="1" spc="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48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4800" b="1" spc="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4800" b="1" dirty="0">
                <a:solidFill>
                  <a:srgbClr val="20212A"/>
                </a:solidFill>
                <a:latin typeface="Calibri"/>
                <a:cs typeface="Calibri"/>
              </a:rPr>
              <a:t>τική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88428" y="3597147"/>
            <a:ext cx="1888489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spc="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4800" b="1" spc="-2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48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4800" b="1" dirty="0">
                <a:solidFill>
                  <a:srgbClr val="20212A"/>
                </a:solidFill>
                <a:latin typeface="Calibri"/>
                <a:cs typeface="Calibri"/>
              </a:rPr>
              <a:t>υνα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21443" y="6928179"/>
            <a:ext cx="18859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Lucida Sans Unicode"/>
                <a:cs typeface="Lucida Sans Unicode"/>
              </a:rPr>
              <a:t>4</a:t>
            </a:r>
            <a:r>
              <a:rPr sz="1000" dirty="0">
                <a:latin typeface="Lucida Sans Unicode"/>
                <a:cs typeface="Lucida Sans Unicode"/>
              </a:rPr>
              <a:t>7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89447" y="6206235"/>
            <a:ext cx="4358640" cy="372110"/>
          </a:xfrm>
          <a:custGeom>
            <a:avLst/>
            <a:gdLst/>
            <a:ahLst/>
            <a:cxnLst/>
            <a:rect l="l" t="t" r="r" b="b"/>
            <a:pathLst>
              <a:path w="4358640" h="372109">
                <a:moveTo>
                  <a:pt x="0" y="371855"/>
                </a:moveTo>
                <a:lnTo>
                  <a:pt x="4358640" y="371855"/>
                </a:lnTo>
                <a:lnTo>
                  <a:pt x="4358640" y="0"/>
                </a:lnTo>
                <a:lnTo>
                  <a:pt x="0" y="0"/>
                </a:lnTo>
                <a:lnTo>
                  <a:pt x="0" y="3718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71235" y="6251212"/>
            <a:ext cx="4030345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110"/>
              </a:lnSpc>
            </a:pPr>
            <a:r>
              <a:rPr sz="950" i="1" spc="90" dirty="0">
                <a:latin typeface="Times New Roman"/>
                <a:cs typeface="Times New Roman"/>
              </a:rPr>
              <a:t>ή</a:t>
            </a: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110"/>
              </a:lnSpc>
            </a:pPr>
            <a:r>
              <a:rPr sz="950" i="1" spc="-55" dirty="0">
                <a:latin typeface="Times New Roman"/>
                <a:cs typeface="Times New Roman"/>
              </a:rPr>
              <a:t>Έ</a:t>
            </a:r>
            <a:r>
              <a:rPr sz="950" i="1" spc="110" dirty="0">
                <a:latin typeface="Times New Roman"/>
                <a:cs typeface="Times New Roman"/>
              </a:rPr>
              <a:t>ρ</a:t>
            </a:r>
            <a:r>
              <a:rPr sz="950" i="1" spc="100" dirty="0">
                <a:latin typeface="Times New Roman"/>
                <a:cs typeface="Times New Roman"/>
              </a:rPr>
              <a:t>ε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α</a:t>
            </a:r>
            <a:r>
              <a:rPr sz="950" i="1" spc="45" dirty="0">
                <a:latin typeface="Times New Roman"/>
                <a:cs typeface="Times New Roman"/>
              </a:rPr>
              <a:t>,</a:t>
            </a:r>
            <a:r>
              <a:rPr sz="950" i="1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-5" dirty="0">
                <a:latin typeface="Lucida Sans Unicode"/>
                <a:cs typeface="Lucida Sans Unicode"/>
              </a:rPr>
              <a:t>θ</a:t>
            </a:r>
            <a:r>
              <a:rPr sz="900" spc="10" dirty="0">
                <a:latin typeface="Lucida Sans Unicode"/>
                <a:cs typeface="Lucida Sans Unicode"/>
              </a:rPr>
              <a:t>ή</a:t>
            </a:r>
            <a:r>
              <a:rPr sz="900" spc="5" dirty="0">
                <a:latin typeface="Lucida Sans Unicode"/>
                <a:cs typeface="Lucida Sans Unicode"/>
              </a:rPr>
              <a:t>ν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Εκ</a:t>
            </a:r>
            <a:r>
              <a:rPr sz="900" spc="-5" dirty="0">
                <a:latin typeface="Lucida Sans Unicode"/>
                <a:cs typeface="Lucida Sans Unicode"/>
              </a:rPr>
              <a:t>δό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εις</a:t>
            </a:r>
            <a:r>
              <a:rPr sz="900" spc="-7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Κ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-15" dirty="0">
                <a:latin typeface="Lucida Sans Unicode"/>
                <a:cs typeface="Lucida Sans Unicode"/>
              </a:rPr>
              <a:t>τ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10" dirty="0">
                <a:latin typeface="Lucida Sans Unicode"/>
                <a:cs typeface="Lucida Sans Unicode"/>
              </a:rPr>
              <a:t>κή</a:t>
            </a:r>
            <a:r>
              <a:rPr sz="900" dirty="0">
                <a:latin typeface="Lucida Sans Unicode"/>
                <a:cs typeface="Lucida Sans Unicode"/>
              </a:rPr>
              <a:t>.</a:t>
            </a:r>
            <a:endParaRPr sz="900">
              <a:latin typeface="Lucida Sans Unicode"/>
              <a:cs typeface="Lucida Sans Unicode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267333" y="682625"/>
          <a:ext cx="8229599" cy="57012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1928"/>
                <a:gridCol w="5757671"/>
              </a:tblGrid>
              <a:tr h="423672">
                <a:tc gridSpan="2">
                  <a:txBody>
                    <a:bodyPr/>
                    <a:lstStyle/>
                    <a:p>
                      <a:pPr marL="2294255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Π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ρ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ο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εγγ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ί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ι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ς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π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οιοτι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κ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ή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ς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ν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ά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λ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υ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ση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6510">
                      <a:solidFill>
                        <a:srgbClr val="FFFFFF"/>
                      </a:solidFill>
                      <a:prstDash val="solid"/>
                    </a:lnL>
                    <a:lnR w="16509">
                      <a:solidFill>
                        <a:srgbClr val="FFFFFF"/>
                      </a:solidFill>
                      <a:prstDash val="solid"/>
                    </a:lnR>
                    <a:lnT w="16510">
                      <a:solidFill>
                        <a:srgbClr val="FFFFFF"/>
                      </a:solidFill>
                      <a:prstDash val="solid"/>
                    </a:lnT>
                    <a:lnB w="40894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7566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i="1" dirty="0">
                          <a:latin typeface="Calibri"/>
                          <a:cs typeface="Calibri"/>
                        </a:rPr>
                        <a:t>Φ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i="1" spc="-35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i="1" spc="-20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ογ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ή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6510">
                      <a:solidFill>
                        <a:srgbClr val="FFFFFF"/>
                      </a:solidFill>
                      <a:prstDash val="solid"/>
                    </a:lnL>
                    <a:lnR w="16509">
                      <a:solidFill>
                        <a:srgbClr val="FFFFFF"/>
                      </a:solidFill>
                      <a:prstDash val="solid"/>
                    </a:lnR>
                    <a:lnT w="40894">
                      <a:solidFill>
                        <a:srgbClr val="FFFFFF"/>
                      </a:solidFill>
                      <a:prstDash val="solid"/>
                    </a:lnT>
                    <a:solidFill>
                      <a:srgbClr val="EECECC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πι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χ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ρε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β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 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6509">
                      <a:solidFill>
                        <a:srgbClr val="FFFFFF"/>
                      </a:solidFill>
                      <a:prstDash val="solid"/>
                    </a:lnL>
                    <a:lnR w="16509">
                      <a:solidFill>
                        <a:srgbClr val="FFFFFF"/>
                      </a:solidFill>
                      <a:prstDash val="solid"/>
                    </a:lnR>
                    <a:lnT w="40894">
                      <a:solidFill>
                        <a:srgbClr val="FFFFFF"/>
                      </a:solidFill>
                      <a:prstDash val="solid"/>
                    </a:lnT>
                    <a:solidFill>
                      <a:srgbClr val="EECECC"/>
                    </a:solidFill>
                  </a:tcPr>
                </a:tc>
              </a:tr>
              <a:tr h="274319">
                <a:tc rowSpan="3"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i="1" spc="-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i="1" spc="-20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ση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6510">
                      <a:solidFill>
                        <a:srgbClr val="FFFFFF"/>
                      </a:solidFill>
                      <a:prstDash val="solid"/>
                    </a:lnL>
                    <a:lnR w="16509">
                      <a:solidFill>
                        <a:srgbClr val="FFFFFF"/>
                      </a:solidFill>
                      <a:prstDash val="solid"/>
                    </a:lnR>
                    <a:lnB w="13461">
                      <a:solidFill>
                        <a:srgbClr val="FFFFFF"/>
                      </a:solidFill>
                      <a:prstDash val="solid"/>
                    </a:lnB>
                    <a:solidFill>
                      <a:srgbClr val="EECECC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δε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ν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ημ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6509">
                      <a:solidFill>
                        <a:srgbClr val="FFFFFF"/>
                      </a:solidFill>
                      <a:prstDash val="solid"/>
                    </a:lnL>
                    <a:lnR w="16509">
                      <a:solidFill>
                        <a:srgbClr val="FFFFFF"/>
                      </a:solidFill>
                      <a:prstDash val="solid"/>
                    </a:lnR>
                    <a:solidFill>
                      <a:srgbClr val="EECECC"/>
                    </a:solidFill>
                  </a:tcPr>
                </a:tc>
              </a:tr>
              <a:tr h="2743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6510">
                      <a:solidFill>
                        <a:srgbClr val="FFFFFF"/>
                      </a:solidFill>
                      <a:prstDash val="solid"/>
                    </a:lnL>
                    <a:lnR w="16509">
                      <a:solidFill>
                        <a:srgbClr val="FFFFFF"/>
                      </a:solidFill>
                      <a:prstDash val="solid"/>
                    </a:lnR>
                    <a:lnB w="13461">
                      <a:solidFill>
                        <a:srgbClr val="FFFFFF"/>
                      </a:solidFill>
                      <a:prstDash val="solid"/>
                    </a:lnB>
                    <a:solidFill>
                      <a:srgbClr val="EECECC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ύ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τη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β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έ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 σ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χ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6509">
                      <a:solidFill>
                        <a:srgbClr val="FFFFFF"/>
                      </a:solidFill>
                      <a:prstDash val="solid"/>
                    </a:lnL>
                    <a:lnR w="16509">
                      <a:solidFill>
                        <a:srgbClr val="FFFFFF"/>
                      </a:solidFill>
                      <a:prstDash val="solid"/>
                    </a:lnR>
                    <a:solidFill>
                      <a:srgbClr val="EECECC"/>
                    </a:solidFill>
                  </a:tcPr>
                </a:tc>
              </a:tr>
              <a:tr h="7124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6510">
                      <a:solidFill>
                        <a:srgbClr val="FFFFFF"/>
                      </a:solidFill>
                      <a:prstDash val="solid"/>
                    </a:lnL>
                    <a:lnR w="16509">
                      <a:solidFill>
                        <a:srgbClr val="FFFFFF"/>
                      </a:solidFill>
                      <a:prstDash val="solid"/>
                    </a:lnR>
                    <a:lnB w="13461">
                      <a:solidFill>
                        <a:srgbClr val="FFFFFF"/>
                      </a:solidFill>
                      <a:prstDash val="solid"/>
                    </a:lnB>
                    <a:solidFill>
                      <a:srgbClr val="EECECC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ξ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ζ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φ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6509">
                      <a:solidFill>
                        <a:srgbClr val="FFFFFF"/>
                      </a:solidFill>
                      <a:prstDash val="solid"/>
                    </a:lnL>
                    <a:lnR w="16509">
                      <a:solidFill>
                        <a:srgbClr val="FFFFFF"/>
                      </a:solidFill>
                      <a:prstDash val="solid"/>
                    </a:lnR>
                    <a:lnB w="13461">
                      <a:solidFill>
                        <a:srgbClr val="FFFFFF"/>
                      </a:solidFill>
                      <a:prstDash val="solid"/>
                    </a:lnB>
                    <a:solidFill>
                      <a:srgbClr val="EECECC"/>
                    </a:solidFill>
                  </a:tcPr>
                </a:tc>
              </a:tr>
              <a:tr h="336042">
                <a:tc rowSpan="5"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i="1" spc="-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φ</a:t>
                      </a:r>
                      <a:r>
                        <a:rPr sz="1800" i="1" spc="-35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ημα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i="1" spc="-20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ση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6510">
                      <a:solidFill>
                        <a:srgbClr val="FFFFFF"/>
                      </a:solidFill>
                      <a:prstDash val="solid"/>
                    </a:lnL>
                    <a:lnR w="16509">
                      <a:solidFill>
                        <a:srgbClr val="FFFFFF"/>
                      </a:solidFill>
                      <a:prstDash val="solid"/>
                    </a:lnR>
                    <a:lnT w="13461">
                      <a:solidFill>
                        <a:srgbClr val="FFFFFF"/>
                      </a:solidFill>
                      <a:prstDash val="solid"/>
                    </a:lnT>
                    <a:lnB w="13462">
                      <a:solidFill>
                        <a:srgbClr val="FFFFFF"/>
                      </a:solidFill>
                      <a:prstDash val="solid"/>
                    </a:lnB>
                    <a:solidFill>
                      <a:srgbClr val="F6E8E6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ξ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ιο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οι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ερ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έ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ση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φ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εω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ν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6509">
                      <a:solidFill>
                        <a:srgbClr val="FFFFFF"/>
                      </a:solidFill>
                      <a:prstDash val="solid"/>
                    </a:lnL>
                    <a:lnR w="16509">
                      <a:solidFill>
                        <a:srgbClr val="FFFFFF"/>
                      </a:solidFill>
                      <a:prstDash val="solid"/>
                    </a:lnR>
                    <a:lnT w="13461">
                      <a:solidFill>
                        <a:srgbClr val="FFFFFF"/>
                      </a:solidFill>
                      <a:prstDash val="solid"/>
                    </a:lnT>
                    <a:solidFill>
                      <a:srgbClr val="F6E8E6"/>
                    </a:solidFill>
                  </a:tcPr>
                </a:tc>
              </a:tr>
              <a:tr h="2743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6510">
                      <a:solidFill>
                        <a:srgbClr val="FFFFFF"/>
                      </a:solidFill>
                      <a:prstDash val="solid"/>
                    </a:lnL>
                    <a:lnR w="16509">
                      <a:solidFill>
                        <a:srgbClr val="FFFFFF"/>
                      </a:solidFill>
                      <a:prstDash val="solid"/>
                    </a:lnR>
                    <a:lnT w="13461">
                      <a:solidFill>
                        <a:srgbClr val="FFFFFF"/>
                      </a:solidFill>
                      <a:prstDash val="solid"/>
                    </a:lnT>
                    <a:lnB w="13462">
                      <a:solidFill>
                        <a:srgbClr val="FFFFFF"/>
                      </a:solidFill>
                      <a:prstDash val="solid"/>
                    </a:lnB>
                    <a:solidFill>
                      <a:srgbClr val="F6E8E6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ι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ερ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έ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φ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ση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ο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6509">
                      <a:solidFill>
                        <a:srgbClr val="FFFFFF"/>
                      </a:solidFill>
                      <a:prstDash val="solid"/>
                    </a:lnL>
                    <a:lnR w="16509">
                      <a:solidFill>
                        <a:srgbClr val="FFFFFF"/>
                      </a:solidFill>
                      <a:prstDash val="solid"/>
                    </a:lnR>
                    <a:solidFill>
                      <a:srgbClr val="F6E8E6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6510">
                      <a:solidFill>
                        <a:srgbClr val="FFFFFF"/>
                      </a:solidFill>
                      <a:prstDash val="solid"/>
                    </a:lnL>
                    <a:lnR w="16509">
                      <a:solidFill>
                        <a:srgbClr val="FFFFFF"/>
                      </a:solidFill>
                      <a:prstDash val="solid"/>
                    </a:lnR>
                    <a:lnT w="13461">
                      <a:solidFill>
                        <a:srgbClr val="FFFFFF"/>
                      </a:solidFill>
                      <a:prstDash val="solid"/>
                    </a:lnT>
                    <a:lnB w="13462">
                      <a:solidFill>
                        <a:srgbClr val="FFFFFF"/>
                      </a:solidFill>
                      <a:prstDash val="solid"/>
                    </a:lnB>
                    <a:solidFill>
                      <a:srgbClr val="F6E8E6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ζ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φ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ση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σφ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ζ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υν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χή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6509">
                      <a:solidFill>
                        <a:srgbClr val="FFFFFF"/>
                      </a:solidFill>
                      <a:prstDash val="solid"/>
                    </a:lnL>
                    <a:lnR w="16509">
                      <a:solidFill>
                        <a:srgbClr val="FFFFFF"/>
                      </a:solidFill>
                      <a:prstDash val="solid"/>
                    </a:lnR>
                    <a:solidFill>
                      <a:srgbClr val="F6E8E6"/>
                    </a:solidFill>
                  </a:tcPr>
                </a:tc>
              </a:tr>
              <a:tr h="2743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6510">
                      <a:solidFill>
                        <a:srgbClr val="FFFFFF"/>
                      </a:solidFill>
                      <a:prstDash val="solid"/>
                    </a:lnL>
                    <a:lnR w="16509">
                      <a:solidFill>
                        <a:srgbClr val="FFFFFF"/>
                      </a:solidFill>
                      <a:prstDash val="solid"/>
                    </a:lnR>
                    <a:lnT w="13461">
                      <a:solidFill>
                        <a:srgbClr val="FFFFFF"/>
                      </a:solidFill>
                      <a:prstDash val="solid"/>
                    </a:lnT>
                    <a:lnB w="13462">
                      <a:solidFill>
                        <a:srgbClr val="FFFFFF"/>
                      </a:solidFill>
                      <a:prstDash val="solid"/>
                    </a:lnB>
                    <a:solidFill>
                      <a:srgbClr val="F6E8E6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ς.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ζ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σο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ερ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χ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σο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τη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φή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6509">
                      <a:solidFill>
                        <a:srgbClr val="FFFFFF"/>
                      </a:solidFill>
                      <a:prstDash val="solid"/>
                    </a:lnL>
                    <a:lnR w="16509">
                      <a:solidFill>
                        <a:srgbClr val="FFFFFF"/>
                      </a:solidFill>
                      <a:prstDash val="solid"/>
                    </a:lnR>
                    <a:solidFill>
                      <a:srgbClr val="F6E8E6"/>
                    </a:solidFill>
                  </a:tcPr>
                </a:tc>
              </a:tr>
              <a:tr h="7429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6510">
                      <a:solidFill>
                        <a:srgbClr val="FFFFFF"/>
                      </a:solidFill>
                      <a:prstDash val="solid"/>
                    </a:lnL>
                    <a:lnR w="16509">
                      <a:solidFill>
                        <a:srgbClr val="FFFFFF"/>
                      </a:solidFill>
                      <a:prstDash val="solid"/>
                    </a:lnR>
                    <a:lnT w="13461">
                      <a:solidFill>
                        <a:srgbClr val="FFFFFF"/>
                      </a:solidFill>
                      <a:prstDash val="solid"/>
                    </a:lnT>
                    <a:lnB w="13462">
                      <a:solidFill>
                        <a:srgbClr val="FFFFFF"/>
                      </a:solidFill>
                      <a:prstDash val="solid"/>
                    </a:lnB>
                    <a:solidFill>
                      <a:srgbClr val="F6E8E6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τη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ση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 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φ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γη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6509">
                      <a:solidFill>
                        <a:srgbClr val="FFFFFF"/>
                      </a:solidFill>
                      <a:prstDash val="solid"/>
                    </a:lnL>
                    <a:lnR w="16509">
                      <a:solidFill>
                        <a:srgbClr val="FFFFFF"/>
                      </a:solidFill>
                      <a:prstDash val="solid"/>
                    </a:lnR>
                    <a:lnB w="13462">
                      <a:solidFill>
                        <a:srgbClr val="FFFFFF"/>
                      </a:solidFill>
                      <a:prstDash val="solid"/>
                    </a:lnB>
                    <a:solidFill>
                      <a:srgbClr val="F6E8E6"/>
                    </a:solidFill>
                  </a:tcPr>
                </a:tc>
              </a:tr>
              <a:tr h="339090">
                <a:tc rowSpan="5"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i="1" spc="-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i="1" spc="-20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ση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υν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i="1" spc="3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i="1" spc="-20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6510">
                      <a:solidFill>
                        <a:srgbClr val="FFFFFF"/>
                      </a:solidFill>
                      <a:prstDash val="solid"/>
                    </a:lnL>
                    <a:lnR w="16509">
                      <a:solidFill>
                        <a:srgbClr val="FFFFFF"/>
                      </a:solidFill>
                      <a:prstDash val="solid"/>
                    </a:lnR>
                    <a:lnT w="13462">
                      <a:solidFill>
                        <a:srgbClr val="FFFFFF"/>
                      </a:solidFill>
                      <a:prstDash val="solid"/>
                    </a:lnT>
                    <a:lnB w="16511">
                      <a:solidFill>
                        <a:srgbClr val="FFFFFF"/>
                      </a:solidFill>
                      <a:prstDash val="solid"/>
                    </a:lnB>
                    <a:solidFill>
                      <a:srgbClr val="EECECC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ξ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ζ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 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ύν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6509">
                      <a:solidFill>
                        <a:srgbClr val="FFFFFF"/>
                      </a:solidFill>
                      <a:prstDash val="solid"/>
                    </a:lnL>
                    <a:lnR w="16509">
                      <a:solidFill>
                        <a:srgbClr val="FFFFFF"/>
                      </a:solidFill>
                      <a:prstDash val="solid"/>
                    </a:lnR>
                    <a:lnT w="13462">
                      <a:solidFill>
                        <a:srgbClr val="FFFFFF"/>
                      </a:solidFill>
                      <a:prstDash val="solid"/>
                    </a:lnT>
                    <a:solidFill>
                      <a:srgbClr val="EECECC"/>
                    </a:solidFill>
                  </a:tcPr>
                </a:tc>
              </a:tr>
              <a:tr h="2743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6510">
                      <a:solidFill>
                        <a:srgbClr val="FFFFFF"/>
                      </a:solidFill>
                      <a:prstDash val="solid"/>
                    </a:lnL>
                    <a:lnR w="16509">
                      <a:solidFill>
                        <a:srgbClr val="FFFFFF"/>
                      </a:solidFill>
                      <a:prstDash val="solid"/>
                    </a:lnR>
                    <a:lnT w="13462">
                      <a:solidFill>
                        <a:srgbClr val="FFFFFF"/>
                      </a:solidFill>
                      <a:prstDash val="solid"/>
                    </a:lnT>
                    <a:lnB w="16511">
                      <a:solidFill>
                        <a:srgbClr val="FFFFFF"/>
                      </a:solidFill>
                      <a:prstDash val="solid"/>
                    </a:lnB>
                    <a:solidFill>
                      <a:srgbClr val="EECECC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πι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ύν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υν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θ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ώ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θ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 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6509">
                      <a:solidFill>
                        <a:srgbClr val="FFFFFF"/>
                      </a:solidFill>
                      <a:prstDash val="solid"/>
                    </a:lnL>
                    <a:lnR w="16509">
                      <a:solidFill>
                        <a:srgbClr val="FFFFFF"/>
                      </a:solidFill>
                      <a:prstDash val="solid"/>
                    </a:lnR>
                    <a:solidFill>
                      <a:srgbClr val="EECECC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6510">
                      <a:solidFill>
                        <a:srgbClr val="FFFFFF"/>
                      </a:solidFill>
                      <a:prstDash val="solid"/>
                    </a:lnL>
                    <a:lnR w="16509">
                      <a:solidFill>
                        <a:srgbClr val="FFFFFF"/>
                      </a:solidFill>
                      <a:prstDash val="solid"/>
                    </a:lnR>
                    <a:lnT w="13462">
                      <a:solidFill>
                        <a:srgbClr val="FFFFFF"/>
                      </a:solidFill>
                      <a:prstDash val="solid"/>
                    </a:lnT>
                    <a:lnB w="16511">
                      <a:solidFill>
                        <a:srgbClr val="FFFFFF"/>
                      </a:solidFill>
                      <a:prstDash val="solid"/>
                    </a:lnB>
                    <a:solidFill>
                      <a:srgbClr val="EECECC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οί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έρ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χ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ο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υν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ύν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ν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6509">
                      <a:solidFill>
                        <a:srgbClr val="FFFFFF"/>
                      </a:solidFill>
                      <a:prstDash val="solid"/>
                    </a:lnL>
                    <a:lnR w="16509">
                      <a:solidFill>
                        <a:srgbClr val="FFFFFF"/>
                      </a:solidFill>
                      <a:prstDash val="solid"/>
                    </a:lnR>
                    <a:solidFill>
                      <a:srgbClr val="EECECC"/>
                    </a:solidFill>
                  </a:tcPr>
                </a:tc>
              </a:tr>
              <a:tr h="5062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6510">
                      <a:solidFill>
                        <a:srgbClr val="FFFFFF"/>
                      </a:solidFill>
                      <a:prstDash val="solid"/>
                    </a:lnL>
                    <a:lnR w="16509">
                      <a:solidFill>
                        <a:srgbClr val="FFFFFF"/>
                      </a:solidFill>
                      <a:prstDash val="solid"/>
                    </a:lnR>
                    <a:lnT w="13462">
                      <a:solidFill>
                        <a:srgbClr val="FFFFFF"/>
                      </a:solidFill>
                      <a:prstDash val="solid"/>
                    </a:lnT>
                    <a:lnB w="16511">
                      <a:solidFill>
                        <a:srgbClr val="FFFFFF"/>
                      </a:solidFill>
                      <a:prstDash val="solid"/>
                    </a:lnB>
                    <a:solidFill>
                      <a:srgbClr val="EECECC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ύ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τη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δρ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6509">
                      <a:solidFill>
                        <a:srgbClr val="FFFFFF"/>
                      </a:solidFill>
                      <a:prstDash val="solid"/>
                    </a:lnL>
                    <a:lnR w="16509">
                      <a:solidFill>
                        <a:srgbClr val="FFFFFF"/>
                      </a:solidFill>
                      <a:prstDash val="solid"/>
                    </a:lnR>
                    <a:solidFill>
                      <a:srgbClr val="EECECC"/>
                    </a:solidFill>
                  </a:tcPr>
                </a:tc>
              </a:tr>
              <a:tr h="3830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6510">
                      <a:solidFill>
                        <a:srgbClr val="FFFFFF"/>
                      </a:solidFill>
                      <a:prstDash val="solid"/>
                    </a:lnL>
                    <a:lnR w="16509">
                      <a:solidFill>
                        <a:srgbClr val="FFFFFF"/>
                      </a:solidFill>
                      <a:prstDash val="solid"/>
                    </a:lnR>
                    <a:lnT w="13462">
                      <a:solidFill>
                        <a:srgbClr val="FFFFFF"/>
                      </a:solidFill>
                      <a:prstDash val="solid"/>
                    </a:lnT>
                    <a:lnB w="16511">
                      <a:solidFill>
                        <a:srgbClr val="FFFFFF"/>
                      </a:solidFill>
                      <a:prstDash val="solid"/>
                    </a:lnB>
                    <a:solidFill>
                      <a:srgbClr val="EECECC"/>
                    </a:solidFill>
                  </a:tcPr>
                </a:tc>
                <a:tc>
                  <a:txBody>
                    <a:bodyPr/>
                    <a:lstStyle/>
                    <a:p>
                      <a:pPr marL="1828164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900" spc="5" dirty="0">
                          <a:latin typeface="Lucida Sans Unicode"/>
                          <a:cs typeface="Lucida Sans Unicode"/>
                        </a:rPr>
                        <a:t>π</a:t>
                      </a:r>
                      <a:r>
                        <a:rPr sz="900" spc="-10" dirty="0">
                          <a:latin typeface="Lucida Sans Unicode"/>
                          <a:cs typeface="Lucida Sans Unicode"/>
                        </a:rPr>
                        <a:t>ό</a:t>
                      </a:r>
                      <a:r>
                        <a:rPr sz="900" dirty="0">
                          <a:latin typeface="Lucida Sans Unicode"/>
                          <a:cs typeface="Lucida Sans Unicode"/>
                        </a:rPr>
                        <a:t>:</a:t>
                      </a:r>
                      <a:r>
                        <a:rPr sz="9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900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900" spc="10" dirty="0">
                          <a:latin typeface="Lucida Sans Unicode"/>
                          <a:cs typeface="Lucida Sans Unicode"/>
                        </a:rPr>
                        <a:t>σ</a:t>
                      </a:r>
                      <a:r>
                        <a:rPr sz="900" dirty="0">
                          <a:latin typeface="Lucida Sans Unicode"/>
                          <a:cs typeface="Lucida Sans Unicode"/>
                        </a:rPr>
                        <a:t>ι</a:t>
                      </a:r>
                      <a:r>
                        <a:rPr sz="900" spc="-5" dirty="0">
                          <a:latin typeface="Lucida Sans Unicode"/>
                          <a:cs typeface="Lucida Sans Unicode"/>
                        </a:rPr>
                        <a:t>ώ</a:t>
                      </a:r>
                      <a:r>
                        <a:rPr sz="900" spc="10" dirty="0">
                          <a:latin typeface="Lucida Sans Unicode"/>
                          <a:cs typeface="Lucida Sans Unicode"/>
                        </a:rPr>
                        <a:t>λ</a:t>
                      </a:r>
                      <a:r>
                        <a:rPr sz="900" spc="5" dirty="0">
                          <a:latin typeface="Lucida Sans Unicode"/>
                          <a:cs typeface="Lucida Sans Unicode"/>
                        </a:rPr>
                        <a:t>η</a:t>
                      </a:r>
                      <a:r>
                        <a:rPr sz="900" spc="-5" dirty="0">
                          <a:latin typeface="Lucida Sans Unicode"/>
                          <a:cs typeface="Lucida Sans Unicode"/>
                        </a:rPr>
                        <a:t>ς</a:t>
                      </a:r>
                      <a:r>
                        <a:rPr sz="900" dirty="0">
                          <a:latin typeface="Lucida Sans Unicode"/>
                          <a:cs typeface="Lucida Sans Unicode"/>
                        </a:rPr>
                        <a:t>,</a:t>
                      </a:r>
                      <a:r>
                        <a:rPr sz="9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900" spc="-10" dirty="0">
                          <a:latin typeface="Lucida Sans Unicode"/>
                          <a:cs typeface="Lucida Sans Unicode"/>
                        </a:rPr>
                        <a:t>Γ</a:t>
                      </a:r>
                      <a:r>
                        <a:rPr sz="900" dirty="0">
                          <a:latin typeface="Lucida Sans Unicode"/>
                          <a:cs typeface="Lucida Sans Unicode"/>
                        </a:rPr>
                        <a:t>. </a:t>
                      </a:r>
                      <a:r>
                        <a:rPr sz="900" spc="-10" dirty="0">
                          <a:latin typeface="Lucida Sans Unicode"/>
                          <a:cs typeface="Lucida Sans Unicode"/>
                        </a:rPr>
                        <a:t>(</a:t>
                      </a:r>
                      <a:r>
                        <a:rPr sz="900" dirty="0">
                          <a:latin typeface="Lucida Sans Unicode"/>
                          <a:cs typeface="Lucida Sans Unicode"/>
                        </a:rPr>
                        <a:t>2014)</a:t>
                      </a:r>
                      <a:r>
                        <a:rPr sz="9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950" i="1" spc="5" dirty="0"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sz="950" i="1" dirty="0">
                          <a:latin typeface="Times New Roman"/>
                          <a:cs typeface="Times New Roman"/>
                        </a:rPr>
                        <a:t>έ</a:t>
                      </a:r>
                      <a:r>
                        <a:rPr sz="950" i="1" spc="-10" dirty="0">
                          <a:latin typeface="Times New Roman"/>
                          <a:cs typeface="Times New Roman"/>
                        </a:rPr>
                        <a:t>θοδο</a:t>
                      </a:r>
                      <a:r>
                        <a:rPr sz="950" i="1" dirty="0"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950" i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i="1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950" i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i="1" dirty="0">
                          <a:latin typeface="Times New Roman"/>
                          <a:cs typeface="Times New Roman"/>
                        </a:rPr>
                        <a:t>Τεχνι</a:t>
                      </a:r>
                      <a:r>
                        <a:rPr sz="950" i="1" spc="5" dirty="0"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950" i="1" dirty="0">
                          <a:latin typeface="Times New Roman"/>
                          <a:cs typeface="Times New Roman"/>
                        </a:rPr>
                        <a:t>ές</a:t>
                      </a:r>
                      <a:r>
                        <a:rPr sz="95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i="1" spc="-5" dirty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950" i="1" dirty="0"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sz="950" i="1" spc="-10" dirty="0">
                          <a:latin typeface="Times New Roman"/>
                          <a:cs typeface="Times New Roman"/>
                        </a:rPr>
                        <a:t>ά</a:t>
                      </a:r>
                      <a:r>
                        <a:rPr sz="950" i="1" spc="10" dirty="0">
                          <a:latin typeface="Times New Roman"/>
                          <a:cs typeface="Times New Roman"/>
                        </a:rPr>
                        <a:t>λ</a:t>
                      </a:r>
                      <a:r>
                        <a:rPr sz="950" i="1" spc="-5" dirty="0">
                          <a:latin typeface="Times New Roman"/>
                          <a:cs typeface="Times New Roman"/>
                        </a:rPr>
                        <a:t>υ</a:t>
                      </a:r>
                      <a:r>
                        <a:rPr sz="950" i="1" spc="10" dirty="0"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sz="950" i="1" spc="5" dirty="0">
                          <a:latin typeface="Times New Roman"/>
                          <a:cs typeface="Times New Roman"/>
                        </a:rPr>
                        <a:t>η</a:t>
                      </a:r>
                      <a:r>
                        <a:rPr sz="950" i="1" dirty="0">
                          <a:latin typeface="Times New Roman"/>
                          <a:cs typeface="Times New Roman"/>
                        </a:rPr>
                        <a:t>ς </a:t>
                      </a:r>
                      <a:r>
                        <a:rPr sz="950" i="1" spc="10" dirty="0"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sz="950" i="1" spc="-15" dirty="0"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950" i="1" spc="5" dirty="0">
                          <a:latin typeface="Times New Roman"/>
                          <a:cs typeface="Times New Roman"/>
                        </a:rPr>
                        <a:t>η</a:t>
                      </a:r>
                      <a:r>
                        <a:rPr sz="950" i="1" dirty="0"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sz="95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i="1" dirty="0"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sz="950" i="1" spc="-10" dirty="0">
                          <a:latin typeface="Times New Roman"/>
                          <a:cs typeface="Times New Roman"/>
                        </a:rPr>
                        <a:t>ο</a:t>
                      </a:r>
                      <a:r>
                        <a:rPr sz="950" i="1" dirty="0"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950" i="1" spc="-10" dirty="0">
                          <a:latin typeface="Times New Roman"/>
                          <a:cs typeface="Times New Roman"/>
                        </a:rPr>
                        <a:t>ο</a:t>
                      </a:r>
                      <a:r>
                        <a:rPr sz="950" i="1" spc="-15" dirty="0"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950" i="1" dirty="0">
                          <a:latin typeface="Times New Roman"/>
                          <a:cs typeface="Times New Roman"/>
                        </a:rPr>
                        <a:t>ικ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6509">
                      <a:solidFill>
                        <a:srgbClr val="FFFFFF"/>
                      </a:solidFill>
                      <a:prstDash val="solid"/>
                    </a:lnL>
                    <a:solidFill>
                      <a:srgbClr val="EECE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521443" y="6928179"/>
            <a:ext cx="18859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latin typeface="Lucida Sans Unicode"/>
                <a:cs typeface="Lucida Sans Unicode"/>
              </a:rPr>
              <a:t>4</a:t>
            </a:r>
            <a:r>
              <a:rPr sz="1000" dirty="0">
                <a:latin typeface="Lucida Sans Unicode"/>
                <a:cs typeface="Lucida Sans Unicode"/>
              </a:rPr>
              <a:t>8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71235" y="6251212"/>
            <a:ext cx="4030345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</a:pP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10" dirty="0">
                <a:latin typeface="Lucida Sans Unicode"/>
                <a:cs typeface="Lucida Sans Unicode"/>
              </a:rPr>
              <a:t>π</a:t>
            </a:r>
            <a:r>
              <a:rPr sz="900" spc="-5" dirty="0">
                <a:latin typeface="Lucida Sans Unicode"/>
                <a:cs typeface="Lucida Sans Unicode"/>
              </a:rPr>
              <a:t>ό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Τ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ιώ</a:t>
            </a:r>
            <a:r>
              <a:rPr sz="900" spc="15" dirty="0">
                <a:latin typeface="Lucida Sans Unicode"/>
                <a:cs typeface="Lucida Sans Unicode"/>
              </a:rPr>
              <a:t>λ</a:t>
            </a:r>
            <a:r>
              <a:rPr sz="900" spc="10" dirty="0">
                <a:latin typeface="Lucida Sans Unicode"/>
                <a:cs typeface="Lucida Sans Unicode"/>
              </a:rPr>
              <a:t>η</a:t>
            </a:r>
            <a:r>
              <a:rPr sz="900" dirty="0">
                <a:latin typeface="Lucida Sans Unicode"/>
                <a:cs typeface="Lucida Sans Unicode"/>
              </a:rPr>
              <a:t>ς,</a:t>
            </a:r>
            <a:r>
              <a:rPr sz="900" spc="-7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Γ</a:t>
            </a:r>
            <a:r>
              <a:rPr sz="900" dirty="0">
                <a:latin typeface="Lucida Sans Unicode"/>
                <a:cs typeface="Lucida Sans Unicode"/>
              </a:rPr>
              <a:t>. </a:t>
            </a:r>
            <a:r>
              <a:rPr sz="900" spc="-10" dirty="0">
                <a:latin typeface="Lucida Sans Unicode"/>
                <a:cs typeface="Lucida Sans Unicode"/>
              </a:rPr>
              <a:t>(</a:t>
            </a:r>
            <a:r>
              <a:rPr sz="900" spc="5" dirty="0">
                <a:latin typeface="Lucida Sans Unicode"/>
                <a:cs typeface="Lucida Sans Unicode"/>
              </a:rPr>
              <a:t>2014)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50" i="1" spc="-5" dirty="0">
                <a:latin typeface="Times New Roman"/>
                <a:cs typeface="Times New Roman"/>
              </a:rPr>
              <a:t>Μ</a:t>
            </a:r>
            <a:r>
              <a:rPr sz="950" i="1" spc="85" dirty="0">
                <a:latin typeface="Times New Roman"/>
                <a:cs typeface="Times New Roman"/>
              </a:rPr>
              <a:t>έ</a:t>
            </a:r>
            <a:r>
              <a:rPr sz="950" i="1" spc="95" dirty="0">
                <a:latin typeface="Times New Roman"/>
                <a:cs typeface="Times New Roman"/>
              </a:rPr>
              <a:t>θ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80" dirty="0">
                <a:latin typeface="Times New Roman"/>
                <a:cs typeface="Times New Roman"/>
              </a:rPr>
              <a:t>δ</a:t>
            </a:r>
            <a:r>
              <a:rPr sz="950" i="1" spc="70" dirty="0">
                <a:latin typeface="Times New Roman"/>
                <a:cs typeface="Times New Roman"/>
              </a:rPr>
              <a:t>οι</a:t>
            </a:r>
            <a:r>
              <a:rPr sz="950" i="1" spc="25" dirty="0">
                <a:latin typeface="Times New Roman"/>
                <a:cs typeface="Times New Roman"/>
              </a:rPr>
              <a:t> </a:t>
            </a:r>
            <a:r>
              <a:rPr sz="950" i="1" spc="-105" dirty="0">
                <a:latin typeface="Times New Roman"/>
                <a:cs typeface="Times New Roman"/>
              </a:rPr>
              <a:t>&amp;</a:t>
            </a:r>
            <a:r>
              <a:rPr sz="950" i="1" spc="35" dirty="0">
                <a:latin typeface="Times New Roman"/>
                <a:cs typeface="Times New Roman"/>
              </a:rPr>
              <a:t> </a:t>
            </a:r>
            <a:r>
              <a:rPr sz="950" i="1" spc="70" dirty="0">
                <a:latin typeface="Times New Roman"/>
                <a:cs typeface="Times New Roman"/>
              </a:rPr>
              <a:t>Τεχ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125" dirty="0">
                <a:latin typeface="Times New Roman"/>
                <a:cs typeface="Times New Roman"/>
              </a:rPr>
              <a:t>ές</a:t>
            </a:r>
            <a:r>
              <a:rPr sz="950" i="1" spc="-25" dirty="0">
                <a:latin typeface="Times New Roman"/>
                <a:cs typeface="Times New Roman"/>
              </a:rPr>
              <a:t> </a:t>
            </a:r>
            <a:r>
              <a:rPr sz="950" i="1" spc="40" dirty="0">
                <a:latin typeface="Times New Roman"/>
                <a:cs typeface="Times New Roman"/>
              </a:rPr>
              <a:t>Α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ά</a:t>
            </a:r>
            <a:r>
              <a:rPr sz="950" i="1" spc="135" dirty="0">
                <a:latin typeface="Times New Roman"/>
                <a:cs typeface="Times New Roman"/>
              </a:rPr>
              <a:t>λ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140" dirty="0">
                <a:latin typeface="Times New Roman"/>
                <a:cs typeface="Times New Roman"/>
              </a:rPr>
              <a:t>ς</a:t>
            </a:r>
            <a:r>
              <a:rPr sz="950" i="1" dirty="0">
                <a:latin typeface="Times New Roman"/>
                <a:cs typeface="Times New Roman"/>
              </a:rPr>
              <a:t> 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Π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55" dirty="0">
                <a:latin typeface="Times New Roman"/>
                <a:cs typeface="Times New Roman"/>
              </a:rPr>
              <a:t>ι</a:t>
            </a:r>
            <a:r>
              <a:rPr sz="950" i="1" spc="85" dirty="0">
                <a:latin typeface="Times New Roman"/>
                <a:cs typeface="Times New Roman"/>
              </a:rPr>
              <a:t>ο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90" dirty="0">
                <a:latin typeface="Times New Roman"/>
                <a:cs typeface="Times New Roman"/>
              </a:rPr>
              <a:t>ή</a:t>
            </a:r>
            <a:r>
              <a:rPr sz="950" i="1" spc="45" dirty="0">
                <a:latin typeface="Times New Roman"/>
                <a:cs typeface="Times New Roman"/>
              </a:rPr>
              <a:t> </a:t>
            </a:r>
            <a:r>
              <a:rPr sz="950" i="1" spc="-55" dirty="0">
                <a:latin typeface="Times New Roman"/>
                <a:cs typeface="Times New Roman"/>
              </a:rPr>
              <a:t>Έ</a:t>
            </a:r>
            <a:r>
              <a:rPr sz="950" i="1" spc="110" dirty="0">
                <a:latin typeface="Times New Roman"/>
                <a:cs typeface="Times New Roman"/>
              </a:rPr>
              <a:t>ρ</a:t>
            </a:r>
            <a:r>
              <a:rPr sz="950" i="1" spc="100" dirty="0">
                <a:latin typeface="Times New Roman"/>
                <a:cs typeface="Times New Roman"/>
              </a:rPr>
              <a:t>ε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α</a:t>
            </a:r>
            <a:r>
              <a:rPr sz="950" i="1" spc="45" dirty="0">
                <a:latin typeface="Times New Roman"/>
                <a:cs typeface="Times New Roman"/>
              </a:rPr>
              <a:t>,</a:t>
            </a:r>
            <a:r>
              <a:rPr sz="950" i="1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-5" dirty="0">
                <a:latin typeface="Lucida Sans Unicode"/>
                <a:cs typeface="Lucida Sans Unicode"/>
              </a:rPr>
              <a:t>θ</a:t>
            </a:r>
            <a:r>
              <a:rPr sz="900" spc="10" dirty="0">
                <a:latin typeface="Lucida Sans Unicode"/>
                <a:cs typeface="Lucida Sans Unicode"/>
              </a:rPr>
              <a:t>ή</a:t>
            </a:r>
            <a:r>
              <a:rPr sz="900" spc="5" dirty="0">
                <a:latin typeface="Lucida Sans Unicode"/>
                <a:cs typeface="Lucida Sans Unicode"/>
              </a:rPr>
              <a:t>ν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Εκ</a:t>
            </a:r>
            <a:r>
              <a:rPr sz="900" spc="-5" dirty="0">
                <a:latin typeface="Lucida Sans Unicode"/>
                <a:cs typeface="Lucida Sans Unicode"/>
              </a:rPr>
              <a:t>δό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εις</a:t>
            </a:r>
            <a:r>
              <a:rPr sz="900" spc="-7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Κ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-15" dirty="0">
                <a:latin typeface="Lucida Sans Unicode"/>
                <a:cs typeface="Lucida Sans Unicode"/>
              </a:rPr>
              <a:t>τ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10" dirty="0">
                <a:latin typeface="Lucida Sans Unicode"/>
                <a:cs typeface="Lucida Sans Unicode"/>
              </a:rPr>
              <a:t>κή</a:t>
            </a:r>
            <a:r>
              <a:rPr sz="900" dirty="0">
                <a:latin typeface="Lucida Sans Unicode"/>
                <a:cs typeface="Lucida Sans Unicode"/>
              </a:rPr>
              <a:t>.</a:t>
            </a:r>
            <a:endParaRPr sz="900">
              <a:latin typeface="Lucida Sans Unicode"/>
              <a:cs typeface="Lucida Sans Unicode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127125" y="771016"/>
          <a:ext cx="8427720" cy="5056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3536"/>
                <a:gridCol w="6044184"/>
              </a:tblGrid>
              <a:tr h="387096">
                <a:tc gridSpan="2">
                  <a:txBody>
                    <a:bodyPr/>
                    <a:lstStyle/>
                    <a:p>
                      <a:pPr marL="1967864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γγ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ί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ει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ς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πο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κής</a:t>
                      </a:r>
                      <a:r>
                        <a:rPr sz="18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ανά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σης</a:t>
                      </a:r>
                      <a:r>
                        <a:rPr sz="18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νέ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χ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α…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FFFFFF"/>
                      </a:solidFill>
                      <a:prstDash val="solid"/>
                    </a:lnL>
                    <a:lnR w="13462">
                      <a:solidFill>
                        <a:srgbClr val="FFFFFF"/>
                      </a:solidFill>
                      <a:prstDash val="solid"/>
                    </a:lnR>
                    <a:lnT w="13462">
                      <a:solidFill>
                        <a:srgbClr val="FFFFFF"/>
                      </a:solidFill>
                      <a:prstDash val="solid"/>
                    </a:lnT>
                    <a:lnB w="37846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6041">
                <a:tc rowSpan="4"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i="1" spc="-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i="1" spc="-20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ση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20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όγο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υ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FFFFFF"/>
                      </a:solidFill>
                      <a:prstDash val="solid"/>
                    </a:lnL>
                    <a:lnR w="13461">
                      <a:solidFill>
                        <a:srgbClr val="FFFFFF"/>
                      </a:solidFill>
                      <a:prstDash val="solid"/>
                    </a:lnR>
                    <a:lnT w="37846">
                      <a:solidFill>
                        <a:srgbClr val="FFFFFF"/>
                      </a:solidFill>
                      <a:prstDash val="solid"/>
                    </a:lnT>
                    <a:lnB w="13462">
                      <a:solidFill>
                        <a:srgbClr val="FFFFFF"/>
                      </a:solidFill>
                      <a:prstDash val="solid"/>
                    </a:lnB>
                    <a:solidFill>
                      <a:srgbClr val="EECECC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ιά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ζ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 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οίο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ώ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ση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FFFFFF"/>
                      </a:solidFill>
                      <a:prstDash val="solid"/>
                    </a:lnL>
                    <a:lnR w="13462">
                      <a:solidFill>
                        <a:srgbClr val="FFFFFF"/>
                      </a:solidFill>
                      <a:prstDash val="solid"/>
                    </a:lnR>
                    <a:lnT w="37846">
                      <a:solidFill>
                        <a:srgbClr val="FFFFFF"/>
                      </a:solidFill>
                      <a:prstDash val="solid"/>
                    </a:lnT>
                    <a:solidFill>
                      <a:srgbClr val="EECECC"/>
                    </a:solidFill>
                  </a:tcPr>
                </a:tc>
              </a:tr>
              <a:tr h="2743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462">
                      <a:solidFill>
                        <a:srgbClr val="FFFFFF"/>
                      </a:solidFill>
                      <a:prstDash val="solid"/>
                    </a:lnL>
                    <a:lnR w="13461">
                      <a:solidFill>
                        <a:srgbClr val="FFFFFF"/>
                      </a:solidFill>
                      <a:prstDash val="solid"/>
                    </a:lnR>
                    <a:lnT w="37846">
                      <a:solidFill>
                        <a:srgbClr val="FFFFFF"/>
                      </a:solidFill>
                      <a:prstDash val="solid"/>
                    </a:lnT>
                    <a:lnB w="13462">
                      <a:solidFill>
                        <a:srgbClr val="FFFFFF"/>
                      </a:solidFill>
                      <a:prstDash val="solid"/>
                    </a:lnB>
                    <a:solidFill>
                      <a:srgbClr val="EECECC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 σ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έ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ημ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ημ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έ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έ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FFFFFF"/>
                      </a:solidFill>
                      <a:prstDash val="solid"/>
                    </a:lnL>
                    <a:lnR w="13462">
                      <a:solidFill>
                        <a:srgbClr val="FFFFFF"/>
                      </a:solidFill>
                      <a:prstDash val="solid"/>
                    </a:lnR>
                    <a:solidFill>
                      <a:srgbClr val="EECECC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462">
                      <a:solidFill>
                        <a:srgbClr val="FFFFFF"/>
                      </a:solidFill>
                      <a:prstDash val="solid"/>
                    </a:lnL>
                    <a:lnR w="13461">
                      <a:solidFill>
                        <a:srgbClr val="FFFFFF"/>
                      </a:solidFill>
                      <a:prstDash val="solid"/>
                    </a:lnR>
                    <a:lnT w="37846">
                      <a:solidFill>
                        <a:srgbClr val="FFFFFF"/>
                      </a:solidFill>
                      <a:prstDash val="solid"/>
                    </a:lnT>
                    <a:lnB w="13462">
                      <a:solidFill>
                        <a:srgbClr val="FFFFFF"/>
                      </a:solidFill>
                      <a:prstDash val="solid"/>
                    </a:lnB>
                    <a:solidFill>
                      <a:srgbClr val="EECECC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.χ.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 ή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ια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ς)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έ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σω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χ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 τ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FFFFFF"/>
                      </a:solidFill>
                      <a:prstDash val="solid"/>
                    </a:lnL>
                    <a:lnR w="13462">
                      <a:solidFill>
                        <a:srgbClr val="FFFFFF"/>
                      </a:solidFill>
                      <a:prstDash val="solid"/>
                    </a:lnR>
                    <a:solidFill>
                      <a:srgbClr val="EECECC"/>
                    </a:solidFill>
                  </a:tcPr>
                </a:tc>
              </a:tr>
              <a:tr h="9319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462">
                      <a:solidFill>
                        <a:srgbClr val="FFFFFF"/>
                      </a:solidFill>
                      <a:prstDash val="solid"/>
                    </a:lnL>
                    <a:lnR w="13461">
                      <a:solidFill>
                        <a:srgbClr val="FFFFFF"/>
                      </a:solidFill>
                      <a:prstDash val="solid"/>
                    </a:lnR>
                    <a:lnT w="37846">
                      <a:solidFill>
                        <a:srgbClr val="FFFFFF"/>
                      </a:solidFill>
                      <a:prstDash val="solid"/>
                    </a:lnT>
                    <a:lnB w="13462">
                      <a:solidFill>
                        <a:srgbClr val="FFFFFF"/>
                      </a:solidFill>
                      <a:prstDash val="solid"/>
                    </a:lnB>
                    <a:solidFill>
                      <a:srgbClr val="EECECC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800" spc="-60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ώ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σσ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 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γή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έ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FFFFFF"/>
                      </a:solidFill>
                      <a:prstDash val="solid"/>
                    </a:lnL>
                    <a:lnR w="13462">
                      <a:solidFill>
                        <a:srgbClr val="FFFFFF"/>
                      </a:solidFill>
                      <a:prstDash val="solid"/>
                    </a:lnR>
                    <a:lnB w="13462">
                      <a:solidFill>
                        <a:srgbClr val="FFFFFF"/>
                      </a:solidFill>
                      <a:prstDash val="solid"/>
                    </a:lnB>
                    <a:solidFill>
                      <a:srgbClr val="EECECC"/>
                    </a:solidFill>
                  </a:tcPr>
                </a:tc>
              </a:tr>
              <a:tr h="339090">
                <a:tc rowSpan="5"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i="1" spc="-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i="1" spc="-20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ση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ερ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i="1" spc="-25" dirty="0">
                          <a:latin typeface="Calibri"/>
                          <a:cs typeface="Calibri"/>
                        </a:rPr>
                        <a:t>χ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έ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υ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FFFFFF"/>
                      </a:solidFill>
                      <a:prstDash val="solid"/>
                    </a:lnL>
                    <a:lnR w="13461">
                      <a:solidFill>
                        <a:srgbClr val="FFFFFF"/>
                      </a:solidFill>
                      <a:prstDash val="solid"/>
                    </a:lnR>
                    <a:lnT w="13462">
                      <a:solidFill>
                        <a:srgbClr val="FFFFFF"/>
                      </a:solidFill>
                      <a:prstDash val="solid"/>
                    </a:lnT>
                    <a:lnB w="13462">
                      <a:solidFill>
                        <a:srgbClr val="FFFFFF"/>
                      </a:solidFill>
                      <a:prstDash val="solid"/>
                    </a:lnB>
                    <a:solidFill>
                      <a:srgbClr val="F6E8E6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ιά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ζ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 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οίο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τα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θ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έ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τα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FFFFFF"/>
                      </a:solidFill>
                      <a:prstDash val="solid"/>
                    </a:lnL>
                    <a:lnR w="13462">
                      <a:solidFill>
                        <a:srgbClr val="FFFFFF"/>
                      </a:solidFill>
                      <a:prstDash val="solid"/>
                    </a:lnR>
                    <a:lnT w="13462">
                      <a:solidFill>
                        <a:srgbClr val="FFFFFF"/>
                      </a:solidFill>
                      <a:prstDash val="solid"/>
                    </a:lnT>
                    <a:solidFill>
                      <a:srgbClr val="F6E8E6"/>
                    </a:solidFill>
                  </a:tcPr>
                </a:tc>
              </a:tr>
              <a:tr h="2743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462">
                      <a:solidFill>
                        <a:srgbClr val="FFFFFF"/>
                      </a:solidFill>
                      <a:prstDash val="solid"/>
                    </a:lnL>
                    <a:lnR w="13461">
                      <a:solidFill>
                        <a:srgbClr val="FFFFFF"/>
                      </a:solidFill>
                      <a:prstDash val="solid"/>
                    </a:lnR>
                    <a:lnT w="13462">
                      <a:solidFill>
                        <a:srgbClr val="FFFFFF"/>
                      </a:solidFill>
                      <a:prstDash val="solid"/>
                    </a:lnT>
                    <a:lnB w="13462">
                      <a:solidFill>
                        <a:srgbClr val="FFFFFF"/>
                      </a:solidFill>
                      <a:prstDash val="solid"/>
                    </a:lnB>
                    <a:solidFill>
                      <a:srgbClr val="F6E8E6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800" spc="-3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έ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ια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 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τη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FFFFFF"/>
                      </a:solidFill>
                      <a:prstDash val="solid"/>
                    </a:lnL>
                    <a:lnR w="13462">
                      <a:solidFill>
                        <a:srgbClr val="FFFFFF"/>
                      </a:solidFill>
                      <a:prstDash val="solid"/>
                    </a:lnR>
                    <a:solidFill>
                      <a:srgbClr val="F6E8E6"/>
                    </a:solidFill>
                  </a:tcPr>
                </a:tc>
              </a:tr>
              <a:tr h="2743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462">
                      <a:solidFill>
                        <a:srgbClr val="FFFFFF"/>
                      </a:solidFill>
                      <a:prstDash val="solid"/>
                    </a:lnL>
                    <a:lnR w="13461">
                      <a:solidFill>
                        <a:srgbClr val="FFFFFF"/>
                      </a:solidFill>
                      <a:prstDash val="solid"/>
                    </a:lnR>
                    <a:lnT w="13462">
                      <a:solidFill>
                        <a:srgbClr val="FFFFFF"/>
                      </a:solidFill>
                      <a:prstDash val="solid"/>
                    </a:lnT>
                    <a:lnB w="13462">
                      <a:solidFill>
                        <a:srgbClr val="FFFFFF"/>
                      </a:solidFill>
                      <a:prstDash val="solid"/>
                    </a:lnB>
                    <a:solidFill>
                      <a:srgbClr val="F6E8E6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χ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τα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φ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νι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ς. Η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ζ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ση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θ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ν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FFFFFF"/>
                      </a:solidFill>
                      <a:prstDash val="solid"/>
                    </a:lnL>
                    <a:lnR w="13462">
                      <a:solidFill>
                        <a:srgbClr val="FFFFFF"/>
                      </a:solidFill>
                      <a:prstDash val="solid"/>
                    </a:lnR>
                    <a:solidFill>
                      <a:srgbClr val="F6E8E6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462">
                      <a:solidFill>
                        <a:srgbClr val="FFFFFF"/>
                      </a:solidFill>
                      <a:prstDash val="solid"/>
                    </a:lnL>
                    <a:lnR w="13461">
                      <a:solidFill>
                        <a:srgbClr val="FFFFFF"/>
                      </a:solidFill>
                      <a:prstDash val="solid"/>
                    </a:lnR>
                    <a:lnT w="13462">
                      <a:solidFill>
                        <a:srgbClr val="FFFFFF"/>
                      </a:solidFill>
                      <a:prstDash val="solid"/>
                    </a:lnT>
                    <a:lnB w="13462">
                      <a:solidFill>
                        <a:srgbClr val="FFFFFF"/>
                      </a:solidFill>
                      <a:prstDash val="solid"/>
                    </a:lnB>
                    <a:solidFill>
                      <a:srgbClr val="F6E8E6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τη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β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ση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θ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έ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ερω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ημ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ή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FFFFFF"/>
                      </a:solidFill>
                      <a:prstDash val="solid"/>
                    </a:lnL>
                    <a:lnR w="13462">
                      <a:solidFill>
                        <a:srgbClr val="FFFFFF"/>
                      </a:solidFill>
                      <a:prstDash val="solid"/>
                    </a:lnR>
                    <a:solidFill>
                      <a:srgbClr val="F6E8E6"/>
                    </a:solidFill>
                  </a:tcPr>
                </a:tc>
              </a:tr>
              <a:tr h="7094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462">
                      <a:solidFill>
                        <a:srgbClr val="FFFFFF"/>
                      </a:solidFill>
                      <a:prstDash val="solid"/>
                    </a:lnL>
                    <a:lnR w="13461">
                      <a:solidFill>
                        <a:srgbClr val="FFFFFF"/>
                      </a:solidFill>
                      <a:prstDash val="solid"/>
                    </a:lnR>
                    <a:lnT w="13462">
                      <a:solidFill>
                        <a:srgbClr val="FFFFFF"/>
                      </a:solidFill>
                      <a:prstDash val="solid"/>
                    </a:lnT>
                    <a:lnB w="13462">
                      <a:solidFill>
                        <a:srgbClr val="FFFFFF"/>
                      </a:solidFill>
                      <a:prstDash val="solid"/>
                    </a:lnB>
                    <a:solidFill>
                      <a:srgbClr val="F6E8E6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ήμ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ώ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FFFFFF"/>
                      </a:solidFill>
                      <a:prstDash val="solid"/>
                    </a:lnL>
                    <a:lnR w="13462">
                      <a:solidFill>
                        <a:srgbClr val="FFFFFF"/>
                      </a:solidFill>
                      <a:prstDash val="solid"/>
                    </a:lnR>
                    <a:lnB w="13462">
                      <a:solidFill>
                        <a:srgbClr val="FFFFFF"/>
                      </a:solidFill>
                      <a:prstDash val="solid"/>
                    </a:lnB>
                    <a:solidFill>
                      <a:srgbClr val="F6E8E6"/>
                    </a:solidFill>
                  </a:tcPr>
                </a:tc>
              </a:tr>
              <a:tr h="33908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i="1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i="1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FFFFFF"/>
                      </a:solidFill>
                      <a:prstDash val="solid"/>
                    </a:lnL>
                    <a:lnR w="13461">
                      <a:solidFill>
                        <a:srgbClr val="FFFFFF"/>
                      </a:solidFill>
                      <a:prstDash val="solid"/>
                    </a:lnR>
                    <a:lnT w="13462">
                      <a:solidFill>
                        <a:srgbClr val="FFFFFF"/>
                      </a:solidFill>
                      <a:prstDash val="solid"/>
                    </a:lnT>
                    <a:solidFill>
                      <a:srgbClr val="EECECC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Aπ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ξ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θ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εωρ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ώ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ώ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υ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FFFFFF"/>
                      </a:solidFill>
                      <a:prstDash val="solid"/>
                    </a:lnL>
                    <a:lnR w="13462">
                      <a:solidFill>
                        <a:srgbClr val="FFFFFF"/>
                      </a:solidFill>
                      <a:prstDash val="solid"/>
                    </a:lnR>
                    <a:lnT w="13462">
                      <a:solidFill>
                        <a:srgbClr val="FFFFFF"/>
                      </a:solidFill>
                      <a:prstDash val="solid"/>
                    </a:lnT>
                    <a:solidFill>
                      <a:srgbClr val="EECECC"/>
                    </a:solidFill>
                  </a:tcPr>
                </a:tc>
              </a:tr>
              <a:tr h="274320">
                <a:tc rowSpan="2"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i="1" dirty="0">
                          <a:latin typeface="Calibri"/>
                          <a:cs typeface="Calibri"/>
                        </a:rPr>
                        <a:t>θ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i="1" spc="-20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έ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θ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εωρ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FFFFFF"/>
                      </a:solidFill>
                      <a:prstDash val="solid"/>
                    </a:lnL>
                    <a:lnR w="13461">
                      <a:solidFill>
                        <a:srgbClr val="FFFFFF"/>
                      </a:solidFill>
                      <a:prstDash val="solid"/>
                    </a:lnR>
                    <a:lnB w="13462">
                      <a:solidFill>
                        <a:srgbClr val="FFFFFF"/>
                      </a:solidFill>
                      <a:prstDash val="solid"/>
                    </a:lnB>
                    <a:solidFill>
                      <a:srgbClr val="EECECC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ήμ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ξ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ύ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 σ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χ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έ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εω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έ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σα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ν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FFFFFF"/>
                      </a:solidFill>
                      <a:prstDash val="solid"/>
                    </a:lnL>
                    <a:lnR w="13462">
                      <a:solidFill>
                        <a:srgbClr val="FFFFFF"/>
                      </a:solidFill>
                      <a:prstDash val="solid"/>
                    </a:lnR>
                    <a:solidFill>
                      <a:srgbClr val="EECECC"/>
                    </a:solidFill>
                  </a:tcPr>
                </a:tc>
              </a:tr>
              <a:tr h="3680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462">
                      <a:solidFill>
                        <a:srgbClr val="FFFFFF"/>
                      </a:solidFill>
                      <a:prstDash val="solid"/>
                    </a:lnL>
                    <a:lnR w="13461">
                      <a:solidFill>
                        <a:srgbClr val="FFFFFF"/>
                      </a:solidFill>
                      <a:prstDash val="solid"/>
                    </a:lnR>
                    <a:lnB w="13462">
                      <a:solidFill>
                        <a:srgbClr val="FFFFFF"/>
                      </a:solidFill>
                      <a:prstDash val="solid"/>
                    </a:lnB>
                    <a:solidFill>
                      <a:srgbClr val="EECECC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800" spc="-3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ση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ώ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έ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FFFFFF"/>
                      </a:solidFill>
                      <a:prstDash val="solid"/>
                    </a:lnL>
                    <a:lnR w="13462">
                      <a:solidFill>
                        <a:srgbClr val="FFFFFF"/>
                      </a:solidFill>
                      <a:prstDash val="solid"/>
                    </a:lnR>
                    <a:lnB w="13462">
                      <a:solidFill>
                        <a:srgbClr val="FFFFFF"/>
                      </a:solidFill>
                      <a:prstDash val="solid"/>
                    </a:lnB>
                    <a:solidFill>
                      <a:srgbClr val="EECE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53804" y="422060"/>
            <a:ext cx="2832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4C4C4C"/>
                </a:solidFill>
                <a:latin typeface="Georgia"/>
                <a:cs typeface="Georgia"/>
              </a:rPr>
              <a:t>4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9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65979" y="2682748"/>
            <a:ext cx="471043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4800" b="1" spc="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4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4800" b="1" spc="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4800" b="1" dirty="0">
                <a:solidFill>
                  <a:srgbClr val="20212A"/>
                </a:solidFill>
                <a:latin typeface="Calibri"/>
                <a:cs typeface="Calibri"/>
              </a:rPr>
              <a:t>τική</a:t>
            </a:r>
            <a:r>
              <a:rPr sz="4800" b="1" spc="-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4800" b="1" spc="-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4800" b="1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4800" b="1" spc="1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4800" b="1" spc="-5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4800" b="1" spc="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4800" b="1" dirty="0">
                <a:solidFill>
                  <a:srgbClr val="20212A"/>
                </a:solidFill>
                <a:latin typeface="Calibri"/>
                <a:cs typeface="Calibri"/>
              </a:rPr>
              <a:t>ση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66308" y="3597147"/>
            <a:ext cx="360743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>
                <a:solidFill>
                  <a:srgbClr val="20212A"/>
                </a:solidFill>
                <a:latin typeface="Calibri"/>
                <a:cs typeface="Calibri"/>
              </a:rPr>
              <a:t>περιε</a:t>
            </a:r>
            <a:r>
              <a:rPr sz="4800" b="1" spc="-5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4800" b="1" spc="5" dirty="0">
                <a:solidFill>
                  <a:srgbClr val="20212A"/>
                </a:solidFill>
                <a:latin typeface="Calibri"/>
                <a:cs typeface="Calibri"/>
              </a:rPr>
              <a:t>ομ</a:t>
            </a:r>
            <a:r>
              <a:rPr sz="4800" b="1" dirty="0">
                <a:solidFill>
                  <a:srgbClr val="20212A"/>
                </a:solidFill>
                <a:latin typeface="Calibri"/>
                <a:cs typeface="Calibri"/>
              </a:rPr>
              <a:t>ένου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603740" y="6928179"/>
            <a:ext cx="106680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Lucida Sans Unicode"/>
                <a:cs typeface="Lucida Sans Unicode"/>
              </a:rPr>
              <a:t>5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1244" rIns="0" bIns="0" rtlCol="0">
            <a:spAutoFit/>
          </a:bodyPr>
          <a:lstStyle/>
          <a:p>
            <a:pPr marL="1445895">
              <a:lnSpc>
                <a:spcPct val="100000"/>
              </a:lnSpc>
            </a:pPr>
            <a:r>
              <a:rPr spc="-70" dirty="0"/>
              <a:t>Τ</a:t>
            </a:r>
            <a:r>
              <a:rPr dirty="0"/>
              <a:t>Ο</a:t>
            </a:r>
            <a:r>
              <a:rPr spc="-35" dirty="0"/>
              <a:t> </a:t>
            </a:r>
            <a:r>
              <a:rPr dirty="0"/>
              <a:t>Ε</a:t>
            </a:r>
            <a:r>
              <a:rPr spc="-10" dirty="0"/>
              <a:t>Ρ</a:t>
            </a:r>
            <a:r>
              <a:rPr dirty="0"/>
              <a:t>ΕΥΝΗΤ</a:t>
            </a:r>
            <a:r>
              <a:rPr spc="-10" dirty="0"/>
              <a:t>Ι</a:t>
            </a:r>
            <a:r>
              <a:rPr spc="-120" dirty="0"/>
              <a:t>Κ</a:t>
            </a:r>
            <a:r>
              <a:rPr dirty="0"/>
              <a:t>Ο</a:t>
            </a:r>
            <a:r>
              <a:rPr spc="-35" dirty="0"/>
              <a:t> </a:t>
            </a:r>
            <a:r>
              <a:rPr dirty="0"/>
              <a:t>Ε</a:t>
            </a:r>
            <a:r>
              <a:rPr spc="-10" dirty="0"/>
              <a:t>Ρ</a:t>
            </a:r>
            <a:r>
              <a:rPr spc="5" dirty="0"/>
              <a:t>Ω</a:t>
            </a:r>
            <a:r>
              <a:rPr dirty="0"/>
              <a:t>ΤΗ</a:t>
            </a:r>
            <a:r>
              <a:rPr spc="-10" dirty="0"/>
              <a:t>Μ</a:t>
            </a:r>
            <a:r>
              <a:rPr dirty="0"/>
              <a:t>Α</a:t>
            </a:r>
            <a:r>
              <a:rPr spc="-35" dirty="0"/>
              <a:t> </a:t>
            </a:r>
            <a:r>
              <a:rPr spc="-15" dirty="0"/>
              <a:t>(</a:t>
            </a:r>
            <a:r>
              <a:rPr spc="-10" dirty="0"/>
              <a:t>3</a:t>
            </a:r>
            <a:r>
              <a:rPr dirty="0"/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52219" y="1437894"/>
            <a:ext cx="8122920" cy="4926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Δε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 α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 marR="2438400">
              <a:lnSpc>
                <a:spcPct val="170000"/>
              </a:lnSpc>
            </a:pP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«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αφέ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ομα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 ε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ήσω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κή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μπε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ιφο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»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 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υμ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;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  <a:spcBef>
                <a:spcPts val="1080"/>
              </a:spcBef>
            </a:pP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Απ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ό </a:t>
            </a:r>
            <a:r>
              <a:rPr sz="1800" b="1" spc="-8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 </a:t>
            </a:r>
            <a:r>
              <a:rPr sz="1800" b="1" spc="-8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επ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ζ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, </a:t>
            </a:r>
            <a:r>
              <a:rPr sz="1800" b="1" spc="-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 </a:t>
            </a:r>
            <a:r>
              <a:rPr sz="1800" b="1" spc="-6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είν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 </a:t>
            </a:r>
            <a:r>
              <a:rPr sz="1800" b="1" spc="-8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 </a:t>
            </a:r>
            <a:r>
              <a:rPr sz="1800" b="1" spc="-8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νέ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ειέ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 </a:t>
            </a:r>
            <a:r>
              <a:rPr sz="1800" b="1" spc="-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, </a:t>
            </a:r>
            <a:r>
              <a:rPr sz="1800" b="1" spc="-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ώς </a:t>
            </a:r>
            <a:r>
              <a:rPr sz="1800" b="1" spc="-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λλε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, </a:t>
            </a:r>
            <a:r>
              <a:rPr sz="1800" b="1" spc="-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ί </a:t>
            </a:r>
            <a:r>
              <a:rPr sz="1800" b="1" spc="-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έν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 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ή.</a:t>
            </a:r>
            <a:endParaRPr sz="1800">
              <a:latin typeface="Calibri"/>
              <a:cs typeface="Calibri"/>
            </a:endParaRPr>
          </a:p>
          <a:p>
            <a:pPr marL="12700" marR="2524760">
              <a:lnSpc>
                <a:spcPct val="170000"/>
              </a:lnSpc>
            </a:pP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 πο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ώ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;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πο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πε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χή;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ξ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1800" b="1" spc="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ώ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;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ον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;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;</a:t>
            </a:r>
            <a:r>
              <a:rPr sz="18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</a:pPr>
            <a:r>
              <a:rPr sz="1800" b="1" spc="5" dirty="0">
                <a:solidFill>
                  <a:srgbClr val="343131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φε</a:t>
            </a:r>
            <a:r>
              <a:rPr sz="1800" b="1" spc="10" dirty="0">
                <a:solidFill>
                  <a:srgbClr val="343131"/>
                </a:solidFill>
                <a:latin typeface="Calibri"/>
                <a:cs typeface="Calibri"/>
              </a:rPr>
              <a:t>ί</a:t>
            </a:r>
            <a:r>
              <a:rPr sz="1800" b="1" spc="-35" dirty="0">
                <a:solidFill>
                  <a:srgbClr val="343131"/>
                </a:solidFill>
                <a:latin typeface="Calibri"/>
                <a:cs typeface="Calibri"/>
              </a:rPr>
              <a:t>λ</a:t>
            </a:r>
            <a:r>
              <a:rPr sz="1800" b="1" spc="10" dirty="0">
                <a:solidFill>
                  <a:srgbClr val="343131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343131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ε</a:t>
            </a:r>
            <a:r>
              <a:rPr sz="1800" b="1" spc="135" dirty="0">
                <a:solidFill>
                  <a:srgbClr val="34313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α</a:t>
            </a:r>
            <a:r>
              <a:rPr sz="1800" b="1" spc="110" dirty="0">
                <a:solidFill>
                  <a:srgbClr val="34313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απο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σ</a:t>
            </a:r>
            <a:r>
              <a:rPr sz="1800" b="1" spc="10" dirty="0">
                <a:solidFill>
                  <a:srgbClr val="343131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φ</a:t>
            </a:r>
            <a:r>
              <a:rPr sz="1800" b="1" spc="-20" dirty="0">
                <a:solidFill>
                  <a:srgbClr val="343131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νί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343131"/>
                </a:solidFill>
                <a:latin typeface="Calibri"/>
                <a:cs typeface="Calibri"/>
              </a:rPr>
              <a:t>υ</a:t>
            </a:r>
            <a:r>
              <a:rPr sz="1800" b="1" spc="15" dirty="0">
                <a:solidFill>
                  <a:srgbClr val="343131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ε</a:t>
            </a:r>
            <a:r>
              <a:rPr sz="1800" b="1" spc="105" dirty="0">
                <a:solidFill>
                  <a:srgbClr val="343131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343131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ι</a:t>
            </a:r>
            <a:r>
              <a:rPr sz="1800" b="1" spc="105" dirty="0">
                <a:solidFill>
                  <a:srgbClr val="34313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α</a:t>
            </a:r>
            <a:r>
              <a:rPr sz="1800" b="1" spc="110" dirty="0">
                <a:solidFill>
                  <a:srgbClr val="343131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343131"/>
                </a:solidFill>
                <a:latin typeface="Calibri"/>
                <a:cs typeface="Calibri"/>
              </a:rPr>
              <a:t>κ</a:t>
            </a:r>
            <a:r>
              <a:rPr sz="1800" b="1" spc="15" dirty="0">
                <a:solidFill>
                  <a:srgbClr val="343131"/>
                </a:solidFill>
                <a:latin typeface="Calibri"/>
                <a:cs typeface="Calibri"/>
              </a:rPr>
              <a:t>ά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νο</a:t>
            </a:r>
            <a:r>
              <a:rPr sz="1800" b="1" spc="-5" dirty="0">
                <a:solidFill>
                  <a:srgbClr val="343131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ε</a:t>
            </a:r>
            <a:r>
              <a:rPr sz="1800" b="1" spc="130" dirty="0">
                <a:solidFill>
                  <a:srgbClr val="34313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σο</a:t>
            </a:r>
            <a:r>
              <a:rPr sz="1800" b="1" spc="110" dirty="0">
                <a:solidFill>
                  <a:srgbClr val="343131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343131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ο</a:t>
            </a:r>
            <a:r>
              <a:rPr sz="1800" b="1" spc="135" dirty="0">
                <a:solidFill>
                  <a:srgbClr val="34313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δ</a:t>
            </a:r>
            <a:r>
              <a:rPr sz="1800" b="1" spc="-5" dirty="0">
                <a:solidFill>
                  <a:srgbClr val="343131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ν</a:t>
            </a:r>
            <a:r>
              <a:rPr sz="1800" b="1" spc="10" dirty="0">
                <a:solidFill>
                  <a:srgbClr val="343131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343131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ν</a:t>
            </a:r>
            <a:r>
              <a:rPr sz="1800" b="1" spc="110" dirty="0">
                <a:solidFill>
                  <a:srgbClr val="34313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343131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ο</a:t>
            </a:r>
            <a:r>
              <a:rPr sz="1800" b="1" spc="110" dirty="0">
                <a:solidFill>
                  <a:srgbClr val="34313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343131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γ</a:t>
            </a:r>
            <a:r>
              <a:rPr sz="1800" b="1" spc="-25" dirty="0">
                <a:solidFill>
                  <a:srgbClr val="343131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ε</a:t>
            </a:r>
            <a:r>
              <a:rPr sz="1800" b="1" spc="-25" dirty="0">
                <a:solidFill>
                  <a:srgbClr val="343131"/>
                </a:solidFill>
                <a:latin typeface="Calibri"/>
                <a:cs typeface="Calibri"/>
              </a:rPr>
              <a:t>κ</a:t>
            </a:r>
            <a:r>
              <a:rPr sz="1800" b="1" spc="5" dirty="0">
                <a:solidFill>
                  <a:srgbClr val="343131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ι</a:t>
            </a:r>
            <a:r>
              <a:rPr sz="1800" b="1" spc="15" dirty="0">
                <a:solidFill>
                  <a:srgbClr val="343131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έ</a:t>
            </a:r>
            <a:r>
              <a:rPr sz="1800" b="1" spc="15" dirty="0">
                <a:solidFill>
                  <a:srgbClr val="343131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ο </a:t>
            </a:r>
            <a:r>
              <a:rPr sz="1800" b="1" spc="-35" dirty="0">
                <a:solidFill>
                  <a:srgbClr val="343131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 ε</a:t>
            </a:r>
            <a:r>
              <a:rPr sz="1800" b="1" spc="5" dirty="0">
                <a:solidFill>
                  <a:srgbClr val="343131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343131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ν</a:t>
            </a:r>
            <a:r>
              <a:rPr sz="1800" b="1" spc="-20" dirty="0">
                <a:solidFill>
                  <a:srgbClr val="343131"/>
                </a:solidFill>
                <a:latin typeface="Calibri"/>
                <a:cs typeface="Calibri"/>
              </a:rPr>
              <a:t>η</a:t>
            </a:r>
            <a:r>
              <a:rPr sz="1800" b="1" spc="-15" dirty="0">
                <a:solidFill>
                  <a:srgbClr val="343131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343131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ό</a:t>
            </a:r>
            <a:r>
              <a:rPr sz="1800" b="1" spc="30" dirty="0">
                <a:solidFill>
                  <a:srgbClr val="34313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μα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ς</a:t>
            </a:r>
            <a:r>
              <a:rPr sz="1800" b="1" spc="10" dirty="0">
                <a:solidFill>
                  <a:srgbClr val="34313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343131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ώ</a:t>
            </a:r>
            <a:r>
              <a:rPr sz="1800" b="1" spc="-15" dirty="0">
                <a:solidFill>
                  <a:srgbClr val="343131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μα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,</a:t>
            </a:r>
            <a:r>
              <a:rPr sz="1800" b="1" spc="15" dirty="0">
                <a:solidFill>
                  <a:srgbClr val="34313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343131"/>
                </a:solidFill>
                <a:latin typeface="Calibri"/>
                <a:cs typeface="Calibri"/>
              </a:rPr>
              <a:t>ρ</a:t>
            </a:r>
            <a:r>
              <a:rPr sz="1800" b="1" spc="-35" dirty="0">
                <a:solidFill>
                  <a:srgbClr val="343131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343131"/>
                </a:solidFill>
                <a:latin typeface="Calibri"/>
                <a:cs typeface="Calibri"/>
              </a:rPr>
              <a:t>ξ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ε</a:t>
            </a:r>
            <a:r>
              <a:rPr sz="1800" b="1" spc="-25" dirty="0">
                <a:solidFill>
                  <a:srgbClr val="343131"/>
                </a:solidFill>
                <a:latin typeface="Calibri"/>
                <a:cs typeface="Calibri"/>
              </a:rPr>
              <a:t>κ</a:t>
            </a:r>
            <a:r>
              <a:rPr sz="1800" b="1" spc="-35" dirty="0">
                <a:solidFill>
                  <a:srgbClr val="343131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ήσ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343131"/>
                </a:solidFill>
                <a:latin typeface="Calibri"/>
                <a:cs typeface="Calibri"/>
              </a:rPr>
              <a:t>υμ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ε</a:t>
            </a:r>
            <a:r>
              <a:rPr sz="1800" b="1" spc="35" dirty="0">
                <a:solidFill>
                  <a:srgbClr val="343131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343131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34313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δ</a:t>
            </a:r>
            <a:r>
              <a:rPr sz="1800" b="1" spc="-15" dirty="0">
                <a:solidFill>
                  <a:srgbClr val="343131"/>
                </a:solidFill>
                <a:latin typeface="Calibri"/>
                <a:cs typeface="Calibri"/>
              </a:rPr>
              <a:t>ι</a:t>
            </a:r>
            <a:r>
              <a:rPr sz="1800" b="1" spc="-35" dirty="0">
                <a:solidFill>
                  <a:srgbClr val="343131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343131"/>
                </a:solidFill>
                <a:latin typeface="Calibri"/>
                <a:cs typeface="Calibri"/>
              </a:rPr>
              <a:t>κ</a:t>
            </a:r>
            <a:r>
              <a:rPr sz="1800" b="1" spc="-35" dirty="0">
                <a:solidFill>
                  <a:srgbClr val="343131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α</a:t>
            </a:r>
            <a:r>
              <a:rPr sz="1800" b="1" spc="35" dirty="0">
                <a:solidFill>
                  <a:srgbClr val="34313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σ</a:t>
            </a:r>
            <a:r>
              <a:rPr sz="1800" b="1" spc="-50" dirty="0">
                <a:solidFill>
                  <a:srgbClr val="343131"/>
                </a:solidFill>
                <a:latin typeface="Calibri"/>
                <a:cs typeface="Calibri"/>
              </a:rPr>
              <a:t>υ</a:t>
            </a:r>
            <a:r>
              <a:rPr sz="1800" b="1" spc="10" dirty="0">
                <a:solidFill>
                  <a:srgbClr val="343131"/>
                </a:solidFill>
                <a:latin typeface="Calibri"/>
                <a:cs typeface="Calibri"/>
              </a:rPr>
              <a:t>λ</a:t>
            </a:r>
            <a:r>
              <a:rPr sz="1800" b="1" spc="-35" dirty="0">
                <a:solidFill>
                  <a:srgbClr val="343131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γής</a:t>
            </a:r>
            <a:r>
              <a:rPr sz="1800" b="1" spc="35" dirty="0">
                <a:solidFill>
                  <a:srgbClr val="34313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δ</a:t>
            </a:r>
            <a:r>
              <a:rPr sz="1800" b="1" spc="-35" dirty="0">
                <a:solidFill>
                  <a:srgbClr val="343131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343131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έν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ω</a:t>
            </a:r>
            <a:r>
              <a:rPr sz="1800" b="1" spc="-15" dirty="0">
                <a:solidFill>
                  <a:srgbClr val="343131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8255">
              <a:lnSpc>
                <a:spcPct val="150000"/>
              </a:lnSpc>
              <a:spcBef>
                <a:spcPts val="1080"/>
              </a:spcBef>
            </a:pP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Δ</a:t>
            </a:r>
            <a:r>
              <a:rPr sz="1800" b="1" spc="-15" dirty="0">
                <a:solidFill>
                  <a:srgbClr val="343131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343131"/>
                </a:solidFill>
                <a:latin typeface="Calibri"/>
                <a:cs typeface="Calibri"/>
              </a:rPr>
              <a:t>φ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ο</a:t>
            </a:r>
            <a:r>
              <a:rPr sz="1800" b="1" spc="5" dirty="0">
                <a:solidFill>
                  <a:srgbClr val="343131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343131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343131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ά</a:t>
            </a:r>
            <a:r>
              <a:rPr sz="1800" b="1" spc="180" dirty="0">
                <a:solidFill>
                  <a:srgbClr val="343131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343131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343131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ν</a:t>
            </a:r>
            <a:r>
              <a:rPr sz="1800" b="1" spc="15" dirty="0">
                <a:solidFill>
                  <a:srgbClr val="343131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ι</a:t>
            </a:r>
            <a:r>
              <a:rPr sz="1800" b="1" spc="180" dirty="0">
                <a:solidFill>
                  <a:srgbClr val="34313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343131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343131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ό</a:t>
            </a:r>
            <a:r>
              <a:rPr sz="1800" b="1" spc="180" dirty="0">
                <a:solidFill>
                  <a:srgbClr val="34313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α</a:t>
            </a:r>
            <a:r>
              <a:rPr sz="1800" b="1" spc="180" dirty="0">
                <a:solidFill>
                  <a:srgbClr val="343131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343131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343131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343131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ή</a:t>
            </a:r>
            <a:r>
              <a:rPr sz="1800" b="1" spc="-20" dirty="0">
                <a:solidFill>
                  <a:srgbClr val="343131"/>
                </a:solidFill>
                <a:latin typeface="Calibri"/>
                <a:cs typeface="Calibri"/>
              </a:rPr>
              <a:t>ξ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343131"/>
                </a:solidFill>
                <a:latin typeface="Calibri"/>
                <a:cs typeface="Calibri"/>
              </a:rPr>
              <a:t>υ</a:t>
            </a:r>
            <a:r>
              <a:rPr sz="1800" b="1" spc="15" dirty="0">
                <a:solidFill>
                  <a:srgbClr val="343131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ε</a:t>
            </a:r>
            <a:r>
              <a:rPr sz="1800" b="1" spc="180" dirty="0">
                <a:solidFill>
                  <a:srgbClr val="34313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α</a:t>
            </a:r>
            <a:r>
              <a:rPr sz="1800" b="1" spc="180" dirty="0">
                <a:solidFill>
                  <a:srgbClr val="34313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σ</a:t>
            </a:r>
            <a:r>
              <a:rPr sz="1800" b="1" spc="-50" dirty="0">
                <a:solidFill>
                  <a:srgbClr val="343131"/>
                </a:solidFill>
                <a:latin typeface="Calibri"/>
                <a:cs typeface="Calibri"/>
              </a:rPr>
              <a:t>υ</a:t>
            </a:r>
            <a:r>
              <a:rPr sz="1800" b="1" spc="10" dirty="0">
                <a:solidFill>
                  <a:srgbClr val="343131"/>
                </a:solidFill>
                <a:latin typeface="Calibri"/>
                <a:cs typeface="Calibri"/>
              </a:rPr>
              <a:t>λλ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343131"/>
                </a:solidFill>
                <a:latin typeface="Calibri"/>
                <a:cs typeface="Calibri"/>
              </a:rPr>
              <a:t>υ</a:t>
            </a:r>
            <a:r>
              <a:rPr sz="1800" b="1" spc="15" dirty="0">
                <a:solidFill>
                  <a:srgbClr val="343131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ε</a:t>
            </a:r>
            <a:r>
              <a:rPr sz="1800" b="1" spc="180" dirty="0">
                <a:solidFill>
                  <a:srgbClr val="343131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343131"/>
                </a:solidFill>
                <a:latin typeface="Calibri"/>
                <a:cs typeface="Calibri"/>
              </a:rPr>
              <a:t>λ</a:t>
            </a:r>
            <a:r>
              <a:rPr sz="1800" b="1" spc="15" dirty="0">
                <a:solidFill>
                  <a:srgbClr val="343131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ς </a:t>
            </a:r>
            <a:r>
              <a:rPr sz="1800" b="1" spc="-204" dirty="0">
                <a:solidFill>
                  <a:srgbClr val="34313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δ</a:t>
            </a:r>
            <a:r>
              <a:rPr sz="1800" b="1" spc="-35" dirty="0">
                <a:solidFill>
                  <a:srgbClr val="343131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343131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έν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α</a:t>
            </a:r>
            <a:r>
              <a:rPr sz="1800" b="1" spc="180" dirty="0">
                <a:solidFill>
                  <a:srgbClr val="34313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343131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α </a:t>
            </a:r>
            <a:r>
              <a:rPr sz="1800" b="1" spc="-200" dirty="0">
                <a:solidFill>
                  <a:srgbClr val="343131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343131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ο </a:t>
            </a:r>
            <a:r>
              <a:rPr sz="1800" b="1" spc="-35" dirty="0">
                <a:solidFill>
                  <a:srgbClr val="343131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ς</a:t>
            </a:r>
            <a:r>
              <a:rPr sz="1800" b="1" spc="10" dirty="0">
                <a:solidFill>
                  <a:srgbClr val="343131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343131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343131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47707" y="422060"/>
            <a:ext cx="2876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4C4C4C"/>
                </a:solidFill>
                <a:latin typeface="Georgia"/>
                <a:cs typeface="Georgia"/>
              </a:rPr>
              <a:t>5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0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227" rIns="0" bIns="0" rtlCol="0">
            <a:spAutoFit/>
          </a:bodyPr>
          <a:lstStyle/>
          <a:p>
            <a:pPr marL="1455420">
              <a:lnSpc>
                <a:spcPct val="100000"/>
              </a:lnSpc>
            </a:pPr>
            <a:r>
              <a:rPr dirty="0">
                <a:solidFill>
                  <a:srgbClr val="151515"/>
                </a:solidFill>
              </a:rPr>
              <a:t>Πο</a:t>
            </a:r>
            <a:r>
              <a:rPr spc="-10" dirty="0">
                <a:solidFill>
                  <a:srgbClr val="151515"/>
                </a:solidFill>
              </a:rPr>
              <a:t>ι</a:t>
            </a:r>
            <a:r>
              <a:rPr dirty="0">
                <a:solidFill>
                  <a:srgbClr val="151515"/>
                </a:solidFill>
              </a:rPr>
              <a:t>οτ</a:t>
            </a:r>
            <a:r>
              <a:rPr spc="-10" dirty="0">
                <a:solidFill>
                  <a:srgbClr val="151515"/>
                </a:solidFill>
              </a:rPr>
              <a:t>ι</a:t>
            </a:r>
            <a:r>
              <a:rPr spc="-5" dirty="0">
                <a:solidFill>
                  <a:srgbClr val="151515"/>
                </a:solidFill>
              </a:rPr>
              <a:t>κ</a:t>
            </a:r>
            <a:r>
              <a:rPr dirty="0">
                <a:solidFill>
                  <a:srgbClr val="151515"/>
                </a:solidFill>
              </a:rPr>
              <a:t>ή</a:t>
            </a:r>
            <a:r>
              <a:rPr spc="-50" dirty="0">
                <a:solidFill>
                  <a:srgbClr val="151515"/>
                </a:solidFill>
              </a:rPr>
              <a:t> </a:t>
            </a:r>
            <a:r>
              <a:rPr spc="-5" dirty="0">
                <a:solidFill>
                  <a:srgbClr val="151515"/>
                </a:solidFill>
              </a:rPr>
              <a:t>α</a:t>
            </a:r>
            <a:r>
              <a:rPr dirty="0">
                <a:solidFill>
                  <a:srgbClr val="151515"/>
                </a:solidFill>
              </a:rPr>
              <a:t>ν</a:t>
            </a:r>
            <a:r>
              <a:rPr spc="15" dirty="0">
                <a:solidFill>
                  <a:srgbClr val="151515"/>
                </a:solidFill>
              </a:rPr>
              <a:t>ά</a:t>
            </a:r>
            <a:r>
              <a:rPr spc="-20" dirty="0">
                <a:solidFill>
                  <a:srgbClr val="151515"/>
                </a:solidFill>
              </a:rPr>
              <a:t>λ</a:t>
            </a:r>
            <a:r>
              <a:rPr dirty="0">
                <a:solidFill>
                  <a:srgbClr val="151515"/>
                </a:solidFill>
              </a:rPr>
              <a:t>υ</a:t>
            </a:r>
            <a:r>
              <a:rPr spc="5" dirty="0">
                <a:solidFill>
                  <a:srgbClr val="151515"/>
                </a:solidFill>
              </a:rPr>
              <a:t>σ</a:t>
            </a:r>
            <a:r>
              <a:rPr dirty="0">
                <a:solidFill>
                  <a:srgbClr val="151515"/>
                </a:solidFill>
              </a:rPr>
              <a:t>η</a:t>
            </a:r>
            <a:r>
              <a:rPr spc="-25" dirty="0">
                <a:solidFill>
                  <a:srgbClr val="151515"/>
                </a:solidFill>
              </a:rPr>
              <a:t> </a:t>
            </a:r>
            <a:r>
              <a:rPr spc="5" dirty="0">
                <a:solidFill>
                  <a:srgbClr val="151515"/>
                </a:solidFill>
              </a:rPr>
              <a:t>πε</a:t>
            </a:r>
            <a:r>
              <a:rPr dirty="0">
                <a:solidFill>
                  <a:srgbClr val="151515"/>
                </a:solidFill>
              </a:rPr>
              <a:t>ρ</a:t>
            </a:r>
            <a:r>
              <a:rPr spc="-10" dirty="0">
                <a:solidFill>
                  <a:srgbClr val="151515"/>
                </a:solidFill>
              </a:rPr>
              <a:t>ι</a:t>
            </a:r>
            <a:r>
              <a:rPr spc="5" dirty="0">
                <a:solidFill>
                  <a:srgbClr val="151515"/>
                </a:solidFill>
              </a:rPr>
              <a:t>ε</a:t>
            </a:r>
            <a:r>
              <a:rPr spc="-20" dirty="0">
                <a:solidFill>
                  <a:srgbClr val="151515"/>
                </a:solidFill>
              </a:rPr>
              <a:t>χ</a:t>
            </a:r>
            <a:r>
              <a:rPr dirty="0">
                <a:solidFill>
                  <a:srgbClr val="151515"/>
                </a:solidFill>
              </a:rPr>
              <a:t>ομ</a:t>
            </a:r>
            <a:r>
              <a:rPr spc="5" dirty="0">
                <a:solidFill>
                  <a:srgbClr val="151515"/>
                </a:solidFill>
              </a:rPr>
              <a:t>έ</a:t>
            </a:r>
            <a:r>
              <a:rPr dirty="0">
                <a:solidFill>
                  <a:srgbClr val="151515"/>
                </a:solidFill>
              </a:rPr>
              <a:t>ν</a:t>
            </a:r>
            <a:r>
              <a:rPr spc="-25" dirty="0">
                <a:solidFill>
                  <a:srgbClr val="151515"/>
                </a:solidFill>
              </a:rPr>
              <a:t>ο</a:t>
            </a:r>
            <a:r>
              <a:rPr dirty="0">
                <a:solidFill>
                  <a:srgbClr val="151515"/>
                </a:solidFill>
              </a:rPr>
              <a:t>υ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52219" y="1379982"/>
            <a:ext cx="8128000" cy="414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85" algn="just">
              <a:lnSpc>
                <a:spcPts val="2160"/>
              </a:lnSpc>
            </a:pP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40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χ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9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2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οί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8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αφ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ορε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τι</a:t>
            </a:r>
            <a:r>
              <a:rPr sz="2000" b="1" spc="-5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οί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4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ό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οι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8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να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9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ανα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ύ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ει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8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ί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ς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8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ίμ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να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9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(έ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ας,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με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6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ές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6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-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ώ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15" dirty="0">
                <a:solidFill>
                  <a:srgbClr val="052228"/>
                </a:solidFill>
                <a:latin typeface="Calibri"/>
                <a:cs typeface="Calibri"/>
              </a:rPr>
              <a:t>ς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,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αι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6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6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οτι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κή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6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ανά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4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περ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χ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ομέ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γ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 τ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οί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2000" b="1" spc="1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λήσ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με</a:t>
            </a:r>
            <a:r>
              <a:rPr sz="2000" b="1" spc="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1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πρ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γο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ύ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με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νο</a:t>
            </a:r>
            <a:r>
              <a:rPr sz="2000" b="1" spc="1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θη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α)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ts val="2160"/>
              </a:lnSpc>
              <a:spcBef>
                <a:spcPts val="1200"/>
              </a:spcBef>
            </a:pP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8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2000" b="1" spc="19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19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οιοτι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κή</a:t>
            </a:r>
            <a:r>
              <a:rPr sz="2000" b="1" spc="19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πρ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έ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γγ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ση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,</a:t>
            </a:r>
            <a:r>
              <a:rPr sz="2000" b="1" spc="18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οι</a:t>
            </a:r>
            <a:r>
              <a:rPr sz="2000" b="1" spc="20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2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αγές</a:t>
            </a:r>
            <a:r>
              <a:rPr sz="2000" b="1" spc="19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αι</a:t>
            </a:r>
            <a:r>
              <a:rPr sz="2000" b="1" spc="19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8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ες,</a:t>
            </a:r>
            <a:r>
              <a:rPr sz="2000" b="1" spc="18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νώ</a:t>
            </a:r>
            <a:r>
              <a:rPr sz="2000" b="1" spc="204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αι</a:t>
            </a:r>
            <a:r>
              <a:rPr sz="2000" b="1" spc="20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θ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εω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τι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κή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ζ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ή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ησ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1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περί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ς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«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επ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35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5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ότ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άς»</a:t>
            </a:r>
            <a:r>
              <a:rPr sz="2000" b="1" spc="3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ς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 π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ύ</a:t>
            </a:r>
            <a:r>
              <a:rPr sz="2000" b="1" spc="3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έ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νη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 marR="8890" algn="just">
              <a:lnSpc>
                <a:spcPts val="2160"/>
              </a:lnSpc>
              <a:spcBef>
                <a:spcPts val="1200"/>
              </a:spcBef>
            </a:pP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Γ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7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μι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6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ή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7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ύ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ψ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7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ς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6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ζ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ή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ηση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ς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7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γ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ύ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ρω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από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6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7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αν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όγο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τι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ς Δ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35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θν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ί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ς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χ</a:t>
            </a:r>
            <a:r>
              <a:rPr sz="2000" b="1" spc="-35" dirty="0">
                <a:solidFill>
                  <a:srgbClr val="052228"/>
                </a:solidFill>
                <a:latin typeface="Calibri"/>
                <a:cs typeface="Calibri"/>
              </a:rPr>
              <a:t>έ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ς</a:t>
            </a:r>
            <a:r>
              <a:rPr sz="2000" b="1" spc="3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βλ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ts val="1730"/>
              </a:lnSpc>
              <a:spcBef>
                <a:spcPts val="965"/>
              </a:spcBef>
            </a:pPr>
            <a:r>
              <a:rPr sz="1600" b="1" spc="5" dirty="0">
                <a:solidFill>
                  <a:srgbClr val="052228"/>
                </a:solidFill>
                <a:latin typeface="Calibri"/>
                <a:cs typeface="Calibri"/>
              </a:rPr>
              <a:t>M</a:t>
            </a:r>
            <a:r>
              <a:rPr sz="1600" b="1" spc="-15" dirty="0">
                <a:solidFill>
                  <a:srgbClr val="052228"/>
                </a:solidFill>
                <a:latin typeface="Calibri"/>
                <a:cs typeface="Calibri"/>
              </a:rPr>
              <a:t>illi</a:t>
            </a:r>
            <a:r>
              <a:rPr sz="1600" b="1" spc="-55" dirty="0">
                <a:solidFill>
                  <a:srgbClr val="052228"/>
                </a:solidFill>
                <a:latin typeface="Calibri"/>
                <a:cs typeface="Calibri"/>
              </a:rPr>
              <a:t>k</a:t>
            </a:r>
            <a:r>
              <a:rPr sz="1600" b="1" spc="5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n,</a:t>
            </a:r>
            <a:r>
              <a:rPr sz="1600" b="1" spc="6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52228"/>
                </a:solidFill>
                <a:latin typeface="Calibri"/>
                <a:cs typeface="Calibri"/>
              </a:rPr>
              <a:t>J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.</a:t>
            </a:r>
            <a:r>
              <a:rPr sz="1600" b="1" spc="7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(199</a:t>
            </a:r>
            <a:r>
              <a:rPr sz="1600" b="1" spc="-25" dirty="0">
                <a:solidFill>
                  <a:srgbClr val="052228"/>
                </a:solidFill>
                <a:latin typeface="Calibri"/>
                <a:cs typeface="Calibri"/>
              </a:rPr>
              <a:t>9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)</a:t>
            </a:r>
            <a:r>
              <a:rPr sz="1600" b="1" spc="7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spc="40" dirty="0">
                <a:solidFill>
                  <a:srgbClr val="052228"/>
                </a:solidFill>
                <a:latin typeface="Calibri"/>
                <a:cs typeface="Calibri"/>
              </a:rPr>
              <a:t>“</a:t>
            </a:r>
            <a:r>
              <a:rPr sz="1600" b="1" spc="-5" dirty="0">
                <a:solidFill>
                  <a:srgbClr val="052228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he</a:t>
            </a:r>
            <a:r>
              <a:rPr sz="1600" b="1" spc="7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1600" b="1" spc="-5" dirty="0">
                <a:solidFill>
                  <a:srgbClr val="052228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udy</a:t>
            </a:r>
            <a:r>
              <a:rPr sz="1600" b="1" spc="7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of</a:t>
            </a:r>
            <a:r>
              <a:rPr sz="1600" b="1" spc="6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d</a:t>
            </a:r>
            <a:r>
              <a:rPr sz="1600" b="1" spc="-15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scou</a:t>
            </a:r>
            <a:r>
              <a:rPr sz="1600" b="1" spc="-20" dirty="0">
                <a:solidFill>
                  <a:srgbClr val="052228"/>
                </a:solidFill>
                <a:latin typeface="Calibri"/>
                <a:cs typeface="Calibri"/>
              </a:rPr>
              <a:t>r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se</a:t>
            </a:r>
            <a:r>
              <a:rPr sz="1600" b="1" spc="7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n</a:t>
            </a:r>
            <a:r>
              <a:rPr sz="1600" b="1" spc="7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600" b="1" spc="-25" dirty="0">
                <a:solidFill>
                  <a:srgbClr val="052228"/>
                </a:solidFill>
                <a:latin typeface="Calibri"/>
                <a:cs typeface="Calibri"/>
              </a:rPr>
              <a:t>n</a:t>
            </a:r>
            <a:r>
              <a:rPr sz="1600" b="1" spc="-30" dirty="0">
                <a:solidFill>
                  <a:srgbClr val="052228"/>
                </a:solidFill>
                <a:latin typeface="Calibri"/>
                <a:cs typeface="Calibri"/>
              </a:rPr>
              <a:t>t</a:t>
            </a:r>
            <a:r>
              <a:rPr sz="1600" b="1" spc="5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rn</a:t>
            </a:r>
            <a:r>
              <a:rPr sz="1600" b="1" spc="-30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052228"/>
                </a:solidFill>
                <a:latin typeface="Calibri"/>
                <a:cs typeface="Calibri"/>
              </a:rPr>
              <a:t>t</a:t>
            </a:r>
            <a:r>
              <a:rPr sz="1600" b="1" spc="-15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on</a:t>
            </a:r>
            <a:r>
              <a:rPr sz="1600" b="1" spc="-5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l</a:t>
            </a:r>
            <a:r>
              <a:rPr sz="1600" b="1" spc="5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52228"/>
                </a:solidFill>
                <a:latin typeface="Calibri"/>
                <a:cs typeface="Calibri"/>
              </a:rPr>
              <a:t>R</a:t>
            </a:r>
            <a:r>
              <a:rPr sz="1600" b="1" spc="5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1600" b="1" spc="-15" dirty="0">
                <a:solidFill>
                  <a:srgbClr val="052228"/>
                </a:solidFill>
                <a:latin typeface="Calibri"/>
                <a:cs typeface="Calibri"/>
              </a:rPr>
              <a:t>l</a:t>
            </a:r>
            <a:r>
              <a:rPr sz="1600" b="1" spc="-30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052228"/>
                </a:solidFill>
                <a:latin typeface="Calibri"/>
                <a:cs typeface="Calibri"/>
              </a:rPr>
              <a:t>t</a:t>
            </a:r>
            <a:r>
              <a:rPr sz="1600" b="1" spc="-15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ons:</a:t>
            </a:r>
            <a:r>
              <a:rPr sz="1600" b="1" spc="5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1600" b="1" spc="8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cr</a:t>
            </a:r>
            <a:r>
              <a:rPr sz="1600" b="1" spc="-15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600" b="1" spc="-5" dirty="0">
                <a:solidFill>
                  <a:srgbClr val="052228"/>
                </a:solidFill>
                <a:latin typeface="Calibri"/>
                <a:cs typeface="Calibri"/>
              </a:rPr>
              <a:t>t</a:t>
            </a:r>
            <a:r>
              <a:rPr sz="1600" b="1" spc="-15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que</a:t>
            </a:r>
            <a:r>
              <a:rPr sz="1600" b="1" spc="7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of</a:t>
            </a:r>
            <a:r>
              <a:rPr sz="1600" b="1" spc="6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52228"/>
                </a:solidFill>
                <a:latin typeface="Calibri"/>
                <a:cs typeface="Calibri"/>
              </a:rPr>
              <a:t>r</a:t>
            </a:r>
            <a:r>
              <a:rPr sz="1600" b="1" spc="5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1600" b="1" spc="5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1600" b="1" spc="-20" dirty="0">
                <a:solidFill>
                  <a:srgbClr val="052228"/>
                </a:solidFill>
                <a:latin typeface="Calibri"/>
                <a:cs typeface="Calibri"/>
              </a:rPr>
              <a:t>r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ch</a:t>
            </a:r>
            <a:r>
              <a:rPr sz="1600" b="1" spc="7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nd </a:t>
            </a:r>
            <a:r>
              <a:rPr sz="1600" b="1" spc="10" dirty="0">
                <a:solidFill>
                  <a:srgbClr val="052228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052228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hods”</a:t>
            </a:r>
            <a:r>
              <a:rPr sz="1600" b="1" spc="-7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i="1" spc="5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1600" b="1" i="1" spc="-10" dirty="0">
                <a:solidFill>
                  <a:srgbClr val="052228"/>
                </a:solidFill>
                <a:latin typeface="Calibri"/>
                <a:cs typeface="Calibri"/>
              </a:rPr>
              <a:t>u</a:t>
            </a:r>
            <a:r>
              <a:rPr sz="1600" b="1" i="1" spc="5" dirty="0">
                <a:solidFill>
                  <a:srgbClr val="052228"/>
                </a:solidFill>
                <a:latin typeface="Calibri"/>
                <a:cs typeface="Calibri"/>
              </a:rPr>
              <a:t>r</a:t>
            </a:r>
            <a:r>
              <a:rPr sz="1600" b="1" i="1" spc="-10" dirty="0">
                <a:solidFill>
                  <a:srgbClr val="052228"/>
                </a:solidFill>
                <a:latin typeface="Calibri"/>
                <a:cs typeface="Calibri"/>
              </a:rPr>
              <a:t>op</a:t>
            </a:r>
            <a:r>
              <a:rPr sz="1600" b="1" i="1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1600" b="1" i="1" spc="-10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1600" b="1" i="1" dirty="0">
                <a:solidFill>
                  <a:srgbClr val="052228"/>
                </a:solidFill>
                <a:latin typeface="Calibri"/>
                <a:cs typeface="Calibri"/>
              </a:rPr>
              <a:t>n</a:t>
            </a:r>
            <a:r>
              <a:rPr sz="1600" b="1" i="1" spc="-1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052228"/>
                </a:solidFill>
                <a:latin typeface="Calibri"/>
                <a:cs typeface="Calibri"/>
              </a:rPr>
              <a:t>J</a:t>
            </a:r>
            <a:r>
              <a:rPr sz="1600" b="1" i="1" spc="-10" dirty="0">
                <a:solidFill>
                  <a:srgbClr val="052228"/>
                </a:solidFill>
                <a:latin typeface="Calibri"/>
                <a:cs typeface="Calibri"/>
              </a:rPr>
              <a:t>ou</a:t>
            </a:r>
            <a:r>
              <a:rPr sz="1600" b="1" i="1" spc="5" dirty="0">
                <a:solidFill>
                  <a:srgbClr val="052228"/>
                </a:solidFill>
                <a:latin typeface="Calibri"/>
                <a:cs typeface="Calibri"/>
              </a:rPr>
              <a:t>r</a:t>
            </a:r>
            <a:r>
              <a:rPr sz="1600" b="1" i="1" spc="-10" dirty="0">
                <a:solidFill>
                  <a:srgbClr val="052228"/>
                </a:solidFill>
                <a:latin typeface="Calibri"/>
                <a:cs typeface="Calibri"/>
              </a:rPr>
              <a:t>na</a:t>
            </a:r>
            <a:r>
              <a:rPr sz="1600" b="1" i="1" dirty="0">
                <a:solidFill>
                  <a:srgbClr val="052228"/>
                </a:solidFill>
                <a:latin typeface="Calibri"/>
                <a:cs typeface="Calibri"/>
              </a:rPr>
              <a:t>l</a:t>
            </a:r>
            <a:r>
              <a:rPr sz="1600" b="1" i="1" spc="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052228"/>
                </a:solidFill>
                <a:latin typeface="Calibri"/>
                <a:cs typeface="Calibri"/>
              </a:rPr>
              <a:t>o</a:t>
            </a:r>
            <a:r>
              <a:rPr sz="1600" b="1" i="1" dirty="0">
                <a:solidFill>
                  <a:srgbClr val="052228"/>
                </a:solidFill>
                <a:latin typeface="Calibri"/>
                <a:cs typeface="Calibri"/>
              </a:rPr>
              <a:t>f</a:t>
            </a:r>
            <a:r>
              <a:rPr sz="1600" b="1" i="1" spc="1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600" b="1" i="1" spc="-35" dirty="0">
                <a:solidFill>
                  <a:srgbClr val="052228"/>
                </a:solidFill>
                <a:latin typeface="Calibri"/>
                <a:cs typeface="Calibri"/>
              </a:rPr>
              <a:t>n</a:t>
            </a:r>
            <a:r>
              <a:rPr sz="1600" b="1" i="1" spc="-30" dirty="0">
                <a:solidFill>
                  <a:srgbClr val="052228"/>
                </a:solidFill>
                <a:latin typeface="Calibri"/>
                <a:cs typeface="Calibri"/>
              </a:rPr>
              <a:t>t</a:t>
            </a:r>
            <a:r>
              <a:rPr sz="1600" b="1" i="1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1600" b="1" i="1" spc="5" dirty="0">
                <a:solidFill>
                  <a:srgbClr val="052228"/>
                </a:solidFill>
                <a:latin typeface="Calibri"/>
                <a:cs typeface="Calibri"/>
              </a:rPr>
              <a:t>r</a:t>
            </a:r>
            <a:r>
              <a:rPr sz="1600" b="1" i="1" spc="-10" dirty="0">
                <a:solidFill>
                  <a:srgbClr val="052228"/>
                </a:solidFill>
                <a:latin typeface="Calibri"/>
                <a:cs typeface="Calibri"/>
              </a:rPr>
              <a:t>na</a:t>
            </a:r>
            <a:r>
              <a:rPr sz="1600" b="1" i="1" spc="-5" dirty="0">
                <a:solidFill>
                  <a:srgbClr val="052228"/>
                </a:solidFill>
                <a:latin typeface="Calibri"/>
                <a:cs typeface="Calibri"/>
              </a:rPr>
              <a:t>t</a:t>
            </a:r>
            <a:r>
              <a:rPr sz="1600" b="1" i="1" spc="-15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600" b="1" i="1" spc="-10" dirty="0">
                <a:solidFill>
                  <a:srgbClr val="052228"/>
                </a:solidFill>
                <a:latin typeface="Calibri"/>
                <a:cs typeface="Calibri"/>
              </a:rPr>
              <a:t>ona</a:t>
            </a:r>
            <a:r>
              <a:rPr sz="1600" b="1" i="1" dirty="0">
                <a:solidFill>
                  <a:srgbClr val="052228"/>
                </a:solidFill>
                <a:latin typeface="Calibri"/>
                <a:cs typeface="Calibri"/>
              </a:rPr>
              <a:t>l</a:t>
            </a:r>
            <a:r>
              <a:rPr sz="1600" b="1" i="1" spc="5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i="1" spc="-20" dirty="0">
                <a:solidFill>
                  <a:srgbClr val="052228"/>
                </a:solidFill>
                <a:latin typeface="Calibri"/>
                <a:cs typeface="Calibri"/>
              </a:rPr>
              <a:t>R</a:t>
            </a:r>
            <a:r>
              <a:rPr sz="1600" b="1" i="1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1600" b="1" i="1" spc="-15" dirty="0">
                <a:solidFill>
                  <a:srgbClr val="052228"/>
                </a:solidFill>
                <a:latin typeface="Calibri"/>
                <a:cs typeface="Calibri"/>
              </a:rPr>
              <a:t>l</a:t>
            </a:r>
            <a:r>
              <a:rPr sz="1600" b="1" i="1" spc="-10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1600" b="1" i="1" spc="-5" dirty="0">
                <a:solidFill>
                  <a:srgbClr val="052228"/>
                </a:solidFill>
                <a:latin typeface="Calibri"/>
                <a:cs typeface="Calibri"/>
              </a:rPr>
              <a:t>t</a:t>
            </a:r>
            <a:r>
              <a:rPr sz="1600" b="1" i="1" spc="-15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600" b="1" i="1" spc="-10" dirty="0">
                <a:solidFill>
                  <a:srgbClr val="052228"/>
                </a:solidFill>
                <a:latin typeface="Calibri"/>
                <a:cs typeface="Calibri"/>
              </a:rPr>
              <a:t>ons</a:t>
            </a:r>
            <a:r>
              <a:rPr sz="1600" b="1" i="1" dirty="0">
                <a:solidFill>
                  <a:srgbClr val="052228"/>
                </a:solidFill>
                <a:latin typeface="Calibri"/>
                <a:cs typeface="Calibri"/>
              </a:rPr>
              <a:t>,</a:t>
            </a:r>
            <a:r>
              <a:rPr sz="1600" b="1" i="1" spc="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spc="-65" dirty="0">
                <a:solidFill>
                  <a:srgbClr val="052228"/>
                </a:solidFill>
                <a:latin typeface="Calibri"/>
                <a:cs typeface="Calibri"/>
              </a:rPr>
              <a:t>V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o</a:t>
            </a:r>
            <a:r>
              <a:rPr sz="1600" b="1" spc="-15" dirty="0">
                <a:solidFill>
                  <a:srgbClr val="052228"/>
                </a:solidFill>
                <a:latin typeface="Calibri"/>
                <a:cs typeface="Calibri"/>
              </a:rPr>
              <a:t>l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.</a:t>
            </a:r>
            <a:r>
              <a:rPr sz="1600" b="1" spc="-2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5</a:t>
            </a:r>
            <a:r>
              <a:rPr sz="1600" b="1" spc="-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(2),</a:t>
            </a:r>
            <a:r>
              <a:rPr sz="1600" b="1" spc="-1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pp. 225</a:t>
            </a:r>
            <a:r>
              <a:rPr sz="1600" b="1" spc="10" dirty="0">
                <a:solidFill>
                  <a:srgbClr val="052228"/>
                </a:solidFill>
                <a:latin typeface="Calibri"/>
                <a:cs typeface="Calibri"/>
              </a:rPr>
              <a:t>-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254.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12700" algn="just">
              <a:lnSpc>
                <a:spcPts val="1939"/>
              </a:lnSpc>
            </a:pPr>
            <a:r>
              <a:rPr sz="1800" b="1" spc="5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δώ</a:t>
            </a:r>
            <a:r>
              <a:rPr sz="1800" b="1" spc="19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θα</a:t>
            </a:r>
            <a:r>
              <a:rPr sz="1800" b="1" spc="18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1800" b="1" spc="25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ηθ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ύμ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spc="18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ε </a:t>
            </a:r>
            <a:r>
              <a:rPr sz="1800" b="1" spc="-20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α </a:t>
            </a:r>
            <a:r>
              <a:rPr sz="1800" b="1" spc="-20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ή</a:t>
            </a:r>
            <a:r>
              <a:rPr sz="1800" b="1" spc="19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ι </a:t>
            </a:r>
            <a:r>
              <a:rPr sz="1800" b="1" spc="-204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απ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1800" b="1" spc="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κή</a:t>
            </a:r>
            <a:r>
              <a:rPr sz="1800" b="1" spc="19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δο </a:t>
            </a:r>
            <a:r>
              <a:rPr sz="1800" b="1" spc="-20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υ </a:t>
            </a:r>
            <a:r>
              <a:rPr sz="1800" b="1" spc="-19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μπο</a:t>
            </a:r>
            <a:r>
              <a:rPr sz="1800" b="1" spc="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ί</a:t>
            </a:r>
            <a:r>
              <a:rPr sz="1800" b="1" spc="20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spc="18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μα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ς β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ηθήσ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spc="-3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ανα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ύ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spc="6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είμεν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spc="3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spc="1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πο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κή</a:t>
            </a:r>
            <a:r>
              <a:rPr sz="1800" b="1" spc="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κή,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1800" b="1" spc="6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1800" b="1" spc="25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ό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spc="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όπ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835"/>
              </a:spcBef>
            </a:pP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1800" b="1" spc="-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κή</a:t>
            </a:r>
            <a:r>
              <a:rPr sz="1800" b="1" spc="2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ανά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ση.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90380" y="422060"/>
            <a:ext cx="24574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4C4C4C"/>
                </a:solidFill>
                <a:latin typeface="Georgia"/>
                <a:cs typeface="Georgia"/>
              </a:rPr>
              <a:t>5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1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227" rIns="0" bIns="0" rtlCol="0">
            <a:spAutoFit/>
          </a:bodyPr>
          <a:lstStyle/>
          <a:p>
            <a:pPr marL="1455420">
              <a:lnSpc>
                <a:spcPct val="100000"/>
              </a:lnSpc>
            </a:pPr>
            <a:r>
              <a:rPr dirty="0">
                <a:solidFill>
                  <a:srgbClr val="151515"/>
                </a:solidFill>
              </a:rPr>
              <a:t>Πο</a:t>
            </a:r>
            <a:r>
              <a:rPr spc="-10" dirty="0">
                <a:solidFill>
                  <a:srgbClr val="151515"/>
                </a:solidFill>
              </a:rPr>
              <a:t>ι</a:t>
            </a:r>
            <a:r>
              <a:rPr dirty="0">
                <a:solidFill>
                  <a:srgbClr val="151515"/>
                </a:solidFill>
              </a:rPr>
              <a:t>οτ</a:t>
            </a:r>
            <a:r>
              <a:rPr spc="-10" dirty="0">
                <a:solidFill>
                  <a:srgbClr val="151515"/>
                </a:solidFill>
              </a:rPr>
              <a:t>ι</a:t>
            </a:r>
            <a:r>
              <a:rPr spc="-5" dirty="0">
                <a:solidFill>
                  <a:srgbClr val="151515"/>
                </a:solidFill>
              </a:rPr>
              <a:t>κ</a:t>
            </a:r>
            <a:r>
              <a:rPr dirty="0">
                <a:solidFill>
                  <a:srgbClr val="151515"/>
                </a:solidFill>
              </a:rPr>
              <a:t>ή</a:t>
            </a:r>
            <a:r>
              <a:rPr spc="-50" dirty="0">
                <a:solidFill>
                  <a:srgbClr val="151515"/>
                </a:solidFill>
              </a:rPr>
              <a:t> </a:t>
            </a:r>
            <a:r>
              <a:rPr spc="-5" dirty="0">
                <a:solidFill>
                  <a:srgbClr val="151515"/>
                </a:solidFill>
              </a:rPr>
              <a:t>α</a:t>
            </a:r>
            <a:r>
              <a:rPr dirty="0">
                <a:solidFill>
                  <a:srgbClr val="151515"/>
                </a:solidFill>
              </a:rPr>
              <a:t>ν</a:t>
            </a:r>
            <a:r>
              <a:rPr spc="15" dirty="0">
                <a:solidFill>
                  <a:srgbClr val="151515"/>
                </a:solidFill>
              </a:rPr>
              <a:t>ά</a:t>
            </a:r>
            <a:r>
              <a:rPr spc="-20" dirty="0">
                <a:solidFill>
                  <a:srgbClr val="151515"/>
                </a:solidFill>
              </a:rPr>
              <a:t>λ</a:t>
            </a:r>
            <a:r>
              <a:rPr dirty="0">
                <a:solidFill>
                  <a:srgbClr val="151515"/>
                </a:solidFill>
              </a:rPr>
              <a:t>υ</a:t>
            </a:r>
            <a:r>
              <a:rPr spc="5" dirty="0">
                <a:solidFill>
                  <a:srgbClr val="151515"/>
                </a:solidFill>
              </a:rPr>
              <a:t>σ</a:t>
            </a:r>
            <a:r>
              <a:rPr dirty="0">
                <a:solidFill>
                  <a:srgbClr val="151515"/>
                </a:solidFill>
              </a:rPr>
              <a:t>η</a:t>
            </a:r>
            <a:r>
              <a:rPr spc="-25" dirty="0">
                <a:solidFill>
                  <a:srgbClr val="151515"/>
                </a:solidFill>
              </a:rPr>
              <a:t> </a:t>
            </a:r>
            <a:r>
              <a:rPr spc="5" dirty="0">
                <a:solidFill>
                  <a:srgbClr val="151515"/>
                </a:solidFill>
              </a:rPr>
              <a:t>πε</a:t>
            </a:r>
            <a:r>
              <a:rPr dirty="0">
                <a:solidFill>
                  <a:srgbClr val="151515"/>
                </a:solidFill>
              </a:rPr>
              <a:t>ρ</a:t>
            </a:r>
            <a:r>
              <a:rPr spc="-10" dirty="0">
                <a:solidFill>
                  <a:srgbClr val="151515"/>
                </a:solidFill>
              </a:rPr>
              <a:t>ι</a:t>
            </a:r>
            <a:r>
              <a:rPr spc="5" dirty="0">
                <a:solidFill>
                  <a:srgbClr val="151515"/>
                </a:solidFill>
              </a:rPr>
              <a:t>ε</a:t>
            </a:r>
            <a:r>
              <a:rPr spc="-20" dirty="0">
                <a:solidFill>
                  <a:srgbClr val="151515"/>
                </a:solidFill>
              </a:rPr>
              <a:t>χ</a:t>
            </a:r>
            <a:r>
              <a:rPr dirty="0">
                <a:solidFill>
                  <a:srgbClr val="151515"/>
                </a:solidFill>
              </a:rPr>
              <a:t>ομ</a:t>
            </a:r>
            <a:r>
              <a:rPr spc="5" dirty="0">
                <a:solidFill>
                  <a:srgbClr val="151515"/>
                </a:solidFill>
              </a:rPr>
              <a:t>έ</a:t>
            </a:r>
            <a:r>
              <a:rPr dirty="0">
                <a:solidFill>
                  <a:srgbClr val="151515"/>
                </a:solidFill>
              </a:rPr>
              <a:t>ν</a:t>
            </a:r>
            <a:r>
              <a:rPr spc="-25" dirty="0">
                <a:solidFill>
                  <a:srgbClr val="151515"/>
                </a:solidFill>
              </a:rPr>
              <a:t>ο</a:t>
            </a:r>
            <a:r>
              <a:rPr dirty="0">
                <a:solidFill>
                  <a:srgbClr val="151515"/>
                </a:solidFill>
              </a:rPr>
              <a:t>υ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79067" y="1306830"/>
            <a:ext cx="5895975" cy="553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60"/>
              </a:lnSpc>
              <a:tabLst>
                <a:tab pos="1243965" algn="l"/>
                <a:tab pos="1935480" algn="l"/>
                <a:tab pos="2932430" algn="l"/>
                <a:tab pos="4453255" algn="l"/>
                <a:tab pos="5120640" algn="l"/>
              </a:tabLst>
            </a:pP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40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χ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	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ρε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ς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	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β</a:t>
            </a:r>
            <a:r>
              <a:rPr sz="2000" b="1" spc="-4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ές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	</a:t>
            </a:r>
            <a:r>
              <a:rPr sz="2000" b="1" spc="25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ρα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γ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ές,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ό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αν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έ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χ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με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ίμ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νο πρ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ος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ανά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14107" y="1306830"/>
            <a:ext cx="97409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πρ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26628" y="1306830"/>
            <a:ext cx="97345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3405" algn="l"/>
              </a:tabLst>
            </a:pP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μας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έ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68627" y="6198109"/>
            <a:ext cx="8122284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200" b="1" spc="5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1200" b="1" spc="-30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γή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:</a:t>
            </a:r>
            <a:r>
              <a:rPr sz="1200" b="1" spc="6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052228"/>
                </a:solidFill>
                <a:latin typeface="Calibri"/>
                <a:cs typeface="Calibri"/>
              </a:rPr>
              <a:t>H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200" b="1" spc="-5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u,</a:t>
            </a:r>
            <a:r>
              <a:rPr sz="1200" b="1" spc="9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052228"/>
                </a:solidFill>
                <a:latin typeface="Calibri"/>
                <a:cs typeface="Calibri"/>
              </a:rPr>
              <a:t>H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-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F</a:t>
            </a:r>
            <a:r>
              <a:rPr sz="1200" b="1" spc="9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&amp;</a:t>
            </a:r>
            <a:r>
              <a:rPr sz="1200" b="1" spc="8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h</a:t>
            </a:r>
            <a:r>
              <a:rPr sz="1200" b="1" spc="5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nnon,</a:t>
            </a:r>
            <a:r>
              <a:rPr sz="1200" b="1" spc="7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.</a:t>
            </a:r>
            <a:r>
              <a:rPr sz="1200" b="1" spc="8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.</a:t>
            </a:r>
            <a:r>
              <a:rPr sz="1200" b="1" spc="8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052228"/>
                </a:solidFill>
                <a:latin typeface="Calibri"/>
                <a:cs typeface="Calibri"/>
              </a:rPr>
              <a:t>(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2</a:t>
            </a:r>
            <a:r>
              <a:rPr sz="1200" b="1" spc="15" dirty="0">
                <a:solidFill>
                  <a:srgbClr val="052228"/>
                </a:solidFill>
                <a:latin typeface="Calibri"/>
                <a:cs typeface="Calibri"/>
              </a:rPr>
              <a:t>0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05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)</a:t>
            </a:r>
            <a:r>
              <a:rPr sz="1200" b="1" spc="9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052228"/>
                </a:solidFill>
                <a:latin typeface="Calibri"/>
                <a:cs typeface="Calibri"/>
              </a:rPr>
              <a:t>“</a:t>
            </a:r>
            <a:r>
              <a:rPr sz="1200" b="1" spc="5" dirty="0">
                <a:solidFill>
                  <a:srgbClr val="052228"/>
                </a:solidFill>
                <a:latin typeface="Calibri"/>
                <a:cs typeface="Calibri"/>
              </a:rPr>
              <a:t>T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h</a:t>
            </a:r>
            <a:r>
              <a:rPr sz="1200" b="1" spc="-20" dirty="0">
                <a:solidFill>
                  <a:srgbClr val="052228"/>
                </a:solidFill>
                <a:latin typeface="Calibri"/>
                <a:cs typeface="Calibri"/>
              </a:rPr>
              <a:t>r</a:t>
            </a:r>
            <a:r>
              <a:rPr sz="1200" b="1" spc="-5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1200" b="1" spc="8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pp</a:t>
            </a:r>
            <a:r>
              <a:rPr sz="1200" b="1" spc="-20" dirty="0">
                <a:solidFill>
                  <a:srgbClr val="052228"/>
                </a:solidFill>
                <a:latin typeface="Calibri"/>
                <a:cs typeface="Calibri"/>
              </a:rPr>
              <a:t>r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o</a:t>
            </a:r>
            <a:r>
              <a:rPr sz="1200" b="1" spc="5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ch</a:t>
            </a:r>
            <a:r>
              <a:rPr sz="1200" b="1" spc="-5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1200" b="1" spc="6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t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o</a:t>
            </a:r>
            <a:r>
              <a:rPr sz="1200" b="1" spc="6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spc="25" dirty="0">
                <a:solidFill>
                  <a:srgbClr val="052228"/>
                </a:solidFill>
                <a:latin typeface="Calibri"/>
                <a:cs typeface="Calibri"/>
              </a:rPr>
              <a:t>q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u</a:t>
            </a:r>
            <a:r>
              <a:rPr sz="1200" b="1" spc="5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lit</a:t>
            </a:r>
            <a:r>
              <a:rPr sz="1200" b="1" spc="5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ti</a:t>
            </a:r>
            <a:r>
              <a:rPr sz="1200" b="1" spc="5" dirty="0">
                <a:solidFill>
                  <a:srgbClr val="052228"/>
                </a:solidFill>
                <a:latin typeface="Calibri"/>
                <a:cs typeface="Calibri"/>
              </a:rPr>
              <a:t>v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1200" b="1" spc="6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con</a:t>
            </a:r>
            <a:r>
              <a:rPr sz="1200" b="1" spc="-35" dirty="0">
                <a:solidFill>
                  <a:srgbClr val="052228"/>
                </a:solidFill>
                <a:latin typeface="Calibri"/>
                <a:cs typeface="Calibri"/>
              </a:rPr>
              <a:t>t</a:t>
            </a:r>
            <a:r>
              <a:rPr sz="1200" b="1" spc="-5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nt</a:t>
            </a:r>
            <a:r>
              <a:rPr sz="1200" b="1" spc="5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n</a:t>
            </a:r>
            <a:r>
              <a:rPr sz="1200" b="1" spc="5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l</a:t>
            </a:r>
            <a:r>
              <a:rPr sz="1200" b="1" spc="5" dirty="0">
                <a:solidFill>
                  <a:srgbClr val="052228"/>
                </a:solidFill>
                <a:latin typeface="Calibri"/>
                <a:cs typeface="Calibri"/>
              </a:rPr>
              <a:t>y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1200" b="1" spc="-114" dirty="0">
                <a:solidFill>
                  <a:srgbClr val="052228"/>
                </a:solidFill>
                <a:latin typeface="Calibri"/>
                <a:cs typeface="Calibri"/>
              </a:rPr>
              <a:t>”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,</a:t>
            </a:r>
            <a:r>
              <a:rPr sz="1200" b="1" spc="6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052228"/>
                </a:solidFill>
                <a:latin typeface="Calibri"/>
                <a:cs typeface="Calibri"/>
              </a:rPr>
              <a:t>Q</a:t>
            </a:r>
            <a:r>
              <a:rPr sz="1200" b="1" i="1" spc="15" dirty="0">
                <a:solidFill>
                  <a:srgbClr val="052228"/>
                </a:solidFill>
                <a:latin typeface="Calibri"/>
                <a:cs typeface="Calibri"/>
              </a:rPr>
              <a:t>u</a:t>
            </a:r>
            <a:r>
              <a:rPr sz="1200" b="1" i="1" spc="-10" dirty="0">
                <a:solidFill>
                  <a:srgbClr val="052228"/>
                </a:solidFill>
                <a:latin typeface="Calibri"/>
                <a:cs typeface="Calibri"/>
              </a:rPr>
              <a:t>al</a:t>
            </a:r>
            <a:r>
              <a:rPr sz="1200" b="1" i="1" spc="10" dirty="0">
                <a:solidFill>
                  <a:srgbClr val="052228"/>
                </a:solidFill>
                <a:latin typeface="Calibri"/>
                <a:cs typeface="Calibri"/>
              </a:rPr>
              <a:t>t</a:t>
            </a:r>
            <a:r>
              <a:rPr sz="1200" b="1" i="1" spc="-10" dirty="0">
                <a:solidFill>
                  <a:srgbClr val="052228"/>
                </a:solidFill>
                <a:latin typeface="Calibri"/>
                <a:cs typeface="Calibri"/>
              </a:rPr>
              <a:t>ita</a:t>
            </a:r>
            <a:r>
              <a:rPr sz="1200" b="1" i="1" spc="10" dirty="0">
                <a:solidFill>
                  <a:srgbClr val="052228"/>
                </a:solidFill>
                <a:latin typeface="Calibri"/>
                <a:cs typeface="Calibri"/>
              </a:rPr>
              <a:t>t</a:t>
            </a:r>
            <a:r>
              <a:rPr sz="1200" b="1" i="1" spc="-10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200" b="1" i="1" spc="-15" dirty="0">
                <a:solidFill>
                  <a:srgbClr val="052228"/>
                </a:solidFill>
                <a:latin typeface="Calibri"/>
                <a:cs typeface="Calibri"/>
              </a:rPr>
              <a:t>v</a:t>
            </a:r>
            <a:r>
              <a:rPr sz="1200" b="1" i="1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1200" b="1" i="1" spc="7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i="1" spc="10" dirty="0">
                <a:solidFill>
                  <a:srgbClr val="052228"/>
                </a:solidFill>
                <a:latin typeface="Calibri"/>
                <a:cs typeface="Calibri"/>
              </a:rPr>
              <a:t>Hea</a:t>
            </a:r>
            <a:r>
              <a:rPr sz="1200" b="1" i="1" spc="-10" dirty="0">
                <a:solidFill>
                  <a:srgbClr val="052228"/>
                </a:solidFill>
                <a:latin typeface="Calibri"/>
                <a:cs typeface="Calibri"/>
              </a:rPr>
              <a:t>lt</a:t>
            </a:r>
            <a:r>
              <a:rPr sz="1200" b="1" i="1" dirty="0">
                <a:solidFill>
                  <a:srgbClr val="052228"/>
                </a:solidFill>
                <a:latin typeface="Calibri"/>
                <a:cs typeface="Calibri"/>
              </a:rPr>
              <a:t>h</a:t>
            </a:r>
            <a:r>
              <a:rPr sz="1200" b="1" i="1" spc="10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i="1" spc="-30" dirty="0">
                <a:solidFill>
                  <a:srgbClr val="052228"/>
                </a:solidFill>
                <a:latin typeface="Calibri"/>
                <a:cs typeface="Calibri"/>
              </a:rPr>
              <a:t>R</a:t>
            </a:r>
            <a:r>
              <a:rPr sz="1200" b="1" i="1" spc="10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1200" b="1" i="1" spc="5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1200" b="1" i="1" spc="10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1200" b="1" i="1" spc="-10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1200" b="1" i="1" spc="5" dirty="0">
                <a:solidFill>
                  <a:srgbClr val="052228"/>
                </a:solidFill>
                <a:latin typeface="Calibri"/>
                <a:cs typeface="Calibri"/>
              </a:rPr>
              <a:t>rc</a:t>
            </a:r>
            <a:r>
              <a:rPr sz="1200" b="1" i="1" spc="-10" dirty="0">
                <a:solidFill>
                  <a:srgbClr val="052228"/>
                </a:solidFill>
                <a:latin typeface="Calibri"/>
                <a:cs typeface="Calibri"/>
              </a:rPr>
              <a:t>h</a:t>
            </a:r>
            <a:r>
              <a:rPr sz="1200" b="1" i="1" dirty="0">
                <a:solidFill>
                  <a:srgbClr val="052228"/>
                </a:solidFill>
                <a:latin typeface="Calibri"/>
                <a:cs typeface="Calibri"/>
              </a:rPr>
              <a:t>,</a:t>
            </a:r>
            <a:r>
              <a:rPr sz="1200" b="1" i="1" spc="9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1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5 </a:t>
            </a:r>
            <a:r>
              <a:rPr sz="1200" b="1" spc="5" dirty="0">
                <a:solidFill>
                  <a:srgbClr val="052228"/>
                </a:solidFill>
                <a:latin typeface="Calibri"/>
                <a:cs typeface="Calibri"/>
              </a:rPr>
              <a:t>(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9</a:t>
            </a:r>
            <a:r>
              <a:rPr sz="1200" b="1" spc="5" dirty="0">
                <a:solidFill>
                  <a:srgbClr val="052228"/>
                </a:solidFill>
                <a:latin typeface="Calibri"/>
                <a:cs typeface="Calibri"/>
              </a:rPr>
              <a:t>)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,</a:t>
            </a:r>
            <a:r>
              <a:rPr sz="1200" b="1" spc="-3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pp.</a:t>
            </a:r>
            <a:r>
              <a:rPr sz="1200" b="1" spc="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1277-12</a:t>
            </a:r>
            <a:r>
              <a:rPr sz="1200" b="1" spc="10" dirty="0">
                <a:solidFill>
                  <a:srgbClr val="052228"/>
                </a:solidFill>
                <a:latin typeface="Calibri"/>
                <a:cs typeface="Calibri"/>
              </a:rPr>
              <a:t>8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8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011300" y="2075560"/>
          <a:ext cx="8209787" cy="40629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4979"/>
                <a:gridCol w="2865120"/>
                <a:gridCol w="3599688"/>
              </a:tblGrid>
              <a:tr h="1014984"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φε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70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31749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 marR="214629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Χ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όνο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ύ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ωδ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ών 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λέ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ξ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-κ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ει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2">
                      <a:solidFill>
                        <a:srgbClr val="000000"/>
                      </a:solidFill>
                      <a:prstDash val="solid"/>
                    </a:lnR>
                    <a:lnT w="31749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γή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ωδ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ών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έ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ξ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-κ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000000"/>
                      </a:solidFill>
                      <a:prstDash val="solid"/>
                    </a:lnL>
                    <a:lnR w="31749">
                      <a:solidFill>
                        <a:srgbClr val="000000"/>
                      </a:solidFill>
                      <a:prstDash val="solid"/>
                    </a:lnR>
                    <a:lnT w="31749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16507"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ση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70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650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 marR="68326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τά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τη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 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2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650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έ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000000"/>
                      </a:solidFill>
                      <a:prstDash val="solid"/>
                    </a:lnL>
                    <a:lnR w="31749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650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16508"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Θ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εωρ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70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6509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τά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τη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ιά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2">
                      <a:solidFill>
                        <a:srgbClr val="000000"/>
                      </a:solidFill>
                      <a:prstDash val="solid"/>
                    </a:lnR>
                    <a:lnT w="16509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 marR="88900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τη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θ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εωρ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χ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ά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ερε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υν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ήμ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000000"/>
                      </a:solidFill>
                      <a:prstDash val="solid"/>
                    </a:lnL>
                    <a:lnR w="31749">
                      <a:solidFill>
                        <a:srgbClr val="000000"/>
                      </a:solidFill>
                      <a:prstDash val="solid"/>
                    </a:lnR>
                    <a:lnT w="16509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14983"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έ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ξ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ς-Κ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ά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70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3174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τά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τη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ιά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2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3174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 marR="407034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χ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έ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φ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έρ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ν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ερε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υν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τή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ν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ση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 β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β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φ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000000"/>
                      </a:solidFill>
                      <a:prstDash val="solid"/>
                    </a:lnL>
                    <a:lnR w="31749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3174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59900" y="422060"/>
            <a:ext cx="2755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4C4C4C"/>
                </a:solidFill>
                <a:latin typeface="Georgia"/>
                <a:cs typeface="Georgia"/>
              </a:rPr>
              <a:t>5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2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927" rIns="0" bIns="0" rtlCol="0">
            <a:spAutoFit/>
          </a:bodyPr>
          <a:lstStyle/>
          <a:p>
            <a:pPr marL="2485390">
              <a:lnSpc>
                <a:spcPct val="100000"/>
              </a:lnSpc>
            </a:pPr>
            <a:r>
              <a:rPr dirty="0">
                <a:solidFill>
                  <a:srgbClr val="151515"/>
                </a:solidFill>
              </a:rPr>
              <a:t>Θ</a:t>
            </a:r>
            <a:r>
              <a:rPr spc="5" dirty="0">
                <a:solidFill>
                  <a:srgbClr val="151515"/>
                </a:solidFill>
              </a:rPr>
              <a:t>ε</a:t>
            </a:r>
            <a:r>
              <a:rPr spc="-20" dirty="0">
                <a:solidFill>
                  <a:srgbClr val="151515"/>
                </a:solidFill>
              </a:rPr>
              <a:t>μ</a:t>
            </a:r>
            <a:r>
              <a:rPr spc="-5" dirty="0">
                <a:solidFill>
                  <a:srgbClr val="151515"/>
                </a:solidFill>
              </a:rPr>
              <a:t>α</a:t>
            </a:r>
            <a:r>
              <a:rPr dirty="0">
                <a:solidFill>
                  <a:srgbClr val="151515"/>
                </a:solidFill>
              </a:rPr>
              <a:t>τ</a:t>
            </a:r>
            <a:r>
              <a:rPr spc="-10" dirty="0">
                <a:solidFill>
                  <a:srgbClr val="151515"/>
                </a:solidFill>
              </a:rPr>
              <a:t>ι</a:t>
            </a:r>
            <a:r>
              <a:rPr spc="-5" dirty="0">
                <a:solidFill>
                  <a:srgbClr val="151515"/>
                </a:solidFill>
              </a:rPr>
              <a:t>κ</a:t>
            </a:r>
            <a:r>
              <a:rPr dirty="0">
                <a:solidFill>
                  <a:srgbClr val="151515"/>
                </a:solidFill>
              </a:rPr>
              <a:t>ή</a:t>
            </a:r>
            <a:r>
              <a:rPr spc="-50" dirty="0">
                <a:solidFill>
                  <a:srgbClr val="151515"/>
                </a:solidFill>
              </a:rPr>
              <a:t> </a:t>
            </a:r>
            <a:r>
              <a:rPr dirty="0">
                <a:solidFill>
                  <a:srgbClr val="151515"/>
                </a:solidFill>
              </a:rPr>
              <a:t>Αν</a:t>
            </a:r>
            <a:r>
              <a:rPr spc="15" dirty="0">
                <a:solidFill>
                  <a:srgbClr val="151515"/>
                </a:solidFill>
              </a:rPr>
              <a:t>ά</a:t>
            </a:r>
            <a:r>
              <a:rPr spc="-20" dirty="0">
                <a:solidFill>
                  <a:srgbClr val="151515"/>
                </a:solidFill>
              </a:rPr>
              <a:t>λ</a:t>
            </a:r>
            <a:r>
              <a:rPr dirty="0">
                <a:solidFill>
                  <a:srgbClr val="151515"/>
                </a:solidFill>
              </a:rPr>
              <a:t>υ</a:t>
            </a:r>
            <a:r>
              <a:rPr spc="5" dirty="0">
                <a:solidFill>
                  <a:srgbClr val="151515"/>
                </a:solidFill>
              </a:rPr>
              <a:t>σ</a:t>
            </a:r>
            <a:r>
              <a:rPr dirty="0">
                <a:solidFill>
                  <a:srgbClr val="151515"/>
                </a:solidFill>
              </a:rPr>
              <a:t>η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79067" y="1319530"/>
            <a:ext cx="8128000" cy="1722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160"/>
              </a:lnSpc>
            </a:pP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Θ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εμ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τι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κή</a:t>
            </a:r>
            <a:r>
              <a:rPr sz="2000" b="1" spc="19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20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:</a:t>
            </a:r>
            <a:r>
              <a:rPr sz="2000" b="1" spc="19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19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ή</a:t>
            </a:r>
            <a:r>
              <a:rPr sz="2000" b="1" spc="19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αι</a:t>
            </a:r>
            <a:r>
              <a:rPr sz="2000" b="1" spc="20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απ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οτ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τι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κή</a:t>
            </a:r>
            <a:r>
              <a:rPr sz="2000" b="1" spc="19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2000" b="1" spc="-35" dirty="0">
                <a:solidFill>
                  <a:srgbClr val="052228"/>
                </a:solidFill>
                <a:latin typeface="Calibri"/>
                <a:cs typeface="Calibri"/>
              </a:rPr>
              <a:t>έ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θ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ος,</a:t>
            </a:r>
            <a:r>
              <a:rPr sz="2000" b="1" spc="18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με</a:t>
            </a:r>
            <a:r>
              <a:rPr sz="2000" b="1" spc="19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19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οί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 α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να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ύ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με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ίμ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να</a:t>
            </a:r>
            <a:r>
              <a:rPr sz="2000" b="1" spc="2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με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οιοτι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κή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ογ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ή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,</a:t>
            </a:r>
            <a:r>
              <a:rPr sz="2000" b="1" spc="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2000" b="1" spc="7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αι</a:t>
            </a:r>
            <a:r>
              <a:rPr sz="2000" b="1" spc="3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τι</a:t>
            </a:r>
            <a:r>
              <a:rPr sz="2000" b="1" spc="-5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ό 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ό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ο: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90900"/>
              </a:lnSpc>
              <a:spcBef>
                <a:spcPts val="1145"/>
              </a:spcBef>
            </a:pP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T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he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m</a:t>
            </a:r>
            <a:r>
              <a:rPr sz="2000" b="1" spc="-35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t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</a:t>
            </a:r>
            <a:r>
              <a:rPr sz="2000" b="1" spc="-2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l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y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2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</a:t>
            </a:r>
            <a:r>
              <a:rPr sz="2000" b="1" spc="-21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2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m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2000" b="1" spc="15" dirty="0">
                <a:solidFill>
                  <a:srgbClr val="052228"/>
                </a:solidFill>
                <a:latin typeface="Calibri"/>
                <a:cs typeface="Calibri"/>
              </a:rPr>
              <a:t>t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h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o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d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</a:t>
            </a:r>
            <a:r>
              <a:rPr sz="2000" b="1" spc="-2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052228"/>
                </a:solidFill>
                <a:latin typeface="Calibri"/>
                <a:cs typeface="Calibri"/>
              </a:rPr>
              <a:t>f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or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</a:t>
            </a:r>
            <a:r>
              <a:rPr sz="2000" b="1" spc="-2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de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t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if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yi</a:t>
            </a:r>
            <a:r>
              <a:rPr sz="2000" b="1" spc="15" dirty="0">
                <a:solidFill>
                  <a:srgbClr val="052228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g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,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</a:t>
            </a:r>
            <a:r>
              <a:rPr sz="2000" b="1" spc="-21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l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y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in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g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21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n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d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</a:t>
            </a:r>
            <a:r>
              <a:rPr sz="2000" b="1" spc="-2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r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ep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o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r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t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g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 p</a:t>
            </a:r>
            <a:r>
              <a:rPr sz="2000" b="1" spc="-35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tt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rn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(t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he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m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)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wi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t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h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in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d</a:t>
            </a:r>
            <a:r>
              <a:rPr sz="2000" b="1" spc="-35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t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.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m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n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ma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l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l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y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o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r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g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ni</a:t>
            </a:r>
            <a:r>
              <a:rPr sz="2000" b="1" spc="-60" dirty="0">
                <a:solidFill>
                  <a:srgbClr val="052228"/>
                </a:solidFill>
                <a:latin typeface="Calibri"/>
                <a:cs typeface="Calibri"/>
              </a:rPr>
              <a:t>z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n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d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de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r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be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 y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o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u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r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 d</a:t>
            </a:r>
            <a:r>
              <a:rPr sz="2000" b="1" spc="-35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t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2000" b="1" spc="9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t</a:t>
            </a:r>
            <a:r>
              <a:rPr sz="2000" b="1" spc="10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in</a:t>
            </a:r>
            <a:r>
              <a:rPr sz="2000" b="1" spc="11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(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r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ch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)</a:t>
            </a:r>
            <a:r>
              <a:rPr sz="2000" b="1" spc="10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15" dirty="0">
                <a:solidFill>
                  <a:srgbClr val="052228"/>
                </a:solidFill>
                <a:latin typeface="Calibri"/>
                <a:cs typeface="Calibri"/>
              </a:rPr>
              <a:t>d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et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l</a:t>
            </a:r>
            <a:r>
              <a:rPr sz="2000" b="1" spc="8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(</a:t>
            </a:r>
            <a:r>
              <a:rPr sz="1600" b="1" spc="5" dirty="0">
                <a:solidFill>
                  <a:srgbClr val="052228"/>
                </a:solidFill>
                <a:latin typeface="Calibri"/>
                <a:cs typeface="Calibri"/>
              </a:rPr>
              <a:t>V</a:t>
            </a:r>
            <a:r>
              <a:rPr sz="1600" b="1" spc="-15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600" b="1" spc="-20" dirty="0">
                <a:solidFill>
                  <a:srgbClr val="052228"/>
                </a:solidFill>
                <a:latin typeface="Calibri"/>
                <a:cs typeface="Calibri"/>
              </a:rPr>
              <a:t>r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g</a:t>
            </a:r>
            <a:r>
              <a:rPr sz="1600" b="1" spc="-15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n</a:t>
            </a:r>
            <a:r>
              <a:rPr sz="1600" b="1" spc="10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052228"/>
                </a:solidFill>
                <a:latin typeface="Calibri"/>
                <a:cs typeface="Calibri"/>
              </a:rPr>
              <a:t>B</a:t>
            </a:r>
            <a:r>
              <a:rPr sz="1600" b="1" spc="-20" dirty="0">
                <a:solidFill>
                  <a:srgbClr val="052228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un</a:t>
            </a:r>
            <a:r>
              <a:rPr sz="1600" b="1" spc="-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&amp;</a:t>
            </a:r>
            <a:r>
              <a:rPr sz="1600" b="1" spc="-3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052228"/>
                </a:solidFill>
                <a:latin typeface="Calibri"/>
                <a:cs typeface="Calibri"/>
              </a:rPr>
              <a:t>V</a:t>
            </a:r>
            <a:r>
              <a:rPr sz="1600" b="1" spc="-15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c</a:t>
            </a:r>
            <a:r>
              <a:rPr sz="1600" b="1" spc="-30" dirty="0">
                <a:solidFill>
                  <a:srgbClr val="052228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or</a:t>
            </a:r>
            <a:r>
              <a:rPr sz="1600" b="1" spc="-15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1600" b="1" spc="-10" dirty="0">
                <a:solidFill>
                  <a:srgbClr val="052228"/>
                </a:solidFill>
                <a:latin typeface="Calibri"/>
                <a:cs typeface="Calibri"/>
              </a:rPr>
              <a:t> C</a:t>
            </a:r>
            <a:r>
              <a:rPr sz="1600" b="1" spc="-15" dirty="0">
                <a:solidFill>
                  <a:srgbClr val="052228"/>
                </a:solidFill>
                <a:latin typeface="Calibri"/>
                <a:cs typeface="Calibri"/>
              </a:rPr>
              <a:t>l</a:t>
            </a:r>
            <a:r>
              <a:rPr sz="1600" b="1" spc="-5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r</a:t>
            </a:r>
            <a:r>
              <a:rPr sz="1600" b="1" spc="-55" dirty="0">
                <a:solidFill>
                  <a:srgbClr val="052228"/>
                </a:solidFill>
                <a:latin typeface="Calibri"/>
                <a:cs typeface="Calibri"/>
              </a:rPr>
              <a:t>k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e (2006) </a:t>
            </a:r>
            <a:r>
              <a:rPr sz="1600" b="1" spc="-5" dirty="0">
                <a:solidFill>
                  <a:srgbClr val="052228"/>
                </a:solidFill>
                <a:latin typeface="Calibri"/>
                <a:cs typeface="Calibri"/>
              </a:rPr>
              <a:t>“</a:t>
            </a:r>
            <a:r>
              <a:rPr sz="1600" b="1" spc="-20" dirty="0">
                <a:solidFill>
                  <a:srgbClr val="052228"/>
                </a:solidFill>
                <a:latin typeface="Calibri"/>
                <a:cs typeface="Calibri"/>
              </a:rPr>
              <a:t>U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1600" b="1" spc="-40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ng</a:t>
            </a:r>
            <a:r>
              <a:rPr sz="1600" b="1" spc="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52228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h</a:t>
            </a:r>
            <a:r>
              <a:rPr sz="1600" b="1" spc="-20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1600" b="1" spc="10" dirty="0">
                <a:solidFill>
                  <a:srgbClr val="052228"/>
                </a:solidFill>
                <a:latin typeface="Calibri"/>
                <a:cs typeface="Calibri"/>
              </a:rPr>
              <a:t>m</a:t>
            </a:r>
            <a:r>
              <a:rPr sz="1600" b="1" spc="-30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052228"/>
                </a:solidFill>
                <a:latin typeface="Calibri"/>
                <a:cs typeface="Calibri"/>
              </a:rPr>
              <a:t>t</a:t>
            </a:r>
            <a:r>
              <a:rPr sz="1600" b="1" spc="-15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c</a:t>
            </a:r>
            <a:r>
              <a:rPr sz="1600" b="1" spc="-5" dirty="0">
                <a:solidFill>
                  <a:srgbClr val="052228"/>
                </a:solidFill>
                <a:latin typeface="Calibri"/>
                <a:cs typeface="Calibri"/>
              </a:rPr>
              <a:t> a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1600" b="1" spc="-15" dirty="0">
                <a:solidFill>
                  <a:srgbClr val="052228"/>
                </a:solidFill>
                <a:latin typeface="Calibri"/>
                <a:cs typeface="Calibri"/>
              </a:rPr>
              <a:t>l</a:t>
            </a:r>
            <a:r>
              <a:rPr sz="1600" b="1" spc="-20" dirty="0">
                <a:solidFill>
                  <a:srgbClr val="052228"/>
                </a:solidFill>
                <a:latin typeface="Calibri"/>
                <a:cs typeface="Calibri"/>
              </a:rPr>
              <a:t>y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1600" b="1" spc="-15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1600" b="1" spc="-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spc="-40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n p</a:t>
            </a:r>
            <a:r>
              <a:rPr sz="1600" b="1" spc="-20" dirty="0">
                <a:solidFill>
                  <a:srgbClr val="052228"/>
                </a:solidFill>
                <a:latin typeface="Calibri"/>
                <a:cs typeface="Calibri"/>
              </a:rPr>
              <a:t>sy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cho</a:t>
            </a:r>
            <a:r>
              <a:rPr sz="1600" b="1" spc="-15" dirty="0">
                <a:solidFill>
                  <a:srgbClr val="052228"/>
                </a:solidFill>
                <a:latin typeface="Calibri"/>
                <a:cs typeface="Calibri"/>
              </a:rPr>
              <a:t>l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og</a:t>
            </a:r>
            <a:r>
              <a:rPr sz="1600" b="1" spc="50" dirty="0">
                <a:solidFill>
                  <a:srgbClr val="052228"/>
                </a:solidFill>
                <a:latin typeface="Calibri"/>
                <a:cs typeface="Calibri"/>
              </a:rPr>
              <a:t>y</a:t>
            </a:r>
            <a:r>
              <a:rPr sz="1600" b="1" spc="-150" dirty="0">
                <a:solidFill>
                  <a:srgbClr val="052228"/>
                </a:solidFill>
                <a:latin typeface="Calibri"/>
                <a:cs typeface="Calibri"/>
              </a:rPr>
              <a:t>”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,</a:t>
            </a:r>
            <a:r>
              <a:rPr sz="1600" b="1" spc="-6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052228"/>
                </a:solidFill>
                <a:latin typeface="Calibri"/>
                <a:cs typeface="Calibri"/>
              </a:rPr>
              <a:t>Qua</a:t>
            </a:r>
            <a:r>
              <a:rPr sz="1600" b="1" i="1" spc="-15" dirty="0">
                <a:solidFill>
                  <a:srgbClr val="052228"/>
                </a:solidFill>
                <a:latin typeface="Calibri"/>
                <a:cs typeface="Calibri"/>
              </a:rPr>
              <a:t>li</a:t>
            </a:r>
            <a:r>
              <a:rPr sz="1600" b="1" i="1" spc="-30" dirty="0">
                <a:solidFill>
                  <a:srgbClr val="052228"/>
                </a:solidFill>
                <a:latin typeface="Calibri"/>
                <a:cs typeface="Calibri"/>
              </a:rPr>
              <a:t>t</a:t>
            </a:r>
            <a:r>
              <a:rPr sz="1600" b="1" i="1" spc="-10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1600" b="1" i="1" spc="-5" dirty="0">
                <a:solidFill>
                  <a:srgbClr val="052228"/>
                </a:solidFill>
                <a:latin typeface="Calibri"/>
                <a:cs typeface="Calibri"/>
              </a:rPr>
              <a:t>t</a:t>
            </a:r>
            <a:r>
              <a:rPr sz="1600" b="1" i="1" spc="-15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600" b="1" i="1" spc="-10" dirty="0">
                <a:solidFill>
                  <a:srgbClr val="052228"/>
                </a:solidFill>
                <a:latin typeface="Calibri"/>
                <a:cs typeface="Calibri"/>
              </a:rPr>
              <a:t>v</a:t>
            </a:r>
            <a:r>
              <a:rPr sz="1600" b="1" i="1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1600" b="1" i="1" spc="4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i="1" spc="-20" dirty="0">
                <a:solidFill>
                  <a:srgbClr val="052228"/>
                </a:solidFill>
                <a:latin typeface="Calibri"/>
                <a:cs typeface="Calibri"/>
              </a:rPr>
              <a:t>R</a:t>
            </a:r>
            <a:r>
              <a:rPr sz="1600" b="1" i="1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1600" b="1" i="1" spc="-10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1600" b="1" i="1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1600" b="1" i="1" spc="-10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1600" b="1" i="1" spc="5" dirty="0">
                <a:solidFill>
                  <a:srgbClr val="052228"/>
                </a:solidFill>
                <a:latin typeface="Calibri"/>
                <a:cs typeface="Calibri"/>
              </a:rPr>
              <a:t>rc</a:t>
            </a:r>
            <a:r>
              <a:rPr sz="1600" b="1" i="1" dirty="0">
                <a:solidFill>
                  <a:srgbClr val="052228"/>
                </a:solidFill>
                <a:latin typeface="Calibri"/>
                <a:cs typeface="Calibri"/>
              </a:rPr>
              <a:t>h</a:t>
            </a:r>
            <a:r>
              <a:rPr sz="1600" b="1" i="1" spc="-3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i="1" spc="-15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600" b="1" i="1" dirty="0">
                <a:solidFill>
                  <a:srgbClr val="052228"/>
                </a:solidFill>
                <a:latin typeface="Calibri"/>
                <a:cs typeface="Calibri"/>
              </a:rPr>
              <a:t>n</a:t>
            </a:r>
            <a:r>
              <a:rPr sz="1600" b="1" i="1" spc="1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i="1" spc="5" dirty="0">
                <a:solidFill>
                  <a:srgbClr val="052228"/>
                </a:solidFill>
                <a:latin typeface="Calibri"/>
                <a:cs typeface="Calibri"/>
              </a:rPr>
              <a:t>P</a:t>
            </a:r>
            <a:r>
              <a:rPr sz="1600" b="1" i="1" spc="-35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1600" b="1" i="1" spc="10" dirty="0">
                <a:solidFill>
                  <a:srgbClr val="052228"/>
                </a:solidFill>
                <a:latin typeface="Calibri"/>
                <a:cs typeface="Calibri"/>
              </a:rPr>
              <a:t>y</a:t>
            </a:r>
            <a:r>
              <a:rPr sz="1600" b="1" i="1" spc="5" dirty="0">
                <a:solidFill>
                  <a:srgbClr val="052228"/>
                </a:solidFill>
                <a:latin typeface="Calibri"/>
                <a:cs typeface="Calibri"/>
              </a:rPr>
              <a:t>c</a:t>
            </a:r>
            <a:r>
              <a:rPr sz="1600" b="1" i="1" spc="-10" dirty="0">
                <a:solidFill>
                  <a:srgbClr val="052228"/>
                </a:solidFill>
                <a:latin typeface="Calibri"/>
                <a:cs typeface="Calibri"/>
              </a:rPr>
              <a:t>ho</a:t>
            </a:r>
            <a:r>
              <a:rPr sz="1600" b="1" i="1" spc="-15" dirty="0">
                <a:solidFill>
                  <a:srgbClr val="052228"/>
                </a:solidFill>
                <a:latin typeface="Calibri"/>
                <a:cs typeface="Calibri"/>
              </a:rPr>
              <a:t>l</a:t>
            </a:r>
            <a:r>
              <a:rPr sz="1600" b="1" i="1" spc="-10" dirty="0">
                <a:solidFill>
                  <a:srgbClr val="052228"/>
                </a:solidFill>
                <a:latin typeface="Calibri"/>
                <a:cs typeface="Calibri"/>
              </a:rPr>
              <a:t>og</a:t>
            </a:r>
            <a:r>
              <a:rPr sz="1600" b="1" i="1" spc="5" dirty="0">
                <a:solidFill>
                  <a:srgbClr val="052228"/>
                </a:solidFill>
                <a:latin typeface="Calibri"/>
                <a:cs typeface="Calibri"/>
              </a:rPr>
              <a:t>y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,</a:t>
            </a:r>
            <a:r>
              <a:rPr sz="1600" b="1" spc="-1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3</a:t>
            </a:r>
            <a:r>
              <a:rPr sz="1600" b="1" spc="-15" dirty="0">
                <a:solidFill>
                  <a:srgbClr val="052228"/>
                </a:solidFill>
                <a:latin typeface="Calibri"/>
                <a:cs typeface="Calibri"/>
              </a:rPr>
              <a:t>: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2,</a:t>
            </a:r>
            <a:r>
              <a:rPr sz="1600" b="1" spc="-1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77</a:t>
            </a:r>
            <a:r>
              <a:rPr sz="1600" b="1" spc="10" dirty="0">
                <a:solidFill>
                  <a:srgbClr val="052228"/>
                </a:solidFill>
                <a:latin typeface="Calibri"/>
                <a:cs typeface="Calibri"/>
              </a:rPr>
              <a:t>-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101.,</a:t>
            </a:r>
            <a:r>
              <a:rPr sz="1600" b="1" spc="-6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52228"/>
                </a:solidFill>
                <a:latin typeface="Calibri"/>
                <a:cs typeface="Calibri"/>
              </a:rPr>
              <a:t>p. 79)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9067" y="4135373"/>
            <a:ext cx="8123555" cy="827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160"/>
              </a:lnSpc>
            </a:pP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Τα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β</a:t>
            </a:r>
            <a:r>
              <a:rPr sz="2000" b="1" spc="-4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5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ς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εο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εκ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ή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αι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ότ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1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αι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απ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ή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αι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έ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χ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ει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θ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εω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τι</a:t>
            </a:r>
            <a:r>
              <a:rPr sz="2000" b="1" spc="-5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ύ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ς περ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ιο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35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ύ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ς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</a:t>
            </a:r>
            <a:r>
              <a:rPr sz="2000" b="1" spc="-15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ή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</a:t>
            </a:r>
            <a:r>
              <a:rPr sz="2000" b="1" spc="-16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35" dirty="0">
                <a:solidFill>
                  <a:srgbClr val="052228"/>
                </a:solidFill>
                <a:latin typeface="Calibri"/>
                <a:cs typeface="Calibri"/>
              </a:rPr>
              <a:t>ξ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μέ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νη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</a:t>
            </a:r>
            <a:r>
              <a:rPr sz="2000" b="1" spc="-16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ογ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ί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α,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</a:t>
            </a:r>
            <a:r>
              <a:rPr sz="2000" b="1" spc="-17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ό</a:t>
            </a:r>
            <a:r>
              <a:rPr sz="2000" b="1" spc="-40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ως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</a:t>
            </a:r>
            <a:r>
              <a:rPr sz="2000" b="1" spc="-15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ες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</a:t>
            </a:r>
            <a:r>
              <a:rPr sz="2000" b="1" spc="-12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5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χ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ές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</a:t>
            </a:r>
            <a:r>
              <a:rPr sz="2000" b="1" spc="-15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με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έ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ς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όγο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 (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d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is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cou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r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l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y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sis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,</a:t>
            </a:r>
            <a:r>
              <a:rPr sz="2000" b="1" spc="4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gr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o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unde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d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 t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h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eo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r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y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π).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62947" y="422060"/>
            <a:ext cx="2736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4C4C4C"/>
                </a:solidFill>
                <a:latin typeface="Georgia"/>
                <a:cs typeface="Georgia"/>
              </a:rPr>
              <a:t>5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3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927" rIns="0" bIns="0" rtlCol="0">
            <a:spAutoFit/>
          </a:bodyPr>
          <a:lstStyle/>
          <a:p>
            <a:pPr marL="1348740">
              <a:lnSpc>
                <a:spcPct val="100000"/>
              </a:lnSpc>
            </a:pPr>
            <a:r>
              <a:rPr dirty="0">
                <a:solidFill>
                  <a:srgbClr val="151515"/>
                </a:solidFill>
              </a:rPr>
              <a:t>Θ</a:t>
            </a:r>
            <a:r>
              <a:rPr spc="5" dirty="0">
                <a:solidFill>
                  <a:srgbClr val="151515"/>
                </a:solidFill>
              </a:rPr>
              <a:t>ε</a:t>
            </a:r>
            <a:r>
              <a:rPr spc="-20" dirty="0">
                <a:solidFill>
                  <a:srgbClr val="151515"/>
                </a:solidFill>
              </a:rPr>
              <a:t>μ</a:t>
            </a:r>
            <a:r>
              <a:rPr spc="-5" dirty="0">
                <a:solidFill>
                  <a:srgbClr val="151515"/>
                </a:solidFill>
              </a:rPr>
              <a:t>α</a:t>
            </a:r>
            <a:r>
              <a:rPr dirty="0">
                <a:solidFill>
                  <a:srgbClr val="151515"/>
                </a:solidFill>
              </a:rPr>
              <a:t>τ</a:t>
            </a:r>
            <a:r>
              <a:rPr spc="-10" dirty="0">
                <a:solidFill>
                  <a:srgbClr val="151515"/>
                </a:solidFill>
              </a:rPr>
              <a:t>ι</a:t>
            </a:r>
            <a:r>
              <a:rPr spc="-5" dirty="0">
                <a:solidFill>
                  <a:srgbClr val="151515"/>
                </a:solidFill>
              </a:rPr>
              <a:t>κ</a:t>
            </a:r>
            <a:r>
              <a:rPr dirty="0">
                <a:solidFill>
                  <a:srgbClr val="151515"/>
                </a:solidFill>
              </a:rPr>
              <a:t>ή</a:t>
            </a:r>
            <a:r>
              <a:rPr spc="-50" dirty="0">
                <a:solidFill>
                  <a:srgbClr val="151515"/>
                </a:solidFill>
              </a:rPr>
              <a:t> </a:t>
            </a:r>
            <a:r>
              <a:rPr dirty="0">
                <a:solidFill>
                  <a:srgbClr val="151515"/>
                </a:solidFill>
              </a:rPr>
              <a:t>Αν</a:t>
            </a:r>
            <a:r>
              <a:rPr spc="15" dirty="0">
                <a:solidFill>
                  <a:srgbClr val="151515"/>
                </a:solidFill>
              </a:rPr>
              <a:t>ά</a:t>
            </a:r>
            <a:r>
              <a:rPr spc="-20" dirty="0">
                <a:solidFill>
                  <a:srgbClr val="151515"/>
                </a:solidFill>
              </a:rPr>
              <a:t>λ</a:t>
            </a:r>
            <a:r>
              <a:rPr dirty="0">
                <a:solidFill>
                  <a:srgbClr val="151515"/>
                </a:solidFill>
              </a:rPr>
              <a:t>υ</a:t>
            </a:r>
            <a:r>
              <a:rPr spc="5" dirty="0">
                <a:solidFill>
                  <a:srgbClr val="151515"/>
                </a:solidFill>
              </a:rPr>
              <a:t>ση</a:t>
            </a:r>
            <a:r>
              <a:rPr dirty="0">
                <a:solidFill>
                  <a:srgbClr val="151515"/>
                </a:solidFill>
              </a:rPr>
              <a:t>:</a:t>
            </a:r>
            <a:r>
              <a:rPr spc="-40" dirty="0">
                <a:solidFill>
                  <a:srgbClr val="151515"/>
                </a:solidFill>
              </a:rPr>
              <a:t> </a:t>
            </a:r>
            <a:r>
              <a:rPr dirty="0">
                <a:solidFill>
                  <a:srgbClr val="151515"/>
                </a:solidFill>
              </a:rPr>
              <a:t>Οι </a:t>
            </a:r>
            <a:r>
              <a:rPr spc="-5" dirty="0">
                <a:solidFill>
                  <a:srgbClr val="151515"/>
                </a:solidFill>
              </a:rPr>
              <a:t>α</a:t>
            </a:r>
            <a:r>
              <a:rPr spc="5" dirty="0">
                <a:solidFill>
                  <a:srgbClr val="151515"/>
                </a:solidFill>
              </a:rPr>
              <a:t>π</a:t>
            </a:r>
            <a:r>
              <a:rPr dirty="0">
                <a:solidFill>
                  <a:srgbClr val="151515"/>
                </a:solidFill>
              </a:rPr>
              <a:t>οφ</a:t>
            </a:r>
            <a:r>
              <a:rPr spc="-30" dirty="0">
                <a:solidFill>
                  <a:srgbClr val="151515"/>
                </a:solidFill>
              </a:rPr>
              <a:t>ά</a:t>
            </a:r>
            <a:r>
              <a:rPr spc="5" dirty="0">
                <a:solidFill>
                  <a:srgbClr val="151515"/>
                </a:solidFill>
              </a:rPr>
              <a:t>σε</a:t>
            </a:r>
            <a:r>
              <a:rPr spc="-10" dirty="0">
                <a:solidFill>
                  <a:srgbClr val="151515"/>
                </a:solidFill>
              </a:rPr>
              <a:t>ι</a:t>
            </a:r>
            <a:r>
              <a:rPr dirty="0">
                <a:solidFill>
                  <a:srgbClr val="151515"/>
                </a:solidFill>
              </a:rPr>
              <a:t>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95475" y="1033017"/>
            <a:ext cx="8125459" cy="5447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099945">
              <a:lnSpc>
                <a:spcPct val="140000"/>
              </a:lnSpc>
            </a:pP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θ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εμ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τι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κή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ανά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6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αναζ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ύ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με,</a:t>
            </a:r>
            <a:r>
              <a:rPr sz="2000" b="1" spc="1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πρ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φαν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ώς,</a:t>
            </a:r>
            <a:r>
              <a:rPr sz="2000" b="1" spc="1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θ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έμ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: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1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)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1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αι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θ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έμ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;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(πρώτ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απ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ό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φ</a:t>
            </a:r>
            <a:r>
              <a:rPr sz="2000" b="1" spc="-4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ση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ts val="2160"/>
              </a:lnSpc>
              <a:spcBef>
                <a:spcPts val="1230"/>
              </a:spcBef>
            </a:pP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Έ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να</a:t>
            </a:r>
            <a:r>
              <a:rPr sz="2000" b="1" spc="21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θ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έμ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21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ώ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ει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2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4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ση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τι</a:t>
            </a:r>
            <a:r>
              <a:rPr sz="2000" b="1" spc="-5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ό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2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χ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τι</a:t>
            </a:r>
            <a:r>
              <a:rPr sz="2000" b="1" spc="-8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2000" b="1" spc="21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με</a:t>
            </a:r>
            <a:r>
              <a:rPr sz="2000" b="1" spc="2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21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ομέ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να</a:t>
            </a:r>
            <a:r>
              <a:rPr sz="2000" b="1" spc="21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(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ίμ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ο),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9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χ</a:t>
            </a:r>
            <a:r>
              <a:rPr sz="2000" b="1" spc="-35" dirty="0">
                <a:solidFill>
                  <a:srgbClr val="052228"/>
                </a:solidFill>
                <a:latin typeface="Calibri"/>
                <a:cs typeface="Calibri"/>
              </a:rPr>
              <a:t>έ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9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με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8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8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ερε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τι</a:t>
            </a:r>
            <a:r>
              <a:rPr sz="2000" b="1" spc="-5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ό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8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ερώτ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8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αι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6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τι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πρ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ω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πε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ύ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ει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8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άπ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οι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8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επ</a:t>
            </a:r>
            <a:r>
              <a:rPr sz="2000" b="1" spc="15" dirty="0">
                <a:solidFill>
                  <a:srgbClr val="052228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35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5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οι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μέ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υ 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ή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ος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2000" b="1" spc="-35" dirty="0">
                <a:solidFill>
                  <a:srgbClr val="052228"/>
                </a:solidFill>
                <a:latin typeface="Calibri"/>
                <a:cs typeface="Calibri"/>
              </a:rPr>
              <a:t>έ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2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2000" b="1" spc="-35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ομέ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να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.</a:t>
            </a:r>
            <a:r>
              <a:rPr sz="2000" b="1" spc="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(Σ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1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ί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,</a:t>
            </a:r>
            <a:r>
              <a:rPr sz="2000" b="1" spc="-3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.</a:t>
            </a:r>
            <a:r>
              <a:rPr sz="2000" b="1" spc="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8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2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925"/>
              </a:spcBef>
            </a:pP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Δεν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40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άρ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χ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οί</a:t>
            </a:r>
            <a:r>
              <a:rPr sz="2000" b="1" spc="1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ό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ες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γ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2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ον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35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ό</a:t>
            </a:r>
            <a:r>
              <a:rPr sz="2000" b="1" spc="3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 marR="8255" algn="just">
              <a:lnSpc>
                <a:spcPts val="2160"/>
              </a:lnSpc>
              <a:spcBef>
                <a:spcPts val="1230"/>
              </a:spcBef>
            </a:pP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2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)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 </a:t>
            </a:r>
            <a:r>
              <a:rPr sz="2000" b="1" spc="9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ή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ς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 </a:t>
            </a:r>
            <a:r>
              <a:rPr sz="2000" b="1" spc="114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περ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ιγ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αφή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 </a:t>
            </a:r>
            <a:r>
              <a:rPr sz="2000" b="1" spc="7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των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 </a:t>
            </a:r>
            <a:r>
              <a:rPr sz="2000" b="1" spc="8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2000" b="1" spc="-35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ομέ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ων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 </a:t>
            </a:r>
            <a:r>
              <a:rPr sz="2000" b="1" spc="8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ή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 </a:t>
            </a:r>
            <a:r>
              <a:rPr sz="2000" b="1" spc="8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επ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ομερ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ή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ς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 </a:t>
            </a:r>
            <a:r>
              <a:rPr sz="2000" b="1" spc="8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γ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αφ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ή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γ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ιμ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έ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νη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ς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έ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νν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οι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ας</a:t>
            </a:r>
            <a:r>
              <a:rPr sz="2000" b="1" spc="3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ή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αρα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μέ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;</a:t>
            </a:r>
            <a:endParaRPr sz="2000">
              <a:latin typeface="Calibri"/>
              <a:cs typeface="Calibri"/>
            </a:endParaRPr>
          </a:p>
          <a:p>
            <a:pPr marL="12700" marR="9525" algn="just">
              <a:lnSpc>
                <a:spcPts val="2160"/>
              </a:lnSpc>
              <a:spcBef>
                <a:spcPts val="1200"/>
              </a:spcBef>
            </a:pP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35" dirty="0">
                <a:solidFill>
                  <a:srgbClr val="052228"/>
                </a:solidFill>
                <a:latin typeface="Calibri"/>
                <a:cs typeface="Calibri"/>
              </a:rPr>
              <a:t>ξ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αρ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αι</a:t>
            </a:r>
            <a:r>
              <a:rPr sz="2000" b="1" spc="10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από</a:t>
            </a:r>
            <a:r>
              <a:rPr sz="2000" b="1" spc="10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10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ερε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τι</a:t>
            </a:r>
            <a:r>
              <a:rPr sz="2000" b="1" spc="-5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ό</a:t>
            </a:r>
            <a:r>
              <a:rPr sz="2000" b="1" spc="10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ερώτ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μα.</a:t>
            </a:r>
            <a:r>
              <a:rPr sz="2000" b="1" spc="9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ώ</a:t>
            </a:r>
            <a:r>
              <a:rPr sz="2000" b="1" spc="10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ορεί</a:t>
            </a:r>
            <a:r>
              <a:rPr sz="2000" b="1" spc="10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5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ό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9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αι</a:t>
            </a:r>
            <a:r>
              <a:rPr sz="2000" b="1" spc="10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να</a:t>
            </a:r>
            <a:r>
              <a:rPr sz="2000" b="1" spc="9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με</a:t>
            </a:r>
            <a:r>
              <a:rPr sz="2000" b="1" spc="9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αι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ογ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κή</a:t>
            </a:r>
            <a:r>
              <a:rPr sz="2000" b="1" spc="2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ς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ύτ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ερ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ς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ή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ί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ς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γο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ί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ας</a:t>
            </a:r>
            <a:r>
              <a:rPr sz="2000" b="1" spc="3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1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αρ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χ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5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ύ</a:t>
            </a:r>
            <a:r>
              <a:rPr sz="2000" b="1" spc="1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να</a:t>
            </a:r>
            <a:r>
              <a:rPr sz="2000" b="1" spc="-8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 marR="8255" algn="just">
              <a:lnSpc>
                <a:spcPts val="2160"/>
              </a:lnSpc>
              <a:spcBef>
                <a:spcPts val="1200"/>
              </a:spcBef>
            </a:pP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3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)</a:t>
            </a:r>
            <a:r>
              <a:rPr sz="2000" b="1" spc="10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Φ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ανερά</a:t>
            </a:r>
            <a:r>
              <a:rPr sz="2000" b="1" spc="1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ή</a:t>
            </a:r>
            <a:r>
              <a:rPr sz="2000" b="1" spc="1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αν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θ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άν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9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θ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έ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;</a:t>
            </a:r>
            <a:r>
              <a:rPr sz="2000" b="1" spc="10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αγράφ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με</a:t>
            </a:r>
            <a:r>
              <a:rPr sz="2000" b="1" spc="1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2000" b="1" spc="1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11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έγο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αι</a:t>
            </a:r>
            <a:r>
              <a:rPr sz="2000" b="1" spc="10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 ή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αι</a:t>
            </a:r>
            <a:r>
              <a:rPr sz="2000" b="1" spc="3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ό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οο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ύ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;</a:t>
            </a:r>
            <a:endParaRPr sz="2000">
              <a:latin typeface="Calibri"/>
              <a:cs typeface="Calibri"/>
            </a:endParaRPr>
          </a:p>
          <a:p>
            <a:pPr marL="12700" marR="8255" algn="just">
              <a:lnSpc>
                <a:spcPts val="2160"/>
              </a:lnSpc>
              <a:spcBef>
                <a:spcPts val="1200"/>
              </a:spcBef>
            </a:pP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4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)</a:t>
            </a:r>
            <a:r>
              <a:rPr sz="2000" b="1" spc="2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τι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κή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1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ή</a:t>
            </a:r>
            <a:r>
              <a:rPr sz="2000" b="1" spc="21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τι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β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τι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κή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29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επ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20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35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ογ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ί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;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1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ρα,</a:t>
            </a:r>
            <a:r>
              <a:rPr sz="2000" b="1" spc="20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25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χ</a:t>
            </a:r>
            <a:r>
              <a:rPr sz="2000" b="1" spc="-35" dirty="0">
                <a:solidFill>
                  <a:srgbClr val="052228"/>
                </a:solidFill>
                <a:latin typeface="Calibri"/>
                <a:cs typeface="Calibri"/>
              </a:rPr>
              <a:t>έ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21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γ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ώ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ς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αι</a:t>
            </a:r>
            <a:r>
              <a:rPr sz="2000" b="1" spc="5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εμ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πε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2000" b="1" spc="15" dirty="0">
                <a:solidFill>
                  <a:srgbClr val="052228"/>
                </a:solidFill>
                <a:latin typeface="Calibri"/>
                <a:cs typeface="Calibri"/>
              </a:rPr>
              <a:t>ί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ας</a:t>
            </a:r>
            <a:r>
              <a:rPr sz="2000" b="1" spc="5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5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v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2000" b="1" spc="4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ω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8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2000" b="1" spc="5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αι</a:t>
            </a:r>
            <a:r>
              <a:rPr sz="2000" b="1" spc="5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τι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μι</a:t>
            </a:r>
            <a:r>
              <a:rPr sz="2000" b="1" spc="-5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2000" b="1" spc="4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περ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β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5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αι</a:t>
            </a:r>
            <a:r>
              <a:rPr sz="2000" b="1" spc="5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ερμ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ων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 </a:t>
            </a:r>
            <a:r>
              <a:rPr sz="2000" b="1" spc="-204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ιμ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έ</a:t>
            </a:r>
            <a:r>
              <a:rPr sz="2000" b="1" spc="-4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ων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 </a:t>
            </a:r>
            <a:r>
              <a:rPr sz="2000" b="1" spc="-204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2000" b="1" spc="-35" dirty="0">
                <a:solidFill>
                  <a:srgbClr val="052228"/>
                </a:solidFill>
                <a:latin typeface="Calibri"/>
                <a:cs typeface="Calibri"/>
              </a:rPr>
              <a:t>έ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 </a:t>
            </a:r>
            <a:r>
              <a:rPr sz="2000" b="1" spc="-2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ώ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.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 </a:t>
            </a:r>
            <a:r>
              <a:rPr sz="2000" b="1" spc="-204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φαν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ώς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 </a:t>
            </a:r>
            <a:r>
              <a:rPr sz="2000" b="1" spc="-20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 </a:t>
            </a:r>
            <a:r>
              <a:rPr sz="2000" b="1" spc="-204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νθ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άν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 </a:t>
            </a:r>
            <a:r>
              <a:rPr sz="2000" b="1" spc="-204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θ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έμ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 εμ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περ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σσ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ότ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ερο</a:t>
            </a:r>
            <a:r>
              <a:rPr sz="2000" b="1" spc="3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ύτ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ερη</a:t>
            </a:r>
            <a:r>
              <a:rPr sz="2000" b="1" spc="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γο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ί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59900" y="422060"/>
            <a:ext cx="2768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4C4C4C"/>
                </a:solidFill>
                <a:latin typeface="Georgia"/>
                <a:cs typeface="Georgia"/>
              </a:rPr>
              <a:t>5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4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227" rIns="0" bIns="0" rtlCol="0">
            <a:spAutoFit/>
          </a:bodyPr>
          <a:lstStyle/>
          <a:p>
            <a:pPr marL="1592580">
              <a:lnSpc>
                <a:spcPct val="100000"/>
              </a:lnSpc>
            </a:pPr>
            <a:r>
              <a:rPr dirty="0">
                <a:solidFill>
                  <a:srgbClr val="151515"/>
                </a:solidFill>
              </a:rPr>
              <a:t>Θ</a:t>
            </a:r>
            <a:r>
              <a:rPr spc="5" dirty="0">
                <a:solidFill>
                  <a:srgbClr val="151515"/>
                </a:solidFill>
              </a:rPr>
              <a:t>ε</a:t>
            </a:r>
            <a:r>
              <a:rPr spc="-20" dirty="0">
                <a:solidFill>
                  <a:srgbClr val="151515"/>
                </a:solidFill>
              </a:rPr>
              <a:t>μ</a:t>
            </a:r>
            <a:r>
              <a:rPr spc="-5" dirty="0">
                <a:solidFill>
                  <a:srgbClr val="151515"/>
                </a:solidFill>
              </a:rPr>
              <a:t>α</a:t>
            </a:r>
            <a:r>
              <a:rPr dirty="0">
                <a:solidFill>
                  <a:srgbClr val="151515"/>
                </a:solidFill>
              </a:rPr>
              <a:t>τ</a:t>
            </a:r>
            <a:r>
              <a:rPr spc="-10" dirty="0">
                <a:solidFill>
                  <a:srgbClr val="151515"/>
                </a:solidFill>
              </a:rPr>
              <a:t>ι</a:t>
            </a:r>
            <a:r>
              <a:rPr spc="-5" dirty="0">
                <a:solidFill>
                  <a:srgbClr val="151515"/>
                </a:solidFill>
              </a:rPr>
              <a:t>κ</a:t>
            </a:r>
            <a:r>
              <a:rPr dirty="0">
                <a:solidFill>
                  <a:srgbClr val="151515"/>
                </a:solidFill>
              </a:rPr>
              <a:t>ή</a:t>
            </a:r>
            <a:r>
              <a:rPr spc="-50" dirty="0">
                <a:solidFill>
                  <a:srgbClr val="151515"/>
                </a:solidFill>
              </a:rPr>
              <a:t> </a:t>
            </a:r>
            <a:r>
              <a:rPr dirty="0">
                <a:solidFill>
                  <a:srgbClr val="151515"/>
                </a:solidFill>
              </a:rPr>
              <a:t>Αν</a:t>
            </a:r>
            <a:r>
              <a:rPr spc="15" dirty="0">
                <a:solidFill>
                  <a:srgbClr val="151515"/>
                </a:solidFill>
              </a:rPr>
              <a:t>ά</a:t>
            </a:r>
            <a:r>
              <a:rPr spc="-20" dirty="0">
                <a:solidFill>
                  <a:srgbClr val="151515"/>
                </a:solidFill>
              </a:rPr>
              <a:t>λ</a:t>
            </a:r>
            <a:r>
              <a:rPr dirty="0">
                <a:solidFill>
                  <a:srgbClr val="151515"/>
                </a:solidFill>
              </a:rPr>
              <a:t>υ</a:t>
            </a:r>
            <a:r>
              <a:rPr spc="5" dirty="0">
                <a:solidFill>
                  <a:srgbClr val="151515"/>
                </a:solidFill>
              </a:rPr>
              <a:t>ση</a:t>
            </a:r>
            <a:r>
              <a:rPr dirty="0">
                <a:solidFill>
                  <a:srgbClr val="151515"/>
                </a:solidFill>
              </a:rPr>
              <a:t>:</a:t>
            </a:r>
            <a:r>
              <a:rPr spc="-40" dirty="0">
                <a:solidFill>
                  <a:srgbClr val="151515"/>
                </a:solidFill>
              </a:rPr>
              <a:t> </a:t>
            </a:r>
            <a:r>
              <a:rPr dirty="0">
                <a:solidFill>
                  <a:srgbClr val="151515"/>
                </a:solidFill>
              </a:rPr>
              <a:t>Τα</a:t>
            </a:r>
            <a:r>
              <a:rPr spc="-10" dirty="0">
                <a:solidFill>
                  <a:srgbClr val="151515"/>
                </a:solidFill>
              </a:rPr>
              <a:t> </a:t>
            </a:r>
            <a:r>
              <a:rPr spc="5" dirty="0">
                <a:solidFill>
                  <a:srgbClr val="151515"/>
                </a:solidFill>
              </a:rPr>
              <a:t>βή</a:t>
            </a:r>
            <a:r>
              <a:rPr spc="-20" dirty="0">
                <a:solidFill>
                  <a:srgbClr val="151515"/>
                </a:solidFill>
              </a:rPr>
              <a:t>μ</a:t>
            </a:r>
            <a:r>
              <a:rPr spc="-5" dirty="0">
                <a:solidFill>
                  <a:srgbClr val="151515"/>
                </a:solidFill>
              </a:rPr>
              <a:t>α</a:t>
            </a:r>
            <a:r>
              <a:rPr spc="-25" dirty="0">
                <a:solidFill>
                  <a:srgbClr val="151515"/>
                </a:solidFill>
              </a:rPr>
              <a:t>τ</a:t>
            </a:r>
            <a:r>
              <a:rPr dirty="0">
                <a:solidFill>
                  <a:srgbClr val="151515"/>
                </a:solidFill>
              </a:rPr>
              <a:t>α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68627" y="6198109"/>
            <a:ext cx="812419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900" b="1" spc="5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900" b="1" spc="-20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900" b="1" spc="5" dirty="0">
                <a:solidFill>
                  <a:srgbClr val="052228"/>
                </a:solidFill>
                <a:latin typeface="Calibri"/>
                <a:cs typeface="Calibri"/>
              </a:rPr>
              <a:t>γή</a:t>
            </a:r>
            <a:r>
              <a:rPr sz="900" b="1" dirty="0">
                <a:solidFill>
                  <a:srgbClr val="052228"/>
                </a:solidFill>
                <a:latin typeface="Calibri"/>
                <a:cs typeface="Calibri"/>
              </a:rPr>
              <a:t>:</a:t>
            </a:r>
            <a:r>
              <a:rPr sz="900" b="1" spc="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052228"/>
                </a:solidFill>
                <a:latin typeface="Calibri"/>
                <a:cs typeface="Calibri"/>
              </a:rPr>
              <a:t>V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200" b="1" spc="-20" dirty="0">
                <a:solidFill>
                  <a:srgbClr val="052228"/>
                </a:solidFill>
                <a:latin typeface="Calibri"/>
                <a:cs typeface="Calibri"/>
              </a:rPr>
              <a:t>r</a:t>
            </a:r>
            <a:r>
              <a:rPr sz="1200" b="1" spc="5" dirty="0">
                <a:solidFill>
                  <a:srgbClr val="052228"/>
                </a:solidFill>
                <a:latin typeface="Calibri"/>
                <a:cs typeface="Calibri"/>
              </a:rPr>
              <a:t>g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n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1200" b="1" spc="1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52228"/>
                </a:solidFill>
                <a:latin typeface="Calibri"/>
                <a:cs typeface="Calibri"/>
              </a:rPr>
              <a:t>B</a:t>
            </a:r>
            <a:r>
              <a:rPr sz="1200" b="1" spc="-20" dirty="0">
                <a:solidFill>
                  <a:srgbClr val="052228"/>
                </a:solidFill>
                <a:latin typeface="Calibri"/>
                <a:cs typeface="Calibri"/>
              </a:rPr>
              <a:t>r</a:t>
            </a:r>
            <a:r>
              <a:rPr sz="1200" b="1" spc="5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un</a:t>
            </a:r>
            <a:r>
              <a:rPr sz="1200" b="1" spc="114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&amp;</a:t>
            </a:r>
            <a:r>
              <a:rPr sz="1200" b="1" spc="10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052228"/>
                </a:solidFill>
                <a:latin typeface="Calibri"/>
                <a:cs typeface="Calibri"/>
              </a:rPr>
              <a:t>V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c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t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or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1200" b="1" spc="1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Cl</a:t>
            </a:r>
            <a:r>
              <a:rPr sz="1200" b="1" spc="5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r</a:t>
            </a:r>
            <a:r>
              <a:rPr sz="1200" b="1" spc="-25" dirty="0">
                <a:solidFill>
                  <a:srgbClr val="052228"/>
                </a:solidFill>
                <a:latin typeface="Calibri"/>
                <a:cs typeface="Calibri"/>
              </a:rPr>
              <a:t>k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1200" b="1" spc="10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052228"/>
                </a:solidFill>
                <a:latin typeface="Calibri"/>
                <a:cs typeface="Calibri"/>
              </a:rPr>
              <a:t>(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2006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)</a:t>
            </a:r>
            <a:r>
              <a:rPr sz="1200" b="1" spc="1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“</a:t>
            </a:r>
            <a:r>
              <a:rPr sz="1200" b="1" spc="5" dirty="0">
                <a:solidFill>
                  <a:srgbClr val="052228"/>
                </a:solidFill>
                <a:latin typeface="Calibri"/>
                <a:cs typeface="Calibri"/>
              </a:rPr>
              <a:t>U</a:t>
            </a:r>
            <a:r>
              <a:rPr sz="1200" b="1" spc="25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ng</a:t>
            </a:r>
            <a:r>
              <a:rPr sz="1200" b="1" spc="1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t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h</a:t>
            </a:r>
            <a:r>
              <a:rPr sz="1200" b="1" spc="-5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1200" b="1" spc="5" dirty="0">
                <a:solidFill>
                  <a:srgbClr val="052228"/>
                </a:solidFill>
                <a:latin typeface="Calibri"/>
                <a:cs typeface="Calibri"/>
              </a:rPr>
              <a:t>ma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ti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c</a:t>
            </a:r>
            <a:r>
              <a:rPr sz="1200" b="1" spc="114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n</a:t>
            </a:r>
            <a:r>
              <a:rPr sz="1200" b="1" spc="5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l</a:t>
            </a:r>
            <a:r>
              <a:rPr sz="1200" b="1" spc="5" dirty="0">
                <a:solidFill>
                  <a:srgbClr val="052228"/>
                </a:solidFill>
                <a:latin typeface="Calibri"/>
                <a:cs typeface="Calibri"/>
              </a:rPr>
              <a:t>y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1200" b="1" spc="114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n</a:t>
            </a:r>
            <a:r>
              <a:rPr sz="1200" b="1" spc="114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p</a:t>
            </a:r>
            <a:r>
              <a:rPr sz="1200" b="1" spc="-25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1200" b="1" spc="-20" dirty="0">
                <a:solidFill>
                  <a:srgbClr val="052228"/>
                </a:solidFill>
                <a:latin typeface="Calibri"/>
                <a:cs typeface="Calibri"/>
              </a:rPr>
              <a:t>y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cho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l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o</a:t>
            </a:r>
            <a:r>
              <a:rPr sz="1200" b="1" spc="5" dirty="0">
                <a:solidFill>
                  <a:srgbClr val="052228"/>
                </a:solidFill>
                <a:latin typeface="Calibri"/>
                <a:cs typeface="Calibri"/>
              </a:rPr>
              <a:t>g</a:t>
            </a:r>
            <a:r>
              <a:rPr sz="1200" b="1" spc="55" dirty="0">
                <a:solidFill>
                  <a:srgbClr val="052228"/>
                </a:solidFill>
                <a:latin typeface="Calibri"/>
                <a:cs typeface="Calibri"/>
              </a:rPr>
              <a:t>y</a:t>
            </a:r>
            <a:r>
              <a:rPr sz="1200" b="1" spc="-114" dirty="0">
                <a:solidFill>
                  <a:srgbClr val="052228"/>
                </a:solidFill>
                <a:latin typeface="Calibri"/>
                <a:cs typeface="Calibri"/>
              </a:rPr>
              <a:t>”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,</a:t>
            </a:r>
            <a:r>
              <a:rPr sz="1200" b="1" spc="114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052228"/>
                </a:solidFill>
                <a:latin typeface="Calibri"/>
                <a:cs typeface="Calibri"/>
              </a:rPr>
              <a:t>Q</a:t>
            </a:r>
            <a:r>
              <a:rPr sz="1200" b="1" i="1" spc="-10" dirty="0">
                <a:solidFill>
                  <a:srgbClr val="052228"/>
                </a:solidFill>
                <a:latin typeface="Calibri"/>
                <a:cs typeface="Calibri"/>
              </a:rPr>
              <a:t>ual</a:t>
            </a:r>
            <a:r>
              <a:rPr sz="1200" b="1" i="1" spc="15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200" b="1" i="1" spc="-10" dirty="0">
                <a:solidFill>
                  <a:srgbClr val="052228"/>
                </a:solidFill>
                <a:latin typeface="Calibri"/>
                <a:cs typeface="Calibri"/>
              </a:rPr>
              <a:t>tat</a:t>
            </a:r>
            <a:r>
              <a:rPr sz="1200" b="1" i="1" spc="15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200" b="1" i="1" spc="10" dirty="0">
                <a:solidFill>
                  <a:srgbClr val="052228"/>
                </a:solidFill>
                <a:latin typeface="Calibri"/>
                <a:cs typeface="Calibri"/>
              </a:rPr>
              <a:t>v</a:t>
            </a:r>
            <a:r>
              <a:rPr sz="1200" b="1" i="1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1200" b="1" i="1" spc="1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i="1" spc="-30" dirty="0">
                <a:solidFill>
                  <a:srgbClr val="052228"/>
                </a:solidFill>
                <a:latin typeface="Calibri"/>
                <a:cs typeface="Calibri"/>
              </a:rPr>
              <a:t>R</a:t>
            </a:r>
            <a:r>
              <a:rPr sz="1200" b="1" i="1" spc="10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1200" b="1" i="1" spc="5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1200" b="1" i="1" spc="10" dirty="0">
                <a:solidFill>
                  <a:srgbClr val="052228"/>
                </a:solidFill>
                <a:latin typeface="Calibri"/>
                <a:cs typeface="Calibri"/>
              </a:rPr>
              <a:t>e</a:t>
            </a:r>
            <a:r>
              <a:rPr sz="1200" b="1" i="1" spc="-10" dirty="0">
                <a:solidFill>
                  <a:srgbClr val="052228"/>
                </a:solidFill>
                <a:latin typeface="Calibri"/>
                <a:cs typeface="Calibri"/>
              </a:rPr>
              <a:t>a</a:t>
            </a:r>
            <a:r>
              <a:rPr sz="1200" b="1" i="1" spc="5" dirty="0">
                <a:solidFill>
                  <a:srgbClr val="052228"/>
                </a:solidFill>
                <a:latin typeface="Calibri"/>
                <a:cs typeface="Calibri"/>
              </a:rPr>
              <a:t>rc</a:t>
            </a:r>
            <a:r>
              <a:rPr sz="1200" b="1" i="1" dirty="0">
                <a:solidFill>
                  <a:srgbClr val="052228"/>
                </a:solidFill>
                <a:latin typeface="Calibri"/>
                <a:cs typeface="Calibri"/>
              </a:rPr>
              <a:t>h</a:t>
            </a:r>
            <a:r>
              <a:rPr sz="1200" b="1" i="1" spc="10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052228"/>
                </a:solidFill>
                <a:latin typeface="Calibri"/>
                <a:cs typeface="Calibri"/>
              </a:rPr>
              <a:t>i</a:t>
            </a:r>
            <a:r>
              <a:rPr sz="1200" b="1" i="1" dirty="0">
                <a:solidFill>
                  <a:srgbClr val="052228"/>
                </a:solidFill>
                <a:latin typeface="Calibri"/>
                <a:cs typeface="Calibri"/>
              </a:rPr>
              <a:t>n</a:t>
            </a:r>
            <a:r>
              <a:rPr sz="1200" b="1" i="1" spc="10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i="1" spc="5" dirty="0">
                <a:solidFill>
                  <a:srgbClr val="052228"/>
                </a:solidFill>
                <a:latin typeface="Calibri"/>
                <a:cs typeface="Calibri"/>
              </a:rPr>
              <a:t>P</a:t>
            </a:r>
            <a:r>
              <a:rPr sz="1200" b="1" i="1" spc="-20" dirty="0">
                <a:solidFill>
                  <a:srgbClr val="052228"/>
                </a:solidFill>
                <a:latin typeface="Calibri"/>
                <a:cs typeface="Calibri"/>
              </a:rPr>
              <a:t>s</a:t>
            </a:r>
            <a:r>
              <a:rPr sz="1200" b="1" i="1" spc="10" dirty="0">
                <a:solidFill>
                  <a:srgbClr val="052228"/>
                </a:solidFill>
                <a:latin typeface="Calibri"/>
                <a:cs typeface="Calibri"/>
              </a:rPr>
              <a:t>y</a:t>
            </a:r>
            <a:r>
              <a:rPr sz="1200" b="1" i="1" spc="5" dirty="0">
                <a:solidFill>
                  <a:srgbClr val="052228"/>
                </a:solidFill>
                <a:latin typeface="Calibri"/>
                <a:cs typeface="Calibri"/>
              </a:rPr>
              <a:t>c</a:t>
            </a:r>
            <a:r>
              <a:rPr sz="1200" b="1" i="1" spc="-10" dirty="0">
                <a:solidFill>
                  <a:srgbClr val="052228"/>
                </a:solidFill>
                <a:latin typeface="Calibri"/>
                <a:cs typeface="Calibri"/>
              </a:rPr>
              <a:t>ho</a:t>
            </a:r>
            <a:r>
              <a:rPr sz="1200" b="1" i="1" spc="15" dirty="0">
                <a:solidFill>
                  <a:srgbClr val="052228"/>
                </a:solidFill>
                <a:latin typeface="Calibri"/>
                <a:cs typeface="Calibri"/>
              </a:rPr>
              <a:t>l</a:t>
            </a:r>
            <a:r>
              <a:rPr sz="1200" b="1" i="1" spc="-10" dirty="0">
                <a:solidFill>
                  <a:srgbClr val="052228"/>
                </a:solidFill>
                <a:latin typeface="Calibri"/>
                <a:cs typeface="Calibri"/>
              </a:rPr>
              <a:t>og</a:t>
            </a:r>
            <a:r>
              <a:rPr sz="1200" b="1" i="1" spc="5" dirty="0">
                <a:solidFill>
                  <a:srgbClr val="052228"/>
                </a:solidFill>
                <a:latin typeface="Calibri"/>
                <a:cs typeface="Calibri"/>
              </a:rPr>
              <a:t>y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, </a:t>
            </a:r>
            <a:r>
              <a:rPr sz="1200" b="1" spc="-13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3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: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2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, 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77-101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,</a:t>
            </a:r>
            <a:r>
              <a:rPr sz="1200" b="1" spc="4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p.</a:t>
            </a:r>
            <a:r>
              <a:rPr sz="1200" b="1" spc="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52228"/>
                </a:solidFill>
                <a:latin typeface="Calibri"/>
                <a:cs typeface="Calibri"/>
              </a:rPr>
              <a:t>87</a:t>
            </a:r>
            <a:r>
              <a:rPr sz="1200" b="1" dirty="0">
                <a:solidFill>
                  <a:srgbClr val="052228"/>
                </a:solidFill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154555" y="1316608"/>
          <a:ext cx="8353044" cy="47914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/>
                <a:gridCol w="2432304"/>
                <a:gridCol w="5158740"/>
              </a:tblGrid>
              <a:tr h="58064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2870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sz="1600" b="1" spc="5" dirty="0">
                          <a:latin typeface="Calibri"/>
                          <a:cs typeface="Calibri"/>
                        </a:rPr>
                        <a:t>Φά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η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2">
                      <a:solidFill>
                        <a:srgbClr val="000000"/>
                      </a:solidFill>
                      <a:prstDash val="solid"/>
                    </a:lnR>
                    <a:lnT w="2870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b="1" spc="10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600" b="1" spc="10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φή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000000"/>
                      </a:solidFill>
                      <a:prstDash val="solid"/>
                    </a:lnL>
                    <a:lnR w="28702">
                      <a:solidFill>
                        <a:srgbClr val="000000"/>
                      </a:solidFill>
                      <a:prstDash val="solid"/>
                    </a:lnR>
                    <a:lnT w="2870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ξ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οι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ωσ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με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ο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2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 marR="6851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Απ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μαγ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ητ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φώ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6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αν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χ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ζ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τα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ι)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β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μα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αι 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β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μα,</a:t>
                      </a:r>
                      <a:r>
                        <a:rPr sz="1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ημ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ώσε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000000"/>
                      </a:solidFill>
                      <a:prstDash val="solid"/>
                    </a:lnL>
                    <a:lnR w="28702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5562">
                <a:tc rowSpan="3"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χ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οί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υ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2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οί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φέ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χ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έ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ν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000000"/>
                      </a:solidFill>
                      <a:prstDash val="solid"/>
                    </a:lnL>
                    <a:lnR w="28702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43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sz="1600" spc="-5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ύ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2">
                      <a:solidFill>
                        <a:srgbClr val="000000"/>
                      </a:solidFill>
                      <a:prstDash val="solid"/>
                    </a:lnR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με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τηματ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 Α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χ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έ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ά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000000"/>
                      </a:solidFill>
                      <a:prstDash val="solid"/>
                    </a:lnL>
                    <a:lnR w="28702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355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2">
                      <a:solidFill>
                        <a:srgbClr val="000000"/>
                      </a:solidFill>
                      <a:prstDash val="solid"/>
                    </a:lnR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</a:pPr>
                      <a:r>
                        <a:rPr sz="1600" spc="-4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000000"/>
                      </a:solidFill>
                      <a:prstDash val="solid"/>
                    </a:lnL>
                    <a:lnR w="28702">
                      <a:solidFill>
                        <a:srgbClr val="000000"/>
                      </a:solidFill>
                      <a:prstDash val="solid"/>
                    </a:lnR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ζ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τη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Θ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μάτ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ν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2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 marR="335915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μπ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ύ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ωσ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6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ώ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θ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θέ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ματα.</a:t>
                      </a:r>
                      <a:r>
                        <a:rPr sz="16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έ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ωσ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η 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έ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χ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ίζο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ται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με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θ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θ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ό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θέ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μα.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000000"/>
                      </a:solidFill>
                      <a:prstDash val="solid"/>
                    </a:lnL>
                    <a:lnR w="28702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2167"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πη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θε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μάτ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ν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2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 marR="255904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θέ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ματα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ίζου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τα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έ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θέ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ματα)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τα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ού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φ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ου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/τα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α;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000000"/>
                      </a:solidFill>
                      <a:prstDash val="solid"/>
                    </a:lnL>
                    <a:lnR w="28702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2514">
                <a:tc rowSpan="3"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αι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2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οι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αι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τα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χ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τη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θ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θέ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μα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;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οι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000000"/>
                      </a:solidFill>
                      <a:prstDash val="solid"/>
                    </a:lnL>
                    <a:lnR w="28702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43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μα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ν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2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«ι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α»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έε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μα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;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ώ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ίζο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ται</a:t>
                      </a:r>
                      <a:r>
                        <a:rPr sz="16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αι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ώ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ς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000000"/>
                      </a:solidFill>
                      <a:prstDash val="solid"/>
                    </a:lnL>
                    <a:lnR w="28702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66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Θ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μάτ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ν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2">
                      <a:solidFill>
                        <a:srgbClr val="000000"/>
                      </a:solidFill>
                      <a:prstDash val="solid"/>
                    </a:lnR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μά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ζο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ται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τα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θέ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ματα;</a:t>
                      </a:r>
                      <a:r>
                        <a:rPr sz="16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i="1" spc="5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600" b="1" i="1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600" b="1" i="1" spc="-5" dirty="0">
                          <a:latin typeface="Calibri"/>
                          <a:cs typeface="Calibri"/>
                        </a:rPr>
                        <a:t>μι</a:t>
                      </a:r>
                      <a:r>
                        <a:rPr sz="1600" b="1" i="1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b="1" i="1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600" b="1" i="1" spc="-1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600" b="1" i="1" spc="-10" dirty="0">
                          <a:latin typeface="Calibri"/>
                          <a:cs typeface="Calibri"/>
                        </a:rPr>
                        <a:t>γ</a:t>
                      </a:r>
                      <a:r>
                        <a:rPr sz="1600" b="1" i="1" spc="-5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600" b="1" i="1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b="1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i="1" dirty="0">
                          <a:latin typeface="Calibri"/>
                          <a:cs typeface="Calibri"/>
                        </a:rPr>
                        <a:t>Θ</a:t>
                      </a:r>
                      <a:r>
                        <a:rPr sz="1600" b="1" i="1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b="1" i="1" spc="-5" dirty="0">
                          <a:latin typeface="Calibri"/>
                          <a:cs typeface="Calibri"/>
                        </a:rPr>
                        <a:t>μα</a:t>
                      </a:r>
                      <a:r>
                        <a:rPr sz="1600" b="1" i="1" spc="-1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b="1" i="1" spc="-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b="1" i="1" spc="-5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b="1" i="1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b="1" i="1" dirty="0">
                          <a:latin typeface="Calibri"/>
                          <a:cs typeface="Calibri"/>
                        </a:rPr>
                        <a:t>ύ</a:t>
                      </a:r>
                      <a:r>
                        <a:rPr sz="1600" b="1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i="1" dirty="0">
                          <a:latin typeface="Calibri"/>
                          <a:cs typeface="Calibri"/>
                        </a:rPr>
                        <a:t>Χ</a:t>
                      </a:r>
                      <a:r>
                        <a:rPr sz="1600" b="1" i="1" spc="-5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600" b="1" i="1" spc="10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600" b="1" i="1" spc="-1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b="1" i="1" dirty="0">
                          <a:latin typeface="Calibri"/>
                          <a:cs typeface="Calibri"/>
                        </a:rPr>
                        <a:t>η.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000000"/>
                      </a:solidFill>
                      <a:prstDash val="solid"/>
                    </a:lnL>
                    <a:lnR w="28702">
                      <a:solidFill>
                        <a:srgbClr val="000000"/>
                      </a:solidFill>
                      <a:prstDash val="solid"/>
                    </a:lnR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0643"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2870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ύ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τα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φ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άς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2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2870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 marR="142240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γή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ξ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θε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μάτ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ύ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με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θεω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αι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ώ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τημα,</a:t>
                      </a:r>
                      <a:r>
                        <a:rPr sz="1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ύ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τα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τημ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ύ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έ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υ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000000"/>
                      </a:solidFill>
                      <a:prstDash val="solid"/>
                    </a:lnL>
                    <a:lnR w="28702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2870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65995" y="422060"/>
            <a:ext cx="2679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4C4C4C"/>
                </a:solidFill>
                <a:latin typeface="Georgia"/>
                <a:cs typeface="Georgia"/>
              </a:rPr>
              <a:t>5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5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227" rIns="0" bIns="0" rtlCol="0">
            <a:spAutoFit/>
          </a:bodyPr>
          <a:lstStyle/>
          <a:p>
            <a:pPr marL="3125470">
              <a:lnSpc>
                <a:spcPct val="100000"/>
              </a:lnSpc>
            </a:pPr>
            <a:r>
              <a:rPr spc="-240" dirty="0">
                <a:solidFill>
                  <a:srgbClr val="151515"/>
                </a:solidFill>
              </a:rPr>
              <a:t>Τ</a:t>
            </a:r>
            <a:r>
              <a:rPr dirty="0">
                <a:solidFill>
                  <a:srgbClr val="151515"/>
                </a:solidFill>
              </a:rPr>
              <a:t>ο</a:t>
            </a:r>
            <a:r>
              <a:rPr spc="-35" dirty="0">
                <a:solidFill>
                  <a:srgbClr val="151515"/>
                </a:solidFill>
              </a:rPr>
              <a:t> </a:t>
            </a:r>
            <a:r>
              <a:rPr dirty="0">
                <a:solidFill>
                  <a:srgbClr val="151515"/>
                </a:solidFill>
              </a:rPr>
              <a:t>«</a:t>
            </a:r>
            <a:r>
              <a:rPr spc="5" dirty="0">
                <a:solidFill>
                  <a:srgbClr val="151515"/>
                </a:solidFill>
              </a:rPr>
              <a:t>θέ</a:t>
            </a:r>
            <a:r>
              <a:rPr spc="-20" dirty="0">
                <a:solidFill>
                  <a:srgbClr val="151515"/>
                </a:solidFill>
              </a:rPr>
              <a:t>μ</a:t>
            </a:r>
            <a:r>
              <a:rPr spc="-5" dirty="0">
                <a:solidFill>
                  <a:srgbClr val="151515"/>
                </a:solidFill>
              </a:rPr>
              <a:t>α</a:t>
            </a:r>
            <a:r>
              <a:rPr dirty="0">
                <a:solidFill>
                  <a:srgbClr val="151515"/>
                </a:solidFill>
              </a:rPr>
              <a:t>»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95475" y="2023110"/>
            <a:ext cx="8124190" cy="137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</a:pP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θ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12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Θ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έμ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12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αι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13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έ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ας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13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ω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5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ός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13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ή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1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έ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να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12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ύ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13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ω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5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ώ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12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(ε</a:t>
            </a:r>
            <a:r>
              <a:rPr sz="2000" b="1" spc="-40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ή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ψ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εω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,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με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αφ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ώ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,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  </a:t>
            </a:r>
            <a:r>
              <a:rPr sz="2000" b="1" spc="5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ί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ερων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  </a:t>
            </a:r>
            <a:r>
              <a:rPr sz="2000" b="1" spc="8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τυ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3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ογ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ιώ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,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  </a:t>
            </a:r>
            <a:r>
              <a:rPr sz="2000" b="1" spc="6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τι</a:t>
            </a:r>
            <a:r>
              <a:rPr sz="2000" b="1" spc="-5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15" dirty="0">
                <a:solidFill>
                  <a:srgbClr val="052228"/>
                </a:solidFill>
                <a:latin typeface="Calibri"/>
                <a:cs typeface="Calibri"/>
              </a:rPr>
              <a:t>ώ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  </a:t>
            </a:r>
            <a:r>
              <a:rPr sz="2000" b="1" spc="6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ρα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ί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ψ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εω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,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με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αφ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ώ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,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      </a:t>
            </a:r>
            <a:r>
              <a:rPr sz="2000" b="1" spc="-7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αν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ογ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ιώ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10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1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)</a:t>
            </a:r>
            <a:r>
              <a:rPr sz="2000" b="1" spc="10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11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χ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15" dirty="0">
                <a:solidFill>
                  <a:srgbClr val="052228"/>
                </a:solidFill>
                <a:latin typeface="Calibri"/>
                <a:cs typeface="Calibri"/>
              </a:rPr>
              <a:t>ί</a:t>
            </a:r>
            <a:r>
              <a:rPr sz="2000" b="1" spc="-40" dirty="0">
                <a:solidFill>
                  <a:srgbClr val="052228"/>
                </a:solidFill>
                <a:latin typeface="Calibri"/>
                <a:cs typeface="Calibri"/>
              </a:rPr>
              <a:t>ζ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αι</a:t>
            </a:r>
            <a:r>
              <a:rPr sz="2000" b="1" spc="10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με</a:t>
            </a:r>
            <a:r>
              <a:rPr sz="2000" b="1" spc="10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000" b="1" spc="10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ερε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τι</a:t>
            </a:r>
            <a:r>
              <a:rPr sz="2000" b="1" spc="-5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ό</a:t>
            </a:r>
            <a:r>
              <a:rPr sz="2000" b="1" spc="10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ερώτ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αι</a:t>
            </a:r>
            <a:r>
              <a:rPr sz="2000" b="1" spc="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αρέ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χ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ει</a:t>
            </a:r>
            <a:r>
              <a:rPr sz="2000" b="1" spc="3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β</a:t>
            </a:r>
            <a:r>
              <a:rPr sz="2000" b="1" spc="-40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        </a:t>
            </a:r>
            <a:r>
              <a:rPr sz="2000" b="1" spc="15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γ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θ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εω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2000" b="1" spc="-4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-5" dirty="0">
                <a:solidFill>
                  <a:srgbClr val="052228"/>
                </a:solidFill>
                <a:latin typeface="Calibri"/>
                <a:cs typeface="Calibri"/>
              </a:rPr>
              <a:t>τι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κή</a:t>
            </a:r>
            <a:r>
              <a:rPr sz="2000" b="1" spc="2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αν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ό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ησ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2000" b="1" spc="4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ων</a:t>
            </a:r>
            <a:r>
              <a:rPr sz="2000" b="1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2000" b="1" spc="-35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ομέ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ω</a:t>
            </a:r>
            <a:r>
              <a:rPr sz="2000" b="1" spc="-15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052228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59900" y="422060"/>
            <a:ext cx="2768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4C4C4C"/>
                </a:solidFill>
                <a:latin typeface="Georgia"/>
                <a:cs typeface="Georgia"/>
              </a:rPr>
              <a:t>5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6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56764" y="2682748"/>
            <a:ext cx="681926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4800" b="1" spc="-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4800" b="1" spc="-35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4800" b="1" dirty="0">
                <a:solidFill>
                  <a:srgbClr val="20212A"/>
                </a:solidFill>
                <a:latin typeface="Calibri"/>
                <a:cs typeface="Calibri"/>
              </a:rPr>
              <a:t>ενί</a:t>
            </a:r>
            <a:r>
              <a:rPr sz="4800" b="1" spc="-7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48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4800" b="1" dirty="0">
                <a:solidFill>
                  <a:srgbClr val="20212A"/>
                </a:solidFill>
                <a:latin typeface="Calibri"/>
                <a:cs typeface="Calibri"/>
              </a:rPr>
              <a:t>υση</a:t>
            </a:r>
            <a:r>
              <a:rPr sz="4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4800" b="1" spc="4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4800" b="1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4800" b="1" spc="-6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4800" b="1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48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4800" b="1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4800" b="1" spc="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48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4800" b="1" spc="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4800" b="1" dirty="0">
                <a:solidFill>
                  <a:srgbClr val="20212A"/>
                </a:solidFill>
                <a:latin typeface="Calibri"/>
                <a:cs typeface="Calibri"/>
              </a:rPr>
              <a:t>τική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88428" y="3597147"/>
            <a:ext cx="1888489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spc="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4800" b="1" spc="-2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48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4800" b="1" dirty="0">
                <a:solidFill>
                  <a:srgbClr val="20212A"/>
                </a:solidFill>
                <a:latin typeface="Calibri"/>
                <a:cs typeface="Calibri"/>
              </a:rPr>
              <a:t>υνα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22324" y="789432"/>
            <a:ext cx="8216265" cy="4917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</a:pPr>
            <a:r>
              <a:rPr sz="1450" spc="1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450" spc="-22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ύν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ευρ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45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5" dirty="0">
                <a:latin typeface="Calibri"/>
                <a:cs typeface="Calibri"/>
              </a:rPr>
              <a:t>ψα</a:t>
            </a:r>
            <a:r>
              <a:rPr sz="2200" dirty="0">
                <a:latin typeface="Calibri"/>
                <a:cs typeface="Calibri"/>
              </a:rPr>
              <a:t>ν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πό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6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π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γωγή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 ερ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60" dirty="0">
                <a:latin typeface="Calibri"/>
                <a:cs typeface="Calibri"/>
              </a:rPr>
              <a:t>η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ευ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κή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επε</a:t>
            </a:r>
            <a:r>
              <a:rPr sz="2200" spc="-15" dirty="0">
                <a:latin typeface="Calibri"/>
                <a:cs typeface="Calibri"/>
              </a:rPr>
              <a:t>ξ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20" dirty="0">
                <a:latin typeface="Calibri"/>
                <a:cs typeface="Calibri"/>
              </a:rPr>
              <a:t>ρ</a:t>
            </a:r>
            <a:r>
              <a:rPr sz="2200" dirty="0">
                <a:latin typeface="Calibri"/>
                <a:cs typeface="Calibri"/>
              </a:rPr>
              <a:t>γ</a:t>
            </a:r>
            <a:r>
              <a:rPr sz="2200" spc="-30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30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θ</a:t>
            </a:r>
            <a:r>
              <a:rPr sz="2200" spc="-15" dirty="0">
                <a:latin typeface="Calibri"/>
                <a:cs typeface="Calibri"/>
              </a:rPr>
              <a:t>μ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περ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ώσεων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30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γ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)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ο π</a:t>
            </a:r>
            <a:r>
              <a:rPr sz="2200" spc="-15" dirty="0">
                <a:latin typeface="Calibri"/>
                <a:cs typeface="Calibri"/>
              </a:rPr>
              <a:t>λ</a:t>
            </a:r>
            <a:r>
              <a:rPr sz="2200" spc="-5" dirty="0">
                <a:latin typeface="Calibri"/>
                <a:cs typeface="Calibri"/>
              </a:rPr>
              <a:t>αί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ο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ια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κ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έρευ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ς,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 σ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30" dirty="0">
                <a:latin typeface="Calibri"/>
                <a:cs typeface="Calibri"/>
              </a:rPr>
              <a:t>ί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υν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πέρα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πό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ο συγ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ο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30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γ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ή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ο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συγ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ο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-15" dirty="0">
                <a:latin typeface="Calibri"/>
                <a:cs typeface="Calibri"/>
              </a:rPr>
              <a:t>λ</a:t>
            </a:r>
            <a:r>
              <a:rPr sz="2200" spc="-5" dirty="0">
                <a:latin typeface="Calibri"/>
                <a:cs typeface="Calibri"/>
              </a:rPr>
              <a:t>αί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ο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15" dirty="0">
                <a:latin typeface="Calibri"/>
                <a:cs typeface="Calibri"/>
              </a:rPr>
              <a:t>ξ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30" dirty="0">
                <a:latin typeface="Calibri"/>
                <a:cs typeface="Calibri"/>
              </a:rPr>
              <a:t>ά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ε;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2950">
              <a:latin typeface="Times New Roman"/>
              <a:cs typeface="Times New Roman"/>
            </a:endParaRPr>
          </a:p>
          <a:p>
            <a:pPr marL="268605" marR="607060" indent="-256540">
              <a:lnSpc>
                <a:spcPct val="100000"/>
              </a:lnSpc>
            </a:pPr>
            <a:r>
              <a:rPr sz="1450" spc="1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450" spc="-22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συ</a:t>
            </a:r>
            <a:r>
              <a:rPr sz="2200" spc="-10" dirty="0">
                <a:latin typeface="Calibri"/>
                <a:cs typeface="Calibri"/>
              </a:rPr>
              <a:t>νή</a:t>
            </a:r>
            <a:r>
              <a:rPr sz="2200" dirty="0">
                <a:latin typeface="Calibri"/>
                <a:cs typeface="Calibri"/>
              </a:rPr>
              <a:t>θ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20" dirty="0">
                <a:latin typeface="Calibri"/>
                <a:cs typeface="Calibri"/>
              </a:rPr>
              <a:t>π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spc="15" dirty="0">
                <a:latin typeface="Calibri"/>
                <a:cs typeface="Calibri"/>
              </a:rPr>
              <a:t>ν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ση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spc="-30" dirty="0">
                <a:latin typeface="Calibri"/>
                <a:cs typeface="Calibri"/>
              </a:rPr>
              <a:t>ί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ο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π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20" dirty="0">
                <a:latin typeface="Calibri"/>
                <a:cs typeface="Calibri"/>
              </a:rPr>
              <a:t>π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ω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ερώ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30" dirty="0">
                <a:latin typeface="Calibri"/>
                <a:cs typeface="Calibri"/>
              </a:rPr>
              <a:t>ί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20" dirty="0">
                <a:latin typeface="Calibri"/>
                <a:cs typeface="Calibri"/>
              </a:rPr>
              <a:t>ρ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35" dirty="0">
                <a:latin typeface="Calibri"/>
                <a:cs typeface="Calibri"/>
              </a:rPr>
              <a:t>η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κή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15" dirty="0">
                <a:latin typeface="Calibri"/>
                <a:cs typeface="Calibri"/>
              </a:rPr>
              <a:t>ξ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30" dirty="0">
                <a:latin typeface="Calibri"/>
                <a:cs typeface="Calibri"/>
              </a:rPr>
              <a:t>ι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ία</a:t>
            </a:r>
            <a:r>
              <a:rPr sz="2200" dirty="0">
                <a:latin typeface="Calibri"/>
                <a:cs typeface="Calibri"/>
              </a:rPr>
              <a:t>ς:</a:t>
            </a:r>
            <a:endParaRPr sz="2200">
              <a:latin typeface="Calibri"/>
              <a:cs typeface="Calibri"/>
            </a:endParaRPr>
          </a:p>
          <a:p>
            <a:pPr marL="628015" marR="761365" indent="-256540">
              <a:lnSpc>
                <a:spcPct val="100000"/>
              </a:lnSpc>
              <a:spcBef>
                <a:spcPts val="405"/>
              </a:spcBef>
            </a:pPr>
            <a:r>
              <a:rPr sz="1450" spc="2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450" spc="-605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30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θ</a:t>
            </a:r>
            <a:r>
              <a:rPr sz="2200" spc="-15" dirty="0">
                <a:latin typeface="Calibri"/>
                <a:cs typeface="Calibri"/>
              </a:rPr>
              <a:t>μ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περ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ώσεων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15" dirty="0">
                <a:latin typeface="Calibri"/>
                <a:cs typeface="Calibri"/>
              </a:rPr>
              <a:t>ξ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</a:t>
            </a:r>
            <a:r>
              <a:rPr sz="2200" spc="15" dirty="0">
                <a:latin typeface="Calibri"/>
                <a:cs typeface="Calibri"/>
              </a:rPr>
              <a:t>ν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ά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)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-15" dirty="0">
                <a:latin typeface="Calibri"/>
                <a:cs typeface="Calibri"/>
              </a:rPr>
              <a:t>λ</a:t>
            </a:r>
            <a:r>
              <a:rPr sz="2200" spc="-5" dirty="0">
                <a:latin typeface="Calibri"/>
                <a:cs typeface="Calibri"/>
              </a:rPr>
              <a:t>αί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ο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ια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κ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έρευ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ς</a:t>
            </a:r>
            <a:endParaRPr sz="2200">
              <a:latin typeface="Calibri"/>
              <a:cs typeface="Calibri"/>
            </a:endParaRPr>
          </a:p>
          <a:p>
            <a:pPr marL="372110">
              <a:lnSpc>
                <a:spcPct val="100000"/>
              </a:lnSpc>
              <a:spcBef>
                <a:spcPts val="384"/>
              </a:spcBef>
            </a:pPr>
            <a:r>
              <a:rPr sz="1450" spc="2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450" spc="-605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«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-5" dirty="0">
                <a:latin typeface="Calibri"/>
                <a:cs typeface="Calibri"/>
              </a:rPr>
              <a:t> α</a:t>
            </a:r>
            <a:r>
              <a:rPr sz="2200" spc="15" dirty="0">
                <a:latin typeface="Calibri"/>
                <a:cs typeface="Calibri"/>
              </a:rPr>
              <a:t>ν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πρ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σωπευ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15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ύ»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επ</a:t>
            </a:r>
            <a:r>
              <a:rPr sz="2200" spc="15" dirty="0">
                <a:latin typeface="Calibri"/>
                <a:cs typeface="Calibri"/>
              </a:rPr>
              <a:t>ι</a:t>
            </a:r>
            <a:r>
              <a:rPr sz="2200" spc="-15" dirty="0">
                <a:latin typeface="Calibri"/>
                <a:cs typeface="Calibri"/>
              </a:rPr>
              <a:t>λ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γ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υς.</a:t>
            </a:r>
            <a:endParaRPr sz="2200">
              <a:latin typeface="Calibri"/>
              <a:cs typeface="Calibri"/>
            </a:endParaRPr>
          </a:p>
          <a:p>
            <a:pPr marL="268605" marR="110489" indent="-256540">
              <a:lnSpc>
                <a:spcPct val="100000"/>
              </a:lnSpc>
              <a:spcBef>
                <a:spcPts val="405"/>
              </a:spcBef>
            </a:pPr>
            <a:r>
              <a:rPr sz="1450" spc="1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450" spc="-22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2200" dirty="0">
                <a:latin typeface="Calibri"/>
                <a:cs typeface="Calibri"/>
              </a:rPr>
              <a:t>H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κή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έρευ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5" dirty="0">
                <a:latin typeface="Calibri"/>
                <a:cs typeface="Calibri"/>
              </a:rPr>
              <a:t>χ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κ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spc="-25" dirty="0">
                <a:latin typeface="Calibri"/>
                <a:cs typeface="Calibri"/>
              </a:rPr>
              <a:t>ζ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συ</a:t>
            </a:r>
            <a:r>
              <a:rPr sz="2200" spc="-5" dirty="0">
                <a:latin typeface="Calibri"/>
                <a:cs typeface="Calibri"/>
              </a:rPr>
              <a:t>χ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ά ως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«ιδι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25" dirty="0">
                <a:latin typeface="Calibri"/>
                <a:cs typeface="Calibri"/>
              </a:rPr>
              <a:t>γ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φ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κ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spc="-5" dirty="0">
                <a:latin typeface="Calibri"/>
                <a:cs typeface="Calibri"/>
              </a:rPr>
              <a:t>»</a:t>
            </a:r>
            <a:r>
              <a:rPr sz="2200" dirty="0">
                <a:latin typeface="Calibri"/>
                <a:cs typeface="Calibri"/>
              </a:rPr>
              <a:t>: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ως ε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spc="-25" dirty="0">
                <a:latin typeface="Calibri"/>
                <a:cs typeface="Calibri"/>
              </a:rPr>
              <a:t>ε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30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γ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10" dirty="0">
                <a:latin typeface="Calibri"/>
                <a:cs typeface="Calibri"/>
              </a:rPr>
              <a:t>νη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spc="-15" dirty="0">
                <a:latin typeface="Calibri"/>
                <a:cs typeface="Calibri"/>
              </a:rPr>
              <a:t>λ</a:t>
            </a:r>
            <a:r>
              <a:rPr sz="2200" spc="-30" dirty="0">
                <a:latin typeface="Calibri"/>
                <a:cs typeface="Calibri"/>
              </a:rPr>
              <a:t>α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δι</a:t>
            </a:r>
            <a:r>
              <a:rPr sz="2200" spc="-30" dirty="0">
                <a:latin typeface="Calibri"/>
                <a:cs typeface="Calibri"/>
              </a:rPr>
              <a:t>α</a:t>
            </a:r>
            <a:r>
              <a:rPr sz="2200" spc="-5" dirty="0">
                <a:latin typeface="Calibri"/>
                <a:cs typeface="Calibri"/>
              </a:rPr>
              <a:t>δι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30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γ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α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5" dirty="0">
                <a:latin typeface="Calibri"/>
                <a:cs typeface="Calibri"/>
              </a:rPr>
              <a:t>λ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ιδια</a:t>
            </a:r>
            <a:r>
              <a:rPr sz="2200" spc="-30" dirty="0">
                <a:latin typeface="Calibri"/>
                <a:cs typeface="Calibri"/>
              </a:rPr>
              <a:t>ί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ερ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15" dirty="0">
                <a:latin typeface="Calibri"/>
                <a:cs typeface="Calibri"/>
              </a:rPr>
              <a:t>μ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ω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υ,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15" dirty="0">
                <a:latin typeface="Calibri"/>
                <a:cs typeface="Calibri"/>
              </a:rPr>
              <a:t> ξ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30" dirty="0">
                <a:latin typeface="Calibri"/>
                <a:cs typeface="Calibri"/>
              </a:rPr>
              <a:t>χ</a:t>
            </a:r>
            <a:r>
              <a:rPr sz="2200" dirty="0">
                <a:latin typeface="Calibri"/>
                <a:cs typeface="Calibri"/>
              </a:rPr>
              <a:t>ωρ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χ</a:t>
            </a:r>
            <a:r>
              <a:rPr sz="2200" dirty="0">
                <a:latin typeface="Calibri"/>
                <a:cs typeface="Calibri"/>
              </a:rPr>
              <a:t>ωρ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 εγε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ρε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-5" dirty="0">
                <a:latin typeface="Calibri"/>
                <a:cs typeface="Calibri"/>
              </a:rPr>
              <a:t> α</a:t>
            </a:r>
            <a:r>
              <a:rPr sz="2200" spc="-15" dirty="0">
                <a:latin typeface="Calibri"/>
                <a:cs typeface="Calibri"/>
              </a:rPr>
              <a:t>ξ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ωση ε</a:t>
            </a:r>
            <a:r>
              <a:rPr sz="2200" spc="-15" dirty="0">
                <a:latin typeface="Calibri"/>
                <a:cs typeface="Calibri"/>
              </a:rPr>
              <a:t>ξ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γωγ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συ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περ</a:t>
            </a:r>
            <a:r>
              <a:rPr sz="2200" spc="-30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ων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ευρύ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ερη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5" dirty="0">
                <a:latin typeface="Calibri"/>
                <a:cs typeface="Calibri"/>
              </a:rPr>
              <a:t>χ</a:t>
            </a:r>
            <a:r>
              <a:rPr sz="2200" dirty="0">
                <a:latin typeface="Calibri"/>
                <a:cs typeface="Calibri"/>
              </a:rPr>
              <a:t>ύ.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58019" y="6932676"/>
            <a:ext cx="15430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5</a:t>
            </a:r>
            <a:r>
              <a:rPr sz="1000" dirty="0">
                <a:latin typeface="Calibri"/>
                <a:cs typeface="Calibri"/>
              </a:rPr>
              <a:t>7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71235" y="6251212"/>
            <a:ext cx="3958590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</a:pPr>
            <a:r>
              <a:rPr sz="900" spc="5" dirty="0">
                <a:latin typeface="Lucida Sans Unicode"/>
                <a:cs typeface="Lucida Sans Unicode"/>
              </a:rPr>
              <a:t>Π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spc="-5" dirty="0">
                <a:latin typeface="Lucida Sans Unicode"/>
                <a:cs typeface="Lucida Sans Unicode"/>
              </a:rPr>
              <a:t>ο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spc="5" dirty="0">
                <a:latin typeface="Lucida Sans Unicode"/>
                <a:cs typeface="Lucida Sans Unicode"/>
              </a:rPr>
              <a:t>μ</a:t>
            </a:r>
            <a:r>
              <a:rPr sz="900" spc="-5" dirty="0">
                <a:latin typeface="Lucida Sans Unicode"/>
                <a:cs typeface="Lucida Sans Unicode"/>
              </a:rPr>
              <a:t>ο</a:t>
            </a:r>
            <a:r>
              <a:rPr sz="900" spc="-15" dirty="0">
                <a:latin typeface="Lucida Sans Unicode"/>
                <a:cs typeface="Lucida Sans Unicode"/>
              </a:rPr>
              <a:t>γ</a:t>
            </a:r>
            <a:r>
              <a:rPr sz="900" spc="5" dirty="0">
                <a:latin typeface="Lucida Sans Unicode"/>
                <a:cs typeface="Lucida Sans Unicode"/>
              </a:rPr>
              <a:t>ή</a:t>
            </a:r>
            <a:r>
              <a:rPr sz="900" spc="-85" dirty="0">
                <a:latin typeface="Lucida Sans Unicode"/>
                <a:cs typeface="Lucida Sans Unicode"/>
              </a:rPr>
              <a:t> 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spc="10" dirty="0">
                <a:latin typeface="Lucida Sans Unicode"/>
                <a:cs typeface="Lucida Sans Unicode"/>
              </a:rPr>
              <a:t>π</a:t>
            </a:r>
            <a:r>
              <a:rPr sz="900" spc="-5" dirty="0">
                <a:latin typeface="Lucida Sans Unicode"/>
                <a:cs typeface="Lucida Sans Unicode"/>
              </a:rPr>
              <a:t>ό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Τ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ιώ</a:t>
            </a:r>
            <a:r>
              <a:rPr sz="900" spc="15" dirty="0">
                <a:latin typeface="Lucida Sans Unicode"/>
                <a:cs typeface="Lucida Sans Unicode"/>
              </a:rPr>
              <a:t>λ</a:t>
            </a:r>
            <a:r>
              <a:rPr sz="900" spc="10" dirty="0">
                <a:latin typeface="Lucida Sans Unicode"/>
                <a:cs typeface="Lucida Sans Unicode"/>
              </a:rPr>
              <a:t>η</a:t>
            </a:r>
            <a:r>
              <a:rPr sz="900" dirty="0">
                <a:latin typeface="Lucida Sans Unicode"/>
                <a:cs typeface="Lucida Sans Unicode"/>
              </a:rPr>
              <a:t>ς,</a:t>
            </a:r>
            <a:r>
              <a:rPr sz="900" spc="-7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Γ</a:t>
            </a:r>
            <a:r>
              <a:rPr sz="900" dirty="0">
                <a:latin typeface="Lucida Sans Unicode"/>
                <a:cs typeface="Lucida Sans Unicode"/>
              </a:rPr>
              <a:t>. </a:t>
            </a:r>
            <a:r>
              <a:rPr sz="900" spc="-10" dirty="0">
                <a:latin typeface="Lucida Sans Unicode"/>
                <a:cs typeface="Lucida Sans Unicode"/>
              </a:rPr>
              <a:t>(</a:t>
            </a:r>
            <a:r>
              <a:rPr sz="900" spc="5" dirty="0">
                <a:latin typeface="Lucida Sans Unicode"/>
                <a:cs typeface="Lucida Sans Unicode"/>
              </a:rPr>
              <a:t>2014)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50" i="1" spc="-5" dirty="0">
                <a:latin typeface="Times New Roman"/>
                <a:cs typeface="Times New Roman"/>
              </a:rPr>
              <a:t>Μ</a:t>
            </a:r>
            <a:r>
              <a:rPr sz="950" i="1" spc="85" dirty="0">
                <a:latin typeface="Times New Roman"/>
                <a:cs typeface="Times New Roman"/>
              </a:rPr>
              <a:t>έ</a:t>
            </a:r>
            <a:r>
              <a:rPr sz="950" i="1" spc="95" dirty="0">
                <a:latin typeface="Times New Roman"/>
                <a:cs typeface="Times New Roman"/>
              </a:rPr>
              <a:t>θ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80" dirty="0">
                <a:latin typeface="Times New Roman"/>
                <a:cs typeface="Times New Roman"/>
              </a:rPr>
              <a:t>δ</a:t>
            </a:r>
            <a:r>
              <a:rPr sz="950" i="1" spc="70" dirty="0">
                <a:latin typeface="Times New Roman"/>
                <a:cs typeface="Times New Roman"/>
              </a:rPr>
              <a:t>οι</a:t>
            </a:r>
            <a:r>
              <a:rPr sz="950" i="1" spc="25" dirty="0">
                <a:latin typeface="Times New Roman"/>
                <a:cs typeface="Times New Roman"/>
              </a:rPr>
              <a:t> </a:t>
            </a:r>
            <a:r>
              <a:rPr sz="950" i="1" spc="-105" dirty="0">
                <a:latin typeface="Times New Roman"/>
                <a:cs typeface="Times New Roman"/>
              </a:rPr>
              <a:t>&amp;</a:t>
            </a:r>
            <a:r>
              <a:rPr sz="950" i="1" spc="35" dirty="0">
                <a:latin typeface="Times New Roman"/>
                <a:cs typeface="Times New Roman"/>
              </a:rPr>
              <a:t> </a:t>
            </a:r>
            <a:r>
              <a:rPr sz="950" i="1" spc="70" dirty="0">
                <a:latin typeface="Times New Roman"/>
                <a:cs typeface="Times New Roman"/>
              </a:rPr>
              <a:t>Τεχ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125" dirty="0">
                <a:latin typeface="Times New Roman"/>
                <a:cs typeface="Times New Roman"/>
              </a:rPr>
              <a:t>ές</a:t>
            </a:r>
            <a:r>
              <a:rPr sz="950" i="1" spc="-25" dirty="0">
                <a:latin typeface="Times New Roman"/>
                <a:cs typeface="Times New Roman"/>
              </a:rPr>
              <a:t> </a:t>
            </a:r>
            <a:r>
              <a:rPr sz="950" i="1" spc="40" dirty="0">
                <a:latin typeface="Times New Roman"/>
                <a:cs typeface="Times New Roman"/>
              </a:rPr>
              <a:t>Α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ά</a:t>
            </a:r>
            <a:r>
              <a:rPr sz="950" i="1" spc="135" dirty="0">
                <a:latin typeface="Times New Roman"/>
                <a:cs typeface="Times New Roman"/>
              </a:rPr>
              <a:t>λ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140" dirty="0">
                <a:latin typeface="Times New Roman"/>
                <a:cs typeface="Times New Roman"/>
              </a:rPr>
              <a:t>ς</a:t>
            </a:r>
            <a:r>
              <a:rPr sz="950" i="1" spc="85" dirty="0">
                <a:latin typeface="Times New Roman"/>
                <a:cs typeface="Times New Roman"/>
              </a:rPr>
              <a:t> 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Π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55" dirty="0">
                <a:latin typeface="Times New Roman"/>
                <a:cs typeface="Times New Roman"/>
              </a:rPr>
              <a:t>ι</a:t>
            </a:r>
            <a:r>
              <a:rPr sz="950" i="1" spc="85" dirty="0">
                <a:latin typeface="Times New Roman"/>
                <a:cs typeface="Times New Roman"/>
              </a:rPr>
              <a:t>ο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90" dirty="0">
                <a:latin typeface="Times New Roman"/>
                <a:cs typeface="Times New Roman"/>
              </a:rPr>
              <a:t>ή</a:t>
            </a:r>
            <a:r>
              <a:rPr sz="950" i="1" spc="-15" dirty="0">
                <a:latin typeface="Times New Roman"/>
                <a:cs typeface="Times New Roman"/>
              </a:rPr>
              <a:t> </a:t>
            </a:r>
            <a:r>
              <a:rPr sz="950" i="1" spc="-55" dirty="0">
                <a:latin typeface="Times New Roman"/>
                <a:cs typeface="Times New Roman"/>
              </a:rPr>
              <a:t>Έ</a:t>
            </a:r>
            <a:r>
              <a:rPr sz="950" i="1" spc="110" dirty="0">
                <a:latin typeface="Times New Roman"/>
                <a:cs typeface="Times New Roman"/>
              </a:rPr>
              <a:t>ρ</a:t>
            </a:r>
            <a:r>
              <a:rPr sz="950" i="1" spc="100" dirty="0">
                <a:latin typeface="Times New Roman"/>
                <a:cs typeface="Times New Roman"/>
              </a:rPr>
              <a:t>ε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α</a:t>
            </a:r>
            <a:r>
              <a:rPr sz="950" i="1" spc="45" dirty="0">
                <a:latin typeface="Times New Roman"/>
                <a:cs typeface="Times New Roman"/>
              </a:rPr>
              <a:t>,</a:t>
            </a:r>
            <a:r>
              <a:rPr sz="950" i="1" spc="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-5" dirty="0">
                <a:latin typeface="Lucida Sans Unicode"/>
                <a:cs typeface="Lucida Sans Unicode"/>
              </a:rPr>
              <a:t>θ</a:t>
            </a:r>
            <a:r>
              <a:rPr sz="900" spc="10" dirty="0">
                <a:latin typeface="Lucida Sans Unicode"/>
                <a:cs typeface="Lucida Sans Unicode"/>
              </a:rPr>
              <a:t>ή</a:t>
            </a:r>
            <a:r>
              <a:rPr sz="900" spc="5" dirty="0">
                <a:latin typeface="Lucida Sans Unicode"/>
                <a:cs typeface="Lucida Sans Unicode"/>
              </a:rPr>
              <a:t>ν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Εκ</a:t>
            </a:r>
            <a:r>
              <a:rPr sz="900" spc="-5" dirty="0">
                <a:latin typeface="Lucida Sans Unicode"/>
                <a:cs typeface="Lucida Sans Unicode"/>
              </a:rPr>
              <a:t>δό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εις</a:t>
            </a:r>
            <a:r>
              <a:rPr sz="900" spc="-7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Κ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-15" dirty="0">
                <a:latin typeface="Lucida Sans Unicode"/>
                <a:cs typeface="Lucida Sans Unicode"/>
              </a:rPr>
              <a:t>τ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10" dirty="0">
                <a:latin typeface="Lucida Sans Unicode"/>
                <a:cs typeface="Lucida Sans Unicode"/>
              </a:rPr>
              <a:t>κή</a:t>
            </a:r>
            <a:r>
              <a:rPr sz="900" dirty="0">
                <a:latin typeface="Lucida Sans Unicode"/>
                <a:cs typeface="Lucida Sans Unicode"/>
              </a:rPr>
              <a:t>.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65580" y="1005840"/>
            <a:ext cx="7928609" cy="3811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695325" indent="-256540">
              <a:lnSpc>
                <a:spcPct val="100000"/>
              </a:lnSpc>
            </a:pPr>
            <a:r>
              <a:rPr sz="1450" spc="1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450" spc="-22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220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εκπρ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dirty="0">
                <a:latin typeface="Calibri"/>
                <a:cs typeface="Calibri"/>
              </a:rPr>
              <a:t>σωπ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κ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έρευ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30" dirty="0">
                <a:latin typeface="Calibri"/>
                <a:cs typeface="Calibri"/>
              </a:rPr>
              <a:t>χ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υν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45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φρ</a:t>
            </a:r>
            <a:r>
              <a:rPr sz="2200" spc="-30" dirty="0">
                <a:latin typeface="Calibri"/>
                <a:cs typeface="Calibri"/>
              </a:rPr>
              <a:t>ά</a:t>
            </a:r>
            <a:r>
              <a:rPr sz="2200" dirty="0">
                <a:latin typeface="Calibri"/>
                <a:cs typeface="Calibri"/>
              </a:rPr>
              <a:t>σει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ά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αι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ύς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6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 ά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ψ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6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κή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έρευ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dirty="0">
                <a:latin typeface="Calibri"/>
                <a:cs typeface="Calibri"/>
              </a:rPr>
              <a:t>θε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15" dirty="0">
                <a:latin typeface="Calibri"/>
                <a:cs typeface="Calibri"/>
              </a:rPr>
              <a:t>ξ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ωση γε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ευσ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30" dirty="0">
                <a:latin typeface="Calibri"/>
                <a:cs typeface="Calibri"/>
              </a:rPr>
              <a:t>ί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πη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δι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marL="628015" marR="1354455" indent="-256540">
              <a:lnSpc>
                <a:spcPct val="100000"/>
              </a:lnSpc>
              <a:spcBef>
                <a:spcPts val="380"/>
              </a:spcBef>
            </a:pPr>
            <a:r>
              <a:rPr sz="1450" spc="2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450" spc="-605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30" dirty="0">
                <a:latin typeface="Calibri"/>
                <a:cs typeface="Calibri"/>
              </a:rPr>
              <a:t>ι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ω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ά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φ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30" dirty="0">
                <a:latin typeface="Calibri"/>
                <a:cs typeface="Calibri"/>
              </a:rPr>
              <a:t>ι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30" dirty="0">
                <a:latin typeface="Calibri"/>
                <a:cs typeface="Calibri"/>
              </a:rPr>
              <a:t>ί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π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spc="15" dirty="0">
                <a:latin typeface="Calibri"/>
                <a:cs typeface="Calibri"/>
              </a:rPr>
              <a:t>ν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ιδια</a:t>
            </a:r>
            <a:r>
              <a:rPr sz="2200" spc="-30" dirty="0">
                <a:latin typeface="Calibri"/>
                <a:cs typeface="Calibri"/>
              </a:rPr>
              <a:t>ί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ερα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 ε</a:t>
            </a:r>
            <a:r>
              <a:rPr sz="2200" spc="-15" dirty="0">
                <a:latin typeface="Calibri"/>
                <a:cs typeface="Calibri"/>
              </a:rPr>
              <a:t>ξ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15" dirty="0">
                <a:latin typeface="Calibri"/>
                <a:cs typeface="Calibri"/>
              </a:rPr>
              <a:t>λ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σσ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15" dirty="0">
                <a:latin typeface="Calibri"/>
                <a:cs typeface="Calibri"/>
              </a:rPr>
              <a:t>ν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σε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συγ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ο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χ</a:t>
            </a:r>
            <a:r>
              <a:rPr sz="2200" dirty="0">
                <a:latin typeface="Calibri"/>
                <a:cs typeface="Calibri"/>
              </a:rPr>
              <a:t>ώρο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 </a:t>
            </a:r>
            <a:r>
              <a:rPr sz="2200" spc="-5" dirty="0">
                <a:latin typeface="Calibri"/>
                <a:cs typeface="Calibri"/>
              </a:rPr>
              <a:t>χ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4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,</a:t>
            </a:r>
            <a:endParaRPr sz="2200">
              <a:latin typeface="Calibri"/>
              <a:cs typeface="Calibri"/>
            </a:endParaRPr>
          </a:p>
          <a:p>
            <a:pPr marL="628015" marR="453390" indent="-256540">
              <a:lnSpc>
                <a:spcPct val="100000"/>
              </a:lnSpc>
              <a:spcBef>
                <a:spcPts val="405"/>
              </a:spcBef>
            </a:pPr>
            <a:r>
              <a:rPr sz="1450" spc="2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450" spc="-605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θρώπ</a:t>
            </a:r>
            <a:r>
              <a:rPr sz="2200" spc="-30" dirty="0">
                <a:latin typeface="Calibri"/>
                <a:cs typeface="Calibri"/>
              </a:rPr>
              <a:t>ι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ες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δι</a:t>
            </a:r>
            <a:r>
              <a:rPr sz="2200" spc="-30" dirty="0">
                <a:latin typeface="Calibri"/>
                <a:cs typeface="Calibri"/>
              </a:rPr>
              <a:t>α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30" dirty="0">
                <a:latin typeface="Calibri"/>
                <a:cs typeface="Calibri"/>
              </a:rPr>
              <a:t>ά</a:t>
            </a:r>
            <a:r>
              <a:rPr sz="2200" dirty="0">
                <a:latin typeface="Calibri"/>
                <a:cs typeface="Calibri"/>
              </a:rPr>
              <a:t>σε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φ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30" dirty="0">
                <a:latin typeface="Calibri"/>
                <a:cs typeface="Calibri"/>
              </a:rPr>
              <a:t>ι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β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15" dirty="0">
                <a:latin typeface="Calibri"/>
                <a:cs typeface="Calibri"/>
              </a:rPr>
              <a:t>μ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 έ</a:t>
            </a:r>
            <a:r>
              <a:rPr sz="2200" spc="-30" dirty="0">
                <a:latin typeface="Calibri"/>
                <a:cs typeface="Calibri"/>
              </a:rPr>
              <a:t>χ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υν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π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spc="15" dirty="0">
                <a:latin typeface="Calibri"/>
                <a:cs typeface="Calibri"/>
              </a:rPr>
              <a:t>ν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-15" dirty="0">
                <a:latin typeface="Calibri"/>
                <a:cs typeface="Calibri"/>
              </a:rPr>
              <a:t>ο</a:t>
            </a:r>
            <a:r>
              <a:rPr sz="2200" spc="30" dirty="0">
                <a:latin typeface="Calibri"/>
                <a:cs typeface="Calibri"/>
              </a:rPr>
              <a:t>λ</a:t>
            </a:r>
            <a:r>
              <a:rPr sz="2200" spc="-15" dirty="0">
                <a:latin typeface="Calibri"/>
                <a:cs typeface="Calibri"/>
              </a:rPr>
              <a:t>λ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5" dirty="0">
                <a:latin typeface="Calibri"/>
                <a:cs typeface="Calibri"/>
              </a:rPr>
              <a:t>λ</a:t>
            </a:r>
            <a:r>
              <a:rPr sz="2200" spc="-25" dirty="0">
                <a:latin typeface="Calibri"/>
                <a:cs typeface="Calibri"/>
              </a:rPr>
              <a:t>έ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30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ες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spc="-6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γ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ύν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σε</a:t>
            </a:r>
            <a:r>
              <a:rPr sz="2200" spc="5" dirty="0">
                <a:latin typeface="Calibri"/>
                <a:cs typeface="Calibri"/>
              </a:rPr>
              <a:t> μ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α </a:t>
            </a:r>
            <a:r>
              <a:rPr sz="2200" spc="-30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dirty="0">
                <a:latin typeface="Calibri"/>
                <a:cs typeface="Calibri"/>
              </a:rPr>
              <a:t>φε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α 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δί</a:t>
            </a:r>
            <a:r>
              <a:rPr sz="2200" spc="-25" dirty="0">
                <a:latin typeface="Calibri"/>
                <a:cs typeface="Calibri"/>
              </a:rPr>
              <a:t>ζ</a:t>
            </a:r>
            <a:r>
              <a:rPr sz="2200" dirty="0">
                <a:latin typeface="Calibri"/>
                <a:cs typeface="Calibri"/>
              </a:rPr>
              <a:t>ει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γε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εύσε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ς.</a:t>
            </a:r>
            <a:endParaRPr sz="2200">
              <a:latin typeface="Calibri"/>
              <a:cs typeface="Calibri"/>
            </a:endParaRPr>
          </a:p>
          <a:p>
            <a:pPr marL="268605" marR="5080" indent="-256540">
              <a:lnSpc>
                <a:spcPct val="100000"/>
              </a:lnSpc>
              <a:spcBef>
                <a:spcPts val="405"/>
              </a:spcBef>
            </a:pPr>
            <a:r>
              <a:rPr sz="1450" spc="1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450" spc="-22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30" dirty="0">
                <a:latin typeface="Calibri"/>
                <a:cs typeface="Calibri"/>
              </a:rPr>
              <a:t>χ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υν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ω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dirty="0">
                <a:latin typeface="Calibri"/>
                <a:cs typeface="Calibri"/>
              </a:rPr>
              <a:t>σο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δια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20" dirty="0">
                <a:latin typeface="Calibri"/>
                <a:cs typeface="Calibri"/>
              </a:rPr>
              <a:t>π</a:t>
            </a:r>
            <a:r>
              <a:rPr sz="2200" dirty="0">
                <a:latin typeface="Calibri"/>
                <a:cs typeface="Calibri"/>
              </a:rPr>
              <a:t>ωθεί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30" dirty="0">
                <a:latin typeface="Calibri"/>
                <a:cs typeface="Calibri"/>
              </a:rPr>
              <a:t>λ</a:t>
            </a:r>
            <a:r>
              <a:rPr sz="2200" spc="-15" dirty="0">
                <a:latin typeface="Calibri"/>
                <a:cs typeface="Calibri"/>
              </a:rPr>
              <a:t>λ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κ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ές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20" dirty="0">
                <a:latin typeface="Calibri"/>
                <a:cs typeface="Calibri"/>
              </a:rPr>
              <a:t>π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15" dirty="0">
                <a:latin typeface="Calibri"/>
                <a:cs typeface="Calibri"/>
              </a:rPr>
              <a:t>ν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dirty="0">
                <a:latin typeface="Calibri"/>
                <a:cs typeface="Calibri"/>
              </a:rPr>
              <a:t>σε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ο </a:t>
            </a:r>
            <a:r>
              <a:rPr sz="2200" spc="-20" dirty="0">
                <a:latin typeface="Calibri"/>
                <a:cs typeface="Calibri"/>
              </a:rPr>
              <a:t>π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20" dirty="0">
                <a:latin typeface="Calibri"/>
                <a:cs typeface="Calibri"/>
              </a:rPr>
              <a:t>π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ω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1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ερώ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ι 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ες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εκ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spc="-30" dirty="0">
                <a:latin typeface="Calibri"/>
                <a:cs typeface="Calibri"/>
              </a:rPr>
              <a:t>ι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ύν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πό</a:t>
            </a:r>
            <a:r>
              <a:rPr sz="2200" spc="-5" dirty="0">
                <a:latin typeface="Calibri"/>
                <a:cs typeface="Calibri"/>
              </a:rPr>
              <a:t> δια</a:t>
            </a:r>
            <a:r>
              <a:rPr sz="2200" dirty="0">
                <a:latin typeface="Calibri"/>
                <a:cs typeface="Calibri"/>
              </a:rPr>
              <a:t>φ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ρε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ές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dirty="0">
                <a:latin typeface="Calibri"/>
                <a:cs typeface="Calibri"/>
              </a:rPr>
              <a:t>σε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10" dirty="0">
                <a:latin typeface="Calibri"/>
                <a:cs typeface="Calibri"/>
              </a:rPr>
              <a:t>νν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ια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γε</a:t>
            </a:r>
            <a:r>
              <a:rPr sz="2200" i="1" spc="-10" dirty="0">
                <a:latin typeface="Calibri"/>
                <a:cs typeface="Calibri"/>
              </a:rPr>
              <a:t>ν</a:t>
            </a:r>
            <a:r>
              <a:rPr sz="2200" i="1" spc="-5" dirty="0">
                <a:latin typeface="Calibri"/>
                <a:cs typeface="Calibri"/>
              </a:rPr>
              <a:t>ί</a:t>
            </a:r>
            <a:r>
              <a:rPr sz="2200" i="1" spc="-20" dirty="0">
                <a:latin typeface="Calibri"/>
                <a:cs typeface="Calibri"/>
              </a:rPr>
              <a:t>κ</a:t>
            </a:r>
            <a:r>
              <a:rPr sz="2200" i="1" dirty="0">
                <a:latin typeface="Calibri"/>
                <a:cs typeface="Calibri"/>
              </a:rPr>
              <a:t>ευσ</a:t>
            </a:r>
            <a:r>
              <a:rPr sz="2200" i="1" spc="-10" dirty="0">
                <a:latin typeface="Calibri"/>
                <a:cs typeface="Calibri"/>
              </a:rPr>
              <a:t>η</a:t>
            </a:r>
            <a:r>
              <a:rPr sz="2200" i="1" dirty="0">
                <a:latin typeface="Calibri"/>
                <a:cs typeface="Calibri"/>
              </a:rPr>
              <a:t>ς.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58019" y="6932676"/>
            <a:ext cx="15430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5</a:t>
            </a:r>
            <a:r>
              <a:rPr sz="1000" dirty="0">
                <a:latin typeface="Calibri"/>
                <a:cs typeface="Calibri"/>
              </a:rPr>
              <a:t>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71235" y="6251212"/>
            <a:ext cx="3958590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</a:pPr>
            <a:r>
              <a:rPr sz="900" spc="5" dirty="0">
                <a:latin typeface="Lucida Sans Unicode"/>
                <a:cs typeface="Lucida Sans Unicode"/>
              </a:rPr>
              <a:t>Π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spc="-5" dirty="0">
                <a:latin typeface="Lucida Sans Unicode"/>
                <a:cs typeface="Lucida Sans Unicode"/>
              </a:rPr>
              <a:t>ο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spc="5" dirty="0">
                <a:latin typeface="Lucida Sans Unicode"/>
                <a:cs typeface="Lucida Sans Unicode"/>
              </a:rPr>
              <a:t>μ</a:t>
            </a:r>
            <a:r>
              <a:rPr sz="900" spc="-5" dirty="0">
                <a:latin typeface="Lucida Sans Unicode"/>
                <a:cs typeface="Lucida Sans Unicode"/>
              </a:rPr>
              <a:t>ο</a:t>
            </a:r>
            <a:r>
              <a:rPr sz="900" spc="-15" dirty="0">
                <a:latin typeface="Lucida Sans Unicode"/>
                <a:cs typeface="Lucida Sans Unicode"/>
              </a:rPr>
              <a:t>γ</a:t>
            </a:r>
            <a:r>
              <a:rPr sz="900" spc="5" dirty="0">
                <a:latin typeface="Lucida Sans Unicode"/>
                <a:cs typeface="Lucida Sans Unicode"/>
              </a:rPr>
              <a:t>ή</a:t>
            </a:r>
            <a:r>
              <a:rPr sz="900" spc="-85" dirty="0">
                <a:latin typeface="Lucida Sans Unicode"/>
                <a:cs typeface="Lucida Sans Unicode"/>
              </a:rPr>
              <a:t> 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spc="10" dirty="0">
                <a:latin typeface="Lucida Sans Unicode"/>
                <a:cs typeface="Lucida Sans Unicode"/>
              </a:rPr>
              <a:t>π</a:t>
            </a:r>
            <a:r>
              <a:rPr sz="900" spc="-5" dirty="0">
                <a:latin typeface="Lucida Sans Unicode"/>
                <a:cs typeface="Lucida Sans Unicode"/>
              </a:rPr>
              <a:t>ό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Τ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ιώ</a:t>
            </a:r>
            <a:r>
              <a:rPr sz="900" spc="15" dirty="0">
                <a:latin typeface="Lucida Sans Unicode"/>
                <a:cs typeface="Lucida Sans Unicode"/>
              </a:rPr>
              <a:t>λ</a:t>
            </a:r>
            <a:r>
              <a:rPr sz="900" spc="10" dirty="0">
                <a:latin typeface="Lucida Sans Unicode"/>
                <a:cs typeface="Lucida Sans Unicode"/>
              </a:rPr>
              <a:t>η</a:t>
            </a:r>
            <a:r>
              <a:rPr sz="900" dirty="0">
                <a:latin typeface="Lucida Sans Unicode"/>
                <a:cs typeface="Lucida Sans Unicode"/>
              </a:rPr>
              <a:t>ς,</a:t>
            </a:r>
            <a:r>
              <a:rPr sz="900" spc="-7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Γ</a:t>
            </a:r>
            <a:r>
              <a:rPr sz="900" dirty="0">
                <a:latin typeface="Lucida Sans Unicode"/>
                <a:cs typeface="Lucida Sans Unicode"/>
              </a:rPr>
              <a:t>. </a:t>
            </a:r>
            <a:r>
              <a:rPr sz="900" spc="-10" dirty="0">
                <a:latin typeface="Lucida Sans Unicode"/>
                <a:cs typeface="Lucida Sans Unicode"/>
              </a:rPr>
              <a:t>(</a:t>
            </a:r>
            <a:r>
              <a:rPr sz="900" spc="5" dirty="0">
                <a:latin typeface="Lucida Sans Unicode"/>
                <a:cs typeface="Lucida Sans Unicode"/>
              </a:rPr>
              <a:t>2014)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50" i="1" spc="-5" dirty="0">
                <a:latin typeface="Times New Roman"/>
                <a:cs typeface="Times New Roman"/>
              </a:rPr>
              <a:t>Μ</a:t>
            </a:r>
            <a:r>
              <a:rPr sz="950" i="1" spc="85" dirty="0">
                <a:latin typeface="Times New Roman"/>
                <a:cs typeface="Times New Roman"/>
              </a:rPr>
              <a:t>έ</a:t>
            </a:r>
            <a:r>
              <a:rPr sz="950" i="1" spc="95" dirty="0">
                <a:latin typeface="Times New Roman"/>
                <a:cs typeface="Times New Roman"/>
              </a:rPr>
              <a:t>θ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80" dirty="0">
                <a:latin typeface="Times New Roman"/>
                <a:cs typeface="Times New Roman"/>
              </a:rPr>
              <a:t>δ</a:t>
            </a:r>
            <a:r>
              <a:rPr sz="950" i="1" spc="70" dirty="0">
                <a:latin typeface="Times New Roman"/>
                <a:cs typeface="Times New Roman"/>
              </a:rPr>
              <a:t>οι</a:t>
            </a:r>
            <a:r>
              <a:rPr sz="950" i="1" spc="25" dirty="0">
                <a:latin typeface="Times New Roman"/>
                <a:cs typeface="Times New Roman"/>
              </a:rPr>
              <a:t> </a:t>
            </a:r>
            <a:r>
              <a:rPr sz="950" i="1" spc="-105" dirty="0">
                <a:latin typeface="Times New Roman"/>
                <a:cs typeface="Times New Roman"/>
              </a:rPr>
              <a:t>&amp;</a:t>
            </a:r>
            <a:r>
              <a:rPr sz="950" i="1" spc="35" dirty="0">
                <a:latin typeface="Times New Roman"/>
                <a:cs typeface="Times New Roman"/>
              </a:rPr>
              <a:t> </a:t>
            </a:r>
            <a:r>
              <a:rPr sz="950" i="1" spc="70" dirty="0">
                <a:latin typeface="Times New Roman"/>
                <a:cs typeface="Times New Roman"/>
              </a:rPr>
              <a:t>Τεχ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125" dirty="0">
                <a:latin typeface="Times New Roman"/>
                <a:cs typeface="Times New Roman"/>
              </a:rPr>
              <a:t>ές</a:t>
            </a:r>
            <a:r>
              <a:rPr sz="950" i="1" spc="-25" dirty="0">
                <a:latin typeface="Times New Roman"/>
                <a:cs typeface="Times New Roman"/>
              </a:rPr>
              <a:t> </a:t>
            </a:r>
            <a:r>
              <a:rPr sz="950" i="1" spc="40" dirty="0">
                <a:latin typeface="Times New Roman"/>
                <a:cs typeface="Times New Roman"/>
              </a:rPr>
              <a:t>Α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ά</a:t>
            </a:r>
            <a:r>
              <a:rPr sz="950" i="1" spc="135" dirty="0">
                <a:latin typeface="Times New Roman"/>
                <a:cs typeface="Times New Roman"/>
              </a:rPr>
              <a:t>λ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140" dirty="0">
                <a:latin typeface="Times New Roman"/>
                <a:cs typeface="Times New Roman"/>
              </a:rPr>
              <a:t>ς</a:t>
            </a:r>
            <a:r>
              <a:rPr sz="950" i="1" spc="85" dirty="0">
                <a:latin typeface="Times New Roman"/>
                <a:cs typeface="Times New Roman"/>
              </a:rPr>
              <a:t> 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Π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55" dirty="0">
                <a:latin typeface="Times New Roman"/>
                <a:cs typeface="Times New Roman"/>
              </a:rPr>
              <a:t>ι</a:t>
            </a:r>
            <a:r>
              <a:rPr sz="950" i="1" spc="85" dirty="0">
                <a:latin typeface="Times New Roman"/>
                <a:cs typeface="Times New Roman"/>
              </a:rPr>
              <a:t>ο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90" dirty="0">
                <a:latin typeface="Times New Roman"/>
                <a:cs typeface="Times New Roman"/>
              </a:rPr>
              <a:t>ή</a:t>
            </a:r>
            <a:r>
              <a:rPr sz="950" i="1" spc="-15" dirty="0">
                <a:latin typeface="Times New Roman"/>
                <a:cs typeface="Times New Roman"/>
              </a:rPr>
              <a:t> </a:t>
            </a:r>
            <a:r>
              <a:rPr sz="950" i="1" spc="-55" dirty="0">
                <a:latin typeface="Times New Roman"/>
                <a:cs typeface="Times New Roman"/>
              </a:rPr>
              <a:t>Έ</a:t>
            </a:r>
            <a:r>
              <a:rPr sz="950" i="1" spc="110" dirty="0">
                <a:latin typeface="Times New Roman"/>
                <a:cs typeface="Times New Roman"/>
              </a:rPr>
              <a:t>ρ</a:t>
            </a:r>
            <a:r>
              <a:rPr sz="950" i="1" spc="100" dirty="0">
                <a:latin typeface="Times New Roman"/>
                <a:cs typeface="Times New Roman"/>
              </a:rPr>
              <a:t>ε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α</a:t>
            </a:r>
            <a:r>
              <a:rPr sz="950" i="1" spc="45" dirty="0">
                <a:latin typeface="Times New Roman"/>
                <a:cs typeface="Times New Roman"/>
              </a:rPr>
              <a:t>,</a:t>
            </a:r>
            <a:r>
              <a:rPr sz="950" i="1" spc="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-5" dirty="0">
                <a:latin typeface="Lucida Sans Unicode"/>
                <a:cs typeface="Lucida Sans Unicode"/>
              </a:rPr>
              <a:t>θ</a:t>
            </a:r>
            <a:r>
              <a:rPr sz="900" spc="10" dirty="0">
                <a:latin typeface="Lucida Sans Unicode"/>
                <a:cs typeface="Lucida Sans Unicode"/>
              </a:rPr>
              <a:t>ή</a:t>
            </a:r>
            <a:r>
              <a:rPr sz="900" spc="5" dirty="0">
                <a:latin typeface="Lucida Sans Unicode"/>
                <a:cs typeface="Lucida Sans Unicode"/>
              </a:rPr>
              <a:t>ν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Εκ</a:t>
            </a:r>
            <a:r>
              <a:rPr sz="900" spc="-5" dirty="0">
                <a:latin typeface="Lucida Sans Unicode"/>
                <a:cs typeface="Lucida Sans Unicode"/>
              </a:rPr>
              <a:t>δό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εις</a:t>
            </a:r>
            <a:r>
              <a:rPr sz="900" spc="-7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Κ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-15" dirty="0">
                <a:latin typeface="Lucida Sans Unicode"/>
                <a:cs typeface="Lucida Sans Unicode"/>
              </a:rPr>
              <a:t>τ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10" dirty="0">
                <a:latin typeface="Lucida Sans Unicode"/>
                <a:cs typeface="Lucida Sans Unicode"/>
              </a:rPr>
              <a:t>κή</a:t>
            </a:r>
            <a:r>
              <a:rPr sz="900" dirty="0">
                <a:latin typeface="Lucida Sans Unicode"/>
                <a:cs typeface="Lucida Sans Unicode"/>
              </a:rPr>
              <a:t>.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1367" y="945388"/>
            <a:ext cx="420624" cy="457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9800" y="98958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BF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19800" y="99263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BF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75303" y="875283"/>
            <a:ext cx="1322832" cy="188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64735" y="106273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02096" y="875283"/>
            <a:ext cx="1459992" cy="1889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26934" y="106273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38288" y="875283"/>
            <a:ext cx="240791" cy="188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20583" y="106273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4F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5272" y="896619"/>
            <a:ext cx="201168" cy="2103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12464" y="1064260"/>
            <a:ext cx="118872" cy="426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83152" y="1064260"/>
            <a:ext cx="79248" cy="426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83479" y="875283"/>
            <a:ext cx="554736" cy="2316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60448" y="875283"/>
            <a:ext cx="1414272" cy="2834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78352" y="1064260"/>
            <a:ext cx="85344" cy="944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14215" y="1061211"/>
            <a:ext cx="871728" cy="975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32703" y="991108"/>
            <a:ext cx="374904" cy="1676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02096" y="1064260"/>
            <a:ext cx="377951" cy="944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22719" y="1061211"/>
            <a:ext cx="1014984" cy="9753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38288" y="1061211"/>
            <a:ext cx="243839" cy="975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91856" y="875283"/>
            <a:ext cx="987552" cy="28346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422908" y="1789177"/>
            <a:ext cx="7943215" cy="375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450" spc="-22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J</a:t>
            </a:r>
            <a:r>
              <a:rPr sz="2200" dirty="0">
                <a:latin typeface="Calibri"/>
                <a:cs typeface="Calibri"/>
              </a:rPr>
              <a:t>. </a:t>
            </a:r>
            <a:r>
              <a:rPr sz="2200" spc="5" dirty="0">
                <a:latin typeface="Calibri"/>
                <a:cs typeface="Calibri"/>
              </a:rPr>
              <a:t>M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10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δια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30" dirty="0">
                <a:latin typeface="Calibri"/>
                <a:cs typeface="Calibri"/>
              </a:rPr>
              <a:t>ί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ει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15" dirty="0">
                <a:latin typeface="Calibri"/>
                <a:cs typeface="Calibri"/>
              </a:rPr>
              <a:t>ξ</a:t>
            </a:r>
            <a:r>
              <a:rPr sz="2200" dirty="0">
                <a:latin typeface="Calibri"/>
                <a:cs typeface="Calibri"/>
              </a:rPr>
              <a:t>ύ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dirty="0">
                <a:latin typeface="Calibri"/>
                <a:cs typeface="Calibri"/>
              </a:rPr>
              <a:t>ύο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ύ</a:t>
            </a:r>
            <a:r>
              <a:rPr sz="2200" spc="-20" dirty="0">
                <a:latin typeface="Calibri"/>
                <a:cs typeface="Calibri"/>
              </a:rPr>
              <a:t>π</a:t>
            </a:r>
            <a:r>
              <a:rPr sz="2200" dirty="0">
                <a:latin typeface="Calibri"/>
                <a:cs typeface="Calibri"/>
              </a:rPr>
              <a:t>ων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γε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ευσ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ς: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ε</a:t>
            </a:r>
            <a:r>
              <a:rPr sz="2200" i="1" spc="10" dirty="0">
                <a:latin typeface="Calibri"/>
                <a:cs typeface="Calibri"/>
              </a:rPr>
              <a:t>μ</a:t>
            </a:r>
            <a:r>
              <a:rPr sz="2200" i="1" dirty="0">
                <a:latin typeface="Calibri"/>
                <a:cs typeface="Calibri"/>
              </a:rPr>
              <a:t>πε</a:t>
            </a:r>
            <a:r>
              <a:rPr sz="2200" i="1" spc="-5" dirty="0">
                <a:latin typeface="Calibri"/>
                <a:cs typeface="Calibri"/>
              </a:rPr>
              <a:t>ι</a:t>
            </a:r>
            <a:r>
              <a:rPr sz="2200" i="1" dirty="0">
                <a:latin typeface="Calibri"/>
                <a:cs typeface="Calibri"/>
              </a:rPr>
              <a:t>ρ</a:t>
            </a:r>
            <a:r>
              <a:rPr sz="2200" i="1" spc="-5" dirty="0">
                <a:latin typeface="Calibri"/>
                <a:cs typeface="Calibri"/>
              </a:rPr>
              <a:t>ι</a:t>
            </a:r>
            <a:r>
              <a:rPr sz="2200" i="1" dirty="0">
                <a:latin typeface="Calibri"/>
                <a:cs typeface="Calibri"/>
              </a:rPr>
              <a:t>κ</a:t>
            </a:r>
            <a:r>
              <a:rPr sz="2200" i="1" spc="-10" dirty="0">
                <a:latin typeface="Calibri"/>
                <a:cs typeface="Calibri"/>
              </a:rPr>
              <a:t>ή</a:t>
            </a:r>
            <a:r>
              <a:rPr sz="2200" i="1" dirty="0">
                <a:latin typeface="Calibri"/>
                <a:cs typeface="Calibri"/>
              </a:rPr>
              <a:t>ς</a:t>
            </a:r>
            <a:endParaRPr sz="2200">
              <a:latin typeface="Calibri"/>
              <a:cs typeface="Calibri"/>
            </a:endParaRPr>
          </a:p>
          <a:p>
            <a:pPr marL="268605">
              <a:lnSpc>
                <a:spcPct val="100000"/>
              </a:lnSpc>
            </a:pP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θ</a:t>
            </a:r>
            <a:r>
              <a:rPr sz="2200" i="1" dirty="0">
                <a:latin typeface="Calibri"/>
                <a:cs typeface="Calibri"/>
              </a:rPr>
              <a:t>εωρ</a:t>
            </a:r>
            <a:r>
              <a:rPr sz="2200" i="1" spc="-55" dirty="0">
                <a:latin typeface="Calibri"/>
                <a:cs typeface="Calibri"/>
              </a:rPr>
              <a:t>η</a:t>
            </a:r>
            <a:r>
              <a:rPr sz="2200" i="1" spc="5" dirty="0">
                <a:latin typeface="Calibri"/>
                <a:cs typeface="Calibri"/>
              </a:rPr>
              <a:t>τ</a:t>
            </a:r>
            <a:r>
              <a:rPr sz="2200" i="1" spc="-5" dirty="0">
                <a:latin typeface="Calibri"/>
                <a:cs typeface="Calibri"/>
              </a:rPr>
              <a:t>ι</a:t>
            </a:r>
            <a:r>
              <a:rPr sz="2200" i="1" dirty="0">
                <a:latin typeface="Calibri"/>
                <a:cs typeface="Calibri"/>
              </a:rPr>
              <a:t>κ</a:t>
            </a:r>
            <a:r>
              <a:rPr sz="2200" i="1" spc="-10" dirty="0">
                <a:latin typeface="Calibri"/>
                <a:cs typeface="Calibri"/>
              </a:rPr>
              <a:t>ή</a:t>
            </a:r>
            <a:r>
              <a:rPr sz="2200" i="1" dirty="0">
                <a:latin typeface="Calibri"/>
                <a:cs typeface="Calibri"/>
              </a:rPr>
              <a:t>ς</a:t>
            </a:r>
            <a:r>
              <a:rPr sz="220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268605" marR="302895" indent="-256540">
              <a:lnSpc>
                <a:spcPct val="100000"/>
              </a:lnSpc>
              <a:spcBef>
                <a:spcPts val="380"/>
              </a:spcBef>
            </a:pPr>
            <a:r>
              <a:rPr sz="1450" spc="1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450" spc="-22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i="1" spc="10" dirty="0">
                <a:latin typeface="Calibri"/>
                <a:cs typeface="Calibri"/>
              </a:rPr>
              <a:t>μ</a:t>
            </a:r>
            <a:r>
              <a:rPr sz="2200" i="1" dirty="0">
                <a:latin typeface="Calibri"/>
                <a:cs typeface="Calibri"/>
              </a:rPr>
              <a:t>πε</a:t>
            </a:r>
            <a:r>
              <a:rPr sz="2200" i="1" spc="-5" dirty="0">
                <a:latin typeface="Calibri"/>
                <a:cs typeface="Calibri"/>
              </a:rPr>
              <a:t>ι</a:t>
            </a:r>
            <a:r>
              <a:rPr sz="2200" i="1" dirty="0">
                <a:latin typeface="Calibri"/>
                <a:cs typeface="Calibri"/>
              </a:rPr>
              <a:t>ρ</a:t>
            </a:r>
            <a:r>
              <a:rPr sz="2200" i="1" spc="-5" dirty="0">
                <a:latin typeface="Calibri"/>
                <a:cs typeface="Calibri"/>
              </a:rPr>
              <a:t>ι</a:t>
            </a:r>
            <a:r>
              <a:rPr sz="2200" i="1" dirty="0">
                <a:latin typeface="Calibri"/>
                <a:cs typeface="Calibri"/>
              </a:rPr>
              <a:t>κή</a:t>
            </a:r>
            <a:r>
              <a:rPr sz="2200" i="1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γε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ευσ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: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5" dirty="0">
                <a:latin typeface="Calibri"/>
                <a:cs typeface="Calibri"/>
              </a:rPr>
              <a:t>λ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πε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15" dirty="0">
                <a:latin typeface="Calibri"/>
                <a:cs typeface="Calibri"/>
              </a:rPr>
              <a:t>όλ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 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30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γ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ς)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επ</a:t>
            </a:r>
            <a:r>
              <a:rPr sz="2200" spc="-30" dirty="0">
                <a:latin typeface="Calibri"/>
                <a:cs typeface="Calibri"/>
              </a:rPr>
              <a:t>ι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ρέπει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 γε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εύσ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ευρ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ά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σε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ν ευρύ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ερο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5" dirty="0">
                <a:latin typeface="Calibri"/>
                <a:cs typeface="Calibri"/>
              </a:rPr>
              <a:t>λ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θυσ</a:t>
            </a:r>
            <a:r>
              <a:rPr sz="2200" spc="-1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ό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6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ϋπ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dirty="0">
                <a:latin typeface="Calibri"/>
                <a:cs typeface="Calibri"/>
              </a:rPr>
              <a:t>θ</a:t>
            </a:r>
            <a:r>
              <a:rPr sz="2200" spc="-25" dirty="0">
                <a:latin typeface="Calibri"/>
                <a:cs typeface="Calibri"/>
              </a:rPr>
              <a:t>ε</a:t>
            </a:r>
            <a:r>
              <a:rPr sz="2200" dirty="0">
                <a:latin typeface="Calibri"/>
                <a:cs typeface="Calibri"/>
              </a:rPr>
              <a:t>ση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 δ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30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γ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30" dirty="0">
                <a:latin typeface="Calibri"/>
                <a:cs typeface="Calibri"/>
              </a:rPr>
              <a:t>ί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πό 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κ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ψ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15" dirty="0">
                <a:latin typeface="Calibri"/>
                <a:cs typeface="Calibri"/>
              </a:rPr>
              <a:t>ν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πρ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σωπευ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ό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ευρύ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ερ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 π</a:t>
            </a:r>
            <a:r>
              <a:rPr sz="2200" spc="5" dirty="0">
                <a:latin typeface="Calibri"/>
                <a:cs typeface="Calibri"/>
              </a:rPr>
              <a:t>λ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θυσ</a:t>
            </a:r>
            <a:r>
              <a:rPr sz="2200" spc="-15" dirty="0">
                <a:latin typeface="Calibri"/>
                <a:cs typeface="Calibri"/>
              </a:rPr>
              <a:t>μ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ύ.</a:t>
            </a:r>
            <a:endParaRPr sz="2200">
              <a:latin typeface="Calibri"/>
              <a:cs typeface="Calibri"/>
            </a:endParaRPr>
          </a:p>
          <a:p>
            <a:pPr marL="268605" marR="245745" indent="-256540">
              <a:lnSpc>
                <a:spcPct val="100000"/>
              </a:lnSpc>
              <a:spcBef>
                <a:spcPts val="405"/>
              </a:spcBef>
            </a:pPr>
            <a:r>
              <a:rPr sz="1450" spc="1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450" spc="-22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2200" dirty="0">
                <a:latin typeface="Calibri"/>
                <a:cs typeface="Calibri"/>
              </a:rPr>
              <a:t>Τέ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ύπ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γε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ευση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επ</a:t>
            </a:r>
            <a:r>
              <a:rPr sz="2200" spc="-30" dirty="0">
                <a:latin typeface="Calibri"/>
                <a:cs typeface="Calibri"/>
              </a:rPr>
              <a:t>ιχ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ρε</a:t>
            </a:r>
            <a:r>
              <a:rPr sz="2200" spc="-30" dirty="0">
                <a:latin typeface="Calibri"/>
                <a:cs typeface="Calibri"/>
              </a:rPr>
              <a:t>ί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έρευ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ες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επ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ς. Οι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ές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έρευ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ες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dirty="0">
                <a:latin typeface="Calibri"/>
                <a:cs typeface="Calibri"/>
              </a:rPr>
              <a:t>εν</a:t>
            </a:r>
            <a:r>
              <a:rPr sz="2200" spc="-5" dirty="0">
                <a:latin typeface="Calibri"/>
                <a:cs typeface="Calibri"/>
              </a:rPr>
              <a:t> δι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δι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ύν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60" dirty="0">
                <a:latin typeface="Calibri"/>
                <a:cs typeface="Calibri"/>
              </a:rPr>
              <a:t>ή</a:t>
            </a:r>
            <a:r>
              <a:rPr sz="220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35" dirty="0">
                <a:latin typeface="Calibri"/>
                <a:cs typeface="Calibri"/>
              </a:rPr>
              <a:t>η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φ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 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dirty="0">
                <a:latin typeface="Calibri"/>
                <a:cs typeface="Calibri"/>
              </a:rPr>
              <a:t>εν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χ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15" dirty="0">
                <a:latin typeface="Calibri"/>
                <a:cs typeface="Calibri"/>
              </a:rPr>
              <a:t>μ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ύν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ως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30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γ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15" dirty="0">
                <a:latin typeface="Calibri"/>
                <a:cs typeface="Calibri"/>
              </a:rPr>
              <a:t>το</a:t>
            </a:r>
            <a:r>
              <a:rPr sz="2200" spc="5" dirty="0">
                <a:latin typeface="Calibri"/>
                <a:cs typeface="Calibri"/>
              </a:rPr>
              <a:t>λ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κή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6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γ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κή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η 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30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γ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15" dirty="0">
                <a:latin typeface="Calibri"/>
                <a:cs typeface="Calibri"/>
              </a:rPr>
              <a:t>το</a:t>
            </a:r>
            <a:r>
              <a:rPr sz="2200" spc="5" dirty="0">
                <a:latin typeface="Calibri"/>
                <a:cs typeface="Calibri"/>
              </a:rPr>
              <a:t>λ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spc="-5" dirty="0">
                <a:latin typeface="Calibri"/>
                <a:cs typeface="Calibri"/>
              </a:rPr>
              <a:t>ψί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-30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θ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35" dirty="0">
                <a:latin typeface="Calibri"/>
                <a:cs typeface="Calibri"/>
              </a:rPr>
              <a:t>ή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ω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558019" y="6932676"/>
            <a:ext cx="15430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5</a:t>
            </a:r>
            <a:r>
              <a:rPr sz="1000" dirty="0">
                <a:latin typeface="Calibri"/>
                <a:cs typeface="Calibri"/>
              </a:rPr>
              <a:t>9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71235" y="6251212"/>
            <a:ext cx="3958590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</a:pPr>
            <a:r>
              <a:rPr sz="900" spc="5" dirty="0">
                <a:latin typeface="Lucida Sans Unicode"/>
                <a:cs typeface="Lucida Sans Unicode"/>
              </a:rPr>
              <a:t>Π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spc="-5" dirty="0">
                <a:latin typeface="Lucida Sans Unicode"/>
                <a:cs typeface="Lucida Sans Unicode"/>
              </a:rPr>
              <a:t>ο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spc="5" dirty="0">
                <a:latin typeface="Lucida Sans Unicode"/>
                <a:cs typeface="Lucida Sans Unicode"/>
              </a:rPr>
              <a:t>μ</a:t>
            </a:r>
            <a:r>
              <a:rPr sz="900" spc="-5" dirty="0">
                <a:latin typeface="Lucida Sans Unicode"/>
                <a:cs typeface="Lucida Sans Unicode"/>
              </a:rPr>
              <a:t>ο</a:t>
            </a:r>
            <a:r>
              <a:rPr sz="900" spc="-15" dirty="0">
                <a:latin typeface="Lucida Sans Unicode"/>
                <a:cs typeface="Lucida Sans Unicode"/>
              </a:rPr>
              <a:t>γ</a:t>
            </a:r>
            <a:r>
              <a:rPr sz="900" spc="5" dirty="0">
                <a:latin typeface="Lucida Sans Unicode"/>
                <a:cs typeface="Lucida Sans Unicode"/>
              </a:rPr>
              <a:t>ή</a:t>
            </a:r>
            <a:r>
              <a:rPr sz="900" spc="-85" dirty="0">
                <a:latin typeface="Lucida Sans Unicode"/>
                <a:cs typeface="Lucida Sans Unicode"/>
              </a:rPr>
              <a:t> 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spc="10" dirty="0">
                <a:latin typeface="Lucida Sans Unicode"/>
                <a:cs typeface="Lucida Sans Unicode"/>
              </a:rPr>
              <a:t>π</a:t>
            </a:r>
            <a:r>
              <a:rPr sz="900" spc="-5" dirty="0">
                <a:latin typeface="Lucida Sans Unicode"/>
                <a:cs typeface="Lucida Sans Unicode"/>
              </a:rPr>
              <a:t>ό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Τ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ιώ</a:t>
            </a:r>
            <a:r>
              <a:rPr sz="900" spc="15" dirty="0">
                <a:latin typeface="Lucida Sans Unicode"/>
                <a:cs typeface="Lucida Sans Unicode"/>
              </a:rPr>
              <a:t>λ</a:t>
            </a:r>
            <a:r>
              <a:rPr sz="900" spc="10" dirty="0">
                <a:latin typeface="Lucida Sans Unicode"/>
                <a:cs typeface="Lucida Sans Unicode"/>
              </a:rPr>
              <a:t>η</a:t>
            </a:r>
            <a:r>
              <a:rPr sz="900" dirty="0">
                <a:latin typeface="Lucida Sans Unicode"/>
                <a:cs typeface="Lucida Sans Unicode"/>
              </a:rPr>
              <a:t>ς,</a:t>
            </a:r>
            <a:r>
              <a:rPr sz="900" spc="-7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Γ</a:t>
            </a:r>
            <a:r>
              <a:rPr sz="900" dirty="0">
                <a:latin typeface="Lucida Sans Unicode"/>
                <a:cs typeface="Lucida Sans Unicode"/>
              </a:rPr>
              <a:t>. </a:t>
            </a:r>
            <a:r>
              <a:rPr sz="900" spc="-10" dirty="0">
                <a:latin typeface="Lucida Sans Unicode"/>
                <a:cs typeface="Lucida Sans Unicode"/>
              </a:rPr>
              <a:t>(</a:t>
            </a:r>
            <a:r>
              <a:rPr sz="900" spc="5" dirty="0">
                <a:latin typeface="Lucida Sans Unicode"/>
                <a:cs typeface="Lucida Sans Unicode"/>
              </a:rPr>
              <a:t>2014)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50" i="1" spc="-5" dirty="0">
                <a:latin typeface="Times New Roman"/>
                <a:cs typeface="Times New Roman"/>
              </a:rPr>
              <a:t>Μ</a:t>
            </a:r>
            <a:r>
              <a:rPr sz="950" i="1" spc="85" dirty="0">
                <a:latin typeface="Times New Roman"/>
                <a:cs typeface="Times New Roman"/>
              </a:rPr>
              <a:t>έ</a:t>
            </a:r>
            <a:r>
              <a:rPr sz="950" i="1" spc="95" dirty="0">
                <a:latin typeface="Times New Roman"/>
                <a:cs typeface="Times New Roman"/>
              </a:rPr>
              <a:t>θ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80" dirty="0">
                <a:latin typeface="Times New Roman"/>
                <a:cs typeface="Times New Roman"/>
              </a:rPr>
              <a:t>δ</a:t>
            </a:r>
            <a:r>
              <a:rPr sz="950" i="1" spc="70" dirty="0">
                <a:latin typeface="Times New Roman"/>
                <a:cs typeface="Times New Roman"/>
              </a:rPr>
              <a:t>οι</a:t>
            </a:r>
            <a:r>
              <a:rPr sz="950" i="1" spc="25" dirty="0">
                <a:latin typeface="Times New Roman"/>
                <a:cs typeface="Times New Roman"/>
              </a:rPr>
              <a:t> </a:t>
            </a:r>
            <a:r>
              <a:rPr sz="950" i="1" spc="-105" dirty="0">
                <a:latin typeface="Times New Roman"/>
                <a:cs typeface="Times New Roman"/>
              </a:rPr>
              <a:t>&amp;</a:t>
            </a:r>
            <a:r>
              <a:rPr sz="950" i="1" spc="35" dirty="0">
                <a:latin typeface="Times New Roman"/>
                <a:cs typeface="Times New Roman"/>
              </a:rPr>
              <a:t> </a:t>
            </a:r>
            <a:r>
              <a:rPr sz="950" i="1" spc="70" dirty="0">
                <a:latin typeface="Times New Roman"/>
                <a:cs typeface="Times New Roman"/>
              </a:rPr>
              <a:t>Τεχ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125" dirty="0">
                <a:latin typeface="Times New Roman"/>
                <a:cs typeface="Times New Roman"/>
              </a:rPr>
              <a:t>ές</a:t>
            </a:r>
            <a:r>
              <a:rPr sz="950" i="1" spc="-25" dirty="0">
                <a:latin typeface="Times New Roman"/>
                <a:cs typeface="Times New Roman"/>
              </a:rPr>
              <a:t> </a:t>
            </a:r>
            <a:r>
              <a:rPr sz="950" i="1" spc="40" dirty="0">
                <a:latin typeface="Times New Roman"/>
                <a:cs typeface="Times New Roman"/>
              </a:rPr>
              <a:t>Α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ά</a:t>
            </a:r>
            <a:r>
              <a:rPr sz="950" i="1" spc="135" dirty="0">
                <a:latin typeface="Times New Roman"/>
                <a:cs typeface="Times New Roman"/>
              </a:rPr>
              <a:t>λ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140" dirty="0">
                <a:latin typeface="Times New Roman"/>
                <a:cs typeface="Times New Roman"/>
              </a:rPr>
              <a:t>ς</a:t>
            </a:r>
            <a:r>
              <a:rPr sz="950" i="1" spc="85" dirty="0">
                <a:latin typeface="Times New Roman"/>
                <a:cs typeface="Times New Roman"/>
              </a:rPr>
              <a:t> 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Π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55" dirty="0">
                <a:latin typeface="Times New Roman"/>
                <a:cs typeface="Times New Roman"/>
              </a:rPr>
              <a:t>ι</a:t>
            </a:r>
            <a:r>
              <a:rPr sz="950" i="1" spc="85" dirty="0">
                <a:latin typeface="Times New Roman"/>
                <a:cs typeface="Times New Roman"/>
              </a:rPr>
              <a:t>ο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90" dirty="0">
                <a:latin typeface="Times New Roman"/>
                <a:cs typeface="Times New Roman"/>
              </a:rPr>
              <a:t>ή</a:t>
            </a:r>
            <a:r>
              <a:rPr sz="950" i="1" spc="-15" dirty="0">
                <a:latin typeface="Times New Roman"/>
                <a:cs typeface="Times New Roman"/>
              </a:rPr>
              <a:t> </a:t>
            </a:r>
            <a:r>
              <a:rPr sz="950" i="1" spc="-55" dirty="0">
                <a:latin typeface="Times New Roman"/>
                <a:cs typeface="Times New Roman"/>
              </a:rPr>
              <a:t>Έ</a:t>
            </a:r>
            <a:r>
              <a:rPr sz="950" i="1" spc="110" dirty="0">
                <a:latin typeface="Times New Roman"/>
                <a:cs typeface="Times New Roman"/>
              </a:rPr>
              <a:t>ρ</a:t>
            </a:r>
            <a:r>
              <a:rPr sz="950" i="1" spc="100" dirty="0">
                <a:latin typeface="Times New Roman"/>
                <a:cs typeface="Times New Roman"/>
              </a:rPr>
              <a:t>ε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α</a:t>
            </a:r>
            <a:r>
              <a:rPr sz="950" i="1" spc="45" dirty="0">
                <a:latin typeface="Times New Roman"/>
                <a:cs typeface="Times New Roman"/>
              </a:rPr>
              <a:t>,</a:t>
            </a:r>
            <a:r>
              <a:rPr sz="950" i="1" spc="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-5" dirty="0">
                <a:latin typeface="Lucida Sans Unicode"/>
                <a:cs typeface="Lucida Sans Unicode"/>
              </a:rPr>
              <a:t>θ</a:t>
            </a:r>
            <a:r>
              <a:rPr sz="900" spc="10" dirty="0">
                <a:latin typeface="Lucida Sans Unicode"/>
                <a:cs typeface="Lucida Sans Unicode"/>
              </a:rPr>
              <a:t>ή</a:t>
            </a:r>
            <a:r>
              <a:rPr sz="900" spc="5" dirty="0">
                <a:latin typeface="Lucida Sans Unicode"/>
                <a:cs typeface="Lucida Sans Unicode"/>
              </a:rPr>
              <a:t>ν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Εκ</a:t>
            </a:r>
            <a:r>
              <a:rPr sz="900" spc="-5" dirty="0">
                <a:latin typeface="Lucida Sans Unicode"/>
                <a:cs typeface="Lucida Sans Unicode"/>
              </a:rPr>
              <a:t>δό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εις</a:t>
            </a:r>
            <a:r>
              <a:rPr sz="900" spc="-7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Κ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-15" dirty="0">
                <a:latin typeface="Lucida Sans Unicode"/>
                <a:cs typeface="Lucida Sans Unicode"/>
              </a:rPr>
              <a:t>τ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10" dirty="0">
                <a:latin typeface="Lucida Sans Unicode"/>
                <a:cs typeface="Lucida Sans Unicode"/>
              </a:rPr>
              <a:t>κή</a:t>
            </a:r>
            <a:r>
              <a:rPr sz="900" dirty="0">
                <a:latin typeface="Lucida Sans Unicode"/>
                <a:cs typeface="Lucida Sans Unicode"/>
              </a:rPr>
              <a:t>.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603740" y="6928179"/>
            <a:ext cx="106680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Lucida Sans Unicode"/>
                <a:cs typeface="Lucida Sans Unicode"/>
              </a:rPr>
              <a:t>6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483" rIns="0" bIns="0" rtlCol="0">
            <a:spAutoFit/>
          </a:bodyPr>
          <a:lstStyle/>
          <a:p>
            <a:pPr marL="1232535">
              <a:lnSpc>
                <a:spcPct val="100000"/>
              </a:lnSpc>
            </a:pPr>
            <a:r>
              <a:rPr spc="-70" dirty="0">
                <a:solidFill>
                  <a:srgbClr val="000000"/>
                </a:solidFill>
              </a:rPr>
              <a:t>Τ</a:t>
            </a:r>
            <a:r>
              <a:rPr dirty="0">
                <a:solidFill>
                  <a:srgbClr val="000000"/>
                </a:solidFill>
              </a:rPr>
              <a:t>Ο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Ε</a:t>
            </a:r>
            <a:r>
              <a:rPr spc="-10" dirty="0">
                <a:solidFill>
                  <a:srgbClr val="000000"/>
                </a:solidFill>
              </a:rPr>
              <a:t>Ρ</a:t>
            </a:r>
            <a:r>
              <a:rPr dirty="0">
                <a:solidFill>
                  <a:srgbClr val="000000"/>
                </a:solidFill>
              </a:rPr>
              <a:t>ΕΥΝΗΤ</a:t>
            </a:r>
            <a:r>
              <a:rPr spc="-10" dirty="0">
                <a:solidFill>
                  <a:srgbClr val="000000"/>
                </a:solidFill>
              </a:rPr>
              <a:t>Ι</a:t>
            </a:r>
            <a:r>
              <a:rPr spc="-120" dirty="0">
                <a:solidFill>
                  <a:srgbClr val="000000"/>
                </a:solidFill>
              </a:rPr>
              <a:t>Κ</a:t>
            </a:r>
            <a:r>
              <a:rPr dirty="0">
                <a:solidFill>
                  <a:srgbClr val="000000"/>
                </a:solidFill>
              </a:rPr>
              <a:t>Ο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Ε</a:t>
            </a:r>
            <a:r>
              <a:rPr spc="-10" dirty="0">
                <a:solidFill>
                  <a:srgbClr val="000000"/>
                </a:solidFill>
              </a:rPr>
              <a:t>Ρ</a:t>
            </a:r>
            <a:r>
              <a:rPr spc="5" dirty="0">
                <a:solidFill>
                  <a:srgbClr val="000000"/>
                </a:solidFill>
              </a:rPr>
              <a:t>Ω</a:t>
            </a:r>
            <a:r>
              <a:rPr dirty="0">
                <a:solidFill>
                  <a:srgbClr val="000000"/>
                </a:solidFill>
              </a:rPr>
              <a:t>ΤΗ</a:t>
            </a:r>
            <a:r>
              <a:rPr spc="-10" dirty="0">
                <a:solidFill>
                  <a:srgbClr val="000000"/>
                </a:solidFill>
              </a:rPr>
              <a:t>Μ</a:t>
            </a:r>
            <a:r>
              <a:rPr dirty="0">
                <a:solidFill>
                  <a:srgbClr val="000000"/>
                </a:solidFill>
              </a:rPr>
              <a:t>Α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(</a:t>
            </a:r>
            <a:r>
              <a:rPr spc="-10" dirty="0">
                <a:solidFill>
                  <a:srgbClr val="000000"/>
                </a:solidFill>
              </a:rPr>
              <a:t>4</a:t>
            </a:r>
            <a:r>
              <a:rPr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52219" y="1785366"/>
            <a:ext cx="8126095" cy="3957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800" b="1" spc="-150" dirty="0">
                <a:latin typeface="Calibri"/>
                <a:cs typeface="Calibri"/>
              </a:rPr>
              <a:t>Τ</a:t>
            </a:r>
            <a:r>
              <a:rPr sz="1800" b="1" dirty="0">
                <a:latin typeface="Calibri"/>
                <a:cs typeface="Calibri"/>
              </a:rPr>
              <a:t>ο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α</a:t>
            </a:r>
            <a:r>
              <a:rPr sz="1800" b="1" spc="5" dirty="0">
                <a:latin typeface="Calibri"/>
                <a:cs typeface="Calibri"/>
              </a:rPr>
              <a:t>ρ</a:t>
            </a:r>
            <a:r>
              <a:rPr sz="1800" b="1" dirty="0">
                <a:latin typeface="Calibri"/>
                <a:cs typeface="Calibri"/>
              </a:rPr>
              <a:t>χ</a:t>
            </a:r>
            <a:r>
              <a:rPr sz="1800" b="1" spc="-15" dirty="0">
                <a:latin typeface="Calibri"/>
                <a:cs typeface="Calibri"/>
              </a:rPr>
              <a:t>ι</a:t>
            </a:r>
            <a:r>
              <a:rPr sz="1800" b="1" spc="-50" dirty="0">
                <a:latin typeface="Calibri"/>
                <a:cs typeface="Calibri"/>
              </a:rPr>
              <a:t>κ</a:t>
            </a:r>
            <a:r>
              <a:rPr sz="1800" b="1" dirty="0">
                <a:latin typeface="Calibri"/>
                <a:cs typeface="Calibri"/>
              </a:rPr>
              <a:t>ό</a:t>
            </a:r>
            <a:r>
              <a:rPr sz="1800" b="1" spc="-10" dirty="0">
                <a:latin typeface="Calibri"/>
                <a:cs typeface="Calibri"/>
              </a:rPr>
              <a:t> ε</a:t>
            </a:r>
            <a:r>
              <a:rPr sz="1800" b="1" spc="5" dirty="0">
                <a:latin typeface="Calibri"/>
                <a:cs typeface="Calibri"/>
              </a:rPr>
              <a:t>ρ</a:t>
            </a:r>
            <a:r>
              <a:rPr sz="1800" b="1" dirty="0">
                <a:latin typeface="Calibri"/>
                <a:cs typeface="Calibri"/>
              </a:rPr>
              <a:t>ώ</a:t>
            </a:r>
            <a:r>
              <a:rPr sz="1800" b="1" spc="-15" dirty="0">
                <a:latin typeface="Calibri"/>
                <a:cs typeface="Calibri"/>
              </a:rPr>
              <a:t>τ</a:t>
            </a:r>
            <a:r>
              <a:rPr sz="1800" b="1" dirty="0">
                <a:latin typeface="Calibri"/>
                <a:cs typeface="Calibri"/>
              </a:rPr>
              <a:t>η</a:t>
            </a:r>
            <a:r>
              <a:rPr sz="1800" b="1" spc="-5" dirty="0">
                <a:latin typeface="Calibri"/>
                <a:cs typeface="Calibri"/>
              </a:rPr>
              <a:t>μ</a:t>
            </a:r>
            <a:r>
              <a:rPr sz="1800" b="1" dirty="0">
                <a:latin typeface="Calibri"/>
                <a:cs typeface="Calibri"/>
              </a:rPr>
              <a:t>α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δ</a:t>
            </a:r>
            <a:r>
              <a:rPr sz="1800" b="1" spc="-10" dirty="0">
                <a:latin typeface="Calibri"/>
                <a:cs typeface="Calibri"/>
              </a:rPr>
              <a:t>ε</a:t>
            </a:r>
            <a:r>
              <a:rPr sz="1800" b="1" dirty="0">
                <a:latin typeface="Calibri"/>
                <a:cs typeface="Calibri"/>
              </a:rPr>
              <a:t>ν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ε</a:t>
            </a:r>
            <a:r>
              <a:rPr sz="1800" b="1" spc="-35" dirty="0">
                <a:latin typeface="Calibri"/>
                <a:cs typeface="Calibri"/>
              </a:rPr>
              <a:t>ί</a:t>
            </a:r>
            <a:r>
              <a:rPr sz="1800" b="1" spc="-10" dirty="0">
                <a:latin typeface="Calibri"/>
                <a:cs typeface="Calibri"/>
              </a:rPr>
              <a:t>να</a:t>
            </a:r>
            <a:r>
              <a:rPr sz="1800" b="1" dirty="0">
                <a:latin typeface="Calibri"/>
                <a:cs typeface="Calibri"/>
              </a:rPr>
              <a:t>ι</a:t>
            </a:r>
            <a:r>
              <a:rPr sz="1800" b="1" spc="35" dirty="0">
                <a:latin typeface="Calibri"/>
                <a:cs typeface="Calibri"/>
              </a:rPr>
              <a:t> </a:t>
            </a:r>
            <a:r>
              <a:rPr sz="1800" b="1" spc="-35" dirty="0">
                <a:latin typeface="Calibri"/>
                <a:cs typeface="Calibri"/>
              </a:rPr>
              <a:t>π</a:t>
            </a:r>
            <a:r>
              <a:rPr sz="1800" b="1" spc="-10" dirty="0">
                <a:latin typeface="Calibri"/>
                <a:cs typeface="Calibri"/>
              </a:rPr>
              <a:t>ά</a:t>
            </a:r>
            <a:r>
              <a:rPr sz="1800" b="1" spc="10" dirty="0">
                <a:latin typeface="Calibri"/>
                <a:cs typeface="Calibri"/>
              </a:rPr>
              <a:t>ν</a:t>
            </a:r>
            <a:r>
              <a:rPr sz="1800" b="1" spc="-35" dirty="0">
                <a:latin typeface="Calibri"/>
                <a:cs typeface="Calibri"/>
              </a:rPr>
              <a:t>τ</a:t>
            </a:r>
            <a:r>
              <a:rPr sz="1800" b="1" dirty="0">
                <a:latin typeface="Calibri"/>
                <a:cs typeface="Calibri"/>
              </a:rPr>
              <a:t>α</a:t>
            </a:r>
            <a:r>
              <a:rPr sz="1800" b="1" spc="4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κ</a:t>
            </a:r>
            <a:r>
              <a:rPr sz="1800" b="1" spc="-10" dirty="0">
                <a:latin typeface="Calibri"/>
                <a:cs typeface="Calibri"/>
              </a:rPr>
              <a:t>α</a:t>
            </a:r>
            <a:r>
              <a:rPr sz="1800" b="1" dirty="0">
                <a:latin typeface="Calibri"/>
                <a:cs typeface="Calibri"/>
              </a:rPr>
              <a:t>ι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35" dirty="0">
                <a:latin typeface="Calibri"/>
                <a:cs typeface="Calibri"/>
              </a:rPr>
              <a:t>τ</a:t>
            </a:r>
            <a:r>
              <a:rPr sz="1800" b="1" dirty="0">
                <a:latin typeface="Calibri"/>
                <a:cs typeface="Calibri"/>
              </a:rPr>
              <a:t>ο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τ</a:t>
            </a:r>
            <a:r>
              <a:rPr sz="1800" b="1" spc="-10" dirty="0">
                <a:latin typeface="Calibri"/>
                <a:cs typeface="Calibri"/>
              </a:rPr>
              <a:t>ε</a:t>
            </a:r>
            <a:r>
              <a:rPr sz="1800" b="1" spc="-35" dirty="0">
                <a:latin typeface="Calibri"/>
                <a:cs typeface="Calibri"/>
              </a:rPr>
              <a:t>λ</a:t>
            </a:r>
            <a:r>
              <a:rPr sz="1800" b="1" spc="-10" dirty="0">
                <a:latin typeface="Calibri"/>
                <a:cs typeface="Calibri"/>
              </a:rPr>
              <a:t>ι</a:t>
            </a:r>
            <a:r>
              <a:rPr sz="1800" b="1" spc="-50" dirty="0">
                <a:latin typeface="Calibri"/>
                <a:cs typeface="Calibri"/>
              </a:rPr>
              <a:t>κ</a:t>
            </a:r>
            <a:r>
              <a:rPr sz="1800" b="1" spc="-15" dirty="0">
                <a:latin typeface="Calibri"/>
                <a:cs typeface="Calibri"/>
              </a:rPr>
              <a:t>ό</a:t>
            </a:r>
            <a:r>
              <a:rPr sz="1800" b="1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8255" algn="just">
              <a:lnSpc>
                <a:spcPct val="150000"/>
              </a:lnSpc>
              <a:spcBef>
                <a:spcPts val="1080"/>
              </a:spcBef>
            </a:pPr>
            <a:r>
              <a:rPr sz="1800" b="1" spc="5" dirty="0">
                <a:latin typeface="Calibri"/>
                <a:cs typeface="Calibri"/>
              </a:rPr>
              <a:t>Ε</a:t>
            </a:r>
            <a:r>
              <a:rPr sz="1800" b="1" spc="-10" dirty="0">
                <a:latin typeface="Calibri"/>
                <a:cs typeface="Calibri"/>
              </a:rPr>
              <a:t>ν</a:t>
            </a:r>
            <a:r>
              <a:rPr sz="1800" b="1" dirty="0">
                <a:latin typeface="Calibri"/>
                <a:cs typeface="Calibri"/>
              </a:rPr>
              <a:t>ώ </a:t>
            </a:r>
            <a:r>
              <a:rPr sz="1800" b="1" spc="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ε</a:t>
            </a:r>
            <a:r>
              <a:rPr sz="1800" b="1" spc="-35" dirty="0">
                <a:latin typeface="Calibri"/>
                <a:cs typeface="Calibri"/>
              </a:rPr>
              <a:t>ί</a:t>
            </a:r>
            <a:r>
              <a:rPr sz="1800" b="1" spc="-10" dirty="0">
                <a:latin typeface="Calibri"/>
                <a:cs typeface="Calibri"/>
              </a:rPr>
              <a:t>να</a:t>
            </a:r>
            <a:r>
              <a:rPr sz="1800" b="1" dirty="0">
                <a:latin typeface="Calibri"/>
                <a:cs typeface="Calibri"/>
              </a:rPr>
              <a:t>ι </a:t>
            </a:r>
            <a:r>
              <a:rPr sz="1800" b="1" spc="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ση</a:t>
            </a:r>
            <a:r>
              <a:rPr sz="1800" b="1" spc="-10" dirty="0">
                <a:latin typeface="Calibri"/>
                <a:cs typeface="Calibri"/>
              </a:rPr>
              <a:t>μα</a:t>
            </a:r>
            <a:r>
              <a:rPr sz="1800" b="1" spc="15" dirty="0">
                <a:latin typeface="Calibri"/>
                <a:cs typeface="Calibri"/>
              </a:rPr>
              <a:t>ν</a:t>
            </a:r>
            <a:r>
              <a:rPr sz="1800" b="1" spc="10" dirty="0">
                <a:latin typeface="Calibri"/>
                <a:cs typeface="Calibri"/>
              </a:rPr>
              <a:t>τ</a:t>
            </a:r>
            <a:r>
              <a:rPr sz="1800" b="1" spc="-15" dirty="0">
                <a:latin typeface="Calibri"/>
                <a:cs typeface="Calibri"/>
              </a:rPr>
              <a:t>ι</a:t>
            </a:r>
            <a:r>
              <a:rPr sz="1800" b="1" spc="-50" dirty="0">
                <a:latin typeface="Calibri"/>
                <a:cs typeface="Calibri"/>
              </a:rPr>
              <a:t>κ</a:t>
            </a:r>
            <a:r>
              <a:rPr sz="1800" b="1" dirty="0">
                <a:latin typeface="Calibri"/>
                <a:cs typeface="Calibri"/>
              </a:rPr>
              <a:t>ό 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ν</a:t>
            </a:r>
            <a:r>
              <a:rPr sz="1800" b="1" dirty="0">
                <a:latin typeface="Calibri"/>
                <a:cs typeface="Calibri"/>
              </a:rPr>
              <a:t>α </a:t>
            </a:r>
            <a:r>
              <a:rPr sz="1800" b="1" spc="65" dirty="0">
                <a:latin typeface="Calibri"/>
                <a:cs typeface="Calibri"/>
              </a:rPr>
              <a:t> </a:t>
            </a:r>
            <a:r>
              <a:rPr sz="1800" b="1" spc="20" dirty="0">
                <a:latin typeface="Calibri"/>
                <a:cs typeface="Calibri"/>
              </a:rPr>
              <a:t>γ</a:t>
            </a:r>
            <a:r>
              <a:rPr sz="1800" b="1" spc="-10" dirty="0">
                <a:latin typeface="Calibri"/>
                <a:cs typeface="Calibri"/>
              </a:rPr>
              <a:t>ν</a:t>
            </a:r>
            <a:r>
              <a:rPr sz="1800" b="1" dirty="0">
                <a:latin typeface="Calibri"/>
                <a:cs typeface="Calibri"/>
              </a:rPr>
              <a:t>ω</a:t>
            </a:r>
            <a:r>
              <a:rPr sz="1800" b="1" spc="5" dirty="0">
                <a:latin typeface="Calibri"/>
                <a:cs typeface="Calibri"/>
              </a:rPr>
              <a:t>ρ</a:t>
            </a:r>
            <a:r>
              <a:rPr sz="1800" b="1" spc="-10" dirty="0">
                <a:latin typeface="Calibri"/>
                <a:cs typeface="Calibri"/>
              </a:rPr>
              <a:t>ίζο</a:t>
            </a:r>
            <a:r>
              <a:rPr sz="1800" b="1" spc="-5" dirty="0">
                <a:latin typeface="Calibri"/>
                <a:cs typeface="Calibri"/>
              </a:rPr>
              <a:t>υ</a:t>
            </a:r>
            <a:r>
              <a:rPr sz="1800" b="1" spc="-10" dirty="0">
                <a:latin typeface="Calibri"/>
                <a:cs typeface="Calibri"/>
              </a:rPr>
              <a:t>μ</a:t>
            </a:r>
            <a:r>
              <a:rPr sz="1800" b="1" dirty="0">
                <a:latin typeface="Calibri"/>
                <a:cs typeface="Calibri"/>
              </a:rPr>
              <a:t>ε 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τ</a:t>
            </a:r>
            <a:r>
              <a:rPr sz="1800" b="1" dirty="0">
                <a:latin typeface="Calibri"/>
                <a:cs typeface="Calibri"/>
              </a:rPr>
              <a:t>ι 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ψά</a:t>
            </a:r>
            <a:r>
              <a:rPr sz="1800" b="1" spc="25" dirty="0">
                <a:latin typeface="Calibri"/>
                <a:cs typeface="Calibri"/>
              </a:rPr>
              <a:t>χ</a:t>
            </a:r>
            <a:r>
              <a:rPr sz="1800" b="1" spc="-10" dirty="0">
                <a:latin typeface="Calibri"/>
                <a:cs typeface="Calibri"/>
              </a:rPr>
              <a:t>νο</a:t>
            </a:r>
            <a:r>
              <a:rPr sz="1800" b="1" spc="-5" dirty="0">
                <a:latin typeface="Calibri"/>
                <a:cs typeface="Calibri"/>
              </a:rPr>
              <a:t>υμ</a:t>
            </a:r>
            <a:r>
              <a:rPr sz="1800" b="1" spc="10" dirty="0">
                <a:latin typeface="Calibri"/>
                <a:cs typeface="Calibri"/>
              </a:rPr>
              <a:t>ε</a:t>
            </a:r>
            <a:r>
              <a:rPr sz="1800" b="1" dirty="0">
                <a:latin typeface="Calibri"/>
                <a:cs typeface="Calibri"/>
              </a:rPr>
              <a:t>, </a:t>
            </a:r>
            <a:r>
              <a:rPr sz="1800" b="1" spc="60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ε</a:t>
            </a:r>
            <a:r>
              <a:rPr sz="1800" b="1" spc="-35" dirty="0">
                <a:latin typeface="Calibri"/>
                <a:cs typeface="Calibri"/>
              </a:rPr>
              <a:t>ί</a:t>
            </a:r>
            <a:r>
              <a:rPr sz="1800" b="1" spc="-10" dirty="0">
                <a:latin typeface="Calibri"/>
                <a:cs typeface="Calibri"/>
              </a:rPr>
              <a:t>ν</a:t>
            </a:r>
            <a:r>
              <a:rPr sz="1800" b="1" spc="15" dirty="0">
                <a:latin typeface="Calibri"/>
                <a:cs typeface="Calibri"/>
              </a:rPr>
              <a:t>α</a:t>
            </a:r>
            <a:r>
              <a:rPr sz="1800" b="1" dirty="0">
                <a:latin typeface="Calibri"/>
                <a:cs typeface="Calibri"/>
              </a:rPr>
              <a:t>ι 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spc="-35" dirty="0">
                <a:latin typeface="Calibri"/>
                <a:cs typeface="Calibri"/>
              </a:rPr>
              <a:t>λ</a:t>
            </a:r>
            <a:r>
              <a:rPr sz="1800" b="1" spc="-10" dirty="0">
                <a:latin typeface="Calibri"/>
                <a:cs typeface="Calibri"/>
              </a:rPr>
              <a:t>ά</a:t>
            </a:r>
            <a:r>
              <a:rPr sz="1800" b="1" spc="25" dirty="0">
                <a:latin typeface="Calibri"/>
                <a:cs typeface="Calibri"/>
              </a:rPr>
              <a:t>θ</a:t>
            </a:r>
            <a:r>
              <a:rPr sz="1800" b="1" spc="-10" dirty="0">
                <a:latin typeface="Calibri"/>
                <a:cs typeface="Calibri"/>
              </a:rPr>
              <a:t>ο</a:t>
            </a:r>
            <a:r>
              <a:rPr sz="1800" b="1" dirty="0">
                <a:latin typeface="Calibri"/>
                <a:cs typeface="Calibri"/>
              </a:rPr>
              <a:t>ς 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ν</a:t>
            </a:r>
            <a:r>
              <a:rPr sz="1800" b="1" dirty="0">
                <a:latin typeface="Calibri"/>
                <a:cs typeface="Calibri"/>
              </a:rPr>
              <a:t>α </a:t>
            </a:r>
            <a:r>
              <a:rPr sz="1800" b="1" spc="6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μ</a:t>
            </a:r>
            <a:r>
              <a:rPr sz="1800" b="1" spc="-20" dirty="0">
                <a:latin typeface="Calibri"/>
                <a:cs typeface="Calibri"/>
              </a:rPr>
              <a:t>η</a:t>
            </a:r>
            <a:r>
              <a:rPr sz="1800" b="1" dirty="0">
                <a:latin typeface="Calibri"/>
                <a:cs typeface="Calibri"/>
              </a:rPr>
              <a:t>ν 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εί</a:t>
            </a:r>
            <a:r>
              <a:rPr sz="1800" b="1" spc="15" dirty="0">
                <a:latin typeface="Calibri"/>
                <a:cs typeface="Calibri"/>
              </a:rPr>
              <a:t>μ</a:t>
            </a:r>
            <a:r>
              <a:rPr sz="1800" b="1" spc="-35" dirty="0">
                <a:latin typeface="Calibri"/>
                <a:cs typeface="Calibri"/>
              </a:rPr>
              <a:t>α</a:t>
            </a:r>
            <a:r>
              <a:rPr sz="1800" b="1" spc="25" dirty="0">
                <a:latin typeface="Calibri"/>
                <a:cs typeface="Calibri"/>
              </a:rPr>
              <a:t>σ</a:t>
            </a:r>
            <a:r>
              <a:rPr sz="1800" b="1" spc="-15" dirty="0">
                <a:latin typeface="Calibri"/>
                <a:cs typeface="Calibri"/>
              </a:rPr>
              <a:t>τ</a:t>
            </a:r>
            <a:r>
              <a:rPr sz="1800" b="1" dirty="0">
                <a:latin typeface="Calibri"/>
                <a:cs typeface="Calibri"/>
              </a:rPr>
              <a:t>ε </a:t>
            </a:r>
            <a:r>
              <a:rPr sz="1800" b="1" spc="-10" dirty="0">
                <a:latin typeface="Calibri"/>
                <a:cs typeface="Calibri"/>
              </a:rPr>
              <a:t>ανο</a:t>
            </a:r>
            <a:r>
              <a:rPr sz="1800" b="1" spc="-15" dirty="0">
                <a:latin typeface="Calibri"/>
                <a:cs typeface="Calibri"/>
              </a:rPr>
              <a:t>ι</a:t>
            </a:r>
            <a:r>
              <a:rPr sz="1800" b="1" spc="20" dirty="0">
                <a:latin typeface="Calibri"/>
                <a:cs typeface="Calibri"/>
              </a:rPr>
              <a:t>κ</a:t>
            </a:r>
            <a:r>
              <a:rPr sz="1800" b="1" spc="-35" dirty="0">
                <a:latin typeface="Calibri"/>
                <a:cs typeface="Calibri"/>
              </a:rPr>
              <a:t>τ</a:t>
            </a:r>
            <a:r>
              <a:rPr sz="1800" b="1" spc="10" dirty="0">
                <a:latin typeface="Calibri"/>
                <a:cs typeface="Calibri"/>
              </a:rPr>
              <a:t>ο</a:t>
            </a:r>
            <a:r>
              <a:rPr sz="1800" b="1" dirty="0">
                <a:latin typeface="Calibri"/>
                <a:cs typeface="Calibri"/>
              </a:rPr>
              <a:t>ί 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spc="15" dirty="0">
                <a:latin typeface="Calibri"/>
                <a:cs typeface="Calibri"/>
              </a:rPr>
              <a:t>α</a:t>
            </a:r>
            <a:r>
              <a:rPr sz="1800" b="1" spc="-10" dirty="0">
                <a:latin typeface="Calibri"/>
                <a:cs typeface="Calibri"/>
              </a:rPr>
              <a:t>πέ</a:t>
            </a:r>
            <a:r>
              <a:rPr sz="1800" b="1" spc="15" dirty="0">
                <a:latin typeface="Calibri"/>
                <a:cs typeface="Calibri"/>
              </a:rPr>
              <a:t>ν</a:t>
            </a:r>
            <a:r>
              <a:rPr sz="1800" b="1" spc="-10" dirty="0">
                <a:latin typeface="Calibri"/>
                <a:cs typeface="Calibri"/>
              </a:rPr>
              <a:t>α</a:t>
            </a:r>
            <a:r>
              <a:rPr sz="1800" b="1" spc="10" dirty="0">
                <a:latin typeface="Calibri"/>
                <a:cs typeface="Calibri"/>
              </a:rPr>
              <a:t>ντ</a:t>
            </a:r>
            <a:r>
              <a:rPr sz="1800" b="1" dirty="0">
                <a:latin typeface="Calibri"/>
                <a:cs typeface="Calibri"/>
              </a:rPr>
              <a:t>ι 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σε 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νέ</a:t>
            </a:r>
            <a:r>
              <a:rPr sz="1800" b="1" dirty="0">
                <a:latin typeface="Calibri"/>
                <a:cs typeface="Calibri"/>
              </a:rPr>
              <a:t>α 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ε</a:t>
            </a:r>
            <a:r>
              <a:rPr sz="1800" b="1" spc="5" dirty="0">
                <a:latin typeface="Calibri"/>
                <a:cs typeface="Calibri"/>
              </a:rPr>
              <a:t>ρ</a:t>
            </a:r>
            <a:r>
              <a:rPr sz="1800" b="1" dirty="0">
                <a:latin typeface="Calibri"/>
                <a:cs typeface="Calibri"/>
              </a:rPr>
              <a:t>ω</a:t>
            </a:r>
            <a:r>
              <a:rPr sz="1800" b="1" spc="-15" dirty="0">
                <a:latin typeface="Calibri"/>
                <a:cs typeface="Calibri"/>
              </a:rPr>
              <a:t>τ</a:t>
            </a:r>
            <a:r>
              <a:rPr sz="1800" b="1" dirty="0">
                <a:latin typeface="Calibri"/>
                <a:cs typeface="Calibri"/>
              </a:rPr>
              <a:t>ή</a:t>
            </a:r>
            <a:r>
              <a:rPr sz="1800" b="1" spc="-5" dirty="0">
                <a:latin typeface="Calibri"/>
                <a:cs typeface="Calibri"/>
              </a:rPr>
              <a:t>μ</a:t>
            </a:r>
            <a:r>
              <a:rPr sz="1800" b="1" spc="-10" dirty="0">
                <a:latin typeface="Calibri"/>
                <a:cs typeface="Calibri"/>
              </a:rPr>
              <a:t>α</a:t>
            </a:r>
            <a:r>
              <a:rPr sz="1800" b="1" spc="-35" dirty="0">
                <a:latin typeface="Calibri"/>
                <a:cs typeface="Calibri"/>
              </a:rPr>
              <a:t>τ</a:t>
            </a:r>
            <a:r>
              <a:rPr sz="1800" b="1" dirty="0">
                <a:latin typeface="Calibri"/>
                <a:cs typeface="Calibri"/>
              </a:rPr>
              <a:t>α 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(ί</a:t>
            </a:r>
            <a:r>
              <a:rPr sz="1800" b="1" dirty="0">
                <a:latin typeface="Calibri"/>
                <a:cs typeface="Calibri"/>
              </a:rPr>
              <a:t>σως 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κ</a:t>
            </a:r>
            <a:r>
              <a:rPr sz="1800" b="1" spc="-10" dirty="0">
                <a:latin typeface="Calibri"/>
                <a:cs typeface="Calibri"/>
              </a:rPr>
              <a:t>α</a:t>
            </a:r>
            <a:r>
              <a:rPr sz="1800" b="1" dirty="0">
                <a:latin typeface="Calibri"/>
                <a:cs typeface="Calibri"/>
              </a:rPr>
              <a:t>ι 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ση</a:t>
            </a:r>
            <a:r>
              <a:rPr sz="1800" b="1" spc="-5" dirty="0">
                <a:latin typeface="Calibri"/>
                <a:cs typeface="Calibri"/>
              </a:rPr>
              <a:t>μ</a:t>
            </a:r>
            <a:r>
              <a:rPr sz="1800" b="1" spc="-10" dirty="0">
                <a:latin typeface="Calibri"/>
                <a:cs typeface="Calibri"/>
              </a:rPr>
              <a:t>α</a:t>
            </a:r>
            <a:r>
              <a:rPr sz="1800" b="1" spc="10" dirty="0">
                <a:latin typeface="Calibri"/>
                <a:cs typeface="Calibri"/>
              </a:rPr>
              <a:t>ντ</a:t>
            </a:r>
            <a:r>
              <a:rPr sz="1800" b="1" spc="-15" dirty="0">
                <a:latin typeface="Calibri"/>
                <a:cs typeface="Calibri"/>
              </a:rPr>
              <a:t>ι</a:t>
            </a:r>
            <a:r>
              <a:rPr sz="1800" b="1" spc="-50" dirty="0">
                <a:latin typeface="Calibri"/>
                <a:cs typeface="Calibri"/>
              </a:rPr>
              <a:t>κ</a:t>
            </a:r>
            <a:r>
              <a:rPr sz="1800" b="1" spc="-10" dirty="0">
                <a:latin typeface="Calibri"/>
                <a:cs typeface="Calibri"/>
              </a:rPr>
              <a:t>ό</a:t>
            </a:r>
            <a:r>
              <a:rPr sz="1800" b="1" spc="10" dirty="0">
                <a:latin typeface="Calibri"/>
                <a:cs typeface="Calibri"/>
              </a:rPr>
              <a:t>τ</a:t>
            </a:r>
            <a:r>
              <a:rPr sz="1800" b="1" spc="-10" dirty="0">
                <a:latin typeface="Calibri"/>
                <a:cs typeface="Calibri"/>
              </a:rPr>
              <a:t>ε</a:t>
            </a:r>
            <a:r>
              <a:rPr sz="1800" b="1" spc="5" dirty="0">
                <a:latin typeface="Calibri"/>
                <a:cs typeface="Calibri"/>
              </a:rPr>
              <a:t>ρ</a:t>
            </a:r>
            <a:r>
              <a:rPr sz="1800" b="1" spc="-10" dirty="0">
                <a:latin typeface="Calibri"/>
                <a:cs typeface="Calibri"/>
              </a:rPr>
              <a:t>α</a:t>
            </a:r>
            <a:r>
              <a:rPr sz="1800" b="1" dirty="0">
                <a:latin typeface="Calibri"/>
                <a:cs typeface="Calibri"/>
              </a:rPr>
              <a:t>) 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π</a:t>
            </a:r>
            <a:r>
              <a:rPr sz="1800" b="1" spc="10" dirty="0">
                <a:latin typeface="Calibri"/>
                <a:cs typeface="Calibri"/>
              </a:rPr>
              <a:t>ο</a:t>
            </a:r>
            <a:r>
              <a:rPr sz="1800" b="1" dirty="0">
                <a:latin typeface="Calibri"/>
                <a:cs typeface="Calibri"/>
              </a:rPr>
              <a:t>υ 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π</a:t>
            </a:r>
            <a:r>
              <a:rPr sz="1800" b="1" spc="5" dirty="0">
                <a:latin typeface="Calibri"/>
                <a:cs typeface="Calibri"/>
              </a:rPr>
              <a:t>ρ</a:t>
            </a:r>
            <a:r>
              <a:rPr sz="1800" b="1" spc="-10" dirty="0">
                <a:latin typeface="Calibri"/>
                <a:cs typeface="Calibri"/>
              </a:rPr>
              <a:t>ο</a:t>
            </a:r>
            <a:r>
              <a:rPr sz="1800" b="1" spc="-25" dirty="0">
                <a:latin typeface="Calibri"/>
                <a:cs typeface="Calibri"/>
              </a:rPr>
              <a:t>κ</a:t>
            </a:r>
            <a:r>
              <a:rPr sz="1800" b="1" spc="-5" dirty="0">
                <a:latin typeface="Calibri"/>
                <a:cs typeface="Calibri"/>
              </a:rPr>
              <a:t>ύ</a:t>
            </a:r>
            <a:r>
              <a:rPr sz="1800" b="1" spc="10" dirty="0">
                <a:latin typeface="Calibri"/>
                <a:cs typeface="Calibri"/>
              </a:rPr>
              <a:t>π</a:t>
            </a:r>
            <a:r>
              <a:rPr sz="1800" b="1" spc="-35" dirty="0">
                <a:latin typeface="Calibri"/>
                <a:cs typeface="Calibri"/>
              </a:rPr>
              <a:t>τ</a:t>
            </a:r>
            <a:r>
              <a:rPr sz="1800" b="1" spc="10" dirty="0">
                <a:latin typeface="Calibri"/>
                <a:cs typeface="Calibri"/>
              </a:rPr>
              <a:t>ο</a:t>
            </a:r>
            <a:r>
              <a:rPr sz="1800" b="1" spc="20" dirty="0">
                <a:latin typeface="Calibri"/>
                <a:cs typeface="Calibri"/>
              </a:rPr>
              <a:t>υ</a:t>
            </a:r>
            <a:r>
              <a:rPr sz="1800" b="1" dirty="0">
                <a:latin typeface="Calibri"/>
                <a:cs typeface="Calibri"/>
              </a:rPr>
              <a:t>ν </a:t>
            </a:r>
            <a:r>
              <a:rPr sz="1800" b="1" spc="-50" dirty="0">
                <a:latin typeface="Calibri"/>
                <a:cs typeface="Calibri"/>
              </a:rPr>
              <a:t>κ</a:t>
            </a:r>
            <a:r>
              <a:rPr sz="1800" b="1" spc="-10" dirty="0">
                <a:latin typeface="Calibri"/>
                <a:cs typeface="Calibri"/>
              </a:rPr>
              <a:t>α</a:t>
            </a:r>
            <a:r>
              <a:rPr sz="1800" b="1" spc="-35" dirty="0">
                <a:latin typeface="Calibri"/>
                <a:cs typeface="Calibri"/>
              </a:rPr>
              <a:t>τ</a:t>
            </a:r>
            <a:r>
              <a:rPr sz="1800" b="1" dirty="0">
                <a:latin typeface="Calibri"/>
                <a:cs typeface="Calibri"/>
              </a:rPr>
              <a:t>ά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τ</a:t>
            </a:r>
            <a:r>
              <a:rPr sz="1800" b="1" dirty="0">
                <a:latin typeface="Calibri"/>
                <a:cs typeface="Calibri"/>
              </a:rPr>
              <a:t>η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δ</a:t>
            </a:r>
            <a:r>
              <a:rPr sz="1800" b="1" spc="-15" dirty="0">
                <a:latin typeface="Calibri"/>
                <a:cs typeface="Calibri"/>
              </a:rPr>
              <a:t>ι</a:t>
            </a:r>
            <a:r>
              <a:rPr sz="1800" b="1" spc="-10" dirty="0">
                <a:latin typeface="Calibri"/>
                <a:cs typeface="Calibri"/>
              </a:rPr>
              <a:t>ά</a:t>
            </a:r>
            <a:r>
              <a:rPr sz="1800" b="1" spc="5" dirty="0">
                <a:latin typeface="Calibri"/>
                <a:cs typeface="Calibri"/>
              </a:rPr>
              <a:t>ρ</a:t>
            </a:r>
            <a:r>
              <a:rPr sz="1800" b="1" spc="-25" dirty="0">
                <a:latin typeface="Calibri"/>
                <a:cs typeface="Calibri"/>
              </a:rPr>
              <a:t>κ</a:t>
            </a:r>
            <a:r>
              <a:rPr sz="1800" b="1" spc="-10" dirty="0">
                <a:latin typeface="Calibri"/>
                <a:cs typeface="Calibri"/>
              </a:rPr>
              <a:t>ε</a:t>
            </a:r>
            <a:r>
              <a:rPr sz="1800" b="1" spc="-15" dirty="0">
                <a:latin typeface="Calibri"/>
                <a:cs typeface="Calibri"/>
              </a:rPr>
              <a:t>ι</a:t>
            </a:r>
            <a:r>
              <a:rPr sz="1800" b="1" dirty="0">
                <a:latin typeface="Calibri"/>
                <a:cs typeface="Calibri"/>
              </a:rPr>
              <a:t>α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τ</a:t>
            </a:r>
            <a:r>
              <a:rPr sz="1800" b="1" dirty="0">
                <a:latin typeface="Calibri"/>
                <a:cs typeface="Calibri"/>
              </a:rPr>
              <a:t>ης</a:t>
            </a:r>
            <a:r>
              <a:rPr sz="1800" b="1" spc="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ε</a:t>
            </a:r>
            <a:r>
              <a:rPr sz="1800" b="1" spc="5" dirty="0">
                <a:latin typeface="Calibri"/>
                <a:cs typeface="Calibri"/>
              </a:rPr>
              <a:t>ρ</a:t>
            </a:r>
            <a:r>
              <a:rPr sz="1800" b="1" spc="-10" dirty="0">
                <a:latin typeface="Calibri"/>
                <a:cs typeface="Calibri"/>
              </a:rPr>
              <a:t>ε</a:t>
            </a:r>
            <a:r>
              <a:rPr sz="1800" b="1" spc="-5" dirty="0">
                <a:latin typeface="Calibri"/>
                <a:cs typeface="Calibri"/>
              </a:rPr>
              <a:t>υ</a:t>
            </a:r>
            <a:r>
              <a:rPr sz="1800" b="1" spc="-10" dirty="0">
                <a:latin typeface="Calibri"/>
                <a:cs typeface="Calibri"/>
              </a:rPr>
              <a:t>ν</a:t>
            </a:r>
            <a:r>
              <a:rPr sz="1800" b="1" spc="-20" dirty="0">
                <a:latin typeface="Calibri"/>
                <a:cs typeface="Calibri"/>
              </a:rPr>
              <a:t>η</a:t>
            </a:r>
            <a:r>
              <a:rPr sz="1800" b="1" spc="-15" dirty="0">
                <a:latin typeface="Calibri"/>
                <a:cs typeface="Calibri"/>
              </a:rPr>
              <a:t>τι</a:t>
            </a:r>
            <a:r>
              <a:rPr sz="1800" b="1" dirty="0">
                <a:latin typeface="Calibri"/>
                <a:cs typeface="Calibri"/>
              </a:rPr>
              <a:t>κής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δ</a:t>
            </a:r>
            <a:r>
              <a:rPr sz="1800" b="1" spc="-15" dirty="0">
                <a:latin typeface="Calibri"/>
                <a:cs typeface="Calibri"/>
              </a:rPr>
              <a:t>ι</a:t>
            </a:r>
            <a:r>
              <a:rPr sz="1800" b="1" spc="-35" dirty="0">
                <a:latin typeface="Calibri"/>
                <a:cs typeface="Calibri"/>
              </a:rPr>
              <a:t>α</a:t>
            </a:r>
            <a:r>
              <a:rPr sz="1800" b="1" dirty="0">
                <a:latin typeface="Calibri"/>
                <a:cs typeface="Calibri"/>
              </a:rPr>
              <a:t>δ</a:t>
            </a:r>
            <a:r>
              <a:rPr sz="1800" b="1" spc="-10" dirty="0">
                <a:latin typeface="Calibri"/>
                <a:cs typeface="Calibri"/>
              </a:rPr>
              <a:t>ι</a:t>
            </a:r>
            <a:r>
              <a:rPr sz="1800" b="1" spc="-50" dirty="0">
                <a:latin typeface="Calibri"/>
                <a:cs typeface="Calibri"/>
              </a:rPr>
              <a:t>κ</a:t>
            </a:r>
            <a:r>
              <a:rPr sz="1800" b="1" spc="-35" dirty="0">
                <a:latin typeface="Calibri"/>
                <a:cs typeface="Calibri"/>
              </a:rPr>
              <a:t>α</a:t>
            </a:r>
            <a:r>
              <a:rPr sz="1800" b="1" dirty="0">
                <a:latin typeface="Calibri"/>
                <a:cs typeface="Calibri"/>
              </a:rPr>
              <a:t>σ</a:t>
            </a:r>
            <a:r>
              <a:rPr sz="1800" b="1" spc="-10" dirty="0">
                <a:latin typeface="Calibri"/>
                <a:cs typeface="Calibri"/>
              </a:rPr>
              <a:t>ία</a:t>
            </a:r>
            <a:r>
              <a:rPr sz="1800" b="1" spc="5" dirty="0">
                <a:latin typeface="Calibri"/>
                <a:cs typeface="Calibri"/>
              </a:rPr>
              <a:t>ς</a:t>
            </a:r>
            <a:r>
              <a:rPr sz="1800" b="1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9525" algn="just">
              <a:lnSpc>
                <a:spcPct val="150000"/>
              </a:lnSpc>
              <a:spcBef>
                <a:spcPts val="1080"/>
              </a:spcBef>
            </a:pPr>
            <a:r>
              <a:rPr sz="1800" b="1" spc="-5" dirty="0">
                <a:latin typeface="Calibri"/>
                <a:cs typeface="Calibri"/>
              </a:rPr>
              <a:t>Τ</a:t>
            </a:r>
            <a:r>
              <a:rPr sz="1800" b="1" dirty="0">
                <a:latin typeface="Calibri"/>
                <a:cs typeface="Calibri"/>
              </a:rPr>
              <a:t>α 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ε</a:t>
            </a:r>
            <a:r>
              <a:rPr sz="1800" b="1" spc="5" dirty="0">
                <a:latin typeface="Calibri"/>
                <a:cs typeface="Calibri"/>
              </a:rPr>
              <a:t>ρ</a:t>
            </a:r>
            <a:r>
              <a:rPr sz="1800" b="1" dirty="0">
                <a:latin typeface="Calibri"/>
                <a:cs typeface="Calibri"/>
              </a:rPr>
              <a:t>ω</a:t>
            </a:r>
            <a:r>
              <a:rPr sz="1800" b="1" spc="-15" dirty="0">
                <a:latin typeface="Calibri"/>
                <a:cs typeface="Calibri"/>
              </a:rPr>
              <a:t>τ</a:t>
            </a:r>
            <a:r>
              <a:rPr sz="1800" b="1" dirty="0">
                <a:latin typeface="Calibri"/>
                <a:cs typeface="Calibri"/>
              </a:rPr>
              <a:t>ή</a:t>
            </a:r>
            <a:r>
              <a:rPr sz="1800" b="1" spc="-5" dirty="0">
                <a:latin typeface="Calibri"/>
                <a:cs typeface="Calibri"/>
              </a:rPr>
              <a:t>μ</a:t>
            </a:r>
            <a:r>
              <a:rPr sz="1800" b="1" spc="-10" dirty="0">
                <a:latin typeface="Calibri"/>
                <a:cs typeface="Calibri"/>
              </a:rPr>
              <a:t>α</a:t>
            </a:r>
            <a:r>
              <a:rPr sz="1800" b="1" spc="-35" dirty="0">
                <a:latin typeface="Calibri"/>
                <a:cs typeface="Calibri"/>
              </a:rPr>
              <a:t>τ</a:t>
            </a:r>
            <a:r>
              <a:rPr sz="1800" b="1" dirty="0">
                <a:latin typeface="Calibri"/>
                <a:cs typeface="Calibri"/>
              </a:rPr>
              <a:t>α 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μ</a:t>
            </a:r>
            <a:r>
              <a:rPr sz="1800" b="1" spc="-10" dirty="0">
                <a:latin typeface="Calibri"/>
                <a:cs typeface="Calibri"/>
              </a:rPr>
              <a:t>πο</a:t>
            </a:r>
            <a:r>
              <a:rPr sz="1800" b="1" spc="5" dirty="0">
                <a:latin typeface="Calibri"/>
                <a:cs typeface="Calibri"/>
              </a:rPr>
              <a:t>ρ</a:t>
            </a:r>
            <a:r>
              <a:rPr sz="1800" b="1" spc="-10" dirty="0">
                <a:latin typeface="Calibri"/>
                <a:cs typeface="Calibri"/>
              </a:rPr>
              <a:t>ο</a:t>
            </a:r>
            <a:r>
              <a:rPr sz="1800" b="1" spc="-5" dirty="0">
                <a:latin typeface="Calibri"/>
                <a:cs typeface="Calibri"/>
              </a:rPr>
              <a:t>ύ</a:t>
            </a:r>
            <a:r>
              <a:rPr sz="1800" b="1" dirty="0">
                <a:latin typeface="Calibri"/>
                <a:cs typeface="Calibri"/>
              </a:rPr>
              <a:t>ν 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ν</a:t>
            </a:r>
            <a:r>
              <a:rPr sz="1800" b="1" dirty="0">
                <a:latin typeface="Calibri"/>
                <a:cs typeface="Calibri"/>
              </a:rPr>
              <a:t>α 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τ</a:t>
            </a:r>
            <a:r>
              <a:rPr sz="1800" b="1" spc="25" dirty="0">
                <a:latin typeface="Calibri"/>
                <a:cs typeface="Calibri"/>
              </a:rPr>
              <a:t>ρ</a:t>
            </a:r>
            <a:r>
              <a:rPr sz="1800" b="1" spc="-10" dirty="0">
                <a:latin typeface="Calibri"/>
                <a:cs typeface="Calibri"/>
              </a:rPr>
              <a:t>οποπο</a:t>
            </a:r>
            <a:r>
              <a:rPr sz="1800" b="1" spc="-15" dirty="0">
                <a:latin typeface="Calibri"/>
                <a:cs typeface="Calibri"/>
              </a:rPr>
              <a:t>ι</a:t>
            </a:r>
            <a:r>
              <a:rPr sz="1800" b="1" dirty="0">
                <a:latin typeface="Calibri"/>
                <a:cs typeface="Calibri"/>
              </a:rPr>
              <a:t>ηθ</a:t>
            </a:r>
            <a:r>
              <a:rPr sz="1800" b="1" spc="-10" dirty="0">
                <a:latin typeface="Calibri"/>
                <a:cs typeface="Calibri"/>
              </a:rPr>
              <a:t>ο</a:t>
            </a:r>
            <a:r>
              <a:rPr sz="1800" b="1" spc="-5" dirty="0">
                <a:latin typeface="Calibri"/>
                <a:cs typeface="Calibri"/>
              </a:rPr>
              <a:t>ύ</a:t>
            </a:r>
            <a:r>
              <a:rPr sz="1800" b="1" dirty="0">
                <a:latin typeface="Calibri"/>
                <a:cs typeface="Calibri"/>
              </a:rPr>
              <a:t>ν 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κ</a:t>
            </a:r>
            <a:r>
              <a:rPr sz="1800" b="1" spc="-10" dirty="0">
                <a:latin typeface="Calibri"/>
                <a:cs typeface="Calibri"/>
              </a:rPr>
              <a:t>α</a:t>
            </a:r>
            <a:r>
              <a:rPr sz="1800" b="1" dirty="0">
                <a:latin typeface="Calibri"/>
                <a:cs typeface="Calibri"/>
              </a:rPr>
              <a:t>ι 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ν</a:t>
            </a:r>
            <a:r>
              <a:rPr sz="1800" b="1" spc="-35" dirty="0">
                <a:latin typeface="Calibri"/>
                <a:cs typeface="Calibri"/>
              </a:rPr>
              <a:t>έ</a:t>
            </a:r>
            <a:r>
              <a:rPr sz="1800" b="1" dirty="0">
                <a:latin typeface="Calibri"/>
                <a:cs typeface="Calibri"/>
              </a:rPr>
              <a:t>α 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π</a:t>
            </a:r>
            <a:r>
              <a:rPr sz="1800" b="1" spc="5" dirty="0">
                <a:latin typeface="Calibri"/>
                <a:cs typeface="Calibri"/>
              </a:rPr>
              <a:t>ρ</a:t>
            </a:r>
            <a:r>
              <a:rPr sz="1800" b="1" spc="-10" dirty="0">
                <a:latin typeface="Calibri"/>
                <a:cs typeface="Calibri"/>
              </a:rPr>
              <a:t>ο</a:t>
            </a:r>
            <a:r>
              <a:rPr sz="1800" b="1" dirty="0">
                <a:latin typeface="Calibri"/>
                <a:cs typeface="Calibri"/>
              </a:rPr>
              <a:t>β</a:t>
            </a:r>
            <a:r>
              <a:rPr sz="1800" b="1" spc="-15" dirty="0">
                <a:latin typeface="Calibri"/>
                <a:cs typeface="Calibri"/>
              </a:rPr>
              <a:t>λ</a:t>
            </a:r>
            <a:r>
              <a:rPr sz="1800" b="1" dirty="0">
                <a:latin typeface="Calibri"/>
                <a:cs typeface="Calibri"/>
              </a:rPr>
              <a:t>ή</a:t>
            </a:r>
            <a:r>
              <a:rPr sz="1800" b="1" spc="-10" dirty="0">
                <a:latin typeface="Calibri"/>
                <a:cs typeface="Calibri"/>
              </a:rPr>
              <a:t>μα</a:t>
            </a:r>
            <a:r>
              <a:rPr sz="1800" b="1" spc="-15" dirty="0">
                <a:latin typeface="Calibri"/>
                <a:cs typeface="Calibri"/>
              </a:rPr>
              <a:t>τ</a:t>
            </a:r>
            <a:r>
              <a:rPr sz="1800" b="1" dirty="0">
                <a:latin typeface="Calibri"/>
                <a:cs typeface="Calibri"/>
              </a:rPr>
              <a:t>α 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ν</a:t>
            </a:r>
            <a:r>
              <a:rPr sz="1800" b="1" dirty="0">
                <a:latin typeface="Calibri"/>
                <a:cs typeface="Calibri"/>
              </a:rPr>
              <a:t>α 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α</a:t>
            </a:r>
            <a:r>
              <a:rPr sz="1800" b="1" spc="-10" dirty="0">
                <a:latin typeface="Calibri"/>
                <a:cs typeface="Calibri"/>
              </a:rPr>
              <a:t>να</a:t>
            </a:r>
            <a:r>
              <a:rPr sz="1800" b="1" spc="-25" dirty="0">
                <a:latin typeface="Calibri"/>
                <a:cs typeface="Calibri"/>
              </a:rPr>
              <a:t>κ</a:t>
            </a:r>
            <a:r>
              <a:rPr sz="1800" b="1" spc="-5" dirty="0">
                <a:latin typeface="Calibri"/>
                <a:cs typeface="Calibri"/>
              </a:rPr>
              <a:t>ύ</a:t>
            </a:r>
            <a:r>
              <a:rPr sz="1800" b="1" spc="-10" dirty="0">
                <a:latin typeface="Calibri"/>
                <a:cs typeface="Calibri"/>
              </a:rPr>
              <a:t>ψ</a:t>
            </a:r>
            <a:r>
              <a:rPr sz="1800" b="1" spc="10" dirty="0">
                <a:latin typeface="Calibri"/>
                <a:cs typeface="Calibri"/>
              </a:rPr>
              <a:t>ο</a:t>
            </a:r>
            <a:r>
              <a:rPr sz="1800" b="1" spc="-5" dirty="0">
                <a:latin typeface="Calibri"/>
                <a:cs typeface="Calibri"/>
              </a:rPr>
              <a:t>υ</a:t>
            </a:r>
            <a:r>
              <a:rPr sz="1800" b="1" spc="-10" dirty="0">
                <a:latin typeface="Calibri"/>
                <a:cs typeface="Calibri"/>
              </a:rPr>
              <a:t>ν</a:t>
            </a:r>
            <a:r>
              <a:rPr sz="1800" b="1" dirty="0">
                <a:latin typeface="Calibri"/>
                <a:cs typeface="Calibri"/>
              </a:rPr>
              <a:t>, </a:t>
            </a:r>
            <a:r>
              <a:rPr sz="1800" b="1" spc="-10" dirty="0">
                <a:latin typeface="Calibri"/>
                <a:cs typeface="Calibri"/>
              </a:rPr>
              <a:t>ό</a:t>
            </a:r>
            <a:r>
              <a:rPr sz="1800" b="1" dirty="0">
                <a:latin typeface="Calibri"/>
                <a:cs typeface="Calibri"/>
              </a:rPr>
              <a:t>σο</a:t>
            </a:r>
            <a:r>
              <a:rPr sz="1800" b="1" spc="1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σ</a:t>
            </a:r>
            <a:r>
              <a:rPr sz="1800" b="1" spc="-55" dirty="0">
                <a:latin typeface="Calibri"/>
                <a:cs typeface="Calibri"/>
              </a:rPr>
              <a:t>υ</a:t>
            </a:r>
            <a:r>
              <a:rPr sz="1800" b="1" spc="10" dirty="0">
                <a:latin typeface="Calibri"/>
                <a:cs typeface="Calibri"/>
              </a:rPr>
              <a:t>λ</a:t>
            </a:r>
            <a:r>
              <a:rPr sz="1800" b="1" spc="-10" dirty="0">
                <a:latin typeface="Calibri"/>
                <a:cs typeface="Calibri"/>
              </a:rPr>
              <a:t>λέ</a:t>
            </a:r>
            <a:r>
              <a:rPr sz="1800" b="1" dirty="0">
                <a:latin typeface="Calibri"/>
                <a:cs typeface="Calibri"/>
              </a:rPr>
              <a:t>γ</a:t>
            </a:r>
            <a:r>
              <a:rPr sz="1800" b="1" spc="-10" dirty="0">
                <a:latin typeface="Calibri"/>
                <a:cs typeface="Calibri"/>
              </a:rPr>
              <a:t>ο</a:t>
            </a:r>
            <a:r>
              <a:rPr sz="1800" b="1" spc="-5" dirty="0">
                <a:latin typeface="Calibri"/>
                <a:cs typeface="Calibri"/>
              </a:rPr>
              <a:t>υ</a:t>
            </a:r>
            <a:r>
              <a:rPr sz="1800" b="1" spc="-10" dirty="0">
                <a:latin typeface="Calibri"/>
                <a:cs typeface="Calibri"/>
              </a:rPr>
              <a:t>μ</a:t>
            </a:r>
            <a:r>
              <a:rPr sz="1800" b="1" dirty="0">
                <a:latin typeface="Calibri"/>
                <a:cs typeface="Calibri"/>
              </a:rPr>
              <a:t>ε</a:t>
            </a:r>
            <a:r>
              <a:rPr sz="1800" b="1" spc="15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κ</a:t>
            </a:r>
            <a:r>
              <a:rPr sz="1800" b="1" spc="-10" dirty="0">
                <a:latin typeface="Calibri"/>
                <a:cs typeface="Calibri"/>
              </a:rPr>
              <a:t>α</a:t>
            </a:r>
            <a:r>
              <a:rPr sz="1800" b="1" dirty="0">
                <a:latin typeface="Calibri"/>
                <a:cs typeface="Calibri"/>
              </a:rPr>
              <a:t>ι</a:t>
            </a:r>
            <a:r>
              <a:rPr sz="1800" b="1" spc="155" dirty="0">
                <a:latin typeface="Calibri"/>
                <a:cs typeface="Calibri"/>
              </a:rPr>
              <a:t> </a:t>
            </a:r>
            <a:r>
              <a:rPr sz="1800" b="1" spc="15" dirty="0">
                <a:latin typeface="Calibri"/>
                <a:cs typeface="Calibri"/>
              </a:rPr>
              <a:t>α</a:t>
            </a:r>
            <a:r>
              <a:rPr sz="1800" b="1" spc="-10" dirty="0">
                <a:latin typeface="Calibri"/>
                <a:cs typeface="Calibri"/>
              </a:rPr>
              <a:t>ν</a:t>
            </a:r>
            <a:r>
              <a:rPr sz="1800" b="1" spc="15" dirty="0">
                <a:latin typeface="Calibri"/>
                <a:cs typeface="Calibri"/>
              </a:rPr>
              <a:t>α</a:t>
            </a:r>
            <a:r>
              <a:rPr sz="1800" b="1" spc="-35" dirty="0">
                <a:latin typeface="Calibri"/>
                <a:cs typeface="Calibri"/>
              </a:rPr>
              <a:t>λ</a:t>
            </a:r>
            <a:r>
              <a:rPr sz="1800" b="1" spc="-5" dirty="0">
                <a:latin typeface="Calibri"/>
                <a:cs typeface="Calibri"/>
              </a:rPr>
              <a:t>ύ</a:t>
            </a:r>
            <a:r>
              <a:rPr sz="1800" b="1" spc="10" dirty="0">
                <a:latin typeface="Calibri"/>
                <a:cs typeface="Calibri"/>
              </a:rPr>
              <a:t>ο</a:t>
            </a:r>
            <a:r>
              <a:rPr sz="1800" b="1" spc="-5" dirty="0">
                <a:latin typeface="Calibri"/>
                <a:cs typeface="Calibri"/>
              </a:rPr>
              <a:t>υ</a:t>
            </a:r>
            <a:r>
              <a:rPr sz="1800" b="1" spc="15" dirty="0">
                <a:latin typeface="Calibri"/>
                <a:cs typeface="Calibri"/>
              </a:rPr>
              <a:t>μ</a:t>
            </a:r>
            <a:r>
              <a:rPr sz="1800" b="1" dirty="0">
                <a:latin typeface="Calibri"/>
                <a:cs typeface="Calibri"/>
              </a:rPr>
              <a:t>ε</a:t>
            </a:r>
            <a:r>
              <a:rPr sz="1800" b="1" spc="1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δ</a:t>
            </a:r>
            <a:r>
              <a:rPr sz="1800" b="1" spc="-35" dirty="0">
                <a:latin typeface="Calibri"/>
                <a:cs typeface="Calibri"/>
              </a:rPr>
              <a:t>ε</a:t>
            </a:r>
            <a:r>
              <a:rPr sz="1800" b="1" dirty="0">
                <a:latin typeface="Calibri"/>
                <a:cs typeface="Calibri"/>
              </a:rPr>
              <a:t>δ</a:t>
            </a:r>
            <a:r>
              <a:rPr sz="1800" b="1" spc="-10" dirty="0">
                <a:latin typeface="Calibri"/>
                <a:cs typeface="Calibri"/>
              </a:rPr>
              <a:t>ο</a:t>
            </a:r>
            <a:r>
              <a:rPr sz="1800" b="1" spc="-5" dirty="0">
                <a:latin typeface="Calibri"/>
                <a:cs typeface="Calibri"/>
              </a:rPr>
              <a:t>μ</a:t>
            </a:r>
            <a:r>
              <a:rPr sz="1800" b="1" spc="10" dirty="0">
                <a:latin typeface="Calibri"/>
                <a:cs typeface="Calibri"/>
              </a:rPr>
              <a:t>έ</a:t>
            </a:r>
            <a:r>
              <a:rPr sz="1800" b="1" spc="-10" dirty="0">
                <a:latin typeface="Calibri"/>
                <a:cs typeface="Calibri"/>
              </a:rPr>
              <a:t>ν</a:t>
            </a:r>
            <a:r>
              <a:rPr sz="1800" b="1" dirty="0">
                <a:latin typeface="Calibri"/>
                <a:cs typeface="Calibri"/>
              </a:rPr>
              <a:t>α</a:t>
            </a:r>
            <a:r>
              <a:rPr sz="1800" b="1" spc="1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ή</a:t>
            </a:r>
            <a:r>
              <a:rPr sz="1800" b="1" spc="1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δ</a:t>
            </a:r>
            <a:r>
              <a:rPr sz="1800" b="1" spc="-15" dirty="0">
                <a:latin typeface="Calibri"/>
                <a:cs typeface="Calibri"/>
              </a:rPr>
              <a:t>ι</a:t>
            </a:r>
            <a:r>
              <a:rPr sz="1800" b="1" spc="-10" dirty="0">
                <a:latin typeface="Calibri"/>
                <a:cs typeface="Calibri"/>
              </a:rPr>
              <a:t>α</a:t>
            </a:r>
            <a:r>
              <a:rPr sz="1800" b="1" dirty="0">
                <a:latin typeface="Calibri"/>
                <a:cs typeface="Calibri"/>
              </a:rPr>
              <a:t>β</a:t>
            </a:r>
            <a:r>
              <a:rPr sz="1800" b="1" spc="15" dirty="0">
                <a:latin typeface="Calibri"/>
                <a:cs typeface="Calibri"/>
              </a:rPr>
              <a:t>ά</a:t>
            </a:r>
            <a:r>
              <a:rPr sz="1800" b="1" spc="-10" dirty="0">
                <a:latin typeface="Calibri"/>
                <a:cs typeface="Calibri"/>
              </a:rPr>
              <a:t>ζο</a:t>
            </a:r>
            <a:r>
              <a:rPr sz="1800" b="1" spc="-5" dirty="0">
                <a:latin typeface="Calibri"/>
                <a:cs typeface="Calibri"/>
              </a:rPr>
              <a:t>υ</a:t>
            </a:r>
            <a:r>
              <a:rPr sz="1800" b="1" spc="-10" dirty="0">
                <a:latin typeface="Calibri"/>
                <a:cs typeface="Calibri"/>
              </a:rPr>
              <a:t>μ</a:t>
            </a:r>
            <a:r>
              <a:rPr sz="1800" b="1" dirty="0">
                <a:latin typeface="Calibri"/>
                <a:cs typeface="Calibri"/>
              </a:rPr>
              <a:t>ε</a:t>
            </a:r>
            <a:r>
              <a:rPr sz="1800" b="1" spc="160" dirty="0">
                <a:latin typeface="Calibri"/>
                <a:cs typeface="Calibri"/>
              </a:rPr>
              <a:t> </a:t>
            </a:r>
            <a:r>
              <a:rPr sz="1800" b="1" spc="25" dirty="0">
                <a:latin typeface="Calibri"/>
                <a:cs typeface="Calibri"/>
              </a:rPr>
              <a:t>σ</a:t>
            </a:r>
            <a:r>
              <a:rPr sz="1800" b="1" spc="-20" dirty="0">
                <a:latin typeface="Calibri"/>
                <a:cs typeface="Calibri"/>
              </a:rPr>
              <a:t>χ</a:t>
            </a:r>
            <a:r>
              <a:rPr sz="1800" b="1" spc="10" dirty="0">
                <a:latin typeface="Calibri"/>
                <a:cs typeface="Calibri"/>
              </a:rPr>
              <a:t>ε</a:t>
            </a:r>
            <a:r>
              <a:rPr sz="1800" b="1" spc="-15" dirty="0">
                <a:latin typeface="Calibri"/>
                <a:cs typeface="Calibri"/>
              </a:rPr>
              <a:t>τ</a:t>
            </a:r>
            <a:r>
              <a:rPr sz="1800" b="1" spc="10" dirty="0">
                <a:latin typeface="Calibri"/>
                <a:cs typeface="Calibri"/>
              </a:rPr>
              <a:t>ι</a:t>
            </a:r>
            <a:r>
              <a:rPr sz="1800" b="1" spc="-25" dirty="0">
                <a:latin typeface="Calibri"/>
                <a:cs typeface="Calibri"/>
              </a:rPr>
              <a:t>κ</a:t>
            </a:r>
            <a:r>
              <a:rPr sz="1800" b="1" spc="-10" dirty="0">
                <a:latin typeface="Calibri"/>
                <a:cs typeface="Calibri"/>
              </a:rPr>
              <a:t>έ</a:t>
            </a:r>
            <a:r>
              <a:rPr sz="1800" b="1" dirty="0">
                <a:latin typeface="Calibri"/>
                <a:cs typeface="Calibri"/>
              </a:rPr>
              <a:t>ς</a:t>
            </a:r>
            <a:r>
              <a:rPr sz="1800" b="1" spc="1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μ</a:t>
            </a:r>
            <a:r>
              <a:rPr sz="1800" b="1" dirty="0">
                <a:latin typeface="Calibri"/>
                <a:cs typeface="Calibri"/>
              </a:rPr>
              <a:t>ε</a:t>
            </a:r>
            <a:r>
              <a:rPr sz="1800" b="1" spc="160" dirty="0">
                <a:latin typeface="Calibri"/>
                <a:cs typeface="Calibri"/>
              </a:rPr>
              <a:t> </a:t>
            </a:r>
            <a:r>
              <a:rPr sz="1800" b="1" spc="-35" dirty="0">
                <a:latin typeface="Calibri"/>
                <a:cs typeface="Calibri"/>
              </a:rPr>
              <a:t>τ</a:t>
            </a:r>
            <a:r>
              <a:rPr sz="1800" b="1" dirty="0">
                <a:latin typeface="Calibri"/>
                <a:cs typeface="Calibri"/>
              </a:rPr>
              <a:t>ο</a:t>
            </a:r>
            <a:r>
              <a:rPr sz="1800" b="1" spc="1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π</a:t>
            </a:r>
            <a:r>
              <a:rPr sz="1800" b="1" spc="5" dirty="0">
                <a:latin typeface="Calibri"/>
                <a:cs typeface="Calibri"/>
              </a:rPr>
              <a:t>ρ</a:t>
            </a:r>
            <a:r>
              <a:rPr sz="1800" b="1" spc="-10" dirty="0">
                <a:latin typeface="Calibri"/>
                <a:cs typeface="Calibri"/>
              </a:rPr>
              <a:t>ό</a:t>
            </a:r>
            <a:r>
              <a:rPr sz="1800" b="1" dirty="0">
                <a:latin typeface="Calibri"/>
                <a:cs typeface="Calibri"/>
              </a:rPr>
              <a:t>β</a:t>
            </a:r>
            <a:r>
              <a:rPr sz="1800" b="1" spc="-15" dirty="0">
                <a:latin typeface="Calibri"/>
                <a:cs typeface="Calibri"/>
              </a:rPr>
              <a:t>λ</a:t>
            </a:r>
            <a:r>
              <a:rPr sz="1800" b="1" dirty="0">
                <a:latin typeface="Calibri"/>
                <a:cs typeface="Calibri"/>
              </a:rPr>
              <a:t>η</a:t>
            </a:r>
            <a:r>
              <a:rPr sz="1800" b="1" spc="-5" dirty="0">
                <a:latin typeface="Calibri"/>
                <a:cs typeface="Calibri"/>
              </a:rPr>
              <a:t>μ</a:t>
            </a:r>
            <a:r>
              <a:rPr sz="1800" b="1" dirty="0">
                <a:latin typeface="Calibri"/>
                <a:cs typeface="Calibri"/>
              </a:rPr>
              <a:t>ά </a:t>
            </a:r>
            <a:r>
              <a:rPr sz="1800" b="1" spc="-5" dirty="0">
                <a:latin typeface="Calibri"/>
                <a:cs typeface="Calibri"/>
              </a:rPr>
              <a:t>μ</a:t>
            </a:r>
            <a:r>
              <a:rPr sz="1800" b="1" spc="-10" dirty="0">
                <a:latin typeface="Calibri"/>
                <a:cs typeface="Calibri"/>
              </a:rPr>
              <a:t>α</a:t>
            </a:r>
            <a:r>
              <a:rPr sz="1800" b="1" dirty="0">
                <a:latin typeface="Calibri"/>
                <a:cs typeface="Calibri"/>
              </a:rPr>
              <a:t>ς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u="heavy" dirty="0">
                <a:latin typeface="Calibri"/>
                <a:cs typeface="Calibri"/>
              </a:rPr>
              <a:t>θ</a:t>
            </a:r>
            <a:r>
              <a:rPr sz="1800" b="1" u="heavy" spc="-10" dirty="0">
                <a:latin typeface="Calibri"/>
                <a:cs typeface="Calibri"/>
              </a:rPr>
              <a:t>ε</a:t>
            </a:r>
            <a:r>
              <a:rPr sz="1800" b="1" u="heavy" dirty="0">
                <a:latin typeface="Calibri"/>
                <a:cs typeface="Calibri"/>
              </a:rPr>
              <a:t>ω</a:t>
            </a:r>
            <a:r>
              <a:rPr sz="1800" b="1" u="heavy" spc="5" dirty="0">
                <a:latin typeface="Calibri"/>
                <a:cs typeface="Calibri"/>
              </a:rPr>
              <a:t>ρ</a:t>
            </a:r>
            <a:r>
              <a:rPr sz="1800" b="1" u="heavy" spc="-15" dirty="0">
                <a:latin typeface="Calibri"/>
                <a:cs typeface="Calibri"/>
              </a:rPr>
              <a:t>ί</a:t>
            </a:r>
            <a:r>
              <a:rPr sz="1800" b="1" u="heavy" spc="-10" dirty="0">
                <a:latin typeface="Calibri"/>
                <a:cs typeface="Calibri"/>
              </a:rPr>
              <a:t>ε</a:t>
            </a:r>
            <a:r>
              <a:rPr sz="1800" b="1" u="heavy" spc="10" dirty="0">
                <a:latin typeface="Calibri"/>
                <a:cs typeface="Calibri"/>
              </a:rPr>
              <a:t>ς</a:t>
            </a:r>
            <a:r>
              <a:rPr sz="1800" b="1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50000"/>
              </a:lnSpc>
              <a:spcBef>
                <a:spcPts val="1080"/>
              </a:spcBef>
            </a:pPr>
            <a:r>
              <a:rPr sz="1800" b="1" spc="-10" dirty="0">
                <a:latin typeface="Calibri"/>
                <a:cs typeface="Calibri"/>
              </a:rPr>
              <a:t>Πο</a:t>
            </a:r>
            <a:r>
              <a:rPr sz="1800" b="1" spc="-35" dirty="0">
                <a:latin typeface="Calibri"/>
                <a:cs typeface="Calibri"/>
              </a:rPr>
              <a:t>λ</a:t>
            </a:r>
            <a:r>
              <a:rPr sz="1800" b="1" dirty="0">
                <a:latin typeface="Calibri"/>
                <a:cs typeface="Calibri"/>
              </a:rPr>
              <a:t>ύ </a:t>
            </a:r>
            <a:r>
              <a:rPr sz="1800" b="1" spc="-1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σ</a:t>
            </a:r>
            <a:r>
              <a:rPr sz="1800" b="1" spc="-5" dirty="0">
                <a:latin typeface="Calibri"/>
                <a:cs typeface="Calibri"/>
              </a:rPr>
              <a:t>υ</a:t>
            </a:r>
            <a:r>
              <a:rPr sz="1800" b="1" spc="25" dirty="0">
                <a:latin typeface="Calibri"/>
                <a:cs typeface="Calibri"/>
              </a:rPr>
              <a:t>χ</a:t>
            </a:r>
            <a:r>
              <a:rPr sz="1800" b="1" spc="-10" dirty="0">
                <a:latin typeface="Calibri"/>
                <a:cs typeface="Calibri"/>
              </a:rPr>
              <a:t>ν</a:t>
            </a:r>
            <a:r>
              <a:rPr sz="1800" b="1" dirty="0">
                <a:latin typeface="Calibri"/>
                <a:cs typeface="Calibri"/>
              </a:rPr>
              <a:t>ά 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35" dirty="0">
                <a:latin typeface="Calibri"/>
                <a:cs typeface="Calibri"/>
              </a:rPr>
              <a:t>τ</a:t>
            </a:r>
            <a:r>
              <a:rPr sz="1800" b="1" dirty="0">
                <a:latin typeface="Calibri"/>
                <a:cs typeface="Calibri"/>
              </a:rPr>
              <a:t>α </a:t>
            </a:r>
            <a:r>
              <a:rPr sz="1800" b="1" spc="-1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επ</a:t>
            </a:r>
            <a:r>
              <a:rPr sz="1800" b="1" spc="-15" dirty="0">
                <a:latin typeface="Calibri"/>
                <a:cs typeface="Calibri"/>
              </a:rPr>
              <a:t>ιτ</a:t>
            </a:r>
            <a:r>
              <a:rPr sz="1800" b="1" spc="-5" dirty="0">
                <a:latin typeface="Calibri"/>
                <a:cs typeface="Calibri"/>
              </a:rPr>
              <a:t>υ</a:t>
            </a:r>
            <a:r>
              <a:rPr sz="1800" b="1" dirty="0">
                <a:latin typeface="Calibri"/>
                <a:cs typeface="Calibri"/>
              </a:rPr>
              <a:t>χη</a:t>
            </a:r>
            <a:r>
              <a:rPr sz="1800" b="1" spc="-10" dirty="0">
                <a:latin typeface="Calibri"/>
                <a:cs typeface="Calibri"/>
              </a:rPr>
              <a:t>μέ</a:t>
            </a:r>
            <a:r>
              <a:rPr sz="1800" b="1" spc="10" dirty="0">
                <a:latin typeface="Calibri"/>
                <a:cs typeface="Calibri"/>
              </a:rPr>
              <a:t>ν</a:t>
            </a:r>
            <a:r>
              <a:rPr sz="1800" b="1" dirty="0">
                <a:latin typeface="Calibri"/>
                <a:cs typeface="Calibri"/>
              </a:rPr>
              <a:t>α </a:t>
            </a:r>
            <a:r>
              <a:rPr sz="1800" b="1" spc="-1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ε</a:t>
            </a:r>
            <a:r>
              <a:rPr sz="1800" b="1" spc="5" dirty="0">
                <a:latin typeface="Calibri"/>
                <a:cs typeface="Calibri"/>
              </a:rPr>
              <a:t>ρ</a:t>
            </a:r>
            <a:r>
              <a:rPr sz="1800" b="1" spc="-10" dirty="0">
                <a:latin typeface="Calibri"/>
                <a:cs typeface="Calibri"/>
              </a:rPr>
              <a:t>ε</a:t>
            </a:r>
            <a:r>
              <a:rPr sz="1800" b="1" spc="-5" dirty="0">
                <a:latin typeface="Calibri"/>
                <a:cs typeface="Calibri"/>
              </a:rPr>
              <a:t>υ</a:t>
            </a:r>
            <a:r>
              <a:rPr sz="1800" b="1" spc="-10" dirty="0">
                <a:latin typeface="Calibri"/>
                <a:cs typeface="Calibri"/>
              </a:rPr>
              <a:t>ν</a:t>
            </a:r>
            <a:r>
              <a:rPr sz="1800" b="1" spc="-20" dirty="0">
                <a:latin typeface="Calibri"/>
                <a:cs typeface="Calibri"/>
              </a:rPr>
              <a:t>η</a:t>
            </a:r>
            <a:r>
              <a:rPr sz="1800" b="1" spc="10" dirty="0">
                <a:latin typeface="Calibri"/>
                <a:cs typeface="Calibri"/>
              </a:rPr>
              <a:t>τ</a:t>
            </a:r>
            <a:r>
              <a:rPr sz="1800" b="1" spc="-15" dirty="0">
                <a:latin typeface="Calibri"/>
                <a:cs typeface="Calibri"/>
              </a:rPr>
              <a:t>ι</a:t>
            </a:r>
            <a:r>
              <a:rPr sz="1800" b="1" spc="-50" dirty="0">
                <a:latin typeface="Calibri"/>
                <a:cs typeface="Calibri"/>
              </a:rPr>
              <a:t>κ</a:t>
            </a:r>
            <a:r>
              <a:rPr sz="1800" b="1" dirty="0">
                <a:latin typeface="Calibri"/>
                <a:cs typeface="Calibri"/>
              </a:rPr>
              <a:t>ά </a:t>
            </a:r>
            <a:r>
              <a:rPr sz="1800" b="1" spc="-1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ε</a:t>
            </a:r>
            <a:r>
              <a:rPr sz="1800" b="1" spc="5" dirty="0">
                <a:latin typeface="Calibri"/>
                <a:cs typeface="Calibri"/>
              </a:rPr>
              <a:t>ρ</a:t>
            </a:r>
            <a:r>
              <a:rPr sz="1800" b="1" dirty="0">
                <a:latin typeface="Calibri"/>
                <a:cs typeface="Calibri"/>
              </a:rPr>
              <a:t>ω</a:t>
            </a:r>
            <a:r>
              <a:rPr sz="1800" b="1" spc="-15" dirty="0">
                <a:latin typeface="Calibri"/>
                <a:cs typeface="Calibri"/>
              </a:rPr>
              <a:t>τ</a:t>
            </a:r>
            <a:r>
              <a:rPr sz="1800" b="1" dirty="0">
                <a:latin typeface="Calibri"/>
                <a:cs typeface="Calibri"/>
              </a:rPr>
              <a:t>ή</a:t>
            </a:r>
            <a:r>
              <a:rPr sz="1800" b="1" spc="-5" dirty="0">
                <a:latin typeface="Calibri"/>
                <a:cs typeface="Calibri"/>
              </a:rPr>
              <a:t>μ</a:t>
            </a:r>
            <a:r>
              <a:rPr sz="1800" b="1" spc="-10" dirty="0">
                <a:latin typeface="Calibri"/>
                <a:cs typeface="Calibri"/>
              </a:rPr>
              <a:t>α</a:t>
            </a:r>
            <a:r>
              <a:rPr sz="1800" b="1" spc="-35" dirty="0">
                <a:latin typeface="Calibri"/>
                <a:cs typeface="Calibri"/>
              </a:rPr>
              <a:t>τ</a:t>
            </a:r>
            <a:r>
              <a:rPr sz="1800" b="1" dirty="0">
                <a:latin typeface="Calibri"/>
                <a:cs typeface="Calibri"/>
              </a:rPr>
              <a:t>α </a:t>
            </a:r>
            <a:r>
              <a:rPr sz="1800" b="1" spc="-130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π</a:t>
            </a:r>
            <a:r>
              <a:rPr sz="1800" b="1" spc="-10" dirty="0">
                <a:latin typeface="Calibri"/>
                <a:cs typeface="Calibri"/>
              </a:rPr>
              <a:t>ε</a:t>
            </a:r>
            <a:r>
              <a:rPr sz="1800" b="1" spc="5" dirty="0">
                <a:latin typeface="Calibri"/>
                <a:cs typeface="Calibri"/>
              </a:rPr>
              <a:t>ρ</a:t>
            </a:r>
            <a:r>
              <a:rPr sz="1800" b="1" spc="10" dirty="0">
                <a:latin typeface="Calibri"/>
                <a:cs typeface="Calibri"/>
              </a:rPr>
              <a:t>ι</a:t>
            </a:r>
            <a:r>
              <a:rPr sz="1800" b="1" spc="-35" dirty="0">
                <a:latin typeface="Calibri"/>
                <a:cs typeface="Calibri"/>
              </a:rPr>
              <a:t>λ</a:t>
            </a:r>
            <a:r>
              <a:rPr sz="1800" b="1" spc="-10" dirty="0">
                <a:latin typeface="Calibri"/>
                <a:cs typeface="Calibri"/>
              </a:rPr>
              <a:t>α</a:t>
            </a:r>
            <a:r>
              <a:rPr sz="1800" b="1" spc="15" dirty="0">
                <a:latin typeface="Calibri"/>
                <a:cs typeface="Calibri"/>
              </a:rPr>
              <a:t>μ</a:t>
            </a:r>
            <a:r>
              <a:rPr sz="1800" b="1" spc="25" dirty="0">
                <a:latin typeface="Calibri"/>
                <a:cs typeface="Calibri"/>
              </a:rPr>
              <a:t>β</a:t>
            </a:r>
            <a:r>
              <a:rPr sz="1800" b="1" spc="-10" dirty="0">
                <a:latin typeface="Calibri"/>
                <a:cs typeface="Calibri"/>
              </a:rPr>
              <a:t>άνο</a:t>
            </a:r>
            <a:r>
              <a:rPr sz="1800" b="1" spc="-5" dirty="0">
                <a:latin typeface="Calibri"/>
                <a:cs typeface="Calibri"/>
              </a:rPr>
              <a:t>υ</a:t>
            </a:r>
            <a:r>
              <a:rPr sz="1800" b="1" dirty="0">
                <a:latin typeface="Calibri"/>
                <a:cs typeface="Calibri"/>
              </a:rPr>
              <a:t>ν </a:t>
            </a:r>
            <a:r>
              <a:rPr sz="1800" b="1" spc="-1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μ</a:t>
            </a:r>
            <a:r>
              <a:rPr sz="1800" b="1" spc="10" dirty="0">
                <a:latin typeface="Calibri"/>
                <a:cs typeface="Calibri"/>
              </a:rPr>
              <a:t>ι</a:t>
            </a:r>
            <a:r>
              <a:rPr sz="1800" b="1" dirty="0">
                <a:latin typeface="Calibri"/>
                <a:cs typeface="Calibri"/>
              </a:rPr>
              <a:t>α </a:t>
            </a:r>
            <a:r>
              <a:rPr sz="1800" b="1" spc="-1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ε</a:t>
            </a:r>
            <a:r>
              <a:rPr sz="1800" b="1" spc="5" dirty="0">
                <a:latin typeface="Calibri"/>
                <a:cs typeface="Calibri"/>
              </a:rPr>
              <a:t>ρ</a:t>
            </a:r>
            <a:r>
              <a:rPr sz="1800" b="1" dirty="0">
                <a:latin typeface="Calibri"/>
                <a:cs typeface="Calibri"/>
              </a:rPr>
              <a:t>ώ</a:t>
            </a:r>
            <a:r>
              <a:rPr sz="1800" b="1" spc="-15" dirty="0">
                <a:latin typeface="Calibri"/>
                <a:cs typeface="Calibri"/>
              </a:rPr>
              <a:t>τ</a:t>
            </a:r>
            <a:r>
              <a:rPr sz="1800" b="1" dirty="0">
                <a:latin typeface="Calibri"/>
                <a:cs typeface="Calibri"/>
              </a:rPr>
              <a:t>ηση </a:t>
            </a:r>
            <a:r>
              <a:rPr sz="1800" b="1" spc="5" dirty="0">
                <a:latin typeface="Calibri"/>
                <a:cs typeface="Calibri"/>
              </a:rPr>
              <a:t>“</a:t>
            </a:r>
            <a:r>
              <a:rPr sz="1800" b="1" dirty="0">
                <a:latin typeface="Calibri"/>
                <a:cs typeface="Calibri"/>
              </a:rPr>
              <a:t>γ</a:t>
            </a:r>
            <a:r>
              <a:rPr sz="1800" b="1" spc="-15" dirty="0">
                <a:latin typeface="Calibri"/>
                <a:cs typeface="Calibri"/>
              </a:rPr>
              <a:t>ι</a:t>
            </a:r>
            <a:r>
              <a:rPr sz="1800" b="1" spc="-10" dirty="0">
                <a:latin typeface="Calibri"/>
                <a:cs typeface="Calibri"/>
              </a:rPr>
              <a:t>α</a:t>
            </a:r>
            <a:r>
              <a:rPr sz="1800" b="1" spc="-15" dirty="0">
                <a:latin typeface="Calibri"/>
                <a:cs typeface="Calibri"/>
              </a:rPr>
              <a:t>τί</a:t>
            </a:r>
            <a:r>
              <a:rPr sz="1800" b="1" spc="5" dirty="0">
                <a:latin typeface="Calibri"/>
                <a:cs typeface="Calibri"/>
              </a:rPr>
              <a:t>;</a:t>
            </a:r>
            <a:r>
              <a:rPr sz="1800" b="1" dirty="0">
                <a:latin typeface="Calibri"/>
                <a:cs typeface="Calibri"/>
              </a:rPr>
              <a:t>”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22324" y="1289304"/>
            <a:ext cx="7848600" cy="308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</a:pPr>
            <a:r>
              <a:rPr sz="1450" spc="1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450" spc="-22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2200" dirty="0">
                <a:latin typeface="Calibri"/>
                <a:cs typeface="Calibri"/>
              </a:rPr>
              <a:t>Ο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γε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ευσ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30" dirty="0">
                <a:latin typeface="Calibri"/>
                <a:cs typeface="Calibri"/>
              </a:rPr>
              <a:t>ί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 συ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β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6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κή πρ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σέγγ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5" dirty="0">
                <a:latin typeface="Calibri"/>
                <a:cs typeface="Calibri"/>
              </a:rPr>
              <a:t>λ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30" dirty="0">
                <a:latin typeface="Calibri"/>
                <a:cs typeface="Calibri"/>
              </a:rPr>
              <a:t>ί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θ</a:t>
            </a:r>
            <a:r>
              <a:rPr sz="2200" i="1" dirty="0">
                <a:latin typeface="Calibri"/>
                <a:cs typeface="Calibri"/>
              </a:rPr>
              <a:t>εωρ</a:t>
            </a:r>
            <a:r>
              <a:rPr sz="2200" i="1" spc="-55" dirty="0">
                <a:latin typeface="Calibri"/>
                <a:cs typeface="Calibri"/>
              </a:rPr>
              <a:t>η</a:t>
            </a:r>
            <a:r>
              <a:rPr sz="2200" i="1" spc="5" dirty="0">
                <a:latin typeface="Calibri"/>
                <a:cs typeface="Calibri"/>
              </a:rPr>
              <a:t>τ</a:t>
            </a:r>
            <a:r>
              <a:rPr sz="2200" i="1" spc="-5" dirty="0">
                <a:latin typeface="Calibri"/>
                <a:cs typeface="Calibri"/>
              </a:rPr>
              <a:t>ι</a:t>
            </a:r>
            <a:r>
              <a:rPr sz="2200" i="1" dirty="0">
                <a:latin typeface="Calibri"/>
                <a:cs typeface="Calibri"/>
              </a:rPr>
              <a:t>κή</a:t>
            </a:r>
            <a:r>
              <a:rPr sz="2200" i="1" spc="-2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γε</a:t>
            </a:r>
            <a:r>
              <a:rPr sz="2200" i="1" spc="-10" dirty="0">
                <a:latin typeface="Calibri"/>
                <a:cs typeface="Calibri"/>
              </a:rPr>
              <a:t>ν</a:t>
            </a:r>
            <a:r>
              <a:rPr sz="2200" i="1" spc="-5" dirty="0">
                <a:latin typeface="Calibri"/>
                <a:cs typeface="Calibri"/>
              </a:rPr>
              <a:t>ί</a:t>
            </a:r>
            <a:r>
              <a:rPr sz="2200" i="1" spc="-20" dirty="0">
                <a:latin typeface="Calibri"/>
                <a:cs typeface="Calibri"/>
              </a:rPr>
              <a:t>κ</a:t>
            </a:r>
            <a:r>
              <a:rPr sz="2200" i="1" dirty="0">
                <a:latin typeface="Calibri"/>
                <a:cs typeface="Calibri"/>
              </a:rPr>
              <a:t>ευση</a:t>
            </a:r>
            <a:r>
              <a:rPr sz="2200" i="1" spc="-50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 συ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15" dirty="0">
                <a:latin typeface="Calibri"/>
                <a:cs typeface="Calibri"/>
              </a:rPr>
              <a:t>ν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σε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dirty="0">
                <a:latin typeface="Calibri"/>
                <a:cs typeface="Calibri"/>
              </a:rPr>
              <a:t>ύο </a:t>
            </a:r>
            <a:r>
              <a:rPr sz="2200" spc="-5" dirty="0">
                <a:latin typeface="Calibri"/>
                <a:cs typeface="Calibri"/>
              </a:rPr>
              <a:t>δια</a:t>
            </a:r>
            <a:r>
              <a:rPr sz="2200" dirty="0">
                <a:latin typeface="Calibri"/>
                <a:cs typeface="Calibri"/>
              </a:rPr>
              <a:t>φ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ρε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ές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30" dirty="0">
                <a:latin typeface="Calibri"/>
                <a:cs typeface="Calibri"/>
              </a:rPr>
              <a:t>χ</a:t>
            </a:r>
            <a:r>
              <a:rPr sz="2200" dirty="0">
                <a:latin typeface="Calibri"/>
                <a:cs typeface="Calibri"/>
              </a:rPr>
              <a:t>ές:</a:t>
            </a:r>
            <a:endParaRPr sz="2200">
              <a:latin typeface="Calibri"/>
              <a:cs typeface="Calibri"/>
            </a:endParaRPr>
          </a:p>
          <a:p>
            <a:pPr marL="539750" marR="99695" indent="-256540">
              <a:lnSpc>
                <a:spcPct val="100000"/>
              </a:lnSpc>
              <a:spcBef>
                <a:spcPts val="380"/>
              </a:spcBef>
            </a:pPr>
            <a:r>
              <a:rPr sz="1450" spc="2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450" spc="-605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200" dirty="0">
                <a:latin typeface="Calibri"/>
                <a:cs typeface="Calibri"/>
              </a:rPr>
              <a:t>Τα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ευρ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30" dirty="0">
                <a:latin typeface="Calibri"/>
                <a:cs typeface="Calibri"/>
              </a:rPr>
              <a:t>χ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υν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45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ύ</a:t>
            </a:r>
            <a:r>
              <a:rPr sz="2200" spc="-5" dirty="0">
                <a:latin typeface="Calibri"/>
                <a:cs typeface="Calibri"/>
              </a:rPr>
              <a:t>ψ</a:t>
            </a:r>
            <a:r>
              <a:rPr sz="2200" dirty="0">
                <a:latin typeface="Calibri"/>
                <a:cs typeface="Calibri"/>
              </a:rPr>
              <a:t>ει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πό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λ</a:t>
            </a:r>
            <a:r>
              <a:rPr sz="2200" dirty="0">
                <a:latin typeface="Calibri"/>
                <a:cs typeface="Calibri"/>
              </a:rPr>
              <a:t>επ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ερή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spc="-15" dirty="0">
                <a:latin typeface="Calibri"/>
                <a:cs typeface="Calibri"/>
              </a:rPr>
              <a:t>λ</a:t>
            </a:r>
            <a:r>
              <a:rPr sz="2200" dirty="0">
                <a:latin typeface="Calibri"/>
                <a:cs typeface="Calibri"/>
              </a:rPr>
              <a:t>υση ε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συγ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-15" dirty="0">
                <a:latin typeface="Calibri"/>
                <a:cs typeface="Calibri"/>
              </a:rPr>
              <a:t>λ</a:t>
            </a:r>
            <a:r>
              <a:rPr sz="2200" spc="-5" dirty="0">
                <a:latin typeface="Calibri"/>
                <a:cs typeface="Calibri"/>
              </a:rPr>
              <a:t>αι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ύν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 βρ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υν</a:t>
            </a:r>
            <a:r>
              <a:rPr sz="2200" spc="-25" dirty="0">
                <a:latin typeface="Calibri"/>
                <a:cs typeface="Calibri"/>
              </a:rPr>
              <a:t> ε</a:t>
            </a:r>
            <a:r>
              <a:rPr sz="2200" dirty="0">
                <a:latin typeface="Calibri"/>
                <a:cs typeface="Calibri"/>
              </a:rPr>
              <a:t>φ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15" dirty="0">
                <a:latin typeface="Calibri"/>
                <a:cs typeface="Calibri"/>
              </a:rPr>
              <a:t>μ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γή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σε 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spc="30" dirty="0">
                <a:latin typeface="Calibri"/>
                <a:cs typeface="Calibri"/>
              </a:rPr>
              <a:t>λ</a:t>
            </a:r>
            <a:r>
              <a:rPr sz="2200" spc="-15" dirty="0">
                <a:latin typeface="Calibri"/>
                <a:cs typeface="Calibri"/>
              </a:rPr>
              <a:t>λ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70" dirty="0">
                <a:latin typeface="Calibri"/>
                <a:cs typeface="Calibri"/>
              </a:rPr>
              <a:t> κ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30" dirty="0">
                <a:latin typeface="Calibri"/>
                <a:cs typeface="Calibri"/>
              </a:rPr>
              <a:t>ι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ω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ά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-15" dirty="0">
                <a:latin typeface="Calibri"/>
                <a:cs typeface="Calibri"/>
              </a:rPr>
              <a:t>λ</a:t>
            </a:r>
            <a:r>
              <a:rPr sz="2200" spc="-5" dirty="0">
                <a:latin typeface="Calibri"/>
                <a:cs typeface="Calibri"/>
              </a:rPr>
              <a:t>αί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εκ</a:t>
            </a:r>
            <a:r>
              <a:rPr sz="2200" spc="-15" dirty="0">
                <a:latin typeface="Calibri"/>
                <a:cs typeface="Calibri"/>
              </a:rPr>
              <a:t>λ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β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15" dirty="0">
                <a:latin typeface="Calibri"/>
                <a:cs typeface="Calibri"/>
              </a:rPr>
              <a:t>ν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ως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15" dirty="0">
                <a:latin typeface="Calibri"/>
                <a:cs typeface="Calibri"/>
              </a:rPr>
              <a:t>μ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5" dirty="0">
                <a:latin typeface="Calibri"/>
                <a:cs typeface="Calibri"/>
              </a:rPr>
              <a:t>ιδ</a:t>
            </a:r>
            <a:r>
              <a:rPr sz="2200" dirty="0">
                <a:latin typeface="Calibri"/>
                <a:cs typeface="Calibri"/>
              </a:rPr>
              <a:t>ή (</a:t>
            </a:r>
            <a:r>
              <a:rPr sz="2200" i="1" spc="10" dirty="0">
                <a:latin typeface="Calibri"/>
                <a:cs typeface="Calibri"/>
              </a:rPr>
              <a:t>μ</a:t>
            </a:r>
            <a:r>
              <a:rPr sz="2200" i="1" dirty="0">
                <a:latin typeface="Calibri"/>
                <a:cs typeface="Calibri"/>
              </a:rPr>
              <a:t>ε</a:t>
            </a:r>
            <a:r>
              <a:rPr sz="2200" i="1" spc="5" dirty="0">
                <a:latin typeface="Calibri"/>
                <a:cs typeface="Calibri"/>
              </a:rPr>
              <a:t>τ</a:t>
            </a:r>
            <a:r>
              <a:rPr sz="2200" i="1" dirty="0">
                <a:latin typeface="Calibri"/>
                <a:cs typeface="Calibri"/>
              </a:rPr>
              <a:t>α</a:t>
            </a:r>
            <a:r>
              <a:rPr sz="2200" i="1" spc="-5" dirty="0">
                <a:latin typeface="Calibri"/>
                <a:cs typeface="Calibri"/>
              </a:rPr>
              <a:t>φ</a:t>
            </a:r>
            <a:r>
              <a:rPr sz="2200" i="1" dirty="0">
                <a:latin typeface="Calibri"/>
                <a:cs typeface="Calibri"/>
              </a:rPr>
              <a:t>ερσ</a:t>
            </a:r>
            <a:r>
              <a:rPr sz="2200" i="1" spc="-5" dirty="0">
                <a:latin typeface="Calibri"/>
                <a:cs typeface="Calibri"/>
              </a:rPr>
              <a:t>ι</a:t>
            </a:r>
            <a:r>
              <a:rPr sz="2200" i="1" spc="-15" dirty="0">
                <a:latin typeface="Calibri"/>
                <a:cs typeface="Calibri"/>
              </a:rPr>
              <a:t>μ</a:t>
            </a:r>
            <a:r>
              <a:rPr sz="2200" i="1" spc="-5" dirty="0">
                <a:latin typeface="Calibri"/>
                <a:cs typeface="Calibri"/>
              </a:rPr>
              <a:t>ό</a:t>
            </a:r>
            <a:r>
              <a:rPr sz="2200" i="1" spc="-15" dirty="0">
                <a:latin typeface="Calibri"/>
                <a:cs typeface="Calibri"/>
              </a:rPr>
              <a:t>τ</a:t>
            </a:r>
            <a:r>
              <a:rPr sz="2200" i="1" spc="-55" dirty="0">
                <a:latin typeface="Calibri"/>
                <a:cs typeface="Calibri"/>
              </a:rPr>
              <a:t>η</a:t>
            </a:r>
            <a:r>
              <a:rPr sz="2200" i="1" spc="-15" dirty="0">
                <a:latin typeface="Calibri"/>
                <a:cs typeface="Calibri"/>
              </a:rPr>
              <a:t>τ</a:t>
            </a:r>
            <a:r>
              <a:rPr sz="2200" i="1" dirty="0">
                <a:latin typeface="Calibri"/>
                <a:cs typeface="Calibri"/>
              </a:rPr>
              <a:t>α</a:t>
            </a:r>
            <a:r>
              <a:rPr sz="2200" spc="-20" dirty="0">
                <a:latin typeface="Calibri"/>
                <a:cs typeface="Calibri"/>
              </a:rPr>
              <a:t>)</a:t>
            </a:r>
            <a:r>
              <a:rPr sz="220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539750" marR="630555" indent="-256540">
              <a:lnSpc>
                <a:spcPct val="100000"/>
              </a:lnSpc>
              <a:spcBef>
                <a:spcPts val="405"/>
              </a:spcBef>
            </a:pPr>
            <a:r>
              <a:rPr sz="1450" spc="2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450" spc="-605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200" dirty="0">
                <a:latin typeface="Calibri"/>
                <a:cs typeface="Calibri"/>
              </a:rPr>
              <a:t>Τα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ευρ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ια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συγ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10" dirty="0">
                <a:latin typeface="Calibri"/>
                <a:cs typeface="Calibri"/>
              </a:rPr>
              <a:t>νη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έρευ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ρεί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 ε</a:t>
            </a:r>
            <a:r>
              <a:rPr sz="2200" spc="-30" dirty="0">
                <a:latin typeface="Calibri"/>
                <a:cs typeface="Calibri"/>
              </a:rPr>
              <a:t>ί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θ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ά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γ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α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6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 α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5" dirty="0">
                <a:latin typeface="Calibri"/>
                <a:cs typeface="Calibri"/>
              </a:rPr>
              <a:t>ξ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ια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ευρύ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ερ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θεωρ</a:t>
            </a:r>
            <a:r>
              <a:rPr sz="2200" spc="-5" dirty="0">
                <a:latin typeface="Calibri"/>
                <a:cs typeface="Calibri"/>
              </a:rPr>
              <a:t>ία</a:t>
            </a:r>
            <a:r>
              <a:rPr sz="2200" dirty="0">
                <a:latin typeface="Calibri"/>
                <a:cs typeface="Calibri"/>
              </a:rPr>
              <a:t>ς.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58019" y="6932676"/>
            <a:ext cx="15430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6</a:t>
            </a:r>
            <a:r>
              <a:rPr sz="1000" dirty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71235" y="6251212"/>
            <a:ext cx="3958590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</a:pPr>
            <a:r>
              <a:rPr sz="900" spc="5" dirty="0">
                <a:latin typeface="Lucida Sans Unicode"/>
                <a:cs typeface="Lucida Sans Unicode"/>
              </a:rPr>
              <a:t>Π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spc="-5" dirty="0">
                <a:latin typeface="Lucida Sans Unicode"/>
                <a:cs typeface="Lucida Sans Unicode"/>
              </a:rPr>
              <a:t>ο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spc="5" dirty="0">
                <a:latin typeface="Lucida Sans Unicode"/>
                <a:cs typeface="Lucida Sans Unicode"/>
              </a:rPr>
              <a:t>μ</a:t>
            </a:r>
            <a:r>
              <a:rPr sz="900" spc="-5" dirty="0">
                <a:latin typeface="Lucida Sans Unicode"/>
                <a:cs typeface="Lucida Sans Unicode"/>
              </a:rPr>
              <a:t>ο</a:t>
            </a:r>
            <a:r>
              <a:rPr sz="900" spc="-15" dirty="0">
                <a:latin typeface="Lucida Sans Unicode"/>
                <a:cs typeface="Lucida Sans Unicode"/>
              </a:rPr>
              <a:t>γ</a:t>
            </a:r>
            <a:r>
              <a:rPr sz="900" spc="5" dirty="0">
                <a:latin typeface="Lucida Sans Unicode"/>
                <a:cs typeface="Lucida Sans Unicode"/>
              </a:rPr>
              <a:t>ή</a:t>
            </a:r>
            <a:r>
              <a:rPr sz="900" spc="-85" dirty="0">
                <a:latin typeface="Lucida Sans Unicode"/>
                <a:cs typeface="Lucida Sans Unicode"/>
              </a:rPr>
              <a:t> 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spc="10" dirty="0">
                <a:latin typeface="Lucida Sans Unicode"/>
                <a:cs typeface="Lucida Sans Unicode"/>
              </a:rPr>
              <a:t>π</a:t>
            </a:r>
            <a:r>
              <a:rPr sz="900" spc="-5" dirty="0">
                <a:latin typeface="Lucida Sans Unicode"/>
                <a:cs typeface="Lucida Sans Unicode"/>
              </a:rPr>
              <a:t>ό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Τ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ιώ</a:t>
            </a:r>
            <a:r>
              <a:rPr sz="900" spc="15" dirty="0">
                <a:latin typeface="Lucida Sans Unicode"/>
                <a:cs typeface="Lucida Sans Unicode"/>
              </a:rPr>
              <a:t>λ</a:t>
            </a:r>
            <a:r>
              <a:rPr sz="900" spc="10" dirty="0">
                <a:latin typeface="Lucida Sans Unicode"/>
                <a:cs typeface="Lucida Sans Unicode"/>
              </a:rPr>
              <a:t>η</a:t>
            </a:r>
            <a:r>
              <a:rPr sz="900" dirty="0">
                <a:latin typeface="Lucida Sans Unicode"/>
                <a:cs typeface="Lucida Sans Unicode"/>
              </a:rPr>
              <a:t>ς,</a:t>
            </a:r>
            <a:r>
              <a:rPr sz="900" spc="-7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Γ</a:t>
            </a:r>
            <a:r>
              <a:rPr sz="900" dirty="0">
                <a:latin typeface="Lucida Sans Unicode"/>
                <a:cs typeface="Lucida Sans Unicode"/>
              </a:rPr>
              <a:t>. </a:t>
            </a:r>
            <a:r>
              <a:rPr sz="900" spc="-10" dirty="0">
                <a:latin typeface="Lucida Sans Unicode"/>
                <a:cs typeface="Lucida Sans Unicode"/>
              </a:rPr>
              <a:t>(</a:t>
            </a:r>
            <a:r>
              <a:rPr sz="900" spc="5" dirty="0">
                <a:latin typeface="Lucida Sans Unicode"/>
                <a:cs typeface="Lucida Sans Unicode"/>
              </a:rPr>
              <a:t>2014)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50" i="1" spc="-5" dirty="0">
                <a:latin typeface="Times New Roman"/>
                <a:cs typeface="Times New Roman"/>
              </a:rPr>
              <a:t>Μ</a:t>
            </a:r>
            <a:r>
              <a:rPr sz="950" i="1" spc="85" dirty="0">
                <a:latin typeface="Times New Roman"/>
                <a:cs typeface="Times New Roman"/>
              </a:rPr>
              <a:t>έ</a:t>
            </a:r>
            <a:r>
              <a:rPr sz="950" i="1" spc="95" dirty="0">
                <a:latin typeface="Times New Roman"/>
                <a:cs typeface="Times New Roman"/>
              </a:rPr>
              <a:t>θ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80" dirty="0">
                <a:latin typeface="Times New Roman"/>
                <a:cs typeface="Times New Roman"/>
              </a:rPr>
              <a:t>δ</a:t>
            </a:r>
            <a:r>
              <a:rPr sz="950" i="1" spc="70" dirty="0">
                <a:latin typeface="Times New Roman"/>
                <a:cs typeface="Times New Roman"/>
              </a:rPr>
              <a:t>οι</a:t>
            </a:r>
            <a:r>
              <a:rPr sz="950" i="1" spc="25" dirty="0">
                <a:latin typeface="Times New Roman"/>
                <a:cs typeface="Times New Roman"/>
              </a:rPr>
              <a:t> </a:t>
            </a:r>
            <a:r>
              <a:rPr sz="950" i="1" spc="-105" dirty="0">
                <a:latin typeface="Times New Roman"/>
                <a:cs typeface="Times New Roman"/>
              </a:rPr>
              <a:t>&amp;</a:t>
            </a:r>
            <a:r>
              <a:rPr sz="950" i="1" spc="35" dirty="0">
                <a:latin typeface="Times New Roman"/>
                <a:cs typeface="Times New Roman"/>
              </a:rPr>
              <a:t> </a:t>
            </a:r>
            <a:r>
              <a:rPr sz="950" i="1" spc="70" dirty="0">
                <a:latin typeface="Times New Roman"/>
                <a:cs typeface="Times New Roman"/>
              </a:rPr>
              <a:t>Τεχ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125" dirty="0">
                <a:latin typeface="Times New Roman"/>
                <a:cs typeface="Times New Roman"/>
              </a:rPr>
              <a:t>ές</a:t>
            </a:r>
            <a:r>
              <a:rPr sz="950" i="1" spc="-25" dirty="0">
                <a:latin typeface="Times New Roman"/>
                <a:cs typeface="Times New Roman"/>
              </a:rPr>
              <a:t> </a:t>
            </a:r>
            <a:r>
              <a:rPr sz="950" i="1" spc="40" dirty="0">
                <a:latin typeface="Times New Roman"/>
                <a:cs typeface="Times New Roman"/>
              </a:rPr>
              <a:t>Α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ά</a:t>
            </a:r>
            <a:r>
              <a:rPr sz="950" i="1" spc="135" dirty="0">
                <a:latin typeface="Times New Roman"/>
                <a:cs typeface="Times New Roman"/>
              </a:rPr>
              <a:t>λ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140" dirty="0">
                <a:latin typeface="Times New Roman"/>
                <a:cs typeface="Times New Roman"/>
              </a:rPr>
              <a:t>ς</a:t>
            </a:r>
            <a:r>
              <a:rPr sz="950" i="1" spc="85" dirty="0">
                <a:latin typeface="Times New Roman"/>
                <a:cs typeface="Times New Roman"/>
              </a:rPr>
              <a:t> 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Π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55" dirty="0">
                <a:latin typeface="Times New Roman"/>
                <a:cs typeface="Times New Roman"/>
              </a:rPr>
              <a:t>ι</a:t>
            </a:r>
            <a:r>
              <a:rPr sz="950" i="1" spc="85" dirty="0">
                <a:latin typeface="Times New Roman"/>
                <a:cs typeface="Times New Roman"/>
              </a:rPr>
              <a:t>ο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90" dirty="0">
                <a:latin typeface="Times New Roman"/>
                <a:cs typeface="Times New Roman"/>
              </a:rPr>
              <a:t>ή</a:t>
            </a:r>
            <a:r>
              <a:rPr sz="950" i="1" spc="-15" dirty="0">
                <a:latin typeface="Times New Roman"/>
                <a:cs typeface="Times New Roman"/>
              </a:rPr>
              <a:t> </a:t>
            </a:r>
            <a:r>
              <a:rPr sz="950" i="1" spc="-55" dirty="0">
                <a:latin typeface="Times New Roman"/>
                <a:cs typeface="Times New Roman"/>
              </a:rPr>
              <a:t>Έ</a:t>
            </a:r>
            <a:r>
              <a:rPr sz="950" i="1" spc="110" dirty="0">
                <a:latin typeface="Times New Roman"/>
                <a:cs typeface="Times New Roman"/>
              </a:rPr>
              <a:t>ρ</a:t>
            </a:r>
            <a:r>
              <a:rPr sz="950" i="1" spc="100" dirty="0">
                <a:latin typeface="Times New Roman"/>
                <a:cs typeface="Times New Roman"/>
              </a:rPr>
              <a:t>ε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α</a:t>
            </a:r>
            <a:r>
              <a:rPr sz="950" i="1" spc="45" dirty="0">
                <a:latin typeface="Times New Roman"/>
                <a:cs typeface="Times New Roman"/>
              </a:rPr>
              <a:t>,</a:t>
            </a:r>
            <a:r>
              <a:rPr sz="950" i="1" spc="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-5" dirty="0">
                <a:latin typeface="Lucida Sans Unicode"/>
                <a:cs typeface="Lucida Sans Unicode"/>
              </a:rPr>
              <a:t>θ</a:t>
            </a:r>
            <a:r>
              <a:rPr sz="900" spc="10" dirty="0">
                <a:latin typeface="Lucida Sans Unicode"/>
                <a:cs typeface="Lucida Sans Unicode"/>
              </a:rPr>
              <a:t>ή</a:t>
            </a:r>
            <a:r>
              <a:rPr sz="900" spc="5" dirty="0">
                <a:latin typeface="Lucida Sans Unicode"/>
                <a:cs typeface="Lucida Sans Unicode"/>
              </a:rPr>
              <a:t>ν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Εκ</a:t>
            </a:r>
            <a:r>
              <a:rPr sz="900" spc="-5" dirty="0">
                <a:latin typeface="Lucida Sans Unicode"/>
                <a:cs typeface="Lucida Sans Unicode"/>
              </a:rPr>
              <a:t>δό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εις</a:t>
            </a:r>
            <a:r>
              <a:rPr sz="900" spc="-7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Κ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-15" dirty="0">
                <a:latin typeface="Lucida Sans Unicode"/>
                <a:cs typeface="Lucida Sans Unicode"/>
              </a:rPr>
              <a:t>τ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10" dirty="0">
                <a:latin typeface="Lucida Sans Unicode"/>
                <a:cs typeface="Lucida Sans Unicode"/>
              </a:rPr>
              <a:t>κή</a:t>
            </a:r>
            <a:r>
              <a:rPr sz="900" dirty="0">
                <a:latin typeface="Lucida Sans Unicode"/>
                <a:cs typeface="Lucida Sans Unicode"/>
              </a:rPr>
              <a:t>.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01896" y="91338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01896" y="91643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32959" y="716787"/>
            <a:ext cx="2191512" cy="207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15711" y="92252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32959" y="924052"/>
            <a:ext cx="149351" cy="45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34128" y="924052"/>
            <a:ext cx="146304" cy="457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44440" y="924052"/>
            <a:ext cx="91439" cy="457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87696" y="921003"/>
            <a:ext cx="222503" cy="487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55920" y="921003"/>
            <a:ext cx="286512" cy="487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7480" y="921003"/>
            <a:ext cx="97535" cy="487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15910" y="792987"/>
            <a:ext cx="457201" cy="1767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06296" y="716787"/>
            <a:ext cx="2919984" cy="3169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82055" y="921003"/>
            <a:ext cx="94487" cy="1127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34455" y="921003"/>
            <a:ext cx="521208" cy="1127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53783" y="921003"/>
            <a:ext cx="155448" cy="1127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67600" y="716787"/>
            <a:ext cx="1581912" cy="3169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53455" y="120599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BF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65847" y="120599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BF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53455" y="120903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BF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65847" y="120903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BF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24783" y="1146555"/>
            <a:ext cx="1484376" cy="2590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15384" y="140411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BF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10454" y="1402588"/>
            <a:ext cx="6096" cy="30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09488" y="1222755"/>
            <a:ext cx="457200" cy="1828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09744" y="1146555"/>
            <a:ext cx="905255" cy="31394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64223" y="1146555"/>
            <a:ext cx="1103376" cy="31394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27832" y="1405636"/>
            <a:ext cx="54864" cy="579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26864" y="1402588"/>
            <a:ext cx="57912" cy="6096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422908" y="1862328"/>
            <a:ext cx="8140065" cy="414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237490" indent="-256540">
              <a:lnSpc>
                <a:spcPct val="100000"/>
              </a:lnSpc>
            </a:pPr>
            <a:r>
              <a:rPr sz="1450" spc="1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450" spc="-22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2200" dirty="0">
                <a:latin typeface="Calibri"/>
                <a:cs typeface="Calibri"/>
              </a:rPr>
              <a:t>Οι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L</a:t>
            </a:r>
            <a:r>
              <a:rPr sz="2200" dirty="0">
                <a:latin typeface="Calibri"/>
                <a:cs typeface="Calibri"/>
              </a:rPr>
              <a:t>ewis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 Ri</a:t>
            </a:r>
            <a:r>
              <a:rPr sz="2200" spc="-20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c</a:t>
            </a:r>
            <a:r>
              <a:rPr sz="2200" spc="-10" dirty="0">
                <a:latin typeface="Calibri"/>
                <a:cs typeface="Calibri"/>
              </a:rPr>
              <a:t>h</a:t>
            </a:r>
            <a:r>
              <a:rPr sz="2200" dirty="0">
                <a:latin typeface="Calibri"/>
                <a:cs typeface="Calibri"/>
              </a:rPr>
              <a:t>ie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επ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30" dirty="0">
                <a:latin typeface="Calibri"/>
                <a:cs typeface="Calibri"/>
              </a:rPr>
              <a:t>ί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υν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ρε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δι</a:t>
            </a:r>
            <a:r>
              <a:rPr sz="2200" spc="-30" dirty="0">
                <a:latin typeface="Calibri"/>
                <a:cs typeface="Calibri"/>
              </a:rPr>
              <a:t>α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30" dirty="0">
                <a:latin typeface="Calibri"/>
                <a:cs typeface="Calibri"/>
              </a:rPr>
              <a:t>ά</a:t>
            </a:r>
            <a:r>
              <a:rPr sz="2200" dirty="0">
                <a:latin typeface="Calibri"/>
                <a:cs typeface="Calibri"/>
              </a:rPr>
              <a:t>σε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10" dirty="0">
                <a:latin typeface="Calibri"/>
                <a:cs typeface="Calibri"/>
              </a:rPr>
              <a:t>νν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ια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 γε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ευσ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ς:</a:t>
            </a:r>
            <a:endParaRPr sz="2200">
              <a:latin typeface="Calibri"/>
              <a:cs typeface="Calibri"/>
            </a:endParaRPr>
          </a:p>
          <a:p>
            <a:pPr marL="268605" marR="5080" indent="-256540">
              <a:lnSpc>
                <a:spcPct val="100000"/>
              </a:lnSpc>
              <a:spcBef>
                <a:spcPts val="380"/>
              </a:spcBef>
            </a:pPr>
            <a:r>
              <a:rPr sz="1450" spc="1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450" spc="-22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2200" i="1" spc="-5" dirty="0">
                <a:latin typeface="Calibri"/>
                <a:cs typeface="Calibri"/>
              </a:rPr>
              <a:t>Α</a:t>
            </a:r>
            <a:r>
              <a:rPr sz="2200" i="1" spc="15" dirty="0">
                <a:latin typeface="Calibri"/>
                <a:cs typeface="Calibri"/>
              </a:rPr>
              <a:t>ν</a:t>
            </a:r>
            <a:r>
              <a:rPr sz="2200" i="1" spc="5" dirty="0">
                <a:latin typeface="Calibri"/>
                <a:cs typeface="Calibri"/>
              </a:rPr>
              <a:t>τ</a:t>
            </a:r>
            <a:r>
              <a:rPr sz="2200" i="1" spc="-5" dirty="0">
                <a:latin typeface="Calibri"/>
                <a:cs typeface="Calibri"/>
              </a:rPr>
              <a:t>ι</a:t>
            </a:r>
            <a:r>
              <a:rPr sz="2200" i="1" dirty="0">
                <a:latin typeface="Calibri"/>
                <a:cs typeface="Calibri"/>
              </a:rPr>
              <a:t>πρ</a:t>
            </a:r>
            <a:r>
              <a:rPr sz="2200" i="1" spc="-5" dirty="0">
                <a:latin typeface="Calibri"/>
                <a:cs typeface="Calibri"/>
              </a:rPr>
              <a:t>ο</a:t>
            </a:r>
            <a:r>
              <a:rPr sz="2200" i="1" dirty="0">
                <a:latin typeface="Calibri"/>
                <a:cs typeface="Calibri"/>
              </a:rPr>
              <a:t>σωπευ</a:t>
            </a:r>
            <a:r>
              <a:rPr sz="2200" i="1" spc="5" dirty="0">
                <a:latin typeface="Calibri"/>
                <a:cs typeface="Calibri"/>
              </a:rPr>
              <a:t>τ</a:t>
            </a:r>
            <a:r>
              <a:rPr sz="2200" i="1" spc="-5" dirty="0">
                <a:latin typeface="Calibri"/>
                <a:cs typeface="Calibri"/>
              </a:rPr>
              <a:t>ι</a:t>
            </a:r>
            <a:r>
              <a:rPr sz="2200" i="1" spc="-20" dirty="0">
                <a:latin typeface="Calibri"/>
                <a:cs typeface="Calibri"/>
              </a:rPr>
              <a:t>κ</a:t>
            </a:r>
            <a:r>
              <a:rPr sz="2200" i="1" dirty="0">
                <a:latin typeface="Calibri"/>
                <a:cs typeface="Calibri"/>
              </a:rPr>
              <a:t>ή</a:t>
            </a:r>
            <a:r>
              <a:rPr sz="2200" i="1" spc="-10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γε</a:t>
            </a:r>
            <a:r>
              <a:rPr sz="2200" i="1" spc="-10" dirty="0">
                <a:latin typeface="Calibri"/>
                <a:cs typeface="Calibri"/>
              </a:rPr>
              <a:t>ν</a:t>
            </a:r>
            <a:r>
              <a:rPr sz="2200" i="1" spc="-5" dirty="0">
                <a:latin typeface="Calibri"/>
                <a:cs typeface="Calibri"/>
              </a:rPr>
              <a:t>ί</a:t>
            </a:r>
            <a:r>
              <a:rPr sz="2200" i="1" spc="-20" dirty="0">
                <a:latin typeface="Calibri"/>
                <a:cs typeface="Calibri"/>
              </a:rPr>
              <a:t>κ</a:t>
            </a:r>
            <a:r>
              <a:rPr sz="2200" i="1" dirty="0">
                <a:latin typeface="Calibri"/>
                <a:cs typeface="Calibri"/>
              </a:rPr>
              <a:t>ευση</a:t>
            </a:r>
            <a:r>
              <a:rPr sz="2200" i="1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</a:t>
            </a:r>
            <a:r>
              <a:rPr sz="2200" spc="-30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10" dirty="0">
                <a:latin typeface="Calibri"/>
                <a:cs typeface="Calibri"/>
              </a:rPr>
              <a:t>p</a:t>
            </a:r>
            <a:r>
              <a:rPr sz="2200" spc="-30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ese</a:t>
            </a:r>
            <a:r>
              <a:rPr sz="2200" spc="-35" dirty="0">
                <a:latin typeface="Calibri"/>
                <a:cs typeface="Calibri"/>
              </a:rPr>
              <a:t>n</a:t>
            </a:r>
            <a:r>
              <a:rPr sz="2200" spc="-20" dirty="0">
                <a:latin typeface="Calibri"/>
                <a:cs typeface="Calibri"/>
              </a:rPr>
              <a:t>t</a:t>
            </a:r>
            <a:r>
              <a:rPr sz="2200" spc="-2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ti</a:t>
            </a:r>
            <a:r>
              <a:rPr sz="2200" spc="10" dirty="0">
                <a:latin typeface="Calibri"/>
                <a:cs typeface="Calibri"/>
              </a:rPr>
              <a:t>o</a:t>
            </a:r>
            <a:r>
              <a:rPr sz="2200" spc="-10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al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g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10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50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ali</a:t>
            </a:r>
            <a:r>
              <a:rPr sz="2200" spc="-60" dirty="0">
                <a:latin typeface="Calibri"/>
                <a:cs typeface="Calibri"/>
              </a:rPr>
              <a:t>z</a:t>
            </a:r>
            <a:r>
              <a:rPr sz="2200" spc="-2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ti</a:t>
            </a:r>
            <a:r>
              <a:rPr sz="2200" spc="10" dirty="0">
                <a:latin typeface="Calibri"/>
                <a:cs typeface="Calibri"/>
              </a:rPr>
              <a:t>o</a:t>
            </a:r>
            <a:r>
              <a:rPr sz="2200" spc="-25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):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α ευρ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45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5" dirty="0">
                <a:latin typeface="Calibri"/>
                <a:cs typeface="Calibri"/>
              </a:rPr>
              <a:t>ψα</a:t>
            </a:r>
            <a:r>
              <a:rPr sz="2200" dirty="0">
                <a:latin typeface="Calibri"/>
                <a:cs typeface="Calibri"/>
              </a:rPr>
              <a:t>ν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πό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 δ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30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γ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ύν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 γε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ευθ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ύν (ή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θεωρ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</a:t>
            </a:r>
            <a:r>
              <a:rPr sz="2200" spc="15" dirty="0">
                <a:latin typeface="Calibri"/>
                <a:cs typeface="Calibri"/>
              </a:rPr>
              <a:t>ν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15" dirty="0">
                <a:latin typeface="Calibri"/>
                <a:cs typeface="Calibri"/>
              </a:rPr>
              <a:t>ξ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5" dirty="0">
                <a:latin typeface="Calibri"/>
                <a:cs typeface="Calibri"/>
              </a:rPr>
              <a:t>λ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θ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dirty="0">
                <a:latin typeface="Calibri"/>
                <a:cs typeface="Calibri"/>
              </a:rPr>
              <a:t>)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ν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5" dirty="0">
                <a:latin typeface="Calibri"/>
                <a:cs typeface="Calibri"/>
              </a:rPr>
              <a:t>λ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θυσ</a:t>
            </a:r>
            <a:r>
              <a:rPr sz="2200" spc="-1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ό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έρευ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πό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 συ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5" dirty="0">
                <a:latin typeface="Calibri"/>
                <a:cs typeface="Calibri"/>
              </a:rPr>
              <a:t>λ</a:t>
            </a:r>
            <a:r>
              <a:rPr sz="2200" dirty="0">
                <a:latin typeface="Calibri"/>
                <a:cs typeface="Calibri"/>
              </a:rPr>
              <a:t>έγη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 δ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30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γ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268605" marR="33655" indent="-256540">
              <a:lnSpc>
                <a:spcPct val="100000"/>
              </a:lnSpc>
              <a:spcBef>
                <a:spcPts val="405"/>
              </a:spcBef>
            </a:pPr>
            <a:r>
              <a:rPr sz="1450" spc="1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450" spc="-22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2200" dirty="0">
                <a:latin typeface="Calibri"/>
                <a:cs typeface="Calibri"/>
              </a:rPr>
              <a:t>Οι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L</a:t>
            </a:r>
            <a:r>
              <a:rPr sz="2200" dirty="0">
                <a:latin typeface="Calibri"/>
                <a:cs typeface="Calibri"/>
              </a:rPr>
              <a:t>ewis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 Ri</a:t>
            </a:r>
            <a:r>
              <a:rPr sz="2200" spc="-20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c</a:t>
            </a:r>
            <a:r>
              <a:rPr sz="2200" spc="-10" dirty="0">
                <a:latin typeface="Calibri"/>
                <a:cs typeface="Calibri"/>
              </a:rPr>
              <a:t>h</a:t>
            </a:r>
            <a:r>
              <a:rPr sz="2200" dirty="0">
                <a:latin typeface="Calibri"/>
                <a:cs typeface="Calibri"/>
              </a:rPr>
              <a:t>ie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θεωρ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ύν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π</a:t>
            </a:r>
            <a:r>
              <a:rPr sz="2200" dirty="0">
                <a:latin typeface="Calibri"/>
                <a:cs typeface="Calibri"/>
              </a:rPr>
              <a:t>ως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20" dirty="0">
                <a:latin typeface="Calibri"/>
                <a:cs typeface="Calibri"/>
              </a:rPr>
              <a:t>π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30" dirty="0">
                <a:latin typeface="Calibri"/>
                <a:cs typeface="Calibri"/>
              </a:rPr>
              <a:t>χ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υν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dirty="0">
                <a:latin typeface="Calibri"/>
                <a:cs typeface="Calibri"/>
              </a:rPr>
              <a:t>ύο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70" dirty="0">
                <a:latin typeface="Calibri"/>
                <a:cs typeface="Calibri"/>
              </a:rPr>
              <a:t> 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α</a:t>
            </a:r>
            <a:r>
              <a:rPr sz="2200" i="1" spc="15" dirty="0">
                <a:latin typeface="Calibri"/>
                <a:cs typeface="Calibri"/>
              </a:rPr>
              <a:t>ν</a:t>
            </a:r>
            <a:r>
              <a:rPr sz="2200" i="1" spc="5" dirty="0">
                <a:latin typeface="Calibri"/>
                <a:cs typeface="Calibri"/>
              </a:rPr>
              <a:t>τ</a:t>
            </a:r>
            <a:r>
              <a:rPr sz="2200" i="1" spc="-5" dirty="0">
                <a:latin typeface="Calibri"/>
                <a:cs typeface="Calibri"/>
              </a:rPr>
              <a:t>ι</a:t>
            </a:r>
            <a:r>
              <a:rPr sz="2200" i="1" dirty="0">
                <a:latin typeface="Calibri"/>
                <a:cs typeface="Calibri"/>
              </a:rPr>
              <a:t>πρ</a:t>
            </a:r>
            <a:r>
              <a:rPr sz="2200" i="1" spc="-5" dirty="0">
                <a:latin typeface="Calibri"/>
                <a:cs typeface="Calibri"/>
              </a:rPr>
              <a:t>ο</a:t>
            </a:r>
            <a:r>
              <a:rPr sz="2200" i="1" dirty="0">
                <a:latin typeface="Calibri"/>
                <a:cs typeface="Calibri"/>
              </a:rPr>
              <a:t>σώπευσ</a:t>
            </a:r>
            <a:r>
              <a:rPr sz="2200" i="1" spc="-10" dirty="0">
                <a:latin typeface="Calibri"/>
                <a:cs typeface="Calibri"/>
              </a:rPr>
              <a:t>η</a:t>
            </a:r>
            <a:r>
              <a:rPr sz="2200" i="1" spc="10" dirty="0">
                <a:latin typeface="Calibri"/>
                <a:cs typeface="Calibri"/>
              </a:rPr>
              <a:t>ς</a:t>
            </a:r>
            <a:r>
              <a:rPr sz="2200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marL="438784" marR="35560" indent="-274320" algn="just">
              <a:lnSpc>
                <a:spcPct val="100000"/>
              </a:lnSpc>
              <a:spcBef>
                <a:spcPts val="405"/>
              </a:spcBef>
            </a:pPr>
            <a:r>
              <a:rPr sz="1450" spc="2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450" spc="-459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30" dirty="0">
                <a:latin typeface="Calibri"/>
                <a:cs typeface="Calibri"/>
              </a:rPr>
              <a:t>ί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30" dirty="0">
                <a:latin typeface="Calibri"/>
                <a:cs typeface="Calibri"/>
              </a:rPr>
              <a:t>χ</a:t>
            </a:r>
            <a:r>
              <a:rPr sz="2200" dirty="0">
                <a:latin typeface="Calibri"/>
                <a:cs typeface="Calibri"/>
              </a:rPr>
              <a:t>ει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ει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6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κή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κ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dirty="0">
                <a:latin typeface="Calibri"/>
                <a:cs typeface="Calibri"/>
              </a:rPr>
              <a:t>)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πε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ση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30" dirty="0">
                <a:latin typeface="Calibri"/>
                <a:cs typeface="Calibri"/>
              </a:rPr>
              <a:t>ά</a:t>
            </a:r>
            <a:r>
              <a:rPr sz="2200" dirty="0">
                <a:latin typeface="Calibri"/>
                <a:cs typeface="Calibri"/>
              </a:rPr>
              <a:t>σεων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ών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συγ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ων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55" dirty="0">
                <a:latin typeface="Calibri"/>
                <a:cs typeface="Calibri"/>
              </a:rPr>
              <a:t>χ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κ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45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ών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15" dirty="0">
                <a:latin typeface="Calibri"/>
                <a:cs typeface="Calibri"/>
              </a:rPr>
              <a:t>ν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 π</a:t>
            </a:r>
            <a:r>
              <a:rPr sz="2200" spc="5" dirty="0">
                <a:latin typeface="Calibri"/>
                <a:cs typeface="Calibri"/>
              </a:rPr>
              <a:t>λ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θυσ</a:t>
            </a:r>
            <a:r>
              <a:rPr sz="2200" spc="-15" dirty="0">
                <a:latin typeface="Calibri"/>
                <a:cs typeface="Calibri"/>
              </a:rPr>
              <a:t>μ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’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15" dirty="0">
                <a:latin typeface="Calibri"/>
                <a:cs typeface="Calibri"/>
              </a:rPr>
              <a:t>λ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γ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ων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ευρ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ων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 δ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30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γ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).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ύπ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-5" dirty="0">
                <a:latin typeface="Calibri"/>
                <a:cs typeface="Calibri"/>
              </a:rPr>
              <a:t> α</a:t>
            </a:r>
            <a:r>
              <a:rPr sz="2200" spc="15" dirty="0">
                <a:latin typeface="Calibri"/>
                <a:cs typeface="Calibri"/>
              </a:rPr>
              <a:t>ν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πρ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σωπευ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κή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γε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ευση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dirty="0">
                <a:latin typeface="Calibri"/>
                <a:cs typeface="Calibri"/>
              </a:rPr>
              <a:t>εν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30" dirty="0">
                <a:latin typeface="Calibri"/>
                <a:cs typeface="Calibri"/>
              </a:rPr>
              <a:t>ί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25" dirty="0">
                <a:latin typeface="Calibri"/>
                <a:cs typeface="Calibri"/>
              </a:rPr>
              <a:t> ε</a:t>
            </a:r>
            <a:r>
              <a:rPr sz="2200" dirty="0">
                <a:latin typeface="Calibri"/>
                <a:cs typeface="Calibri"/>
              </a:rPr>
              <a:t>φ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κ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ή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6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ν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49626" y="6038088"/>
            <a:ext cx="1979295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κή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έρευ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558019" y="6932676"/>
            <a:ext cx="15430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6</a:t>
            </a:r>
            <a:r>
              <a:rPr sz="1000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71235" y="6251212"/>
            <a:ext cx="3958590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</a:pPr>
            <a:r>
              <a:rPr sz="900" spc="5" dirty="0">
                <a:latin typeface="Lucida Sans Unicode"/>
                <a:cs typeface="Lucida Sans Unicode"/>
              </a:rPr>
              <a:t>Π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spc="-5" dirty="0">
                <a:latin typeface="Lucida Sans Unicode"/>
                <a:cs typeface="Lucida Sans Unicode"/>
              </a:rPr>
              <a:t>ο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spc="5" dirty="0">
                <a:latin typeface="Lucida Sans Unicode"/>
                <a:cs typeface="Lucida Sans Unicode"/>
              </a:rPr>
              <a:t>μ</a:t>
            </a:r>
            <a:r>
              <a:rPr sz="900" spc="-5" dirty="0">
                <a:latin typeface="Lucida Sans Unicode"/>
                <a:cs typeface="Lucida Sans Unicode"/>
              </a:rPr>
              <a:t>ο</a:t>
            </a:r>
            <a:r>
              <a:rPr sz="900" spc="-15" dirty="0">
                <a:latin typeface="Lucida Sans Unicode"/>
                <a:cs typeface="Lucida Sans Unicode"/>
              </a:rPr>
              <a:t>γ</a:t>
            </a:r>
            <a:r>
              <a:rPr sz="900" spc="5" dirty="0">
                <a:latin typeface="Lucida Sans Unicode"/>
                <a:cs typeface="Lucida Sans Unicode"/>
              </a:rPr>
              <a:t>ή</a:t>
            </a:r>
            <a:r>
              <a:rPr sz="900" spc="-85" dirty="0">
                <a:latin typeface="Lucida Sans Unicode"/>
                <a:cs typeface="Lucida Sans Unicode"/>
              </a:rPr>
              <a:t> 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spc="10" dirty="0">
                <a:latin typeface="Lucida Sans Unicode"/>
                <a:cs typeface="Lucida Sans Unicode"/>
              </a:rPr>
              <a:t>π</a:t>
            </a:r>
            <a:r>
              <a:rPr sz="900" spc="-5" dirty="0">
                <a:latin typeface="Lucida Sans Unicode"/>
                <a:cs typeface="Lucida Sans Unicode"/>
              </a:rPr>
              <a:t>ό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Τ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ιώ</a:t>
            </a:r>
            <a:r>
              <a:rPr sz="900" spc="15" dirty="0">
                <a:latin typeface="Lucida Sans Unicode"/>
                <a:cs typeface="Lucida Sans Unicode"/>
              </a:rPr>
              <a:t>λ</a:t>
            </a:r>
            <a:r>
              <a:rPr sz="900" spc="10" dirty="0">
                <a:latin typeface="Lucida Sans Unicode"/>
                <a:cs typeface="Lucida Sans Unicode"/>
              </a:rPr>
              <a:t>η</a:t>
            </a:r>
            <a:r>
              <a:rPr sz="900" dirty="0">
                <a:latin typeface="Lucida Sans Unicode"/>
                <a:cs typeface="Lucida Sans Unicode"/>
              </a:rPr>
              <a:t>ς,</a:t>
            </a:r>
            <a:r>
              <a:rPr sz="900" spc="-7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Γ</a:t>
            </a:r>
            <a:r>
              <a:rPr sz="900" dirty="0">
                <a:latin typeface="Lucida Sans Unicode"/>
                <a:cs typeface="Lucida Sans Unicode"/>
              </a:rPr>
              <a:t>. </a:t>
            </a:r>
            <a:r>
              <a:rPr sz="900" spc="-10" dirty="0">
                <a:latin typeface="Lucida Sans Unicode"/>
                <a:cs typeface="Lucida Sans Unicode"/>
              </a:rPr>
              <a:t>(</a:t>
            </a:r>
            <a:r>
              <a:rPr sz="900" spc="5" dirty="0">
                <a:latin typeface="Lucida Sans Unicode"/>
                <a:cs typeface="Lucida Sans Unicode"/>
              </a:rPr>
              <a:t>2014)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50" i="1" spc="-5" dirty="0">
                <a:latin typeface="Times New Roman"/>
                <a:cs typeface="Times New Roman"/>
              </a:rPr>
              <a:t>Μ</a:t>
            </a:r>
            <a:r>
              <a:rPr sz="950" i="1" spc="85" dirty="0">
                <a:latin typeface="Times New Roman"/>
                <a:cs typeface="Times New Roman"/>
              </a:rPr>
              <a:t>έ</a:t>
            </a:r>
            <a:r>
              <a:rPr sz="950" i="1" spc="95" dirty="0">
                <a:latin typeface="Times New Roman"/>
                <a:cs typeface="Times New Roman"/>
              </a:rPr>
              <a:t>θ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80" dirty="0">
                <a:latin typeface="Times New Roman"/>
                <a:cs typeface="Times New Roman"/>
              </a:rPr>
              <a:t>δ</a:t>
            </a:r>
            <a:r>
              <a:rPr sz="950" i="1" spc="70" dirty="0">
                <a:latin typeface="Times New Roman"/>
                <a:cs typeface="Times New Roman"/>
              </a:rPr>
              <a:t>οι</a:t>
            </a:r>
            <a:r>
              <a:rPr sz="950" i="1" spc="25" dirty="0">
                <a:latin typeface="Times New Roman"/>
                <a:cs typeface="Times New Roman"/>
              </a:rPr>
              <a:t> </a:t>
            </a:r>
            <a:r>
              <a:rPr sz="950" i="1" spc="-105" dirty="0">
                <a:latin typeface="Times New Roman"/>
                <a:cs typeface="Times New Roman"/>
              </a:rPr>
              <a:t>&amp;</a:t>
            </a:r>
            <a:r>
              <a:rPr sz="950" i="1" spc="35" dirty="0">
                <a:latin typeface="Times New Roman"/>
                <a:cs typeface="Times New Roman"/>
              </a:rPr>
              <a:t> </a:t>
            </a:r>
            <a:r>
              <a:rPr sz="950" i="1" spc="70" dirty="0">
                <a:latin typeface="Times New Roman"/>
                <a:cs typeface="Times New Roman"/>
              </a:rPr>
              <a:t>Τεχ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125" dirty="0">
                <a:latin typeface="Times New Roman"/>
                <a:cs typeface="Times New Roman"/>
              </a:rPr>
              <a:t>ές</a:t>
            </a:r>
            <a:r>
              <a:rPr sz="950" i="1" spc="-25" dirty="0">
                <a:latin typeface="Times New Roman"/>
                <a:cs typeface="Times New Roman"/>
              </a:rPr>
              <a:t> </a:t>
            </a:r>
            <a:r>
              <a:rPr sz="950" i="1" spc="40" dirty="0">
                <a:latin typeface="Times New Roman"/>
                <a:cs typeface="Times New Roman"/>
              </a:rPr>
              <a:t>Α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ά</a:t>
            </a:r>
            <a:r>
              <a:rPr sz="950" i="1" spc="135" dirty="0">
                <a:latin typeface="Times New Roman"/>
                <a:cs typeface="Times New Roman"/>
              </a:rPr>
              <a:t>λ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140" dirty="0">
                <a:latin typeface="Times New Roman"/>
                <a:cs typeface="Times New Roman"/>
              </a:rPr>
              <a:t>ς</a:t>
            </a:r>
            <a:r>
              <a:rPr sz="950" i="1" spc="85" dirty="0">
                <a:latin typeface="Times New Roman"/>
                <a:cs typeface="Times New Roman"/>
              </a:rPr>
              <a:t> 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Π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55" dirty="0">
                <a:latin typeface="Times New Roman"/>
                <a:cs typeface="Times New Roman"/>
              </a:rPr>
              <a:t>ι</a:t>
            </a:r>
            <a:r>
              <a:rPr sz="950" i="1" spc="85" dirty="0">
                <a:latin typeface="Times New Roman"/>
                <a:cs typeface="Times New Roman"/>
              </a:rPr>
              <a:t>ο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90" dirty="0">
                <a:latin typeface="Times New Roman"/>
                <a:cs typeface="Times New Roman"/>
              </a:rPr>
              <a:t>ή</a:t>
            </a:r>
            <a:r>
              <a:rPr sz="950" i="1" spc="-15" dirty="0">
                <a:latin typeface="Times New Roman"/>
                <a:cs typeface="Times New Roman"/>
              </a:rPr>
              <a:t> </a:t>
            </a:r>
            <a:r>
              <a:rPr sz="950" i="1" spc="-55" dirty="0">
                <a:latin typeface="Times New Roman"/>
                <a:cs typeface="Times New Roman"/>
              </a:rPr>
              <a:t>Έ</a:t>
            </a:r>
            <a:r>
              <a:rPr sz="950" i="1" spc="110" dirty="0">
                <a:latin typeface="Times New Roman"/>
                <a:cs typeface="Times New Roman"/>
              </a:rPr>
              <a:t>ρ</a:t>
            </a:r>
            <a:r>
              <a:rPr sz="950" i="1" spc="100" dirty="0">
                <a:latin typeface="Times New Roman"/>
                <a:cs typeface="Times New Roman"/>
              </a:rPr>
              <a:t>ε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α</a:t>
            </a:r>
            <a:r>
              <a:rPr sz="950" i="1" spc="45" dirty="0">
                <a:latin typeface="Times New Roman"/>
                <a:cs typeface="Times New Roman"/>
              </a:rPr>
              <a:t>,</a:t>
            </a:r>
            <a:r>
              <a:rPr sz="950" i="1" spc="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-5" dirty="0">
                <a:latin typeface="Lucida Sans Unicode"/>
                <a:cs typeface="Lucida Sans Unicode"/>
              </a:rPr>
              <a:t>θ</a:t>
            </a:r>
            <a:r>
              <a:rPr sz="900" spc="10" dirty="0">
                <a:latin typeface="Lucida Sans Unicode"/>
                <a:cs typeface="Lucida Sans Unicode"/>
              </a:rPr>
              <a:t>ή</a:t>
            </a:r>
            <a:r>
              <a:rPr sz="900" spc="5" dirty="0">
                <a:latin typeface="Lucida Sans Unicode"/>
                <a:cs typeface="Lucida Sans Unicode"/>
              </a:rPr>
              <a:t>ν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Εκ</a:t>
            </a:r>
            <a:r>
              <a:rPr sz="900" spc="-5" dirty="0">
                <a:latin typeface="Lucida Sans Unicode"/>
                <a:cs typeface="Lucida Sans Unicode"/>
              </a:rPr>
              <a:t>δό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εις</a:t>
            </a:r>
            <a:r>
              <a:rPr sz="900" spc="-7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Κ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-15" dirty="0">
                <a:latin typeface="Lucida Sans Unicode"/>
                <a:cs typeface="Lucida Sans Unicode"/>
              </a:rPr>
              <a:t>τ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10" dirty="0">
                <a:latin typeface="Lucida Sans Unicode"/>
                <a:cs typeface="Lucida Sans Unicode"/>
              </a:rPr>
              <a:t>κή</a:t>
            </a:r>
            <a:r>
              <a:rPr sz="900" dirty="0">
                <a:latin typeface="Lucida Sans Unicode"/>
                <a:cs typeface="Lucida Sans Unicode"/>
              </a:rPr>
              <a:t>.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39316" y="1231900"/>
            <a:ext cx="7639684" cy="1286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735" marR="5080" indent="-280670">
              <a:lnSpc>
                <a:spcPct val="100000"/>
              </a:lnSpc>
            </a:pPr>
            <a:r>
              <a:rPr sz="1450" spc="2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450" spc="-415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20" dirty="0">
                <a:latin typeface="Calibri"/>
                <a:cs typeface="Calibri"/>
              </a:rPr>
              <a:t>π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30" dirty="0">
                <a:latin typeface="Calibri"/>
                <a:cs typeface="Calibri"/>
              </a:rPr>
              <a:t>χ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ω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4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 έ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spc="30" dirty="0">
                <a:latin typeface="Calibri"/>
                <a:cs typeface="Calibri"/>
              </a:rPr>
              <a:t>λ</a:t>
            </a:r>
            <a:r>
              <a:rPr sz="2200" spc="-15" dirty="0">
                <a:latin typeface="Calibri"/>
                <a:cs typeface="Calibri"/>
              </a:rPr>
              <a:t>λ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6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ν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15" dirty="0">
                <a:latin typeface="Calibri"/>
                <a:cs typeface="Calibri"/>
              </a:rPr>
              <a:t>ν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πρ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σωπευ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15" dirty="0">
                <a:latin typeface="Calibri"/>
                <a:cs typeface="Calibri"/>
              </a:rPr>
              <a:t>ό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35" dirty="0">
                <a:latin typeface="Calibri"/>
                <a:cs typeface="Calibri"/>
              </a:rPr>
              <a:t>η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: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ά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dirty="0">
                <a:latin typeface="Calibri"/>
                <a:cs typeface="Calibri"/>
              </a:rPr>
              <a:t>σο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30" dirty="0">
                <a:latin typeface="Calibri"/>
                <a:cs typeface="Calibri"/>
              </a:rPr>
              <a:t>χ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υν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30" dirty="0">
                <a:latin typeface="Calibri"/>
                <a:cs typeface="Calibri"/>
              </a:rPr>
              <a:t>ι</a:t>
            </a:r>
            <a:r>
              <a:rPr sz="2200" spc="-5" dirty="0">
                <a:latin typeface="Calibri"/>
                <a:cs typeface="Calibri"/>
              </a:rPr>
              <a:t>χ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ευ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εί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ερευ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35" dirty="0">
                <a:latin typeface="Calibri"/>
                <a:cs typeface="Calibri"/>
              </a:rPr>
              <a:t>η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ά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θεί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10" dirty="0">
                <a:latin typeface="Calibri"/>
                <a:cs typeface="Calibri"/>
              </a:rPr>
              <a:t>νν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15" dirty="0">
                <a:latin typeface="Calibri"/>
                <a:cs typeface="Calibri"/>
              </a:rPr>
              <a:t>ολ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γ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ά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ό</a:t>
            </a:r>
            <a:r>
              <a:rPr sz="2200" spc="5" dirty="0">
                <a:latin typeface="Calibri"/>
                <a:cs typeface="Calibri"/>
              </a:rPr>
              <a:t>λ</a:t>
            </a:r>
            <a:r>
              <a:rPr sz="2200" dirty="0">
                <a:latin typeface="Calibri"/>
                <a:cs typeface="Calibri"/>
              </a:rPr>
              <a:t>ες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ι ε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spc="-15" dirty="0">
                <a:latin typeface="Calibri"/>
                <a:cs typeface="Calibri"/>
              </a:rPr>
              <a:t>λ</a:t>
            </a:r>
            <a:r>
              <a:rPr sz="2200" dirty="0">
                <a:latin typeface="Calibri"/>
                <a:cs typeface="Calibri"/>
              </a:rPr>
              <a:t>ώσε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ι ε</a:t>
            </a:r>
            <a:r>
              <a:rPr sz="2200" spc="-45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φ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σε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ς 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15" dirty="0">
                <a:latin typeface="Calibri"/>
                <a:cs typeface="Calibri"/>
              </a:rPr>
              <a:t>ξ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ζ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φ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30" dirty="0">
                <a:latin typeface="Calibri"/>
                <a:cs typeface="Calibri"/>
              </a:rPr>
              <a:t>ι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-25" dirty="0">
                <a:latin typeface="Calibri"/>
                <a:cs typeface="Calibri"/>
              </a:rPr>
              <a:t>ε</a:t>
            </a:r>
            <a:r>
              <a:rPr sz="2200" spc="-5" dirty="0">
                <a:latin typeface="Calibri"/>
                <a:cs typeface="Calibri"/>
              </a:rPr>
              <a:t>δί</a:t>
            </a:r>
            <a:r>
              <a:rPr sz="2200" dirty="0">
                <a:latin typeface="Calibri"/>
                <a:cs typeface="Calibri"/>
              </a:rPr>
              <a:t>ο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έρευ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ς.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43210" rIns="0" bIns="0" rtlCol="0">
            <a:spAutoFit/>
          </a:bodyPr>
          <a:lstStyle/>
          <a:p>
            <a:pPr marL="451484" marR="57785" indent="-256540">
              <a:lnSpc>
                <a:spcPct val="100000"/>
              </a:lnSpc>
            </a:pPr>
            <a:r>
              <a:rPr sz="1450" b="0" spc="1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450" b="0" spc="-22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ε</a:t>
            </a:r>
            <a:r>
              <a:rPr sz="22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υ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200" b="0" spc="-60" dirty="0">
                <a:solidFill>
                  <a:srgbClr val="000000"/>
                </a:solidFill>
                <a:latin typeface="Calibri"/>
                <a:cs typeface="Calibri"/>
              </a:rPr>
              <a:t>ή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2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200" b="0" spc="-60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περ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ί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π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ωση</a:t>
            </a:r>
            <a:r>
              <a:rPr sz="2200"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7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θ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ρ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spc="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spc="-7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ό</a:t>
            </a:r>
            <a:r>
              <a:rPr sz="2200"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ρ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όλ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20" dirty="0">
                <a:solidFill>
                  <a:srgbClr val="000000"/>
                </a:solidFill>
                <a:latin typeface="Calibri"/>
                <a:cs typeface="Calibri"/>
              </a:rPr>
              <a:t>π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αί</a:t>
            </a:r>
            <a:r>
              <a:rPr sz="2200" b="0" spc="-25" dirty="0">
                <a:solidFill>
                  <a:srgbClr val="000000"/>
                </a:solidFill>
                <a:latin typeface="Calibri"/>
                <a:cs typeface="Calibri"/>
              </a:rPr>
              <a:t>ζ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ε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ό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χ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spc="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κή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200" b="0" spc="15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spc="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spc="-30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χία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200" b="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200" b="0" spc="30" dirty="0">
                <a:solidFill>
                  <a:srgbClr val="000000"/>
                </a:solidFill>
                <a:latin typeface="Calibri"/>
                <a:cs typeface="Calibri"/>
              </a:rPr>
              <a:t>λ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λ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ά</a:t>
            </a:r>
            <a:r>
              <a:rPr sz="2200"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2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«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συ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μ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περ</a:t>
            </a:r>
            <a:r>
              <a:rPr sz="2200" b="0" spc="15" dirty="0">
                <a:solidFill>
                  <a:srgbClr val="000000"/>
                </a:solidFill>
                <a:latin typeface="Calibri"/>
                <a:cs typeface="Calibri"/>
              </a:rPr>
              <a:t>ί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λ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ψ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»</a:t>
            </a:r>
            <a:r>
              <a:rPr sz="2200"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cl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si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2200" b="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όλ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ων</a:t>
            </a:r>
            <a:r>
              <a:rPr sz="2200"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ων ε</a:t>
            </a:r>
            <a:r>
              <a:rPr sz="2200" b="0" spc="-45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φ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ά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σεων</a:t>
            </a:r>
            <a:r>
              <a:rPr sz="2200" b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υ</a:t>
            </a:r>
            <a:r>
              <a:rPr sz="2200"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ε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ξ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ε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ζ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ό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μ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ε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υ</a:t>
            </a:r>
            <a:r>
              <a:rPr sz="2200" b="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φ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200" b="0" spc="-30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μ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έ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υ.</a:t>
            </a:r>
            <a:endParaRPr sz="2200">
              <a:latin typeface="Calibri"/>
              <a:cs typeface="Calibri"/>
            </a:endParaRPr>
          </a:p>
          <a:p>
            <a:pPr marL="451484" marR="5080" indent="-256540">
              <a:lnSpc>
                <a:spcPct val="100000"/>
              </a:lnSpc>
              <a:spcBef>
                <a:spcPts val="405"/>
              </a:spcBef>
            </a:pPr>
            <a:r>
              <a:rPr sz="1450" b="0" spc="1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450" b="0" spc="-22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υ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ύ</a:t>
            </a:r>
            <a:r>
              <a:rPr sz="2200" b="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υ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ε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ίδ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υς</a:t>
            </a:r>
            <a:r>
              <a:rPr sz="2200" b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 α</a:t>
            </a:r>
            <a:r>
              <a:rPr sz="2200" b="0" spc="15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πρ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σωπευ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κή</a:t>
            </a:r>
            <a:r>
              <a:rPr sz="2200" b="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γε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ί</a:t>
            </a:r>
            <a:r>
              <a:rPr sz="2200" b="0" spc="-2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ευση</a:t>
            </a:r>
            <a:r>
              <a:rPr sz="22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ε</a:t>
            </a:r>
            <a:r>
              <a:rPr sz="2200" b="0" spc="-30" dirty="0">
                <a:solidFill>
                  <a:srgbClr val="000000"/>
                </a:solidFill>
                <a:latin typeface="Calibri"/>
                <a:cs typeface="Calibri"/>
              </a:rPr>
              <a:t>ί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ν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spc="-25" dirty="0">
                <a:solidFill>
                  <a:srgbClr val="000000"/>
                </a:solidFill>
                <a:latin typeface="Calibri"/>
                <a:cs typeface="Calibri"/>
              </a:rPr>
              <a:t> ε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φ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ή</a:t>
            </a:r>
            <a:r>
              <a:rPr sz="22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2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ς π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spc="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ι</a:t>
            </a:r>
            <a:r>
              <a:rPr sz="2200" b="0" spc="-20" dirty="0">
                <a:solidFill>
                  <a:srgbClr val="000000"/>
                </a:solidFill>
                <a:latin typeface="Calibri"/>
                <a:cs typeface="Calibri"/>
              </a:rPr>
              <a:t>κ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ές</a:t>
            </a:r>
            <a:r>
              <a:rPr sz="2200" b="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μ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ε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λ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έ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τ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ες.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58019" y="6932676"/>
            <a:ext cx="15430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6</a:t>
            </a:r>
            <a:r>
              <a:rPr sz="1000" dirty="0"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71235" y="6251212"/>
            <a:ext cx="3958590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</a:pPr>
            <a:r>
              <a:rPr sz="900" spc="5" dirty="0">
                <a:latin typeface="Lucida Sans Unicode"/>
                <a:cs typeface="Lucida Sans Unicode"/>
              </a:rPr>
              <a:t>Π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spc="-5" dirty="0">
                <a:latin typeface="Lucida Sans Unicode"/>
                <a:cs typeface="Lucida Sans Unicode"/>
              </a:rPr>
              <a:t>ο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spc="5" dirty="0">
                <a:latin typeface="Lucida Sans Unicode"/>
                <a:cs typeface="Lucida Sans Unicode"/>
              </a:rPr>
              <a:t>μ</a:t>
            </a:r>
            <a:r>
              <a:rPr sz="900" spc="-5" dirty="0">
                <a:latin typeface="Lucida Sans Unicode"/>
                <a:cs typeface="Lucida Sans Unicode"/>
              </a:rPr>
              <a:t>ο</a:t>
            </a:r>
            <a:r>
              <a:rPr sz="900" spc="-15" dirty="0">
                <a:latin typeface="Lucida Sans Unicode"/>
                <a:cs typeface="Lucida Sans Unicode"/>
              </a:rPr>
              <a:t>γ</a:t>
            </a:r>
            <a:r>
              <a:rPr sz="900" spc="5" dirty="0">
                <a:latin typeface="Lucida Sans Unicode"/>
                <a:cs typeface="Lucida Sans Unicode"/>
              </a:rPr>
              <a:t>ή</a:t>
            </a:r>
            <a:r>
              <a:rPr sz="900" spc="-85" dirty="0">
                <a:latin typeface="Lucida Sans Unicode"/>
                <a:cs typeface="Lucida Sans Unicode"/>
              </a:rPr>
              <a:t> 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spc="10" dirty="0">
                <a:latin typeface="Lucida Sans Unicode"/>
                <a:cs typeface="Lucida Sans Unicode"/>
              </a:rPr>
              <a:t>π</a:t>
            </a:r>
            <a:r>
              <a:rPr sz="900" spc="-5" dirty="0">
                <a:latin typeface="Lucida Sans Unicode"/>
                <a:cs typeface="Lucida Sans Unicode"/>
              </a:rPr>
              <a:t>ό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Τ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ιώ</a:t>
            </a:r>
            <a:r>
              <a:rPr sz="900" spc="15" dirty="0">
                <a:latin typeface="Lucida Sans Unicode"/>
                <a:cs typeface="Lucida Sans Unicode"/>
              </a:rPr>
              <a:t>λ</a:t>
            </a:r>
            <a:r>
              <a:rPr sz="900" spc="10" dirty="0">
                <a:latin typeface="Lucida Sans Unicode"/>
                <a:cs typeface="Lucida Sans Unicode"/>
              </a:rPr>
              <a:t>η</a:t>
            </a:r>
            <a:r>
              <a:rPr sz="900" dirty="0">
                <a:latin typeface="Lucida Sans Unicode"/>
                <a:cs typeface="Lucida Sans Unicode"/>
              </a:rPr>
              <a:t>ς,</a:t>
            </a:r>
            <a:r>
              <a:rPr sz="900" spc="-7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Γ</a:t>
            </a:r>
            <a:r>
              <a:rPr sz="900" dirty="0">
                <a:latin typeface="Lucida Sans Unicode"/>
                <a:cs typeface="Lucida Sans Unicode"/>
              </a:rPr>
              <a:t>. </a:t>
            </a:r>
            <a:r>
              <a:rPr sz="900" spc="-10" dirty="0">
                <a:latin typeface="Lucida Sans Unicode"/>
                <a:cs typeface="Lucida Sans Unicode"/>
              </a:rPr>
              <a:t>(</a:t>
            </a:r>
            <a:r>
              <a:rPr sz="900" spc="5" dirty="0">
                <a:latin typeface="Lucida Sans Unicode"/>
                <a:cs typeface="Lucida Sans Unicode"/>
              </a:rPr>
              <a:t>2014)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50" i="1" spc="-5" dirty="0">
                <a:latin typeface="Times New Roman"/>
                <a:cs typeface="Times New Roman"/>
              </a:rPr>
              <a:t>Μ</a:t>
            </a:r>
            <a:r>
              <a:rPr sz="950" i="1" spc="85" dirty="0">
                <a:latin typeface="Times New Roman"/>
                <a:cs typeface="Times New Roman"/>
              </a:rPr>
              <a:t>έ</a:t>
            </a:r>
            <a:r>
              <a:rPr sz="950" i="1" spc="95" dirty="0">
                <a:latin typeface="Times New Roman"/>
                <a:cs typeface="Times New Roman"/>
              </a:rPr>
              <a:t>θ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80" dirty="0">
                <a:latin typeface="Times New Roman"/>
                <a:cs typeface="Times New Roman"/>
              </a:rPr>
              <a:t>δ</a:t>
            </a:r>
            <a:r>
              <a:rPr sz="950" i="1" spc="70" dirty="0">
                <a:latin typeface="Times New Roman"/>
                <a:cs typeface="Times New Roman"/>
              </a:rPr>
              <a:t>οι</a:t>
            </a:r>
            <a:r>
              <a:rPr sz="950" i="1" spc="25" dirty="0">
                <a:latin typeface="Times New Roman"/>
                <a:cs typeface="Times New Roman"/>
              </a:rPr>
              <a:t> </a:t>
            </a:r>
            <a:r>
              <a:rPr sz="950" i="1" spc="-105" dirty="0">
                <a:latin typeface="Times New Roman"/>
                <a:cs typeface="Times New Roman"/>
              </a:rPr>
              <a:t>&amp;</a:t>
            </a:r>
            <a:r>
              <a:rPr sz="950" i="1" spc="35" dirty="0">
                <a:latin typeface="Times New Roman"/>
                <a:cs typeface="Times New Roman"/>
              </a:rPr>
              <a:t> </a:t>
            </a:r>
            <a:r>
              <a:rPr sz="950" i="1" spc="70" dirty="0">
                <a:latin typeface="Times New Roman"/>
                <a:cs typeface="Times New Roman"/>
              </a:rPr>
              <a:t>Τεχ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125" dirty="0">
                <a:latin typeface="Times New Roman"/>
                <a:cs typeface="Times New Roman"/>
              </a:rPr>
              <a:t>ές</a:t>
            </a:r>
            <a:r>
              <a:rPr sz="950" i="1" spc="-25" dirty="0">
                <a:latin typeface="Times New Roman"/>
                <a:cs typeface="Times New Roman"/>
              </a:rPr>
              <a:t> </a:t>
            </a:r>
            <a:r>
              <a:rPr sz="950" i="1" spc="40" dirty="0">
                <a:latin typeface="Times New Roman"/>
                <a:cs typeface="Times New Roman"/>
              </a:rPr>
              <a:t>Α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ά</a:t>
            </a:r>
            <a:r>
              <a:rPr sz="950" i="1" spc="135" dirty="0">
                <a:latin typeface="Times New Roman"/>
                <a:cs typeface="Times New Roman"/>
              </a:rPr>
              <a:t>λ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140" dirty="0">
                <a:latin typeface="Times New Roman"/>
                <a:cs typeface="Times New Roman"/>
              </a:rPr>
              <a:t>ς</a:t>
            </a:r>
            <a:r>
              <a:rPr sz="950" i="1" spc="85" dirty="0">
                <a:latin typeface="Times New Roman"/>
                <a:cs typeface="Times New Roman"/>
              </a:rPr>
              <a:t> 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Π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55" dirty="0">
                <a:latin typeface="Times New Roman"/>
                <a:cs typeface="Times New Roman"/>
              </a:rPr>
              <a:t>ι</a:t>
            </a:r>
            <a:r>
              <a:rPr sz="950" i="1" spc="85" dirty="0">
                <a:latin typeface="Times New Roman"/>
                <a:cs typeface="Times New Roman"/>
              </a:rPr>
              <a:t>ο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90" dirty="0">
                <a:latin typeface="Times New Roman"/>
                <a:cs typeface="Times New Roman"/>
              </a:rPr>
              <a:t>ή</a:t>
            </a:r>
            <a:r>
              <a:rPr sz="950" i="1" spc="-15" dirty="0">
                <a:latin typeface="Times New Roman"/>
                <a:cs typeface="Times New Roman"/>
              </a:rPr>
              <a:t> </a:t>
            </a:r>
            <a:r>
              <a:rPr sz="950" i="1" spc="-55" dirty="0">
                <a:latin typeface="Times New Roman"/>
                <a:cs typeface="Times New Roman"/>
              </a:rPr>
              <a:t>Έ</a:t>
            </a:r>
            <a:r>
              <a:rPr sz="950" i="1" spc="110" dirty="0">
                <a:latin typeface="Times New Roman"/>
                <a:cs typeface="Times New Roman"/>
              </a:rPr>
              <a:t>ρ</a:t>
            </a:r>
            <a:r>
              <a:rPr sz="950" i="1" spc="100" dirty="0">
                <a:latin typeface="Times New Roman"/>
                <a:cs typeface="Times New Roman"/>
              </a:rPr>
              <a:t>ε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α</a:t>
            </a:r>
            <a:r>
              <a:rPr sz="950" i="1" spc="45" dirty="0">
                <a:latin typeface="Times New Roman"/>
                <a:cs typeface="Times New Roman"/>
              </a:rPr>
              <a:t>,</a:t>
            </a:r>
            <a:r>
              <a:rPr sz="950" i="1" spc="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-5" dirty="0">
                <a:latin typeface="Lucida Sans Unicode"/>
                <a:cs typeface="Lucida Sans Unicode"/>
              </a:rPr>
              <a:t>θ</a:t>
            </a:r>
            <a:r>
              <a:rPr sz="900" spc="10" dirty="0">
                <a:latin typeface="Lucida Sans Unicode"/>
                <a:cs typeface="Lucida Sans Unicode"/>
              </a:rPr>
              <a:t>ή</a:t>
            </a:r>
            <a:r>
              <a:rPr sz="900" spc="5" dirty="0">
                <a:latin typeface="Lucida Sans Unicode"/>
                <a:cs typeface="Lucida Sans Unicode"/>
              </a:rPr>
              <a:t>ν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Εκ</a:t>
            </a:r>
            <a:r>
              <a:rPr sz="900" spc="-5" dirty="0">
                <a:latin typeface="Lucida Sans Unicode"/>
                <a:cs typeface="Lucida Sans Unicode"/>
              </a:rPr>
              <a:t>δό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εις</a:t>
            </a:r>
            <a:r>
              <a:rPr sz="900" spc="-7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Κ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-15" dirty="0">
                <a:latin typeface="Lucida Sans Unicode"/>
                <a:cs typeface="Lucida Sans Unicode"/>
              </a:rPr>
              <a:t>τ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10" dirty="0">
                <a:latin typeface="Lucida Sans Unicode"/>
                <a:cs typeface="Lucida Sans Unicode"/>
              </a:rPr>
              <a:t>κή</a:t>
            </a:r>
            <a:r>
              <a:rPr sz="900" dirty="0">
                <a:latin typeface="Lucida Sans Unicode"/>
                <a:cs typeface="Lucida Sans Unicode"/>
              </a:rPr>
              <a:t>.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22324" y="1005840"/>
            <a:ext cx="7904480" cy="3994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92710" indent="-256540">
              <a:lnSpc>
                <a:spcPct val="100000"/>
              </a:lnSpc>
            </a:pPr>
            <a:r>
              <a:rPr sz="1450" spc="1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450" spc="-22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2200" i="1" spc="-5" dirty="0">
                <a:latin typeface="Calibri"/>
                <a:cs typeface="Calibri"/>
              </a:rPr>
              <a:t>Σ</a:t>
            </a:r>
            <a:r>
              <a:rPr sz="2200" i="1" dirty="0">
                <a:latin typeface="Calibri"/>
                <a:cs typeface="Calibri"/>
              </a:rPr>
              <a:t>υ</a:t>
            </a:r>
            <a:r>
              <a:rPr sz="2200" i="1" spc="-10" dirty="0">
                <a:latin typeface="Calibri"/>
                <a:cs typeface="Calibri"/>
              </a:rPr>
              <a:t>ν</a:t>
            </a:r>
            <a:r>
              <a:rPr sz="2200" i="1" dirty="0">
                <a:latin typeface="Calibri"/>
                <a:cs typeface="Calibri"/>
              </a:rPr>
              <a:t>ε</a:t>
            </a:r>
            <a:r>
              <a:rPr sz="2200" i="1" spc="-20" dirty="0">
                <a:latin typeface="Calibri"/>
                <a:cs typeface="Calibri"/>
              </a:rPr>
              <a:t>π</a:t>
            </a:r>
            <a:r>
              <a:rPr sz="2200" i="1" dirty="0">
                <a:latin typeface="Calibri"/>
                <a:cs typeface="Calibri"/>
              </a:rPr>
              <a:t>αγ</a:t>
            </a:r>
            <a:r>
              <a:rPr sz="2200" i="1" spc="-5" dirty="0">
                <a:latin typeface="Calibri"/>
                <a:cs typeface="Calibri"/>
              </a:rPr>
              <a:t>ό</a:t>
            </a:r>
            <a:r>
              <a:rPr sz="2200" i="1" spc="10" dirty="0">
                <a:latin typeface="Calibri"/>
                <a:cs typeface="Calibri"/>
              </a:rPr>
              <a:t>μ</a:t>
            </a:r>
            <a:r>
              <a:rPr sz="2200" i="1" dirty="0">
                <a:latin typeface="Calibri"/>
                <a:cs typeface="Calibri"/>
              </a:rPr>
              <a:t>ε</a:t>
            </a:r>
            <a:r>
              <a:rPr sz="2200" i="1" spc="-10" dirty="0">
                <a:latin typeface="Calibri"/>
                <a:cs typeface="Calibri"/>
              </a:rPr>
              <a:t>ν</a:t>
            </a:r>
            <a:r>
              <a:rPr sz="2200" i="1" dirty="0">
                <a:latin typeface="Calibri"/>
                <a:cs typeface="Calibri"/>
              </a:rPr>
              <a:t>η</a:t>
            </a:r>
            <a:r>
              <a:rPr sz="2200" i="1" spc="-10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γε</a:t>
            </a:r>
            <a:r>
              <a:rPr sz="2200" i="1" spc="-10" dirty="0">
                <a:latin typeface="Calibri"/>
                <a:cs typeface="Calibri"/>
              </a:rPr>
              <a:t>ν</a:t>
            </a:r>
            <a:r>
              <a:rPr sz="2200" i="1" spc="-5" dirty="0">
                <a:latin typeface="Calibri"/>
                <a:cs typeface="Calibri"/>
              </a:rPr>
              <a:t>ί</a:t>
            </a:r>
            <a:r>
              <a:rPr sz="2200" i="1" spc="-20" dirty="0">
                <a:latin typeface="Calibri"/>
                <a:cs typeface="Calibri"/>
              </a:rPr>
              <a:t>κ</a:t>
            </a:r>
            <a:r>
              <a:rPr sz="2200" i="1" dirty="0">
                <a:latin typeface="Calibri"/>
                <a:cs typeface="Calibri"/>
              </a:rPr>
              <a:t>ευση</a:t>
            </a:r>
            <a:r>
              <a:rPr sz="2200" i="1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(i</a:t>
            </a:r>
            <a:r>
              <a:rPr sz="2200" spc="-35" dirty="0">
                <a:latin typeface="Calibri"/>
                <a:cs typeface="Calibri"/>
              </a:rPr>
              <a:t>n</a:t>
            </a:r>
            <a:r>
              <a:rPr sz="2200" spc="-50" dirty="0">
                <a:latin typeface="Calibri"/>
                <a:cs typeface="Calibri"/>
              </a:rPr>
              <a:t>f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30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35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tial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g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10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50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ali</a:t>
            </a:r>
            <a:r>
              <a:rPr sz="2200" spc="-60" dirty="0">
                <a:latin typeface="Calibri"/>
                <a:cs typeface="Calibri"/>
              </a:rPr>
              <a:t>z</a:t>
            </a:r>
            <a:r>
              <a:rPr sz="2200" spc="-2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ti</a:t>
            </a:r>
            <a:r>
              <a:rPr sz="2200" spc="10" dirty="0">
                <a:latin typeface="Calibri"/>
                <a:cs typeface="Calibri"/>
              </a:rPr>
              <a:t>o</a:t>
            </a:r>
            <a:r>
              <a:rPr sz="2200" spc="-25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):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ευρ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α 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45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5" dirty="0">
                <a:latin typeface="Calibri"/>
                <a:cs typeface="Calibri"/>
              </a:rPr>
              <a:t>ψα</a:t>
            </a:r>
            <a:r>
              <a:rPr sz="2200" dirty="0">
                <a:latin typeface="Calibri"/>
                <a:cs typeface="Calibri"/>
              </a:rPr>
              <a:t>ν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πό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συγ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έρευ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ύν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 πρ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β</a:t>
            </a:r>
            <a:r>
              <a:rPr sz="2200" spc="5" dirty="0">
                <a:latin typeface="Calibri"/>
                <a:cs typeface="Calibri"/>
              </a:rPr>
              <a:t>λ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θ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ύν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σε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spc="30" dirty="0">
                <a:latin typeface="Calibri"/>
                <a:cs typeface="Calibri"/>
              </a:rPr>
              <a:t>λ</a:t>
            </a:r>
            <a:r>
              <a:rPr sz="2200" spc="5" dirty="0">
                <a:latin typeface="Calibri"/>
                <a:cs typeface="Calibri"/>
              </a:rPr>
              <a:t>λ</a:t>
            </a:r>
            <a:r>
              <a:rPr sz="2200" dirty="0">
                <a:latin typeface="Calibri"/>
                <a:cs typeface="Calibri"/>
              </a:rPr>
              <a:t>ες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15" dirty="0">
                <a:latin typeface="Calibri"/>
                <a:cs typeface="Calibri"/>
              </a:rPr>
              <a:t>μ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5" dirty="0">
                <a:latin typeface="Calibri"/>
                <a:cs typeface="Calibri"/>
              </a:rPr>
              <a:t>ιδ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περ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30" dirty="0">
                <a:latin typeface="Calibri"/>
                <a:cs typeface="Calibri"/>
              </a:rPr>
              <a:t>ά</a:t>
            </a:r>
            <a:r>
              <a:rPr sz="2200" dirty="0">
                <a:latin typeface="Calibri"/>
                <a:cs typeface="Calibri"/>
              </a:rPr>
              <a:t>σε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ή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-15" dirty="0">
                <a:latin typeface="Calibri"/>
                <a:cs typeface="Calibri"/>
              </a:rPr>
              <a:t>λ</a:t>
            </a:r>
            <a:r>
              <a:rPr sz="2200" spc="-5" dirty="0">
                <a:latin typeface="Calibri"/>
                <a:cs typeface="Calibri"/>
              </a:rPr>
              <a:t>αί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πέρα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πό 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ο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χι</a:t>
            </a:r>
            <a:r>
              <a:rPr sz="2200" spc="-45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ώς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δι</a:t>
            </a:r>
            <a:r>
              <a:rPr sz="2200" dirty="0">
                <a:latin typeface="Calibri"/>
                <a:cs typeface="Calibri"/>
              </a:rPr>
              <a:t>ερευ</a:t>
            </a:r>
            <a:r>
              <a:rPr sz="2200" spc="-10" dirty="0">
                <a:latin typeface="Calibri"/>
                <a:cs typeface="Calibri"/>
              </a:rPr>
              <a:t>νη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268605" marR="594995" indent="-256540">
              <a:lnSpc>
                <a:spcPct val="100000"/>
              </a:lnSpc>
            </a:pPr>
            <a:r>
              <a:rPr sz="1450" spc="1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450" spc="-22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2200" spc="-5" dirty="0">
                <a:latin typeface="Calibri"/>
                <a:cs typeface="Calibri"/>
              </a:rPr>
              <a:t>Γι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 επ</a:t>
            </a:r>
            <a:r>
              <a:rPr sz="2200" spc="-30" dirty="0">
                <a:latin typeface="Calibri"/>
                <a:cs typeface="Calibri"/>
              </a:rPr>
              <a:t>ιχ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θεί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φ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ρά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ων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ευρ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ω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θα πρέπει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 ε</a:t>
            </a:r>
            <a:r>
              <a:rPr sz="2200" spc="-15" dirty="0">
                <a:latin typeface="Calibri"/>
                <a:cs typeface="Calibri"/>
              </a:rPr>
              <a:t>ξ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30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σθ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ύν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β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ρά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β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ά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30" dirty="0">
                <a:latin typeface="Calibri"/>
                <a:cs typeface="Calibri"/>
              </a:rPr>
              <a:t>ιχ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-15" dirty="0">
                <a:latin typeface="Calibri"/>
                <a:cs typeface="Calibri"/>
              </a:rPr>
              <a:t>λ</a:t>
            </a:r>
            <a:r>
              <a:rPr sz="2200" spc="-5" dirty="0">
                <a:latin typeface="Calibri"/>
                <a:cs typeface="Calibri"/>
              </a:rPr>
              <a:t>αι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endParaRPr sz="2200">
              <a:latin typeface="Calibri"/>
              <a:cs typeface="Calibri"/>
            </a:endParaRPr>
          </a:p>
          <a:p>
            <a:pPr marL="268605" marR="554355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«α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-15" dirty="0">
                <a:latin typeface="Calibri"/>
                <a:cs typeface="Calibri"/>
              </a:rPr>
              <a:t>το</a:t>
            </a:r>
            <a:r>
              <a:rPr sz="2200" spc="5" dirty="0">
                <a:latin typeface="Calibri"/>
                <a:cs typeface="Calibri"/>
              </a:rPr>
              <a:t>λ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dirty="0">
                <a:latin typeface="Calibri"/>
                <a:cs typeface="Calibri"/>
              </a:rPr>
              <a:t>ς»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ων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-15" dirty="0">
                <a:latin typeface="Calibri"/>
                <a:cs typeface="Calibri"/>
              </a:rPr>
              <a:t>λ</a:t>
            </a:r>
            <a:r>
              <a:rPr sz="2200" spc="-5" dirty="0">
                <a:latin typeface="Calibri"/>
                <a:cs typeface="Calibri"/>
              </a:rPr>
              <a:t>αι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ων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«</a:t>
            </a:r>
            <a:r>
              <a:rPr sz="2200" dirty="0">
                <a:latin typeface="Calibri"/>
                <a:cs typeface="Calibri"/>
              </a:rPr>
              <a:t>υπ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χ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dirty="0">
                <a:latin typeface="Calibri"/>
                <a:cs typeface="Calibri"/>
              </a:rPr>
              <a:t>ς»</a:t>
            </a:r>
            <a:r>
              <a:rPr sz="2200" spc="-70" dirty="0">
                <a:latin typeface="Calibri"/>
                <a:cs typeface="Calibri"/>
              </a:rPr>
              <a:t> 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 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 ε</a:t>
            </a:r>
            <a:r>
              <a:rPr sz="2200" spc="5" dirty="0">
                <a:latin typeface="Calibri"/>
                <a:cs typeface="Calibri"/>
              </a:rPr>
              <a:t>λ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20" dirty="0">
                <a:latin typeface="Calibri"/>
                <a:cs typeface="Calibri"/>
              </a:rPr>
              <a:t>γ</a:t>
            </a:r>
            <a:r>
              <a:rPr sz="2200" spc="-5" dirty="0">
                <a:latin typeface="Calibri"/>
                <a:cs typeface="Calibri"/>
              </a:rPr>
              <a:t>χ</a:t>
            </a:r>
            <a:r>
              <a:rPr sz="2200" dirty="0">
                <a:latin typeface="Calibri"/>
                <a:cs typeface="Calibri"/>
              </a:rPr>
              <a:t>θεί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η συ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β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35" dirty="0">
                <a:latin typeface="Calibri"/>
                <a:cs typeface="Calibri"/>
              </a:rPr>
              <a:t>η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ων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-15" dirty="0">
                <a:latin typeface="Calibri"/>
                <a:cs typeface="Calibri"/>
              </a:rPr>
              <a:t>λ</a:t>
            </a:r>
            <a:r>
              <a:rPr sz="2200" spc="-5" dirty="0">
                <a:latin typeface="Calibri"/>
                <a:cs typeface="Calibri"/>
              </a:rPr>
              <a:t>αι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ων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ώ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268605" marR="5080" indent="-256540">
              <a:lnSpc>
                <a:spcPct val="100000"/>
              </a:lnSpc>
            </a:pPr>
            <a:r>
              <a:rPr sz="1450" spc="1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450" spc="-22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20" dirty="0">
                <a:latin typeface="Calibri"/>
                <a:cs typeface="Calibri"/>
              </a:rPr>
              <a:t>π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γ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γε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ευση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θα πρέπει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θεί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ως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α </a:t>
            </a:r>
            <a:r>
              <a:rPr sz="2200" spc="-5" dirty="0">
                <a:latin typeface="Calibri"/>
                <a:cs typeface="Calibri"/>
              </a:rPr>
              <a:t>δι</a:t>
            </a:r>
            <a:r>
              <a:rPr sz="2200" spc="-30" dirty="0">
                <a:latin typeface="Calibri"/>
                <a:cs typeface="Calibri"/>
              </a:rPr>
              <a:t>α</a:t>
            </a:r>
            <a:r>
              <a:rPr sz="2200" spc="-5" dirty="0">
                <a:latin typeface="Calibri"/>
                <a:cs typeface="Calibri"/>
              </a:rPr>
              <a:t>δι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30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ώ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.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Λ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30" dirty="0">
                <a:latin typeface="Calibri"/>
                <a:cs typeface="Calibri"/>
              </a:rPr>
              <a:t>ι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20" dirty="0">
                <a:latin typeface="Calibri"/>
                <a:cs typeface="Calibri"/>
              </a:rPr>
              <a:t>ρ</a:t>
            </a:r>
            <a:r>
              <a:rPr sz="2200" dirty="0">
                <a:latin typeface="Calibri"/>
                <a:cs typeface="Calibri"/>
              </a:rPr>
              <a:t>γεί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spc="-5" dirty="0">
                <a:latin typeface="Calibri"/>
                <a:cs typeface="Calibri"/>
              </a:rPr>
              <a:t>χ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ως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15" dirty="0">
                <a:latin typeface="Calibri"/>
                <a:cs typeface="Calibri"/>
              </a:rPr>
              <a:t>λ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ό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5" dirty="0">
                <a:latin typeface="Calibri"/>
                <a:cs typeface="Calibri"/>
              </a:rPr>
              <a:t>λ</a:t>
            </a:r>
            <a:r>
              <a:rPr sz="2200" spc="-25" dirty="0">
                <a:latin typeface="Calibri"/>
                <a:cs typeface="Calibri"/>
              </a:rPr>
              <a:t>ε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30" dirty="0">
                <a:latin typeface="Calibri"/>
                <a:cs typeface="Calibri"/>
              </a:rPr>
              <a:t>λ</a:t>
            </a:r>
            <a:r>
              <a:rPr sz="2200" spc="-15" dirty="0">
                <a:latin typeface="Calibri"/>
                <a:cs typeface="Calibri"/>
              </a:rPr>
              <a:t>λ</a:t>
            </a:r>
            <a:r>
              <a:rPr sz="2200" dirty="0">
                <a:latin typeface="Calibri"/>
                <a:cs typeface="Calibri"/>
              </a:rPr>
              <a:t>ά ως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β</a:t>
            </a:r>
            <a:r>
              <a:rPr sz="2200" spc="-15" dirty="0">
                <a:latin typeface="Calibri"/>
                <a:cs typeface="Calibri"/>
              </a:rPr>
              <a:t>ο</a:t>
            </a:r>
            <a:r>
              <a:rPr sz="2200" spc="5" dirty="0">
                <a:latin typeface="Calibri"/>
                <a:cs typeface="Calibri"/>
              </a:rPr>
              <a:t>λ</a:t>
            </a:r>
            <a:r>
              <a:rPr sz="2200" dirty="0">
                <a:latin typeface="Calibri"/>
                <a:cs typeface="Calibri"/>
              </a:rPr>
              <a:t>ή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ή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υπ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dirty="0">
                <a:latin typeface="Calibri"/>
                <a:cs typeface="Calibri"/>
              </a:rPr>
              <a:t>θ</a:t>
            </a:r>
            <a:r>
              <a:rPr sz="2200" spc="-25" dirty="0">
                <a:latin typeface="Calibri"/>
                <a:cs typeface="Calibri"/>
              </a:rPr>
              <a:t>ε</a:t>
            </a:r>
            <a:r>
              <a:rPr sz="2200" dirty="0">
                <a:latin typeface="Calibri"/>
                <a:cs typeface="Calibri"/>
              </a:rPr>
              <a:t>ση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20" dirty="0">
                <a:latin typeface="Calibri"/>
                <a:cs typeface="Calibri"/>
              </a:rPr>
              <a:t>ρ</a:t>
            </a:r>
            <a:r>
              <a:rPr sz="2200" dirty="0">
                <a:latin typeface="Calibri"/>
                <a:cs typeface="Calibri"/>
              </a:rPr>
              <a:t>γ</a:t>
            </a:r>
            <a:r>
              <a:rPr sz="2200" spc="-30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5" dirty="0">
                <a:latin typeface="Calibri"/>
                <a:cs typeface="Calibri"/>
              </a:rPr>
              <a:t>ία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ει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 επ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βεβ</a:t>
            </a:r>
            <a:r>
              <a:rPr sz="2200" spc="-5" dirty="0">
                <a:latin typeface="Calibri"/>
                <a:cs typeface="Calibri"/>
              </a:rPr>
              <a:t>αι</a:t>
            </a:r>
            <a:r>
              <a:rPr sz="2200" dirty="0">
                <a:latin typeface="Calibri"/>
                <a:cs typeface="Calibri"/>
              </a:rPr>
              <a:t>ωθε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 </a:t>
            </a:r>
            <a:r>
              <a:rPr sz="2200" spc="-5" dirty="0">
                <a:latin typeface="Calibri"/>
                <a:cs typeface="Calibri"/>
              </a:rPr>
              <a:t>διαψ</a:t>
            </a:r>
            <a:r>
              <a:rPr sz="2200" dirty="0">
                <a:latin typeface="Calibri"/>
                <a:cs typeface="Calibri"/>
              </a:rPr>
              <a:t>ευ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εί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ή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30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5" dirty="0">
                <a:latin typeface="Calibri"/>
                <a:cs typeface="Calibri"/>
              </a:rPr>
              <a:t>χ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εί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25" dirty="0">
                <a:latin typeface="Calibri"/>
                <a:cs typeface="Calibri"/>
              </a:rPr>
              <a:t>έ</a:t>
            </a:r>
            <a:r>
              <a:rPr sz="2200" dirty="0">
                <a:latin typeface="Calibri"/>
                <a:cs typeface="Calibri"/>
              </a:rPr>
              <a:t>σω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περ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30" dirty="0">
                <a:latin typeface="Calibri"/>
                <a:cs typeface="Calibri"/>
              </a:rPr>
              <a:t>ι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έρω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δι</a:t>
            </a:r>
            <a:r>
              <a:rPr sz="2200" dirty="0">
                <a:latin typeface="Calibri"/>
                <a:cs typeface="Calibri"/>
              </a:rPr>
              <a:t>ερευ</a:t>
            </a:r>
            <a:r>
              <a:rPr sz="2200" spc="-10" dirty="0">
                <a:latin typeface="Calibri"/>
                <a:cs typeface="Calibri"/>
              </a:rPr>
              <a:t>νή</a:t>
            </a:r>
            <a:r>
              <a:rPr sz="2200" dirty="0">
                <a:latin typeface="Calibri"/>
                <a:cs typeface="Calibri"/>
              </a:rPr>
              <a:t>σεω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58019" y="6932676"/>
            <a:ext cx="15430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6</a:t>
            </a:r>
            <a:r>
              <a:rPr sz="1000" dirty="0"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71235" y="6251212"/>
            <a:ext cx="3958590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</a:pPr>
            <a:r>
              <a:rPr sz="900" spc="5" dirty="0">
                <a:latin typeface="Lucida Sans Unicode"/>
                <a:cs typeface="Lucida Sans Unicode"/>
              </a:rPr>
              <a:t>Π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spc="-5" dirty="0">
                <a:latin typeface="Lucida Sans Unicode"/>
                <a:cs typeface="Lucida Sans Unicode"/>
              </a:rPr>
              <a:t>ο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spc="5" dirty="0">
                <a:latin typeface="Lucida Sans Unicode"/>
                <a:cs typeface="Lucida Sans Unicode"/>
              </a:rPr>
              <a:t>μ</a:t>
            </a:r>
            <a:r>
              <a:rPr sz="900" spc="-5" dirty="0">
                <a:latin typeface="Lucida Sans Unicode"/>
                <a:cs typeface="Lucida Sans Unicode"/>
              </a:rPr>
              <a:t>ο</a:t>
            </a:r>
            <a:r>
              <a:rPr sz="900" spc="-15" dirty="0">
                <a:latin typeface="Lucida Sans Unicode"/>
                <a:cs typeface="Lucida Sans Unicode"/>
              </a:rPr>
              <a:t>γ</a:t>
            </a:r>
            <a:r>
              <a:rPr sz="900" spc="5" dirty="0">
                <a:latin typeface="Lucida Sans Unicode"/>
                <a:cs typeface="Lucida Sans Unicode"/>
              </a:rPr>
              <a:t>ή</a:t>
            </a:r>
            <a:r>
              <a:rPr sz="900" spc="-85" dirty="0">
                <a:latin typeface="Lucida Sans Unicode"/>
                <a:cs typeface="Lucida Sans Unicode"/>
              </a:rPr>
              <a:t> 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spc="10" dirty="0">
                <a:latin typeface="Lucida Sans Unicode"/>
                <a:cs typeface="Lucida Sans Unicode"/>
              </a:rPr>
              <a:t>π</a:t>
            </a:r>
            <a:r>
              <a:rPr sz="900" spc="-5" dirty="0">
                <a:latin typeface="Lucida Sans Unicode"/>
                <a:cs typeface="Lucida Sans Unicode"/>
              </a:rPr>
              <a:t>ό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Τ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ιώ</a:t>
            </a:r>
            <a:r>
              <a:rPr sz="900" spc="15" dirty="0">
                <a:latin typeface="Lucida Sans Unicode"/>
                <a:cs typeface="Lucida Sans Unicode"/>
              </a:rPr>
              <a:t>λ</a:t>
            </a:r>
            <a:r>
              <a:rPr sz="900" spc="10" dirty="0">
                <a:latin typeface="Lucida Sans Unicode"/>
                <a:cs typeface="Lucida Sans Unicode"/>
              </a:rPr>
              <a:t>η</a:t>
            </a:r>
            <a:r>
              <a:rPr sz="900" dirty="0">
                <a:latin typeface="Lucida Sans Unicode"/>
                <a:cs typeface="Lucida Sans Unicode"/>
              </a:rPr>
              <a:t>ς,</a:t>
            </a:r>
            <a:r>
              <a:rPr sz="900" spc="-7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Γ</a:t>
            </a:r>
            <a:r>
              <a:rPr sz="900" dirty="0">
                <a:latin typeface="Lucida Sans Unicode"/>
                <a:cs typeface="Lucida Sans Unicode"/>
              </a:rPr>
              <a:t>. </a:t>
            </a:r>
            <a:r>
              <a:rPr sz="900" spc="-10" dirty="0">
                <a:latin typeface="Lucida Sans Unicode"/>
                <a:cs typeface="Lucida Sans Unicode"/>
              </a:rPr>
              <a:t>(</a:t>
            </a:r>
            <a:r>
              <a:rPr sz="900" spc="5" dirty="0">
                <a:latin typeface="Lucida Sans Unicode"/>
                <a:cs typeface="Lucida Sans Unicode"/>
              </a:rPr>
              <a:t>2014)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50" i="1" spc="-5" dirty="0">
                <a:latin typeface="Times New Roman"/>
                <a:cs typeface="Times New Roman"/>
              </a:rPr>
              <a:t>Μ</a:t>
            </a:r>
            <a:r>
              <a:rPr sz="950" i="1" spc="85" dirty="0">
                <a:latin typeface="Times New Roman"/>
                <a:cs typeface="Times New Roman"/>
              </a:rPr>
              <a:t>έ</a:t>
            </a:r>
            <a:r>
              <a:rPr sz="950" i="1" spc="95" dirty="0">
                <a:latin typeface="Times New Roman"/>
                <a:cs typeface="Times New Roman"/>
              </a:rPr>
              <a:t>θ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80" dirty="0">
                <a:latin typeface="Times New Roman"/>
                <a:cs typeface="Times New Roman"/>
              </a:rPr>
              <a:t>δ</a:t>
            </a:r>
            <a:r>
              <a:rPr sz="950" i="1" spc="70" dirty="0">
                <a:latin typeface="Times New Roman"/>
                <a:cs typeface="Times New Roman"/>
              </a:rPr>
              <a:t>οι</a:t>
            </a:r>
            <a:r>
              <a:rPr sz="950" i="1" spc="25" dirty="0">
                <a:latin typeface="Times New Roman"/>
                <a:cs typeface="Times New Roman"/>
              </a:rPr>
              <a:t> </a:t>
            </a:r>
            <a:r>
              <a:rPr sz="950" i="1" spc="-105" dirty="0">
                <a:latin typeface="Times New Roman"/>
                <a:cs typeface="Times New Roman"/>
              </a:rPr>
              <a:t>&amp;</a:t>
            </a:r>
            <a:r>
              <a:rPr sz="950" i="1" spc="35" dirty="0">
                <a:latin typeface="Times New Roman"/>
                <a:cs typeface="Times New Roman"/>
              </a:rPr>
              <a:t> </a:t>
            </a:r>
            <a:r>
              <a:rPr sz="950" i="1" spc="70" dirty="0">
                <a:latin typeface="Times New Roman"/>
                <a:cs typeface="Times New Roman"/>
              </a:rPr>
              <a:t>Τεχ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125" dirty="0">
                <a:latin typeface="Times New Roman"/>
                <a:cs typeface="Times New Roman"/>
              </a:rPr>
              <a:t>ές</a:t>
            </a:r>
            <a:r>
              <a:rPr sz="950" i="1" spc="-25" dirty="0">
                <a:latin typeface="Times New Roman"/>
                <a:cs typeface="Times New Roman"/>
              </a:rPr>
              <a:t> </a:t>
            </a:r>
            <a:r>
              <a:rPr sz="950" i="1" spc="40" dirty="0">
                <a:latin typeface="Times New Roman"/>
                <a:cs typeface="Times New Roman"/>
              </a:rPr>
              <a:t>Α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ά</a:t>
            </a:r>
            <a:r>
              <a:rPr sz="950" i="1" spc="135" dirty="0">
                <a:latin typeface="Times New Roman"/>
                <a:cs typeface="Times New Roman"/>
              </a:rPr>
              <a:t>λ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140" dirty="0">
                <a:latin typeface="Times New Roman"/>
                <a:cs typeface="Times New Roman"/>
              </a:rPr>
              <a:t>ς</a:t>
            </a:r>
            <a:r>
              <a:rPr sz="950" i="1" spc="85" dirty="0">
                <a:latin typeface="Times New Roman"/>
                <a:cs typeface="Times New Roman"/>
              </a:rPr>
              <a:t> 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Π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55" dirty="0">
                <a:latin typeface="Times New Roman"/>
                <a:cs typeface="Times New Roman"/>
              </a:rPr>
              <a:t>ι</a:t>
            </a:r>
            <a:r>
              <a:rPr sz="950" i="1" spc="85" dirty="0">
                <a:latin typeface="Times New Roman"/>
                <a:cs typeface="Times New Roman"/>
              </a:rPr>
              <a:t>ο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90" dirty="0">
                <a:latin typeface="Times New Roman"/>
                <a:cs typeface="Times New Roman"/>
              </a:rPr>
              <a:t>ή</a:t>
            </a:r>
            <a:r>
              <a:rPr sz="950" i="1" spc="-15" dirty="0">
                <a:latin typeface="Times New Roman"/>
                <a:cs typeface="Times New Roman"/>
              </a:rPr>
              <a:t> </a:t>
            </a:r>
            <a:r>
              <a:rPr sz="950" i="1" spc="-55" dirty="0">
                <a:latin typeface="Times New Roman"/>
                <a:cs typeface="Times New Roman"/>
              </a:rPr>
              <a:t>Έ</a:t>
            </a:r>
            <a:r>
              <a:rPr sz="950" i="1" spc="110" dirty="0">
                <a:latin typeface="Times New Roman"/>
                <a:cs typeface="Times New Roman"/>
              </a:rPr>
              <a:t>ρ</a:t>
            </a:r>
            <a:r>
              <a:rPr sz="950" i="1" spc="100" dirty="0">
                <a:latin typeface="Times New Roman"/>
                <a:cs typeface="Times New Roman"/>
              </a:rPr>
              <a:t>ε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α</a:t>
            </a:r>
            <a:r>
              <a:rPr sz="950" i="1" spc="45" dirty="0">
                <a:latin typeface="Times New Roman"/>
                <a:cs typeface="Times New Roman"/>
              </a:rPr>
              <a:t>,</a:t>
            </a:r>
            <a:r>
              <a:rPr sz="950" i="1" spc="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-5" dirty="0">
                <a:latin typeface="Lucida Sans Unicode"/>
                <a:cs typeface="Lucida Sans Unicode"/>
              </a:rPr>
              <a:t>θ</a:t>
            </a:r>
            <a:r>
              <a:rPr sz="900" spc="10" dirty="0">
                <a:latin typeface="Lucida Sans Unicode"/>
                <a:cs typeface="Lucida Sans Unicode"/>
              </a:rPr>
              <a:t>ή</a:t>
            </a:r>
            <a:r>
              <a:rPr sz="900" spc="5" dirty="0">
                <a:latin typeface="Lucida Sans Unicode"/>
                <a:cs typeface="Lucida Sans Unicode"/>
              </a:rPr>
              <a:t>ν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Εκ</a:t>
            </a:r>
            <a:r>
              <a:rPr sz="900" spc="-5" dirty="0">
                <a:latin typeface="Lucida Sans Unicode"/>
                <a:cs typeface="Lucida Sans Unicode"/>
              </a:rPr>
              <a:t>δό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εις</a:t>
            </a:r>
            <a:r>
              <a:rPr sz="900" spc="-7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Κ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-15" dirty="0">
                <a:latin typeface="Lucida Sans Unicode"/>
                <a:cs typeface="Lucida Sans Unicode"/>
              </a:rPr>
              <a:t>τ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10" dirty="0">
                <a:latin typeface="Lucida Sans Unicode"/>
                <a:cs typeface="Lucida Sans Unicode"/>
              </a:rPr>
              <a:t>κή</a:t>
            </a:r>
            <a:r>
              <a:rPr sz="900" dirty="0">
                <a:latin typeface="Lucida Sans Unicode"/>
                <a:cs typeface="Lucida Sans Unicode"/>
              </a:rPr>
              <a:t>.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22324" y="862584"/>
            <a:ext cx="8134984" cy="4634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137160" indent="-256540">
              <a:lnSpc>
                <a:spcPct val="100000"/>
              </a:lnSpc>
            </a:pPr>
            <a:r>
              <a:rPr sz="1450" spc="1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450" spc="-22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Θ</a:t>
            </a:r>
            <a:r>
              <a:rPr sz="2200" i="1" dirty="0">
                <a:latin typeface="Calibri"/>
                <a:cs typeface="Calibri"/>
              </a:rPr>
              <a:t>εωρ</a:t>
            </a:r>
            <a:r>
              <a:rPr sz="2200" i="1" spc="-60" dirty="0">
                <a:latin typeface="Calibri"/>
                <a:cs typeface="Calibri"/>
              </a:rPr>
              <a:t>η</a:t>
            </a:r>
            <a:r>
              <a:rPr sz="2200" i="1" spc="5" dirty="0">
                <a:latin typeface="Calibri"/>
                <a:cs typeface="Calibri"/>
              </a:rPr>
              <a:t>τ</a:t>
            </a:r>
            <a:r>
              <a:rPr sz="2200" i="1" spc="-5" dirty="0">
                <a:latin typeface="Calibri"/>
                <a:cs typeface="Calibri"/>
              </a:rPr>
              <a:t>ι</a:t>
            </a:r>
            <a:r>
              <a:rPr sz="2200" i="1" dirty="0">
                <a:latin typeface="Calibri"/>
                <a:cs typeface="Calibri"/>
              </a:rPr>
              <a:t>κή</a:t>
            </a:r>
            <a:r>
              <a:rPr sz="2200" i="1" spc="-5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γε</a:t>
            </a:r>
            <a:r>
              <a:rPr sz="2200" i="1" spc="-10" dirty="0">
                <a:latin typeface="Calibri"/>
                <a:cs typeface="Calibri"/>
              </a:rPr>
              <a:t>ν</a:t>
            </a:r>
            <a:r>
              <a:rPr sz="2200" i="1" spc="-5" dirty="0">
                <a:latin typeface="Calibri"/>
                <a:cs typeface="Calibri"/>
              </a:rPr>
              <a:t>ί</a:t>
            </a:r>
            <a:r>
              <a:rPr sz="2200" i="1" spc="-20" dirty="0">
                <a:latin typeface="Calibri"/>
                <a:cs typeface="Calibri"/>
              </a:rPr>
              <a:t>κ</a:t>
            </a:r>
            <a:r>
              <a:rPr sz="2200" i="1" dirty="0">
                <a:latin typeface="Calibri"/>
                <a:cs typeface="Calibri"/>
              </a:rPr>
              <a:t>ευση</a:t>
            </a:r>
            <a:r>
              <a:rPr sz="2200" i="1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(t</a:t>
            </a:r>
            <a:r>
              <a:rPr sz="2200" spc="-10" dirty="0">
                <a:latin typeface="Calibri"/>
                <a:cs typeface="Calibri"/>
              </a:rPr>
              <a:t>h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10" dirty="0">
                <a:latin typeface="Calibri"/>
                <a:cs typeface="Calibri"/>
              </a:rPr>
              <a:t>o</a:t>
            </a:r>
            <a:r>
              <a:rPr sz="2200" spc="-30" dirty="0">
                <a:latin typeface="Calibri"/>
                <a:cs typeface="Calibri"/>
              </a:rPr>
              <a:t>r</a:t>
            </a:r>
            <a:r>
              <a:rPr sz="2200" spc="-20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ti</a:t>
            </a:r>
            <a:r>
              <a:rPr sz="2200" spc="-20" dirty="0">
                <a:latin typeface="Calibri"/>
                <a:cs typeface="Calibri"/>
              </a:rPr>
              <a:t>c</a:t>
            </a:r>
            <a:r>
              <a:rPr sz="2200" dirty="0">
                <a:latin typeface="Calibri"/>
                <a:cs typeface="Calibri"/>
              </a:rPr>
              <a:t>al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g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10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50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ali</a:t>
            </a:r>
            <a:r>
              <a:rPr sz="2200" spc="-60" dirty="0">
                <a:latin typeface="Calibri"/>
                <a:cs typeface="Calibri"/>
              </a:rPr>
              <a:t>z</a:t>
            </a:r>
            <a:r>
              <a:rPr sz="2200" spc="-2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ti</a:t>
            </a:r>
            <a:r>
              <a:rPr sz="2200" spc="10" dirty="0">
                <a:latin typeface="Calibri"/>
                <a:cs typeface="Calibri"/>
              </a:rPr>
              <a:t>o</a:t>
            </a:r>
            <a:r>
              <a:rPr sz="2200" spc="-25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):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πό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ευρ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α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ια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έρευ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ύν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 συ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αχ</a:t>
            </a:r>
            <a:r>
              <a:rPr sz="2200" dirty="0">
                <a:latin typeface="Calibri"/>
                <a:cs typeface="Calibri"/>
              </a:rPr>
              <a:t>θ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ύν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θεωρ</a:t>
            </a:r>
            <a:r>
              <a:rPr sz="2200" spc="-35" dirty="0">
                <a:latin typeface="Calibri"/>
                <a:cs typeface="Calibri"/>
              </a:rPr>
              <a:t>η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ές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ϋπ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θ</a:t>
            </a:r>
            <a:r>
              <a:rPr sz="2200" spc="-25" dirty="0">
                <a:latin typeface="Calibri"/>
                <a:cs typeface="Calibri"/>
              </a:rPr>
              <a:t>έ</a:t>
            </a:r>
            <a:r>
              <a:rPr sz="2200" dirty="0">
                <a:latin typeface="Calibri"/>
                <a:cs typeface="Calibri"/>
              </a:rPr>
              <a:t>σε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ς,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30" dirty="0">
                <a:latin typeface="Calibri"/>
                <a:cs typeface="Calibri"/>
              </a:rPr>
              <a:t>χ</a:t>
            </a:r>
            <a:r>
              <a:rPr sz="2200" dirty="0">
                <a:latin typeface="Calibri"/>
                <a:cs typeface="Calibri"/>
              </a:rPr>
              <a:t>ές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φ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σε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θα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15" dirty="0">
                <a:latin typeface="Calibri"/>
                <a:cs typeface="Calibri"/>
              </a:rPr>
              <a:t>ξ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θ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ύν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γ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α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-5" dirty="0">
                <a:latin typeface="Calibri"/>
                <a:cs typeface="Calibri"/>
              </a:rPr>
              <a:t> δια</a:t>
            </a:r>
            <a:r>
              <a:rPr sz="2200" spc="-15" dirty="0">
                <a:latin typeface="Calibri"/>
                <a:cs typeface="Calibri"/>
              </a:rPr>
              <a:t>μ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dirty="0">
                <a:latin typeface="Calibri"/>
                <a:cs typeface="Calibri"/>
              </a:rPr>
              <a:t>ρφωση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ια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25" dirty="0">
                <a:latin typeface="Calibri"/>
                <a:cs typeface="Calibri"/>
              </a:rPr>
              <a:t>έ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θεωρ</a:t>
            </a:r>
            <a:r>
              <a:rPr sz="2200" spc="-5" dirty="0">
                <a:latin typeface="Calibri"/>
                <a:cs typeface="Calibri"/>
              </a:rPr>
              <a:t>ία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ή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γ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30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5" dirty="0">
                <a:latin typeface="Calibri"/>
                <a:cs typeface="Calibri"/>
              </a:rPr>
              <a:t>χ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1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ό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ια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20" dirty="0">
                <a:latin typeface="Calibri"/>
                <a:cs typeface="Calibri"/>
              </a:rPr>
              <a:t>π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30" dirty="0">
                <a:latin typeface="Calibri"/>
                <a:cs typeface="Calibri"/>
              </a:rPr>
              <a:t>χ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υσ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ς.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2950">
              <a:latin typeface="Times New Roman"/>
              <a:cs typeface="Times New Roman"/>
            </a:endParaRPr>
          </a:p>
          <a:p>
            <a:pPr marL="268605" marR="158115" indent="-256540">
              <a:lnSpc>
                <a:spcPct val="100000"/>
              </a:lnSpc>
            </a:pPr>
            <a:r>
              <a:rPr sz="1450" spc="1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450" spc="-22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2200" spc="-5" dirty="0">
                <a:latin typeface="Calibri"/>
                <a:cs typeface="Calibri"/>
              </a:rPr>
              <a:t>Γι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30" dirty="0">
                <a:latin typeface="Calibri"/>
                <a:cs typeface="Calibri"/>
              </a:rPr>
              <a:t>α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εί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ή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γε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ευση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ων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ευρ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ων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ια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κ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dirty="0">
                <a:latin typeface="Calibri"/>
                <a:cs typeface="Calibri"/>
              </a:rPr>
              <a:t>ς έρευ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ς,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θα πρέπει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 π</a:t>
            </a:r>
            <a:r>
              <a:rPr sz="2200" spc="5" dirty="0">
                <a:latin typeface="Calibri"/>
                <a:cs typeface="Calibri"/>
              </a:rPr>
              <a:t>λ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</a:t>
            </a:r>
            <a:r>
              <a:rPr sz="2200" spc="15" dirty="0">
                <a:latin typeface="Calibri"/>
                <a:cs typeface="Calibri"/>
              </a:rPr>
              <a:t>ν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ι ε</a:t>
            </a:r>
            <a:r>
              <a:rPr sz="2200" spc="5" dirty="0">
                <a:latin typeface="Calibri"/>
                <a:cs typeface="Calibri"/>
              </a:rPr>
              <a:t>ξ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ϋπ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θ</a:t>
            </a:r>
            <a:r>
              <a:rPr sz="2200" spc="-25" dirty="0">
                <a:latin typeface="Calibri"/>
                <a:cs typeface="Calibri"/>
              </a:rPr>
              <a:t>έ</a:t>
            </a:r>
            <a:r>
              <a:rPr sz="2200" dirty="0">
                <a:latin typeface="Calibri"/>
                <a:cs typeface="Calibri"/>
              </a:rPr>
              <a:t>σε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20" dirty="0">
                <a:latin typeface="Calibri"/>
                <a:cs typeface="Calibri"/>
              </a:rPr>
              <a:t>ς</a:t>
            </a:r>
            <a:r>
              <a:rPr sz="2200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marL="360045">
              <a:lnSpc>
                <a:spcPct val="100000"/>
              </a:lnSpc>
              <a:spcBef>
                <a:spcPts val="405"/>
              </a:spcBef>
            </a:pPr>
            <a:r>
              <a:rPr sz="1450" spc="2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450" spc="160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200" spc="-10" dirty="0">
                <a:latin typeface="Calibri"/>
                <a:cs typeface="Calibri"/>
              </a:rPr>
              <a:t>Π</a:t>
            </a:r>
            <a:r>
              <a:rPr sz="2200" spc="5" dirty="0">
                <a:latin typeface="Calibri"/>
                <a:cs typeface="Calibri"/>
              </a:rPr>
              <a:t>λ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spc="-25" dirty="0">
                <a:latin typeface="Calibri"/>
                <a:cs typeface="Calibri"/>
              </a:rPr>
              <a:t>ε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30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γ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15" dirty="0">
                <a:latin typeface="Calibri"/>
                <a:cs typeface="Calibri"/>
              </a:rPr>
              <a:t>ξ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ση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ων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πε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45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ών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spc="-15" dirty="0">
                <a:latin typeface="Calibri"/>
                <a:cs typeface="Calibri"/>
              </a:rPr>
              <a:t>ξ</a:t>
            </a:r>
            <a:r>
              <a:rPr sz="2200" dirty="0">
                <a:latin typeface="Calibri"/>
                <a:cs typeface="Calibri"/>
              </a:rPr>
              <a:t>εω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713105" marR="493395" indent="-353695">
              <a:lnSpc>
                <a:spcPct val="100000"/>
              </a:lnSpc>
              <a:spcBef>
                <a:spcPts val="380"/>
              </a:spcBef>
            </a:pPr>
            <a:r>
              <a:rPr sz="1450" spc="2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450" spc="160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200" spc="-10" dirty="0">
                <a:latin typeface="Calibri"/>
                <a:cs typeface="Calibri"/>
              </a:rPr>
              <a:t>Π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υσ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spc="-30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ση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ων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15" dirty="0">
                <a:latin typeface="Calibri"/>
                <a:cs typeface="Calibri"/>
              </a:rPr>
              <a:t>λ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45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ών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δι</a:t>
            </a:r>
            <a:r>
              <a:rPr sz="2200" spc="-30" dirty="0">
                <a:latin typeface="Calibri"/>
                <a:cs typeface="Calibri"/>
              </a:rPr>
              <a:t>α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ών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ερ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60" dirty="0">
                <a:latin typeface="Calibri"/>
                <a:cs typeface="Calibri"/>
              </a:rPr>
              <a:t>η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ών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15" dirty="0">
                <a:latin typeface="Calibri"/>
                <a:cs typeface="Calibri"/>
              </a:rPr>
              <a:t>ολ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υθ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dirty="0">
                <a:latin typeface="Calibri"/>
                <a:cs typeface="Calibri"/>
              </a:rPr>
              <a:t>θ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713105" marR="110489" indent="-353695">
              <a:lnSpc>
                <a:spcPct val="100000"/>
              </a:lnSpc>
              <a:spcBef>
                <a:spcPts val="405"/>
              </a:spcBef>
            </a:pPr>
            <a:r>
              <a:rPr sz="1450" spc="2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450" spc="160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200" spc="-10" dirty="0">
                <a:latin typeface="Calibri"/>
                <a:cs typeface="Calibri"/>
              </a:rPr>
              <a:t>Π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υσ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spc="-30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ση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ερευ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35" dirty="0">
                <a:latin typeface="Calibri"/>
                <a:cs typeface="Calibri"/>
              </a:rPr>
              <a:t>η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30" dirty="0">
                <a:latin typeface="Calibri"/>
                <a:cs typeface="Calibri"/>
              </a:rPr>
              <a:t>χ</a:t>
            </a:r>
            <a:r>
              <a:rPr sz="2200" spc="-25" dirty="0">
                <a:latin typeface="Calibri"/>
                <a:cs typeface="Calibri"/>
              </a:rPr>
              <a:t>ε</a:t>
            </a:r>
            <a:r>
              <a:rPr sz="2200" spc="-5" dirty="0">
                <a:latin typeface="Calibri"/>
                <a:cs typeface="Calibri"/>
              </a:rPr>
              <a:t>δι</a:t>
            </a:r>
            <a:r>
              <a:rPr sz="2200" spc="-30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15" dirty="0">
                <a:latin typeface="Calibri"/>
                <a:cs typeface="Calibri"/>
              </a:rPr>
              <a:t>μ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ων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περ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ών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έρευ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ς.</a:t>
            </a:r>
            <a:endParaRPr sz="2200">
              <a:latin typeface="Calibri"/>
              <a:cs typeface="Calibri"/>
            </a:endParaRPr>
          </a:p>
          <a:p>
            <a:pPr marL="360045">
              <a:lnSpc>
                <a:spcPct val="100000"/>
              </a:lnSpc>
              <a:spcBef>
                <a:spcPts val="405"/>
              </a:spcBef>
            </a:pPr>
            <a:r>
              <a:rPr sz="1450" spc="2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450" spc="160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200" dirty="0">
                <a:latin typeface="Calibri"/>
                <a:cs typeface="Calibri"/>
              </a:rPr>
              <a:t>Εγ</a:t>
            </a:r>
            <a:r>
              <a:rPr sz="2200" spc="-45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υρ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ση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ων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ευρ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ω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58019" y="6932676"/>
            <a:ext cx="15430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6</a:t>
            </a:r>
            <a:r>
              <a:rPr sz="1000" dirty="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71235" y="6251212"/>
            <a:ext cx="3958590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</a:pPr>
            <a:r>
              <a:rPr sz="900" spc="5" dirty="0">
                <a:latin typeface="Lucida Sans Unicode"/>
                <a:cs typeface="Lucida Sans Unicode"/>
              </a:rPr>
              <a:t>Π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spc="-5" dirty="0">
                <a:latin typeface="Lucida Sans Unicode"/>
                <a:cs typeface="Lucida Sans Unicode"/>
              </a:rPr>
              <a:t>ο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spc="5" dirty="0">
                <a:latin typeface="Lucida Sans Unicode"/>
                <a:cs typeface="Lucida Sans Unicode"/>
              </a:rPr>
              <a:t>μ</a:t>
            </a:r>
            <a:r>
              <a:rPr sz="900" spc="-5" dirty="0">
                <a:latin typeface="Lucida Sans Unicode"/>
                <a:cs typeface="Lucida Sans Unicode"/>
              </a:rPr>
              <a:t>ο</a:t>
            </a:r>
            <a:r>
              <a:rPr sz="900" spc="-15" dirty="0">
                <a:latin typeface="Lucida Sans Unicode"/>
                <a:cs typeface="Lucida Sans Unicode"/>
              </a:rPr>
              <a:t>γ</a:t>
            </a:r>
            <a:r>
              <a:rPr sz="900" spc="5" dirty="0">
                <a:latin typeface="Lucida Sans Unicode"/>
                <a:cs typeface="Lucida Sans Unicode"/>
              </a:rPr>
              <a:t>ή</a:t>
            </a:r>
            <a:r>
              <a:rPr sz="900" spc="-85" dirty="0">
                <a:latin typeface="Lucida Sans Unicode"/>
                <a:cs typeface="Lucida Sans Unicode"/>
              </a:rPr>
              <a:t> 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spc="10" dirty="0">
                <a:latin typeface="Lucida Sans Unicode"/>
                <a:cs typeface="Lucida Sans Unicode"/>
              </a:rPr>
              <a:t>π</a:t>
            </a:r>
            <a:r>
              <a:rPr sz="900" spc="-5" dirty="0">
                <a:latin typeface="Lucida Sans Unicode"/>
                <a:cs typeface="Lucida Sans Unicode"/>
              </a:rPr>
              <a:t>ό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Τ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ιώ</a:t>
            </a:r>
            <a:r>
              <a:rPr sz="900" spc="15" dirty="0">
                <a:latin typeface="Lucida Sans Unicode"/>
                <a:cs typeface="Lucida Sans Unicode"/>
              </a:rPr>
              <a:t>λ</a:t>
            </a:r>
            <a:r>
              <a:rPr sz="900" spc="10" dirty="0">
                <a:latin typeface="Lucida Sans Unicode"/>
                <a:cs typeface="Lucida Sans Unicode"/>
              </a:rPr>
              <a:t>η</a:t>
            </a:r>
            <a:r>
              <a:rPr sz="900" dirty="0">
                <a:latin typeface="Lucida Sans Unicode"/>
                <a:cs typeface="Lucida Sans Unicode"/>
              </a:rPr>
              <a:t>ς,</a:t>
            </a:r>
            <a:r>
              <a:rPr sz="900" spc="-7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Γ</a:t>
            </a:r>
            <a:r>
              <a:rPr sz="900" dirty="0">
                <a:latin typeface="Lucida Sans Unicode"/>
                <a:cs typeface="Lucida Sans Unicode"/>
              </a:rPr>
              <a:t>. </a:t>
            </a:r>
            <a:r>
              <a:rPr sz="900" spc="-10" dirty="0">
                <a:latin typeface="Lucida Sans Unicode"/>
                <a:cs typeface="Lucida Sans Unicode"/>
              </a:rPr>
              <a:t>(</a:t>
            </a:r>
            <a:r>
              <a:rPr sz="900" spc="5" dirty="0">
                <a:latin typeface="Lucida Sans Unicode"/>
                <a:cs typeface="Lucida Sans Unicode"/>
              </a:rPr>
              <a:t>2014)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50" i="1" spc="-5" dirty="0">
                <a:latin typeface="Times New Roman"/>
                <a:cs typeface="Times New Roman"/>
              </a:rPr>
              <a:t>Μ</a:t>
            </a:r>
            <a:r>
              <a:rPr sz="950" i="1" spc="85" dirty="0">
                <a:latin typeface="Times New Roman"/>
                <a:cs typeface="Times New Roman"/>
              </a:rPr>
              <a:t>έ</a:t>
            </a:r>
            <a:r>
              <a:rPr sz="950" i="1" spc="95" dirty="0">
                <a:latin typeface="Times New Roman"/>
                <a:cs typeface="Times New Roman"/>
              </a:rPr>
              <a:t>θ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80" dirty="0">
                <a:latin typeface="Times New Roman"/>
                <a:cs typeface="Times New Roman"/>
              </a:rPr>
              <a:t>δ</a:t>
            </a:r>
            <a:r>
              <a:rPr sz="950" i="1" spc="70" dirty="0">
                <a:latin typeface="Times New Roman"/>
                <a:cs typeface="Times New Roman"/>
              </a:rPr>
              <a:t>οι</a:t>
            </a:r>
            <a:r>
              <a:rPr sz="950" i="1" spc="25" dirty="0">
                <a:latin typeface="Times New Roman"/>
                <a:cs typeface="Times New Roman"/>
              </a:rPr>
              <a:t> </a:t>
            </a:r>
            <a:r>
              <a:rPr sz="950" i="1" spc="-105" dirty="0">
                <a:latin typeface="Times New Roman"/>
                <a:cs typeface="Times New Roman"/>
              </a:rPr>
              <a:t>&amp;</a:t>
            </a:r>
            <a:r>
              <a:rPr sz="950" i="1" spc="35" dirty="0">
                <a:latin typeface="Times New Roman"/>
                <a:cs typeface="Times New Roman"/>
              </a:rPr>
              <a:t> </a:t>
            </a:r>
            <a:r>
              <a:rPr sz="950" i="1" spc="70" dirty="0">
                <a:latin typeface="Times New Roman"/>
                <a:cs typeface="Times New Roman"/>
              </a:rPr>
              <a:t>Τεχ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125" dirty="0">
                <a:latin typeface="Times New Roman"/>
                <a:cs typeface="Times New Roman"/>
              </a:rPr>
              <a:t>ές</a:t>
            </a:r>
            <a:r>
              <a:rPr sz="950" i="1" spc="-25" dirty="0">
                <a:latin typeface="Times New Roman"/>
                <a:cs typeface="Times New Roman"/>
              </a:rPr>
              <a:t> </a:t>
            </a:r>
            <a:r>
              <a:rPr sz="950" i="1" spc="40" dirty="0">
                <a:latin typeface="Times New Roman"/>
                <a:cs typeface="Times New Roman"/>
              </a:rPr>
              <a:t>Α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ά</a:t>
            </a:r>
            <a:r>
              <a:rPr sz="950" i="1" spc="135" dirty="0">
                <a:latin typeface="Times New Roman"/>
                <a:cs typeface="Times New Roman"/>
              </a:rPr>
              <a:t>λ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140" dirty="0">
                <a:latin typeface="Times New Roman"/>
                <a:cs typeface="Times New Roman"/>
              </a:rPr>
              <a:t>ς</a:t>
            </a:r>
            <a:r>
              <a:rPr sz="950" i="1" spc="85" dirty="0">
                <a:latin typeface="Times New Roman"/>
                <a:cs typeface="Times New Roman"/>
              </a:rPr>
              <a:t> 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Π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55" dirty="0">
                <a:latin typeface="Times New Roman"/>
                <a:cs typeface="Times New Roman"/>
              </a:rPr>
              <a:t>ι</a:t>
            </a:r>
            <a:r>
              <a:rPr sz="950" i="1" spc="85" dirty="0">
                <a:latin typeface="Times New Roman"/>
                <a:cs typeface="Times New Roman"/>
              </a:rPr>
              <a:t>ο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90" dirty="0">
                <a:latin typeface="Times New Roman"/>
                <a:cs typeface="Times New Roman"/>
              </a:rPr>
              <a:t>ή</a:t>
            </a:r>
            <a:r>
              <a:rPr sz="950" i="1" spc="-15" dirty="0">
                <a:latin typeface="Times New Roman"/>
                <a:cs typeface="Times New Roman"/>
              </a:rPr>
              <a:t> </a:t>
            </a:r>
            <a:r>
              <a:rPr sz="950" i="1" spc="-55" dirty="0">
                <a:latin typeface="Times New Roman"/>
                <a:cs typeface="Times New Roman"/>
              </a:rPr>
              <a:t>Έ</a:t>
            </a:r>
            <a:r>
              <a:rPr sz="950" i="1" spc="110" dirty="0">
                <a:latin typeface="Times New Roman"/>
                <a:cs typeface="Times New Roman"/>
              </a:rPr>
              <a:t>ρ</a:t>
            </a:r>
            <a:r>
              <a:rPr sz="950" i="1" spc="100" dirty="0">
                <a:latin typeface="Times New Roman"/>
                <a:cs typeface="Times New Roman"/>
              </a:rPr>
              <a:t>ε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α</a:t>
            </a:r>
            <a:r>
              <a:rPr sz="950" i="1" spc="45" dirty="0">
                <a:latin typeface="Times New Roman"/>
                <a:cs typeface="Times New Roman"/>
              </a:rPr>
              <a:t>,</a:t>
            </a:r>
            <a:r>
              <a:rPr sz="950" i="1" spc="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-5" dirty="0">
                <a:latin typeface="Lucida Sans Unicode"/>
                <a:cs typeface="Lucida Sans Unicode"/>
              </a:rPr>
              <a:t>θ</a:t>
            </a:r>
            <a:r>
              <a:rPr sz="900" spc="10" dirty="0">
                <a:latin typeface="Lucida Sans Unicode"/>
                <a:cs typeface="Lucida Sans Unicode"/>
              </a:rPr>
              <a:t>ή</a:t>
            </a:r>
            <a:r>
              <a:rPr sz="900" spc="5" dirty="0">
                <a:latin typeface="Lucida Sans Unicode"/>
                <a:cs typeface="Lucida Sans Unicode"/>
              </a:rPr>
              <a:t>ν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Εκ</a:t>
            </a:r>
            <a:r>
              <a:rPr sz="900" spc="-5" dirty="0">
                <a:latin typeface="Lucida Sans Unicode"/>
                <a:cs typeface="Lucida Sans Unicode"/>
              </a:rPr>
              <a:t>δό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εις</a:t>
            </a:r>
            <a:r>
              <a:rPr sz="900" spc="-7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Κ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-15" dirty="0">
                <a:latin typeface="Lucida Sans Unicode"/>
                <a:cs typeface="Lucida Sans Unicode"/>
              </a:rPr>
              <a:t>τ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10" dirty="0">
                <a:latin typeface="Lucida Sans Unicode"/>
                <a:cs typeface="Lucida Sans Unicode"/>
              </a:rPr>
              <a:t>κή</a:t>
            </a:r>
            <a:r>
              <a:rPr sz="900" dirty="0">
                <a:latin typeface="Lucida Sans Unicode"/>
                <a:cs typeface="Lucida Sans Unicode"/>
              </a:rPr>
              <a:t>.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54679" y="1137411"/>
            <a:ext cx="365759" cy="51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2152" y="118770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77696" y="1061211"/>
            <a:ext cx="2066543" cy="2164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49879" y="127609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9F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67016" y="1137411"/>
            <a:ext cx="438911" cy="1402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02295" y="127609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68552" y="1277619"/>
            <a:ext cx="54863" cy="39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72183" y="1277619"/>
            <a:ext cx="67056" cy="39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66288" y="1274572"/>
            <a:ext cx="88392" cy="426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22847" y="1064260"/>
            <a:ext cx="1255776" cy="2529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60919" y="1274572"/>
            <a:ext cx="457200" cy="426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21752" y="1076452"/>
            <a:ext cx="280416" cy="2407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91055" y="1277619"/>
            <a:ext cx="222504" cy="426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71472" y="1277619"/>
            <a:ext cx="268224" cy="426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63495" y="13187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79320" y="1277619"/>
            <a:ext cx="454152" cy="426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51176" y="13187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76144" y="1274572"/>
            <a:ext cx="335280" cy="457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38272" y="13187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70503" y="13187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05784" y="1061211"/>
            <a:ext cx="1719072" cy="2590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25696" y="13187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93335" y="13187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91454" y="13187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77384" y="1317244"/>
            <a:ext cx="6096" cy="30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20840" y="13187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87183" y="13187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77328" y="13187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46592" y="13187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17992" y="1061211"/>
            <a:ext cx="996696" cy="2590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113519" y="13187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06495" y="1274572"/>
            <a:ext cx="283464" cy="10058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27320" y="1317244"/>
            <a:ext cx="67055" cy="579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98008" y="1061211"/>
            <a:ext cx="475488" cy="3139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198864" y="1317244"/>
            <a:ext cx="76200" cy="5791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69007" y="1320291"/>
            <a:ext cx="51816" cy="5791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63951" y="1320291"/>
            <a:ext cx="57912" cy="5791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11879" y="1320291"/>
            <a:ext cx="51816" cy="5791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83752" y="1320291"/>
            <a:ext cx="88392" cy="579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608836" y="2005584"/>
            <a:ext cx="8103870" cy="5080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1145540" indent="-256540">
              <a:lnSpc>
                <a:spcPct val="100000"/>
              </a:lnSpc>
            </a:pPr>
            <a:r>
              <a:rPr sz="1450" spc="1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450" spc="-22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2200" spc="-5" dirty="0">
                <a:latin typeface="Calibri"/>
                <a:cs typeface="Calibri"/>
              </a:rPr>
              <a:t>Σ</a:t>
            </a:r>
            <a:r>
              <a:rPr sz="2200" dirty="0">
                <a:latin typeface="Calibri"/>
                <a:cs typeface="Calibri"/>
              </a:rPr>
              <a:t>ύ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φω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M</a:t>
            </a:r>
            <a:r>
              <a:rPr sz="2200" dirty="0">
                <a:latin typeface="Calibri"/>
                <a:cs typeface="Calibri"/>
              </a:rPr>
              <a:t>.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Willia</a:t>
            </a:r>
            <a:r>
              <a:rPr sz="2200" spc="10" dirty="0">
                <a:latin typeface="Calibri"/>
                <a:cs typeface="Calibri"/>
              </a:rPr>
              <a:t>m</a:t>
            </a:r>
            <a:r>
              <a:rPr sz="2200" dirty="0">
                <a:latin typeface="Calibri"/>
                <a:cs typeface="Calibri"/>
              </a:rPr>
              <a:t>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G.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P</a:t>
            </a:r>
            <a:r>
              <a:rPr sz="2200" spc="-50" dirty="0">
                <a:latin typeface="Calibri"/>
                <a:cs typeface="Calibri"/>
              </a:rPr>
              <a:t>a</a:t>
            </a:r>
            <a:r>
              <a:rPr sz="2200" spc="5" dirty="0">
                <a:latin typeface="Calibri"/>
                <a:cs typeface="Calibri"/>
              </a:rPr>
              <a:t>y</a:t>
            </a:r>
            <a:r>
              <a:rPr sz="2200" spc="-10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ερ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60" dirty="0">
                <a:latin typeface="Calibri"/>
                <a:cs typeface="Calibri"/>
              </a:rPr>
              <a:t>η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ευ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κή έρευ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ρεί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 </a:t>
            </a:r>
            <a:r>
              <a:rPr sz="2200" spc="-20" dirty="0">
                <a:latin typeface="Calibri"/>
                <a:cs typeface="Calibri"/>
              </a:rPr>
              <a:t>π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γ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dirty="0">
                <a:latin typeface="Calibri"/>
                <a:cs typeface="Calibri"/>
              </a:rPr>
              <a:t>γει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φε</a:t>
            </a:r>
            <a:r>
              <a:rPr sz="2200" spc="15" dirty="0">
                <a:latin typeface="Calibri"/>
                <a:cs typeface="Calibri"/>
              </a:rPr>
              <a:t>ί</a:t>
            </a:r>
            <a:r>
              <a:rPr sz="2200" spc="5" dirty="0">
                <a:latin typeface="Calibri"/>
                <a:cs typeface="Calibri"/>
              </a:rPr>
              <a:t>λ</a:t>
            </a:r>
            <a:r>
              <a:rPr sz="2200" dirty="0">
                <a:latin typeface="Calibri"/>
                <a:cs typeface="Calibri"/>
              </a:rPr>
              <a:t>ει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 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επ</a:t>
            </a:r>
            <a:r>
              <a:rPr sz="2200" spc="-5" dirty="0">
                <a:latin typeface="Calibri"/>
                <a:cs typeface="Calibri"/>
              </a:rPr>
              <a:t>ιδι</a:t>
            </a:r>
            <a:r>
              <a:rPr sz="2200" dirty="0">
                <a:latin typeface="Calibri"/>
                <a:cs typeface="Calibri"/>
              </a:rPr>
              <a:t>ώ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) έ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ν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διά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25" dirty="0">
                <a:latin typeface="Calibri"/>
                <a:cs typeface="Calibri"/>
              </a:rPr>
              <a:t>ε</a:t>
            </a:r>
            <a:r>
              <a:rPr sz="2200" dirty="0">
                <a:latin typeface="Calibri"/>
                <a:cs typeface="Calibri"/>
              </a:rPr>
              <a:t>σο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ύπο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περ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10" dirty="0">
                <a:latin typeface="Calibri"/>
                <a:cs typeface="Calibri"/>
              </a:rPr>
              <a:t>νη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γε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ευσ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ς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30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ες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γε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εύσε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ς.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Οι γε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εύσε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ές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30" dirty="0">
                <a:latin typeface="Calibri"/>
                <a:cs typeface="Calibri"/>
              </a:rPr>
              <a:t>χ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υν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dirty="0">
                <a:latin typeface="Calibri"/>
                <a:cs typeface="Calibri"/>
              </a:rPr>
              <a:t>ύο </a:t>
            </a:r>
            <a:r>
              <a:rPr sz="2200" spc="-45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ύρ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5" dirty="0">
                <a:latin typeface="Calibri"/>
                <a:cs typeface="Calibri"/>
              </a:rPr>
              <a:t>χ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κ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marL="628015" marR="628015" indent="-256540">
              <a:lnSpc>
                <a:spcPct val="100000"/>
              </a:lnSpc>
            </a:pPr>
            <a:r>
              <a:rPr sz="1450" spc="2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450" spc="-605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περ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30" dirty="0">
                <a:latin typeface="Calibri"/>
                <a:cs typeface="Calibri"/>
              </a:rPr>
              <a:t>χ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υν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i="1" spc="10" dirty="0">
                <a:latin typeface="Calibri"/>
                <a:cs typeface="Calibri"/>
              </a:rPr>
              <a:t>μ</a:t>
            </a:r>
            <a:r>
              <a:rPr sz="2200" i="1" dirty="0">
                <a:latin typeface="Calibri"/>
                <a:cs typeface="Calibri"/>
              </a:rPr>
              <a:t>ε</a:t>
            </a:r>
            <a:r>
              <a:rPr sz="2200" i="1" spc="5" dirty="0">
                <a:latin typeface="Calibri"/>
                <a:cs typeface="Calibri"/>
              </a:rPr>
              <a:t>τ</a:t>
            </a:r>
            <a:r>
              <a:rPr sz="2200" i="1" dirty="0">
                <a:latin typeface="Calibri"/>
                <a:cs typeface="Calibri"/>
              </a:rPr>
              <a:t>ρ</a:t>
            </a:r>
            <a:r>
              <a:rPr sz="2200" i="1" spc="-5" dirty="0">
                <a:latin typeface="Calibri"/>
                <a:cs typeface="Calibri"/>
              </a:rPr>
              <a:t>ι</a:t>
            </a:r>
            <a:r>
              <a:rPr sz="2200" i="1" dirty="0">
                <a:latin typeface="Calibri"/>
                <a:cs typeface="Calibri"/>
              </a:rPr>
              <a:t>ασ</a:t>
            </a:r>
            <a:r>
              <a:rPr sz="2200" i="1" spc="10" dirty="0">
                <a:latin typeface="Calibri"/>
                <a:cs typeface="Calibri"/>
              </a:rPr>
              <a:t>μ</a:t>
            </a:r>
            <a:r>
              <a:rPr sz="2200" i="1" dirty="0">
                <a:latin typeface="Calibri"/>
                <a:cs typeface="Calibri"/>
              </a:rPr>
              <a:t>έ</a:t>
            </a:r>
            <a:r>
              <a:rPr sz="2200" i="1" spc="-10" dirty="0">
                <a:latin typeface="Calibri"/>
                <a:cs typeface="Calibri"/>
              </a:rPr>
              <a:t>ν</a:t>
            </a:r>
            <a:r>
              <a:rPr sz="2200" i="1" dirty="0">
                <a:latin typeface="Calibri"/>
                <a:cs typeface="Calibri"/>
              </a:rPr>
              <a:t>ες</a:t>
            </a:r>
            <a:r>
              <a:rPr sz="2200" i="1" spc="-8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α</a:t>
            </a:r>
            <a:r>
              <a:rPr sz="2200" i="1" spc="-15" dirty="0">
                <a:latin typeface="Calibri"/>
                <a:cs typeface="Calibri"/>
              </a:rPr>
              <a:t>ξ</a:t>
            </a:r>
            <a:r>
              <a:rPr sz="2200" i="1" spc="-5" dirty="0">
                <a:latin typeface="Calibri"/>
                <a:cs typeface="Calibri"/>
              </a:rPr>
              <a:t>ι</a:t>
            </a:r>
            <a:r>
              <a:rPr sz="2200" i="1" dirty="0">
                <a:latin typeface="Calibri"/>
                <a:cs typeface="Calibri"/>
              </a:rPr>
              <a:t>ώσε</a:t>
            </a:r>
            <a:r>
              <a:rPr sz="2200" i="1" spc="-5" dirty="0">
                <a:latin typeface="Calibri"/>
                <a:cs typeface="Calibri"/>
              </a:rPr>
              <a:t>ι</a:t>
            </a:r>
            <a:r>
              <a:rPr sz="2200" i="1" dirty="0">
                <a:latin typeface="Calibri"/>
                <a:cs typeface="Calibri"/>
              </a:rPr>
              <a:t>ς</a:t>
            </a:r>
            <a:r>
              <a:rPr sz="2200" i="1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ως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6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ν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5" dirty="0">
                <a:latin typeface="Calibri"/>
                <a:cs typeface="Calibri"/>
              </a:rPr>
              <a:t>χ</a:t>
            </a:r>
            <a:r>
              <a:rPr sz="2200" dirty="0">
                <a:latin typeface="Calibri"/>
                <a:cs typeface="Calibri"/>
              </a:rPr>
              <a:t>ύ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υς. Δεν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δι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δι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ύν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30" dirty="0">
                <a:latin typeface="Calibri"/>
                <a:cs typeface="Calibri"/>
              </a:rPr>
              <a:t>χ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υν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θ</a:t>
            </a:r>
            <a:r>
              <a:rPr sz="2200" spc="-15" dirty="0">
                <a:latin typeface="Calibri"/>
                <a:cs typeface="Calibri"/>
              </a:rPr>
              <a:t>ολ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κή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5" dirty="0">
                <a:latin typeface="Calibri"/>
                <a:cs typeface="Calibri"/>
              </a:rPr>
              <a:t>χ</a:t>
            </a:r>
            <a:r>
              <a:rPr sz="2200" dirty="0">
                <a:latin typeface="Calibri"/>
                <a:cs typeface="Calibri"/>
              </a:rPr>
              <a:t>ύ∙ 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5" dirty="0">
                <a:latin typeface="Calibri"/>
                <a:cs typeface="Calibri"/>
              </a:rPr>
              <a:t>χ</a:t>
            </a:r>
            <a:r>
              <a:rPr sz="2200" dirty="0">
                <a:latin typeface="Calibri"/>
                <a:cs typeface="Calibri"/>
              </a:rPr>
              <a:t>ύ,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spc="-15" dirty="0">
                <a:latin typeface="Calibri"/>
                <a:cs typeface="Calibri"/>
              </a:rPr>
              <a:t>λ</a:t>
            </a:r>
            <a:r>
              <a:rPr sz="2200" spc="-30" dirty="0">
                <a:latin typeface="Calibri"/>
                <a:cs typeface="Calibri"/>
              </a:rPr>
              <a:t>α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 επεκ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30" dirty="0">
                <a:latin typeface="Calibri"/>
                <a:cs typeface="Calibri"/>
              </a:rPr>
              <a:t>ί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σε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α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ρά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χ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κή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περ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dirty="0">
                <a:latin typeface="Calibri"/>
                <a:cs typeface="Calibri"/>
              </a:rPr>
              <a:t>ο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ή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σε</a:t>
            </a:r>
            <a:r>
              <a:rPr sz="2200" spc="5" dirty="0">
                <a:latin typeface="Calibri"/>
                <a:cs typeface="Calibri"/>
              </a:rPr>
              <a:t> μ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ευρε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α σε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ρά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πό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-15" dirty="0">
                <a:latin typeface="Calibri"/>
                <a:cs typeface="Calibri"/>
              </a:rPr>
              <a:t>ολ</a:t>
            </a:r>
            <a:r>
              <a:rPr sz="2200" spc="-30" dirty="0">
                <a:latin typeface="Calibri"/>
                <a:cs typeface="Calibri"/>
              </a:rPr>
              <a:t>ι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ά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-15" dirty="0">
                <a:latin typeface="Calibri"/>
                <a:cs typeface="Calibri"/>
              </a:rPr>
              <a:t>λ</a:t>
            </a:r>
            <a:r>
              <a:rPr sz="2200" spc="-5" dirty="0">
                <a:latin typeface="Calibri"/>
                <a:cs typeface="Calibri"/>
              </a:rPr>
              <a:t>αί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5" dirty="0">
                <a:latin typeface="Calibri"/>
                <a:cs typeface="Calibri"/>
              </a:rPr>
              <a:t>ια</a:t>
            </a:r>
            <a:r>
              <a:rPr sz="220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628015" marR="657225" indent="-256540">
              <a:lnSpc>
                <a:spcPct val="100000"/>
              </a:lnSpc>
            </a:pPr>
            <a:r>
              <a:rPr sz="1450" spc="20" dirty="0">
                <a:solidFill>
                  <a:srgbClr val="D24716"/>
                </a:solidFill>
                <a:latin typeface="Wingdings"/>
                <a:cs typeface="Wingdings"/>
              </a:rPr>
              <a:t></a:t>
            </a:r>
            <a:r>
              <a:rPr sz="1450" spc="-605" dirty="0">
                <a:solidFill>
                  <a:srgbClr val="D24716"/>
                </a:solidFill>
                <a:latin typeface="Wingdings"/>
                <a:cs typeface="Wingdings"/>
              </a:rPr>
              <a:t> </a:t>
            </a:r>
            <a:r>
              <a:rPr sz="2200" dirty="0">
                <a:latin typeface="Calibri"/>
                <a:cs typeface="Calibri"/>
              </a:rPr>
              <a:t>Δ</a:t>
            </a:r>
            <a:r>
              <a:rPr sz="2200" spc="-5" dirty="0">
                <a:latin typeface="Calibri"/>
                <a:cs typeface="Calibri"/>
              </a:rPr>
              <a:t>ια</a:t>
            </a:r>
            <a:r>
              <a:rPr sz="2200" dirty="0">
                <a:latin typeface="Calibri"/>
                <a:cs typeface="Calibri"/>
              </a:rPr>
              <a:t>θέ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υν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υπ</a:t>
            </a:r>
            <a:r>
              <a:rPr sz="2200" i="1" spc="-5" dirty="0">
                <a:latin typeface="Calibri"/>
                <a:cs typeface="Calibri"/>
              </a:rPr>
              <a:t>ο</a:t>
            </a:r>
            <a:r>
              <a:rPr sz="2200" i="1" spc="-10" dirty="0">
                <a:latin typeface="Calibri"/>
                <a:cs typeface="Calibri"/>
              </a:rPr>
              <a:t>θ</a:t>
            </a:r>
            <a:r>
              <a:rPr sz="2200" i="1" dirty="0">
                <a:latin typeface="Calibri"/>
                <a:cs typeface="Calibri"/>
              </a:rPr>
              <a:t>ε</a:t>
            </a:r>
            <a:r>
              <a:rPr sz="2200" i="1" spc="5" dirty="0">
                <a:latin typeface="Calibri"/>
                <a:cs typeface="Calibri"/>
              </a:rPr>
              <a:t>τ</a:t>
            </a:r>
            <a:r>
              <a:rPr sz="2200" i="1" spc="-5" dirty="0">
                <a:latin typeface="Calibri"/>
                <a:cs typeface="Calibri"/>
              </a:rPr>
              <a:t>ι</a:t>
            </a:r>
            <a:r>
              <a:rPr sz="2200" i="1" spc="-70" dirty="0">
                <a:latin typeface="Calibri"/>
                <a:cs typeface="Calibri"/>
              </a:rPr>
              <a:t>κ</a:t>
            </a:r>
            <a:r>
              <a:rPr sz="2200" i="1" dirty="0">
                <a:latin typeface="Calibri"/>
                <a:cs typeface="Calibri"/>
              </a:rPr>
              <a:t>ό</a:t>
            </a:r>
            <a:r>
              <a:rPr sz="2200" i="1" spc="-70" dirty="0">
                <a:latin typeface="Calibri"/>
                <a:cs typeface="Calibri"/>
              </a:rPr>
              <a:t> </a:t>
            </a:r>
            <a:r>
              <a:rPr sz="2200" i="1" spc="-55" dirty="0">
                <a:latin typeface="Calibri"/>
                <a:cs typeface="Calibri"/>
              </a:rPr>
              <a:t>χ</a:t>
            </a:r>
            <a:r>
              <a:rPr sz="2200" i="1" dirty="0">
                <a:latin typeface="Calibri"/>
                <a:cs typeface="Calibri"/>
              </a:rPr>
              <a:t>αρακ</a:t>
            </a:r>
            <a:r>
              <a:rPr sz="2200" i="1" spc="5" dirty="0">
                <a:latin typeface="Calibri"/>
                <a:cs typeface="Calibri"/>
              </a:rPr>
              <a:t>τ</a:t>
            </a:r>
            <a:r>
              <a:rPr sz="2200" i="1" spc="-10" dirty="0">
                <a:latin typeface="Calibri"/>
                <a:cs typeface="Calibri"/>
              </a:rPr>
              <a:t>ή</a:t>
            </a:r>
            <a:r>
              <a:rPr sz="2200" i="1" dirty="0">
                <a:latin typeface="Calibri"/>
                <a:cs typeface="Calibri"/>
              </a:rPr>
              <a:t>ρα</a:t>
            </a:r>
            <a:r>
              <a:rPr sz="2200" dirty="0">
                <a:latin typeface="Calibri"/>
                <a:cs typeface="Calibri"/>
              </a:rPr>
              <a:t>.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15" dirty="0">
                <a:latin typeface="Calibri"/>
                <a:cs typeface="Calibri"/>
              </a:rPr>
              <a:t>λ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spc="-15" dirty="0">
                <a:latin typeface="Calibri"/>
                <a:cs typeface="Calibri"/>
              </a:rPr>
              <a:t>λ</a:t>
            </a:r>
            <a:r>
              <a:rPr sz="2200" spc="-30" dirty="0">
                <a:latin typeface="Calibri"/>
                <a:cs typeface="Calibri"/>
              </a:rPr>
              <a:t>α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dirty="0">
                <a:latin typeface="Calibri"/>
                <a:cs typeface="Calibri"/>
              </a:rPr>
              <a:t>,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φ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σε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30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θε</a:t>
            </a:r>
            <a:r>
              <a:rPr sz="2200" spc="15" dirty="0">
                <a:latin typeface="Calibri"/>
                <a:cs typeface="Calibri"/>
              </a:rPr>
              <a:t>ν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δια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45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ώς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υπό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5" dirty="0">
                <a:latin typeface="Calibri"/>
                <a:cs typeface="Calibri"/>
              </a:rPr>
              <a:t>λ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20" dirty="0">
                <a:latin typeface="Calibri"/>
                <a:cs typeface="Calibri"/>
              </a:rPr>
              <a:t>γ</a:t>
            </a:r>
            <a:r>
              <a:rPr sz="2200" spc="-30" dirty="0">
                <a:latin typeface="Calibri"/>
                <a:cs typeface="Calibri"/>
              </a:rPr>
              <a:t>χ</a:t>
            </a:r>
            <a:r>
              <a:rPr sz="2200" spc="-4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επ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45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ύρωση ή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30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5" dirty="0">
                <a:latin typeface="Calibri"/>
                <a:cs typeface="Calibri"/>
              </a:rPr>
              <a:t>χ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1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ό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β</a:t>
            </a:r>
            <a:r>
              <a:rPr sz="2200" spc="-30" dirty="0">
                <a:latin typeface="Calibri"/>
                <a:cs typeface="Calibri"/>
              </a:rPr>
              <a:t>ά</a:t>
            </a:r>
            <a:r>
              <a:rPr sz="2200" dirty="0">
                <a:latin typeface="Calibri"/>
                <a:cs typeface="Calibri"/>
              </a:rPr>
              <a:t>ση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25" dirty="0">
                <a:latin typeface="Calibri"/>
                <a:cs typeface="Calibri"/>
              </a:rPr>
              <a:t>έ</a:t>
            </a:r>
            <a:r>
              <a:rPr sz="2200" dirty="0">
                <a:latin typeface="Calibri"/>
                <a:cs typeface="Calibri"/>
              </a:rPr>
              <a:t>α 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spc="-25" dirty="0">
                <a:latin typeface="Calibri"/>
                <a:cs typeface="Calibri"/>
              </a:rPr>
              <a:t>ε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.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Δεν </a:t>
            </a:r>
            <a:r>
              <a:rPr sz="2200" spc="-5" dirty="0">
                <a:latin typeface="Calibri"/>
                <a:cs typeface="Calibri"/>
              </a:rPr>
              <a:t>δι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δι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20" dirty="0">
                <a:latin typeface="Calibri"/>
                <a:cs typeface="Calibri"/>
              </a:rPr>
              <a:t>π</a:t>
            </a:r>
            <a:r>
              <a:rPr sz="2200" dirty="0">
                <a:latin typeface="Calibri"/>
                <a:cs typeface="Calibri"/>
              </a:rPr>
              <a:t>ώς,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 α</a:t>
            </a:r>
            <a:r>
              <a:rPr sz="2200" spc="-15" dirty="0">
                <a:latin typeface="Calibri"/>
                <a:cs typeface="Calibri"/>
              </a:rPr>
              <a:t>ξ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ω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ό</a:t>
            </a:r>
            <a:r>
              <a:rPr sz="2200" spc="-55" dirty="0">
                <a:latin typeface="Calibri"/>
                <a:cs typeface="Calibri"/>
              </a:rPr>
              <a:t> χ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κ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3974465" marR="187960">
              <a:lnSpc>
                <a:spcPts val="1080"/>
              </a:lnSpc>
              <a:spcBef>
                <a:spcPts val="1240"/>
              </a:spcBef>
            </a:pPr>
            <a:r>
              <a:rPr sz="900" spc="5" dirty="0">
                <a:latin typeface="Lucida Sans Unicode"/>
                <a:cs typeface="Lucida Sans Unicode"/>
              </a:rPr>
              <a:t>Π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spc="-5" dirty="0">
                <a:latin typeface="Lucida Sans Unicode"/>
                <a:cs typeface="Lucida Sans Unicode"/>
              </a:rPr>
              <a:t>ο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spc="5" dirty="0">
                <a:latin typeface="Lucida Sans Unicode"/>
                <a:cs typeface="Lucida Sans Unicode"/>
              </a:rPr>
              <a:t>μ</a:t>
            </a:r>
            <a:r>
              <a:rPr sz="900" spc="-5" dirty="0">
                <a:latin typeface="Lucida Sans Unicode"/>
                <a:cs typeface="Lucida Sans Unicode"/>
              </a:rPr>
              <a:t>ο</a:t>
            </a:r>
            <a:r>
              <a:rPr sz="900" spc="-15" dirty="0">
                <a:latin typeface="Lucida Sans Unicode"/>
                <a:cs typeface="Lucida Sans Unicode"/>
              </a:rPr>
              <a:t>γ</a:t>
            </a:r>
            <a:r>
              <a:rPr sz="900" spc="5" dirty="0">
                <a:latin typeface="Lucida Sans Unicode"/>
                <a:cs typeface="Lucida Sans Unicode"/>
              </a:rPr>
              <a:t>ή</a:t>
            </a:r>
            <a:r>
              <a:rPr sz="900" spc="-85" dirty="0">
                <a:latin typeface="Lucida Sans Unicode"/>
                <a:cs typeface="Lucida Sans Unicode"/>
              </a:rPr>
              <a:t> 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spc="10" dirty="0">
                <a:latin typeface="Lucida Sans Unicode"/>
                <a:cs typeface="Lucida Sans Unicode"/>
              </a:rPr>
              <a:t>π</a:t>
            </a:r>
            <a:r>
              <a:rPr sz="900" spc="-5" dirty="0">
                <a:latin typeface="Lucida Sans Unicode"/>
                <a:cs typeface="Lucida Sans Unicode"/>
              </a:rPr>
              <a:t>ό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Τ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ιώ</a:t>
            </a:r>
            <a:r>
              <a:rPr sz="900" spc="15" dirty="0">
                <a:latin typeface="Lucida Sans Unicode"/>
                <a:cs typeface="Lucida Sans Unicode"/>
              </a:rPr>
              <a:t>λ</a:t>
            </a:r>
            <a:r>
              <a:rPr sz="900" spc="10" dirty="0">
                <a:latin typeface="Lucida Sans Unicode"/>
                <a:cs typeface="Lucida Sans Unicode"/>
              </a:rPr>
              <a:t>η</a:t>
            </a:r>
            <a:r>
              <a:rPr sz="900" dirty="0">
                <a:latin typeface="Lucida Sans Unicode"/>
                <a:cs typeface="Lucida Sans Unicode"/>
              </a:rPr>
              <a:t>ς,</a:t>
            </a:r>
            <a:r>
              <a:rPr sz="900" spc="-7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Γ</a:t>
            </a:r>
            <a:r>
              <a:rPr sz="900" dirty="0">
                <a:latin typeface="Lucida Sans Unicode"/>
                <a:cs typeface="Lucida Sans Unicode"/>
              </a:rPr>
              <a:t>. </a:t>
            </a:r>
            <a:r>
              <a:rPr sz="900" spc="-10" dirty="0">
                <a:latin typeface="Lucida Sans Unicode"/>
                <a:cs typeface="Lucida Sans Unicode"/>
              </a:rPr>
              <a:t>(</a:t>
            </a:r>
            <a:r>
              <a:rPr sz="900" spc="5" dirty="0">
                <a:latin typeface="Lucida Sans Unicode"/>
                <a:cs typeface="Lucida Sans Unicode"/>
              </a:rPr>
              <a:t>2014)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50" i="1" spc="-5" dirty="0">
                <a:latin typeface="Times New Roman"/>
                <a:cs typeface="Times New Roman"/>
              </a:rPr>
              <a:t>Μ</a:t>
            </a:r>
            <a:r>
              <a:rPr sz="950" i="1" spc="85" dirty="0">
                <a:latin typeface="Times New Roman"/>
                <a:cs typeface="Times New Roman"/>
              </a:rPr>
              <a:t>έ</a:t>
            </a:r>
            <a:r>
              <a:rPr sz="950" i="1" spc="95" dirty="0">
                <a:latin typeface="Times New Roman"/>
                <a:cs typeface="Times New Roman"/>
              </a:rPr>
              <a:t>θ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80" dirty="0">
                <a:latin typeface="Times New Roman"/>
                <a:cs typeface="Times New Roman"/>
              </a:rPr>
              <a:t>δ</a:t>
            </a:r>
            <a:r>
              <a:rPr sz="950" i="1" spc="70" dirty="0">
                <a:latin typeface="Times New Roman"/>
                <a:cs typeface="Times New Roman"/>
              </a:rPr>
              <a:t>οι</a:t>
            </a:r>
            <a:r>
              <a:rPr sz="950" i="1" spc="25" dirty="0">
                <a:latin typeface="Times New Roman"/>
                <a:cs typeface="Times New Roman"/>
              </a:rPr>
              <a:t> </a:t>
            </a:r>
            <a:r>
              <a:rPr sz="950" i="1" spc="-105" dirty="0">
                <a:latin typeface="Times New Roman"/>
                <a:cs typeface="Times New Roman"/>
              </a:rPr>
              <a:t>&amp;</a:t>
            </a:r>
            <a:r>
              <a:rPr sz="950" i="1" spc="35" dirty="0">
                <a:latin typeface="Times New Roman"/>
                <a:cs typeface="Times New Roman"/>
              </a:rPr>
              <a:t> </a:t>
            </a:r>
            <a:r>
              <a:rPr sz="950" i="1" spc="70" dirty="0">
                <a:latin typeface="Times New Roman"/>
                <a:cs typeface="Times New Roman"/>
              </a:rPr>
              <a:t>Τεχ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125" dirty="0">
                <a:latin typeface="Times New Roman"/>
                <a:cs typeface="Times New Roman"/>
              </a:rPr>
              <a:t>ές</a:t>
            </a:r>
            <a:r>
              <a:rPr sz="950" i="1" spc="-25" dirty="0">
                <a:latin typeface="Times New Roman"/>
                <a:cs typeface="Times New Roman"/>
              </a:rPr>
              <a:t> </a:t>
            </a:r>
            <a:r>
              <a:rPr sz="950" i="1" spc="40" dirty="0">
                <a:latin typeface="Times New Roman"/>
                <a:cs typeface="Times New Roman"/>
              </a:rPr>
              <a:t>Α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ά</a:t>
            </a:r>
            <a:r>
              <a:rPr sz="950" i="1" spc="135" dirty="0">
                <a:latin typeface="Times New Roman"/>
                <a:cs typeface="Times New Roman"/>
              </a:rPr>
              <a:t>λ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140" dirty="0">
                <a:latin typeface="Times New Roman"/>
                <a:cs typeface="Times New Roman"/>
              </a:rPr>
              <a:t>ς</a:t>
            </a:r>
            <a:r>
              <a:rPr sz="950" i="1" spc="85" dirty="0">
                <a:latin typeface="Times New Roman"/>
                <a:cs typeface="Times New Roman"/>
              </a:rPr>
              <a:t> 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Π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55" dirty="0">
                <a:latin typeface="Times New Roman"/>
                <a:cs typeface="Times New Roman"/>
              </a:rPr>
              <a:t>ι</a:t>
            </a:r>
            <a:r>
              <a:rPr sz="950" i="1" spc="85" dirty="0">
                <a:latin typeface="Times New Roman"/>
                <a:cs typeface="Times New Roman"/>
              </a:rPr>
              <a:t>ο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90" dirty="0">
                <a:latin typeface="Times New Roman"/>
                <a:cs typeface="Times New Roman"/>
              </a:rPr>
              <a:t>ή</a:t>
            </a:r>
            <a:r>
              <a:rPr sz="950" i="1" spc="-15" dirty="0">
                <a:latin typeface="Times New Roman"/>
                <a:cs typeface="Times New Roman"/>
              </a:rPr>
              <a:t> </a:t>
            </a:r>
            <a:r>
              <a:rPr sz="950" i="1" spc="-55" dirty="0">
                <a:latin typeface="Times New Roman"/>
                <a:cs typeface="Times New Roman"/>
              </a:rPr>
              <a:t>Έ</a:t>
            </a:r>
            <a:r>
              <a:rPr sz="950" i="1" spc="110" dirty="0">
                <a:latin typeface="Times New Roman"/>
                <a:cs typeface="Times New Roman"/>
              </a:rPr>
              <a:t>ρ</a:t>
            </a:r>
            <a:r>
              <a:rPr sz="950" i="1" spc="100" dirty="0">
                <a:latin typeface="Times New Roman"/>
                <a:cs typeface="Times New Roman"/>
              </a:rPr>
              <a:t>ε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α</a:t>
            </a:r>
            <a:r>
              <a:rPr sz="950" i="1" spc="45" dirty="0">
                <a:latin typeface="Times New Roman"/>
                <a:cs typeface="Times New Roman"/>
              </a:rPr>
              <a:t>,</a:t>
            </a:r>
            <a:r>
              <a:rPr sz="950" i="1" spc="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-5" dirty="0">
                <a:latin typeface="Lucida Sans Unicode"/>
                <a:cs typeface="Lucida Sans Unicode"/>
              </a:rPr>
              <a:t>θ</a:t>
            </a:r>
            <a:r>
              <a:rPr sz="900" spc="10" dirty="0">
                <a:latin typeface="Lucida Sans Unicode"/>
                <a:cs typeface="Lucida Sans Unicode"/>
              </a:rPr>
              <a:t>ή</a:t>
            </a:r>
            <a:r>
              <a:rPr sz="900" spc="5" dirty="0">
                <a:latin typeface="Lucida Sans Unicode"/>
                <a:cs typeface="Lucida Sans Unicode"/>
              </a:rPr>
              <a:t>ν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Εκ</a:t>
            </a:r>
            <a:r>
              <a:rPr sz="900" spc="-5" dirty="0">
                <a:latin typeface="Lucida Sans Unicode"/>
                <a:cs typeface="Lucida Sans Unicode"/>
              </a:rPr>
              <a:t>δό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εις</a:t>
            </a:r>
            <a:r>
              <a:rPr sz="900" spc="-7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Κ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-15" dirty="0">
                <a:latin typeface="Lucida Sans Unicode"/>
                <a:cs typeface="Lucida Sans Unicode"/>
              </a:rPr>
              <a:t>τ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10" dirty="0">
                <a:latin typeface="Lucida Sans Unicode"/>
                <a:cs typeface="Lucida Sans Unicode"/>
              </a:rPr>
              <a:t>κή</a:t>
            </a:r>
            <a:r>
              <a:rPr sz="900" dirty="0">
                <a:latin typeface="Lucida Sans Unicode"/>
                <a:cs typeface="Lucida Sans Unicode"/>
              </a:rPr>
              <a:t>.</a:t>
            </a:r>
            <a:endParaRPr sz="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11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6</a:t>
            </a:r>
            <a:r>
              <a:rPr sz="1000" dirty="0">
                <a:latin typeface="Calibri"/>
                <a:cs typeface="Calibri"/>
              </a:rPr>
              <a:t>5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65580" y="789432"/>
            <a:ext cx="7756525" cy="375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</a:pPr>
            <a:r>
              <a:rPr sz="1450" spc="1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450" spc="-22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2200" dirty="0">
                <a:latin typeface="Calibri"/>
                <a:cs typeface="Calibri"/>
              </a:rPr>
              <a:t>Οι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ί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ερευ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35" dirty="0">
                <a:latin typeface="Calibri"/>
                <a:cs typeface="Calibri"/>
              </a:rPr>
              <a:t>η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ές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θα πρέπει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συζ</a:t>
            </a:r>
            <a:r>
              <a:rPr sz="2200" spc="-35" dirty="0">
                <a:latin typeface="Calibri"/>
                <a:cs typeface="Calibri"/>
              </a:rPr>
              <a:t>η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ύν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15" dirty="0">
                <a:latin typeface="Calibri"/>
                <a:cs typeface="Calibri"/>
              </a:rPr>
              <a:t>ξ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ώσε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ς γε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ευσ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εγε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ρει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dirty="0">
                <a:latin typeface="Calibri"/>
                <a:cs typeface="Calibri"/>
              </a:rPr>
              <a:t>θε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συγ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ο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ερευ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35" dirty="0">
                <a:latin typeface="Calibri"/>
                <a:cs typeface="Calibri"/>
              </a:rPr>
              <a:t>η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ό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20" dirty="0">
                <a:latin typeface="Calibri"/>
                <a:cs typeface="Calibri"/>
              </a:rPr>
              <a:t>γ</a:t>
            </a:r>
            <a:r>
              <a:rPr sz="2200" spc="-30" dirty="0">
                <a:latin typeface="Calibri"/>
                <a:cs typeface="Calibri"/>
              </a:rPr>
              <a:t>χ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α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 πρ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β</a:t>
            </a:r>
            <a:r>
              <a:rPr sz="2200" spc="5" dirty="0">
                <a:latin typeface="Calibri"/>
                <a:cs typeface="Calibri"/>
              </a:rPr>
              <a:t>λ</a:t>
            </a:r>
            <a:r>
              <a:rPr sz="2200" dirty="0">
                <a:latin typeface="Calibri"/>
                <a:cs typeface="Calibri"/>
              </a:rPr>
              <a:t>έπ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20" dirty="0">
                <a:latin typeface="Calibri"/>
                <a:cs typeface="Calibri"/>
              </a:rPr>
              <a:t>υ</a:t>
            </a:r>
            <a:r>
              <a:rPr sz="2200" dirty="0">
                <a:latin typeface="Calibri"/>
                <a:cs typeface="Calibri"/>
              </a:rPr>
              <a:t>ν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ν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ερευ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35" dirty="0">
                <a:latin typeface="Calibri"/>
                <a:cs typeface="Calibri"/>
              </a:rPr>
              <a:t>η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ό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30" dirty="0">
                <a:latin typeface="Calibri"/>
                <a:cs typeface="Calibri"/>
              </a:rPr>
              <a:t>χ</a:t>
            </a:r>
            <a:r>
              <a:rPr sz="2200" spc="-25" dirty="0">
                <a:latin typeface="Calibri"/>
                <a:cs typeface="Calibri"/>
              </a:rPr>
              <a:t>ε</a:t>
            </a:r>
            <a:r>
              <a:rPr sz="2200" spc="-5" dirty="0">
                <a:latin typeface="Calibri"/>
                <a:cs typeface="Calibri"/>
              </a:rPr>
              <a:t>δι</a:t>
            </a:r>
            <a:r>
              <a:rPr sz="2200" spc="-30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1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ό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ϋπ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θ</a:t>
            </a:r>
            <a:r>
              <a:rPr sz="2200" spc="-25" dirty="0">
                <a:latin typeface="Calibri"/>
                <a:cs typeface="Calibri"/>
              </a:rPr>
              <a:t>έ</a:t>
            </a:r>
            <a:r>
              <a:rPr sz="2200" dirty="0">
                <a:latin typeface="Calibri"/>
                <a:cs typeface="Calibri"/>
              </a:rPr>
              <a:t>σε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ς 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επ</a:t>
            </a:r>
            <a:r>
              <a:rPr sz="2200" spc="-30" dirty="0">
                <a:latin typeface="Calibri"/>
                <a:cs typeface="Calibri"/>
              </a:rPr>
              <a:t>ι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ρέπ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υν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φ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ρά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ων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ευρ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ων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σε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spc="30" dirty="0">
                <a:latin typeface="Calibri"/>
                <a:cs typeface="Calibri"/>
              </a:rPr>
              <a:t>λ</a:t>
            </a:r>
            <a:r>
              <a:rPr sz="2200" spc="-15" dirty="0">
                <a:latin typeface="Calibri"/>
                <a:cs typeface="Calibri"/>
              </a:rPr>
              <a:t>λ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-15" dirty="0">
                <a:latin typeface="Calibri"/>
                <a:cs typeface="Calibri"/>
              </a:rPr>
              <a:t>λ</a:t>
            </a:r>
            <a:r>
              <a:rPr sz="2200" spc="-5" dirty="0">
                <a:latin typeface="Calibri"/>
                <a:cs typeface="Calibri"/>
              </a:rPr>
              <a:t>αί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α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θώς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 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εύρ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ν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ύπο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γε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ί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ευσ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ς.</a:t>
            </a:r>
            <a:endParaRPr sz="2200">
              <a:latin typeface="Calibri"/>
              <a:cs typeface="Calibri"/>
            </a:endParaRPr>
          </a:p>
          <a:p>
            <a:pPr marL="268605" marR="70485" indent="-256540">
              <a:lnSpc>
                <a:spcPct val="100000"/>
              </a:lnSpc>
              <a:spcBef>
                <a:spcPts val="380"/>
              </a:spcBef>
            </a:pPr>
            <a:r>
              <a:rPr sz="1450" spc="1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450" spc="-22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dirty="0">
                <a:latin typeface="Calibri"/>
                <a:cs typeface="Calibri"/>
              </a:rPr>
              <a:t>φ</a:t>
            </a:r>
            <a:r>
              <a:rPr sz="2200" spc="-30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ση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γ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α 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πό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συ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περ</a:t>
            </a:r>
            <a:r>
              <a:rPr sz="2200" spc="-30" dirty="0">
                <a:latin typeface="Calibri"/>
                <a:cs typeface="Calibri"/>
              </a:rPr>
              <a:t>ά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ύν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 γε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ευθ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ύν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(ή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φερθ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ύν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σε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ά</a:t>
            </a:r>
            <a:r>
              <a:rPr sz="2200" spc="30" dirty="0">
                <a:latin typeface="Calibri"/>
                <a:cs typeface="Calibri"/>
              </a:rPr>
              <a:t>λ</a:t>
            </a:r>
            <a:r>
              <a:rPr sz="2200" spc="-15" dirty="0">
                <a:latin typeface="Calibri"/>
                <a:cs typeface="Calibri"/>
              </a:rPr>
              <a:t>λ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-15" dirty="0">
                <a:latin typeface="Calibri"/>
                <a:cs typeface="Calibri"/>
              </a:rPr>
              <a:t>λ</a:t>
            </a:r>
            <a:r>
              <a:rPr sz="2200" spc="-5" dirty="0">
                <a:latin typeface="Calibri"/>
                <a:cs typeface="Calibri"/>
              </a:rPr>
              <a:t>αί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5" dirty="0">
                <a:latin typeface="Calibri"/>
                <a:cs typeface="Calibri"/>
              </a:rPr>
              <a:t>ια</a:t>
            </a:r>
            <a:r>
              <a:rPr sz="2200" dirty="0">
                <a:latin typeface="Calibri"/>
                <a:cs typeface="Calibri"/>
              </a:rPr>
              <a:t>)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dirty="0">
                <a:latin typeface="Calibri"/>
                <a:cs typeface="Calibri"/>
              </a:rPr>
              <a:t>εν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θα πρέπει 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ό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30" dirty="0">
                <a:latin typeface="Calibri"/>
                <a:cs typeface="Calibri"/>
              </a:rPr>
              <a:t>ι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π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κ</a:t>
            </a:r>
            <a:r>
              <a:rPr sz="2200" spc="5" dirty="0">
                <a:latin typeface="Calibri"/>
                <a:cs typeface="Calibri"/>
              </a:rPr>
              <a:t>λ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ά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ν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γ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ώ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268605" marR="952500" indent="-256540">
              <a:lnSpc>
                <a:spcPct val="100000"/>
              </a:lnSpc>
              <a:spcBef>
                <a:spcPts val="405"/>
              </a:spcBef>
            </a:pPr>
            <a:r>
              <a:rPr sz="1450" spc="15" dirty="0">
                <a:solidFill>
                  <a:srgbClr val="D24716"/>
                </a:solidFill>
                <a:latin typeface="Wingdings 3"/>
                <a:cs typeface="Wingdings 3"/>
              </a:rPr>
              <a:t></a:t>
            </a:r>
            <a:r>
              <a:rPr sz="1450" spc="-225" dirty="0">
                <a:solidFill>
                  <a:srgbClr val="D24716"/>
                </a:solidFill>
                <a:latin typeface="Wingdings 3"/>
                <a:cs typeface="Wingdings 3"/>
              </a:rPr>
              <a:t> </a:t>
            </a:r>
            <a:r>
              <a:rPr sz="2200" dirty="0">
                <a:latin typeface="Calibri"/>
                <a:cs typeface="Calibri"/>
              </a:rPr>
              <a:t>Ο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ερευ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35" dirty="0">
                <a:latin typeface="Calibri"/>
                <a:cs typeface="Calibri"/>
              </a:rPr>
              <a:t>η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φε</a:t>
            </a:r>
            <a:r>
              <a:rPr sz="2200" spc="15" dirty="0">
                <a:latin typeface="Calibri"/>
                <a:cs typeface="Calibri"/>
              </a:rPr>
              <a:t>ί</a:t>
            </a:r>
            <a:r>
              <a:rPr sz="2200" spc="5" dirty="0">
                <a:latin typeface="Calibri"/>
                <a:cs typeface="Calibri"/>
              </a:rPr>
              <a:t>λ</a:t>
            </a:r>
            <a:r>
              <a:rPr sz="2200" dirty="0">
                <a:latin typeface="Calibri"/>
                <a:cs typeface="Calibri"/>
              </a:rPr>
              <a:t>ει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ή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πό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20" dirty="0">
                <a:latin typeface="Calibri"/>
                <a:cs typeface="Calibri"/>
              </a:rPr>
              <a:t>σ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30" dirty="0">
                <a:latin typeface="Calibri"/>
                <a:cs typeface="Calibri"/>
              </a:rPr>
              <a:t>ά</a:t>
            </a:r>
            <a:r>
              <a:rPr sz="2200" spc="-5" dirty="0">
                <a:latin typeface="Calibri"/>
                <a:cs typeface="Calibri"/>
              </a:rPr>
              <a:t>δι</a:t>
            </a:r>
            <a:r>
              <a:rPr sz="2200" dirty="0">
                <a:latin typeface="Calibri"/>
                <a:cs typeface="Calibri"/>
              </a:rPr>
              <a:t>ο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ερευ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35" dirty="0">
                <a:latin typeface="Calibri"/>
                <a:cs typeface="Calibri"/>
              </a:rPr>
              <a:t>η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70" dirty="0">
                <a:latin typeface="Calibri"/>
                <a:cs typeface="Calibri"/>
              </a:rPr>
              <a:t>κ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 σ</a:t>
            </a:r>
            <a:r>
              <a:rPr sz="2200" spc="-30" dirty="0">
                <a:latin typeface="Calibri"/>
                <a:cs typeface="Calibri"/>
              </a:rPr>
              <a:t>χ</a:t>
            </a:r>
            <a:r>
              <a:rPr sz="2200" spc="-25" dirty="0">
                <a:latin typeface="Calibri"/>
                <a:cs typeface="Calibri"/>
              </a:rPr>
              <a:t>ε</a:t>
            </a:r>
            <a:r>
              <a:rPr sz="2200" spc="-5" dirty="0">
                <a:latin typeface="Calibri"/>
                <a:cs typeface="Calibri"/>
              </a:rPr>
              <a:t>δι</a:t>
            </a:r>
            <a:r>
              <a:rPr sz="2200" spc="-30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-15" dirty="0">
                <a:latin typeface="Calibri"/>
                <a:cs typeface="Calibri"/>
              </a:rPr>
              <a:t>μ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ύ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α 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15" dirty="0">
                <a:latin typeface="Calibri"/>
                <a:cs typeface="Calibri"/>
              </a:rPr>
              <a:t>ν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20" dirty="0">
                <a:latin typeface="Calibri"/>
                <a:cs typeface="Calibri"/>
              </a:rPr>
              <a:t>π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α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25" dirty="0">
                <a:latin typeface="Calibri"/>
                <a:cs typeface="Calibri"/>
              </a:rPr>
              <a:t>ε</a:t>
            </a:r>
            <a:r>
              <a:rPr sz="2200" dirty="0">
                <a:latin typeface="Calibri"/>
                <a:cs typeface="Calibri"/>
              </a:rPr>
              <a:t>θεί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ο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ερώ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spc="-10" dirty="0">
                <a:latin typeface="Calibri"/>
                <a:cs typeface="Calibri"/>
              </a:rPr>
              <a:t>η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α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-5" dirty="0">
                <a:latin typeface="Calibri"/>
                <a:cs typeface="Calibri"/>
              </a:rPr>
              <a:t>ίδ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υς 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ε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ρ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30" dirty="0">
                <a:latin typeface="Calibri"/>
                <a:cs typeface="Calibri"/>
              </a:rPr>
              <a:t>α</a:t>
            </a:r>
            <a:r>
              <a:rPr sz="2200" dirty="0">
                <a:latin typeface="Calibri"/>
                <a:cs typeface="Calibri"/>
              </a:rPr>
              <a:t>σ</a:t>
            </a:r>
            <a:r>
              <a:rPr sz="2200" spc="5" dirty="0">
                <a:latin typeface="Calibri"/>
                <a:cs typeface="Calibri"/>
              </a:rPr>
              <a:t>μ</a:t>
            </a:r>
            <a:r>
              <a:rPr sz="2200" dirty="0">
                <a:latin typeface="Calibri"/>
                <a:cs typeface="Calibri"/>
              </a:rPr>
              <a:t>έ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ες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γε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spc="-20" dirty="0">
                <a:latin typeface="Calibri"/>
                <a:cs typeface="Calibri"/>
              </a:rPr>
              <a:t>κ</a:t>
            </a:r>
            <a:r>
              <a:rPr sz="2200" dirty="0">
                <a:latin typeface="Calibri"/>
                <a:cs typeface="Calibri"/>
              </a:rPr>
              <a:t>εύσε</a:t>
            </a:r>
            <a:r>
              <a:rPr sz="2200" spc="-5" dirty="0">
                <a:latin typeface="Calibri"/>
                <a:cs typeface="Calibri"/>
              </a:rPr>
              <a:t>ι</a:t>
            </a:r>
            <a:r>
              <a:rPr sz="2200" dirty="0">
                <a:latin typeface="Calibri"/>
                <a:cs typeface="Calibri"/>
              </a:rPr>
              <a:t>ς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επ</a:t>
            </a:r>
            <a:r>
              <a:rPr sz="2200" spc="-30" dirty="0">
                <a:latin typeface="Calibri"/>
                <a:cs typeface="Calibri"/>
              </a:rPr>
              <a:t>ι</a:t>
            </a:r>
            <a:r>
              <a:rPr sz="2200" spc="5" dirty="0">
                <a:latin typeface="Calibri"/>
                <a:cs typeface="Calibri"/>
              </a:rPr>
              <a:t>τ</a:t>
            </a:r>
            <a:r>
              <a:rPr sz="2200" dirty="0">
                <a:latin typeface="Calibri"/>
                <a:cs typeface="Calibri"/>
              </a:rPr>
              <a:t>ρέπει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η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έρευ</a:t>
            </a:r>
            <a:r>
              <a:rPr sz="2200" spc="-10" dirty="0">
                <a:latin typeface="Calibri"/>
                <a:cs typeface="Calibri"/>
              </a:rPr>
              <a:t>ν</a:t>
            </a:r>
            <a:r>
              <a:rPr sz="2200" dirty="0">
                <a:latin typeface="Calibri"/>
                <a:cs typeface="Calibri"/>
              </a:rPr>
              <a:t>ά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τ</a:t>
            </a:r>
            <a:r>
              <a:rPr sz="2200" spc="10" dirty="0">
                <a:latin typeface="Calibri"/>
                <a:cs typeface="Calibri"/>
              </a:rPr>
              <a:t>ο</a:t>
            </a:r>
            <a:r>
              <a:rPr sz="2200" dirty="0">
                <a:latin typeface="Calibri"/>
                <a:cs typeface="Calibri"/>
              </a:rPr>
              <a:t>υ.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58019" y="6932676"/>
            <a:ext cx="15430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6</a:t>
            </a:r>
            <a:r>
              <a:rPr sz="1000" dirty="0">
                <a:latin typeface="Calibri"/>
                <a:cs typeface="Calibri"/>
              </a:rPr>
              <a:t>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71235" y="6251212"/>
            <a:ext cx="3958590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</a:pPr>
            <a:r>
              <a:rPr sz="900" spc="5" dirty="0">
                <a:latin typeface="Lucida Sans Unicode"/>
                <a:cs typeface="Lucida Sans Unicode"/>
              </a:rPr>
              <a:t>Π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spc="-5" dirty="0">
                <a:latin typeface="Lucida Sans Unicode"/>
                <a:cs typeface="Lucida Sans Unicode"/>
              </a:rPr>
              <a:t>ο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spc="5" dirty="0">
                <a:latin typeface="Lucida Sans Unicode"/>
                <a:cs typeface="Lucida Sans Unicode"/>
              </a:rPr>
              <a:t>μ</a:t>
            </a:r>
            <a:r>
              <a:rPr sz="900" spc="-5" dirty="0">
                <a:latin typeface="Lucida Sans Unicode"/>
                <a:cs typeface="Lucida Sans Unicode"/>
              </a:rPr>
              <a:t>ο</a:t>
            </a:r>
            <a:r>
              <a:rPr sz="900" spc="-15" dirty="0">
                <a:latin typeface="Lucida Sans Unicode"/>
                <a:cs typeface="Lucida Sans Unicode"/>
              </a:rPr>
              <a:t>γ</a:t>
            </a:r>
            <a:r>
              <a:rPr sz="900" spc="5" dirty="0">
                <a:latin typeface="Lucida Sans Unicode"/>
                <a:cs typeface="Lucida Sans Unicode"/>
              </a:rPr>
              <a:t>ή</a:t>
            </a:r>
            <a:r>
              <a:rPr sz="900" spc="-85" dirty="0">
                <a:latin typeface="Lucida Sans Unicode"/>
                <a:cs typeface="Lucida Sans Unicode"/>
              </a:rPr>
              <a:t> 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spc="10" dirty="0">
                <a:latin typeface="Lucida Sans Unicode"/>
                <a:cs typeface="Lucida Sans Unicode"/>
              </a:rPr>
              <a:t>π</a:t>
            </a:r>
            <a:r>
              <a:rPr sz="900" spc="-5" dirty="0">
                <a:latin typeface="Lucida Sans Unicode"/>
                <a:cs typeface="Lucida Sans Unicode"/>
              </a:rPr>
              <a:t>ό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Τ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ιώ</a:t>
            </a:r>
            <a:r>
              <a:rPr sz="900" spc="15" dirty="0">
                <a:latin typeface="Lucida Sans Unicode"/>
                <a:cs typeface="Lucida Sans Unicode"/>
              </a:rPr>
              <a:t>λ</a:t>
            </a:r>
            <a:r>
              <a:rPr sz="900" spc="10" dirty="0">
                <a:latin typeface="Lucida Sans Unicode"/>
                <a:cs typeface="Lucida Sans Unicode"/>
              </a:rPr>
              <a:t>η</a:t>
            </a:r>
            <a:r>
              <a:rPr sz="900" dirty="0">
                <a:latin typeface="Lucida Sans Unicode"/>
                <a:cs typeface="Lucida Sans Unicode"/>
              </a:rPr>
              <a:t>ς,</a:t>
            </a:r>
            <a:r>
              <a:rPr sz="900" spc="-7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Γ</a:t>
            </a:r>
            <a:r>
              <a:rPr sz="900" dirty="0">
                <a:latin typeface="Lucida Sans Unicode"/>
                <a:cs typeface="Lucida Sans Unicode"/>
              </a:rPr>
              <a:t>. </a:t>
            </a:r>
            <a:r>
              <a:rPr sz="900" spc="-10" dirty="0">
                <a:latin typeface="Lucida Sans Unicode"/>
                <a:cs typeface="Lucida Sans Unicode"/>
              </a:rPr>
              <a:t>(</a:t>
            </a:r>
            <a:r>
              <a:rPr sz="900" spc="5" dirty="0">
                <a:latin typeface="Lucida Sans Unicode"/>
                <a:cs typeface="Lucida Sans Unicode"/>
              </a:rPr>
              <a:t>2014)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50" i="1" spc="-5" dirty="0">
                <a:latin typeface="Times New Roman"/>
                <a:cs typeface="Times New Roman"/>
              </a:rPr>
              <a:t>Μ</a:t>
            </a:r>
            <a:r>
              <a:rPr sz="950" i="1" spc="85" dirty="0">
                <a:latin typeface="Times New Roman"/>
                <a:cs typeface="Times New Roman"/>
              </a:rPr>
              <a:t>έ</a:t>
            </a:r>
            <a:r>
              <a:rPr sz="950" i="1" spc="95" dirty="0">
                <a:latin typeface="Times New Roman"/>
                <a:cs typeface="Times New Roman"/>
              </a:rPr>
              <a:t>θ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80" dirty="0">
                <a:latin typeface="Times New Roman"/>
                <a:cs typeface="Times New Roman"/>
              </a:rPr>
              <a:t>δ</a:t>
            </a:r>
            <a:r>
              <a:rPr sz="950" i="1" spc="70" dirty="0">
                <a:latin typeface="Times New Roman"/>
                <a:cs typeface="Times New Roman"/>
              </a:rPr>
              <a:t>οι</a:t>
            </a:r>
            <a:r>
              <a:rPr sz="950" i="1" spc="25" dirty="0">
                <a:latin typeface="Times New Roman"/>
                <a:cs typeface="Times New Roman"/>
              </a:rPr>
              <a:t> </a:t>
            </a:r>
            <a:r>
              <a:rPr sz="950" i="1" spc="-105" dirty="0">
                <a:latin typeface="Times New Roman"/>
                <a:cs typeface="Times New Roman"/>
              </a:rPr>
              <a:t>&amp;</a:t>
            </a:r>
            <a:r>
              <a:rPr sz="950" i="1" spc="35" dirty="0">
                <a:latin typeface="Times New Roman"/>
                <a:cs typeface="Times New Roman"/>
              </a:rPr>
              <a:t> </a:t>
            </a:r>
            <a:r>
              <a:rPr sz="950" i="1" spc="70" dirty="0">
                <a:latin typeface="Times New Roman"/>
                <a:cs typeface="Times New Roman"/>
              </a:rPr>
              <a:t>Τεχ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125" dirty="0">
                <a:latin typeface="Times New Roman"/>
                <a:cs typeface="Times New Roman"/>
              </a:rPr>
              <a:t>ές</a:t>
            </a:r>
            <a:r>
              <a:rPr sz="950" i="1" spc="-25" dirty="0">
                <a:latin typeface="Times New Roman"/>
                <a:cs typeface="Times New Roman"/>
              </a:rPr>
              <a:t> </a:t>
            </a:r>
            <a:r>
              <a:rPr sz="950" i="1" spc="40" dirty="0">
                <a:latin typeface="Times New Roman"/>
                <a:cs typeface="Times New Roman"/>
              </a:rPr>
              <a:t>Α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ά</a:t>
            </a:r>
            <a:r>
              <a:rPr sz="950" i="1" spc="135" dirty="0">
                <a:latin typeface="Times New Roman"/>
                <a:cs typeface="Times New Roman"/>
              </a:rPr>
              <a:t>λ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140" dirty="0">
                <a:latin typeface="Times New Roman"/>
                <a:cs typeface="Times New Roman"/>
              </a:rPr>
              <a:t>ς</a:t>
            </a:r>
            <a:r>
              <a:rPr sz="950" i="1" spc="85" dirty="0">
                <a:latin typeface="Times New Roman"/>
                <a:cs typeface="Times New Roman"/>
              </a:rPr>
              <a:t> </a:t>
            </a:r>
            <a:r>
              <a:rPr sz="950" i="1" spc="150" dirty="0">
                <a:latin typeface="Times New Roman"/>
                <a:cs typeface="Times New Roman"/>
              </a:rPr>
              <a:t>σ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95" dirty="0">
                <a:latin typeface="Times New Roman"/>
                <a:cs typeface="Times New Roman"/>
              </a:rPr>
              <a:t>η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Π</a:t>
            </a:r>
            <a:r>
              <a:rPr sz="950" i="1" spc="70" dirty="0">
                <a:latin typeface="Times New Roman"/>
                <a:cs typeface="Times New Roman"/>
              </a:rPr>
              <a:t>ο</a:t>
            </a:r>
            <a:r>
              <a:rPr sz="950" i="1" spc="55" dirty="0">
                <a:latin typeface="Times New Roman"/>
                <a:cs typeface="Times New Roman"/>
              </a:rPr>
              <a:t>ι</a:t>
            </a:r>
            <a:r>
              <a:rPr sz="950" i="1" spc="85" dirty="0">
                <a:latin typeface="Times New Roman"/>
                <a:cs typeface="Times New Roman"/>
              </a:rPr>
              <a:t>ο</a:t>
            </a:r>
            <a:r>
              <a:rPr sz="950" i="1" spc="130" dirty="0">
                <a:latin typeface="Times New Roman"/>
                <a:cs typeface="Times New Roman"/>
              </a:rPr>
              <a:t>τ</a:t>
            </a:r>
            <a:r>
              <a:rPr sz="950" i="1" spc="35" dirty="0">
                <a:latin typeface="Times New Roman"/>
                <a:cs typeface="Times New Roman"/>
              </a:rPr>
              <a:t>ι</a:t>
            </a:r>
            <a:r>
              <a:rPr sz="950" i="1" spc="70" dirty="0">
                <a:latin typeface="Times New Roman"/>
                <a:cs typeface="Times New Roman"/>
              </a:rPr>
              <a:t>κ</a:t>
            </a:r>
            <a:r>
              <a:rPr sz="950" i="1" spc="90" dirty="0">
                <a:latin typeface="Times New Roman"/>
                <a:cs typeface="Times New Roman"/>
              </a:rPr>
              <a:t>ή</a:t>
            </a:r>
            <a:r>
              <a:rPr sz="950" i="1" spc="-15" dirty="0">
                <a:latin typeface="Times New Roman"/>
                <a:cs typeface="Times New Roman"/>
              </a:rPr>
              <a:t> </a:t>
            </a:r>
            <a:r>
              <a:rPr sz="950" i="1" spc="-55" dirty="0">
                <a:latin typeface="Times New Roman"/>
                <a:cs typeface="Times New Roman"/>
              </a:rPr>
              <a:t>Έ</a:t>
            </a:r>
            <a:r>
              <a:rPr sz="950" i="1" spc="110" dirty="0">
                <a:latin typeface="Times New Roman"/>
                <a:cs typeface="Times New Roman"/>
              </a:rPr>
              <a:t>ρ</a:t>
            </a:r>
            <a:r>
              <a:rPr sz="950" i="1" spc="100" dirty="0">
                <a:latin typeface="Times New Roman"/>
                <a:cs typeface="Times New Roman"/>
              </a:rPr>
              <a:t>ε</a:t>
            </a:r>
            <a:r>
              <a:rPr sz="950" i="1" spc="110" dirty="0">
                <a:latin typeface="Times New Roman"/>
                <a:cs typeface="Times New Roman"/>
              </a:rPr>
              <a:t>υ</a:t>
            </a:r>
            <a:r>
              <a:rPr sz="950" i="1" spc="75" dirty="0">
                <a:latin typeface="Times New Roman"/>
                <a:cs typeface="Times New Roman"/>
              </a:rPr>
              <a:t>ν</a:t>
            </a:r>
            <a:r>
              <a:rPr sz="950" i="1" spc="140" dirty="0">
                <a:latin typeface="Times New Roman"/>
                <a:cs typeface="Times New Roman"/>
              </a:rPr>
              <a:t>α</a:t>
            </a:r>
            <a:r>
              <a:rPr sz="950" i="1" spc="45" dirty="0">
                <a:latin typeface="Times New Roman"/>
                <a:cs typeface="Times New Roman"/>
              </a:rPr>
              <a:t>,</a:t>
            </a:r>
            <a:r>
              <a:rPr sz="950" i="1" spc="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Α</a:t>
            </a:r>
            <a:r>
              <a:rPr sz="900" spc="-5" dirty="0">
                <a:latin typeface="Lucida Sans Unicode"/>
                <a:cs typeface="Lucida Sans Unicode"/>
              </a:rPr>
              <a:t>θ</a:t>
            </a:r>
            <a:r>
              <a:rPr sz="900" spc="10" dirty="0">
                <a:latin typeface="Lucida Sans Unicode"/>
                <a:cs typeface="Lucida Sans Unicode"/>
              </a:rPr>
              <a:t>ή</a:t>
            </a:r>
            <a:r>
              <a:rPr sz="900" spc="5" dirty="0">
                <a:latin typeface="Lucida Sans Unicode"/>
                <a:cs typeface="Lucida Sans Unicode"/>
              </a:rPr>
              <a:t>ν</a:t>
            </a:r>
            <a:r>
              <a:rPr sz="900" spc="-5" dirty="0">
                <a:latin typeface="Lucida Sans Unicode"/>
                <a:cs typeface="Lucida Sans Unicode"/>
              </a:rPr>
              <a:t>α</a:t>
            </a:r>
            <a:r>
              <a:rPr sz="900" dirty="0">
                <a:latin typeface="Lucida Sans Unicode"/>
                <a:cs typeface="Lucida Sans Unicode"/>
              </a:rPr>
              <a:t>: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Εκ</a:t>
            </a:r>
            <a:r>
              <a:rPr sz="900" spc="-5" dirty="0">
                <a:latin typeface="Lucida Sans Unicode"/>
                <a:cs typeface="Lucida Sans Unicode"/>
              </a:rPr>
              <a:t>δό</a:t>
            </a:r>
            <a:r>
              <a:rPr sz="900" spc="15" dirty="0">
                <a:latin typeface="Lucida Sans Unicode"/>
                <a:cs typeface="Lucida Sans Unicode"/>
              </a:rPr>
              <a:t>σ</a:t>
            </a:r>
            <a:r>
              <a:rPr sz="900" dirty="0">
                <a:latin typeface="Lucida Sans Unicode"/>
                <a:cs typeface="Lucida Sans Unicode"/>
              </a:rPr>
              <a:t>εις</a:t>
            </a:r>
            <a:r>
              <a:rPr sz="900" spc="-75" dirty="0">
                <a:latin typeface="Lucida Sans Unicode"/>
                <a:cs typeface="Lucida Sans Unicode"/>
              </a:rPr>
              <a:t> </a:t>
            </a:r>
            <a:r>
              <a:rPr sz="900" spc="5" dirty="0">
                <a:latin typeface="Lucida Sans Unicode"/>
                <a:cs typeface="Lucida Sans Unicode"/>
              </a:rPr>
              <a:t>Κ</a:t>
            </a:r>
            <a:r>
              <a:rPr sz="900" spc="10" dirty="0">
                <a:latin typeface="Lucida Sans Unicode"/>
                <a:cs typeface="Lucida Sans Unicode"/>
              </a:rPr>
              <a:t>ρ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-15" dirty="0">
                <a:latin typeface="Lucida Sans Unicode"/>
                <a:cs typeface="Lucida Sans Unicode"/>
              </a:rPr>
              <a:t>τ</a:t>
            </a:r>
            <a:r>
              <a:rPr sz="900" dirty="0">
                <a:latin typeface="Lucida Sans Unicode"/>
                <a:cs typeface="Lucida Sans Unicode"/>
              </a:rPr>
              <a:t>ι</a:t>
            </a:r>
            <a:r>
              <a:rPr sz="900" spc="10" dirty="0">
                <a:latin typeface="Lucida Sans Unicode"/>
                <a:cs typeface="Lucida Sans Unicode"/>
              </a:rPr>
              <a:t>κή</a:t>
            </a:r>
            <a:r>
              <a:rPr sz="900" dirty="0">
                <a:latin typeface="Lucida Sans Unicode"/>
                <a:cs typeface="Lucida Sans Unicode"/>
              </a:rPr>
              <a:t>.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65995" y="422060"/>
            <a:ext cx="268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4C4C4C"/>
                </a:solidFill>
                <a:latin typeface="Georgia"/>
                <a:cs typeface="Georgia"/>
              </a:rPr>
              <a:t>6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7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64354" y="3210305"/>
            <a:ext cx="551434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Πο</a:t>
            </a:r>
            <a:r>
              <a:rPr sz="5400" b="1" spc="1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5400" b="1" spc="-10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κή</a:t>
            </a:r>
            <a:r>
              <a:rPr sz="5400" b="1" spc="-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5400" b="1" spc="-3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5400" b="1" spc="-10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να*: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8388" y="4652009"/>
            <a:ext cx="6021705" cy="2175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6545" marR="5080" indent="-1554480">
              <a:lnSpc>
                <a:spcPct val="124800"/>
              </a:lnSpc>
            </a:pP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5400" b="1" spc="-10" dirty="0">
                <a:solidFill>
                  <a:srgbClr val="20212A"/>
                </a:solidFill>
                <a:latin typeface="Calibri"/>
                <a:cs typeface="Calibri"/>
              </a:rPr>
              <a:t>λη</a:t>
            </a:r>
            <a:r>
              <a:rPr sz="5400" b="1" spc="5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5400" b="1" spc="-10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5400" b="1" spc="1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5400" b="1" spc="-1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ός</a:t>
            </a:r>
            <a:r>
              <a:rPr sz="5400" b="1" spc="-4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5400" b="1" spc="-3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5400" b="1" spc="-10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να</a:t>
            </a:r>
            <a:r>
              <a:rPr sz="5400" b="1" spc="5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, Δε</a:t>
            </a:r>
            <a:r>
              <a:rPr sz="5400" b="1" spc="-10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5400" b="1" spc="-1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5400" b="1" spc="-5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5400" b="1" spc="-5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5400" b="1" spc="-10" dirty="0">
                <a:solidFill>
                  <a:srgbClr val="20212A"/>
                </a:solidFill>
                <a:latin typeface="Calibri"/>
                <a:cs typeface="Calibri"/>
              </a:rPr>
              <a:t>λη</a:t>
            </a: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ψ</a:t>
            </a:r>
            <a:r>
              <a:rPr sz="5400" b="1" spc="-1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endParaRPr sz="5400">
              <a:latin typeface="Calibri"/>
              <a:cs typeface="Calibri"/>
            </a:endParaRPr>
          </a:p>
          <a:p>
            <a:pPr marL="1109345">
              <a:lnSpc>
                <a:spcPct val="100000"/>
              </a:lnSpc>
              <a:spcBef>
                <a:spcPts val="1960"/>
              </a:spcBef>
            </a:pPr>
            <a:r>
              <a:rPr sz="1400" b="1" spc="-10" dirty="0">
                <a:solidFill>
                  <a:srgbClr val="20212A"/>
                </a:solidFill>
                <a:latin typeface="Calibri"/>
                <a:cs typeface="Calibri"/>
              </a:rPr>
              <a:t>*</a:t>
            </a:r>
            <a:r>
              <a:rPr sz="1400" b="1" spc="-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400" b="1" spc="-10" dirty="0">
                <a:solidFill>
                  <a:srgbClr val="20212A"/>
                </a:solidFill>
                <a:latin typeface="Calibri"/>
                <a:cs typeface="Calibri"/>
              </a:rPr>
              <a:t>α υ</a:t>
            </a:r>
            <a:r>
              <a:rPr sz="1400" b="1" spc="-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400" b="1" spc="-15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400" b="1" spc="-4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4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4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400" b="1" spc="-2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4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4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0212A"/>
                </a:solidFill>
                <a:latin typeface="Calibri"/>
                <a:cs typeface="Calibri"/>
              </a:rPr>
              <a:t>θέμ</a:t>
            </a:r>
            <a:r>
              <a:rPr sz="1400" b="1" spc="-2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400" b="1" spc="-3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400" b="1" spc="-10" dirty="0">
                <a:solidFill>
                  <a:srgbClr val="20212A"/>
                </a:solidFill>
                <a:latin typeface="Calibri"/>
                <a:cs typeface="Calibri"/>
              </a:rPr>
              <a:t>α </a:t>
            </a:r>
            <a:r>
              <a:rPr sz="1400" b="1" spc="-5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400" b="1" spc="-2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400" b="1" spc="-4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400" b="1" spc="-10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1400" b="1" spc="-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400" b="1" spc="-1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4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400" b="1" spc="-2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400" b="1" spc="-3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400" b="1" spc="-2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4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400" b="1" spc="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spc="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400" b="1" spc="-1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4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400" b="1" spc="-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400" b="1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0212A"/>
                </a:solidFill>
                <a:latin typeface="Calibri"/>
                <a:cs typeface="Calibri"/>
              </a:rPr>
              <a:t>εισ</a:t>
            </a:r>
            <a:r>
              <a:rPr sz="1400" b="1" spc="-2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400" b="1" spc="-15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400" b="1" spc="-5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400" b="1" spc="-15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4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400" b="1" spc="-3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400" b="1" spc="-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400" b="1" spc="-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400" b="1" spc="-4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0212A"/>
                </a:solidFill>
                <a:latin typeface="Calibri"/>
                <a:cs typeface="Calibri"/>
              </a:rPr>
              <a:t>σημειώσεις.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23323" y="415969"/>
            <a:ext cx="31178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969" dirty="0">
                <a:solidFill>
                  <a:srgbClr val="FFFFFF"/>
                </a:solidFill>
                <a:latin typeface="Lucida Sans Unicode"/>
                <a:cs typeface="Lucida Sans Unicode"/>
              </a:rPr>
              <a:t>6</a:t>
            </a:r>
            <a:r>
              <a:rPr sz="2700" spc="-89" baseline="-6172" dirty="0">
                <a:solidFill>
                  <a:srgbClr val="4C4C4C"/>
                </a:solidFill>
                <a:latin typeface="Georgia"/>
                <a:cs typeface="Georgia"/>
              </a:rPr>
              <a:t>6</a:t>
            </a:r>
            <a:r>
              <a:rPr sz="1800" spc="-1090" dirty="0">
                <a:solidFill>
                  <a:srgbClr val="FFFFFF"/>
                </a:solidFill>
                <a:latin typeface="Lucida Sans Unicode"/>
                <a:cs typeface="Lucida Sans Unicode"/>
              </a:rPr>
              <a:t>8</a:t>
            </a:r>
            <a:r>
              <a:rPr sz="2700" baseline="-6172" dirty="0">
                <a:solidFill>
                  <a:srgbClr val="4C4C4C"/>
                </a:solidFill>
                <a:latin typeface="Georgia"/>
                <a:cs typeface="Georgia"/>
              </a:rPr>
              <a:t>8</a:t>
            </a:r>
            <a:endParaRPr sz="2700" baseline="-6172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331" rIns="0" bIns="0" rtlCol="0">
            <a:spAutoFit/>
          </a:bodyPr>
          <a:lstStyle/>
          <a:p>
            <a:pPr marL="1080135">
              <a:lnSpc>
                <a:spcPct val="100000"/>
              </a:lnSpc>
            </a:pP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ΡΙ</a:t>
            </a:r>
            <a:r>
              <a:rPr b="0" spc="5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Μ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Σ ΠΛΗ</a:t>
            </a:r>
            <a:r>
              <a:rPr b="0" spc="-85" dirty="0">
                <a:solidFill>
                  <a:srgbClr val="000000"/>
                </a:solidFill>
                <a:latin typeface="Calibri"/>
                <a:cs typeface="Calibri"/>
              </a:rPr>
              <a:t>Θ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Υ</a:t>
            </a:r>
            <a:r>
              <a:rPr b="0" spc="5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Μ</a:t>
            </a:r>
            <a:r>
              <a:rPr b="0" spc="-85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Υ</a:t>
            </a:r>
            <a:r>
              <a:rPr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Ε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Ρ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ΕΥ</a:t>
            </a:r>
            <a:r>
              <a:rPr b="0" spc="5" dirty="0">
                <a:solidFill>
                  <a:srgbClr val="000000"/>
                </a:solidFill>
                <a:latin typeface="Calibri"/>
                <a:cs typeface="Calibri"/>
              </a:rPr>
              <a:t>ΝΑ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82116" y="1847088"/>
            <a:ext cx="8331200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25" dirty="0">
                <a:solidFill>
                  <a:srgbClr val="FF0000"/>
                </a:solidFill>
                <a:latin typeface="Calibri"/>
                <a:cs typeface="Calibri"/>
              </a:rPr>
              <a:t>Π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λ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η</a:t>
            </a: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θ</a:t>
            </a:r>
            <a:r>
              <a:rPr sz="2600" b="1" spc="-20" dirty="0">
                <a:solidFill>
                  <a:srgbClr val="FF0000"/>
                </a:solidFill>
                <a:latin typeface="Calibri"/>
                <a:cs typeface="Calibri"/>
              </a:rPr>
              <a:t>υ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σ</a:t>
            </a:r>
            <a:r>
              <a:rPr sz="2600" b="1" spc="-35" dirty="0">
                <a:solidFill>
                  <a:srgbClr val="FF0000"/>
                </a:solidFill>
                <a:latin typeface="Calibri"/>
                <a:cs typeface="Calibri"/>
              </a:rPr>
              <a:t>μ</a:t>
            </a: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ός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≠</a:t>
            </a:r>
            <a:r>
              <a:rPr sz="26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FF0000"/>
                </a:solidFill>
                <a:latin typeface="Calibri"/>
                <a:cs typeface="Calibri"/>
              </a:rPr>
              <a:t>Π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λ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η</a:t>
            </a: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θ</a:t>
            </a:r>
            <a:r>
              <a:rPr sz="2600" b="1" spc="-20" dirty="0">
                <a:solidFill>
                  <a:srgbClr val="FF0000"/>
                </a:solidFill>
                <a:latin typeface="Calibri"/>
                <a:cs typeface="Calibri"/>
              </a:rPr>
              <a:t>υ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σ</a:t>
            </a:r>
            <a:r>
              <a:rPr sz="2600" b="1" spc="-35" dirty="0">
                <a:solidFill>
                  <a:srgbClr val="FF0000"/>
                </a:solidFill>
                <a:latin typeface="Calibri"/>
                <a:cs typeface="Calibri"/>
              </a:rPr>
              <a:t>μ</a:t>
            </a: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ός</a:t>
            </a:r>
            <a:r>
              <a:rPr sz="2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30" dirty="0">
                <a:solidFill>
                  <a:srgbClr val="FF0000"/>
                </a:solidFill>
                <a:latin typeface="Calibri"/>
                <a:cs typeface="Calibri"/>
              </a:rPr>
              <a:t>έ</a:t>
            </a:r>
            <a:r>
              <a:rPr sz="2600" b="1" spc="-25" dirty="0">
                <a:solidFill>
                  <a:srgbClr val="FF0000"/>
                </a:solidFill>
                <a:latin typeface="Calibri"/>
                <a:cs typeface="Calibri"/>
              </a:rPr>
              <a:t>ρ</a:t>
            </a:r>
            <a:r>
              <a:rPr sz="2600" b="1" spc="-30" dirty="0">
                <a:solidFill>
                  <a:srgbClr val="FF0000"/>
                </a:solidFill>
                <a:latin typeface="Calibri"/>
                <a:cs typeface="Calibri"/>
              </a:rPr>
              <a:t>ε</a:t>
            </a:r>
            <a:r>
              <a:rPr sz="2600" b="1" spc="-20" dirty="0">
                <a:solidFill>
                  <a:srgbClr val="FF0000"/>
                </a:solidFill>
                <a:latin typeface="Calibri"/>
                <a:cs typeface="Calibri"/>
              </a:rPr>
              <a:t>υ</a:t>
            </a: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νας</a:t>
            </a:r>
            <a:r>
              <a:rPr sz="26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≠</a:t>
            </a:r>
            <a:r>
              <a:rPr sz="26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FF0000"/>
                </a:solidFill>
                <a:latin typeface="Calibri"/>
                <a:cs typeface="Calibri"/>
              </a:rPr>
              <a:t>Δ</a:t>
            </a:r>
            <a:r>
              <a:rPr sz="2600" b="1" spc="-30" dirty="0">
                <a:solidFill>
                  <a:srgbClr val="FF0000"/>
                </a:solidFill>
                <a:latin typeface="Calibri"/>
                <a:cs typeface="Calibri"/>
              </a:rPr>
              <a:t>ε</a:t>
            </a:r>
            <a:r>
              <a:rPr sz="2600" b="1" spc="-55" dirty="0">
                <a:solidFill>
                  <a:srgbClr val="FF0000"/>
                </a:solidFill>
                <a:latin typeface="Calibri"/>
                <a:cs typeface="Calibri"/>
              </a:rPr>
              <a:t>ι</a:t>
            </a:r>
            <a:r>
              <a:rPr sz="2600" b="1" spc="-30" dirty="0">
                <a:solidFill>
                  <a:srgbClr val="FF0000"/>
                </a:solidFill>
                <a:latin typeface="Calibri"/>
                <a:cs typeface="Calibri"/>
              </a:rPr>
              <a:t>γ</a:t>
            </a: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μ.</a:t>
            </a:r>
            <a:r>
              <a:rPr sz="26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π</a:t>
            </a:r>
            <a:r>
              <a:rPr sz="2600" b="1" spc="-30" dirty="0">
                <a:solidFill>
                  <a:srgbClr val="FF0000"/>
                </a:solidFill>
                <a:latin typeface="Calibri"/>
                <a:cs typeface="Calibri"/>
              </a:rPr>
              <a:t>λ</a:t>
            </a: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αί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σ</a:t>
            </a: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ιο</a:t>
            </a:r>
            <a:r>
              <a:rPr sz="2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≠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FF0000"/>
                </a:solidFill>
                <a:latin typeface="Calibri"/>
                <a:cs typeface="Calibri"/>
              </a:rPr>
              <a:t>Δ</a:t>
            </a:r>
            <a:r>
              <a:rPr sz="2600" b="1" spc="-30" dirty="0">
                <a:solidFill>
                  <a:srgbClr val="FF0000"/>
                </a:solidFill>
                <a:latin typeface="Calibri"/>
                <a:cs typeface="Calibri"/>
              </a:rPr>
              <a:t>ε</a:t>
            </a:r>
            <a:r>
              <a:rPr sz="2600" b="1" spc="-55" dirty="0">
                <a:solidFill>
                  <a:srgbClr val="FF0000"/>
                </a:solidFill>
                <a:latin typeface="Calibri"/>
                <a:cs typeface="Calibri"/>
              </a:rPr>
              <a:t>ί</a:t>
            </a:r>
            <a:r>
              <a:rPr sz="2600" b="1" spc="-30" dirty="0">
                <a:solidFill>
                  <a:srgbClr val="FF0000"/>
                </a:solidFill>
                <a:latin typeface="Calibri"/>
                <a:cs typeface="Calibri"/>
              </a:rPr>
              <a:t>γ</a:t>
            </a:r>
            <a:r>
              <a:rPr sz="2600" b="1" spc="-35" dirty="0">
                <a:solidFill>
                  <a:srgbClr val="FF0000"/>
                </a:solidFill>
                <a:latin typeface="Calibri"/>
                <a:cs typeface="Calibri"/>
              </a:rPr>
              <a:t>μ</a:t>
            </a:r>
            <a:r>
              <a:rPr sz="2600" b="1" spc="-20" dirty="0">
                <a:solidFill>
                  <a:srgbClr val="FF0000"/>
                </a:solidFill>
                <a:latin typeface="Calibri"/>
                <a:cs typeface="Calibri"/>
              </a:rPr>
              <a:t>α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03832" y="3136900"/>
            <a:ext cx="3429000" cy="1643380"/>
          </a:xfrm>
          <a:custGeom>
            <a:avLst/>
            <a:gdLst/>
            <a:ahLst/>
            <a:cxnLst/>
            <a:rect l="l" t="t" r="r" b="b"/>
            <a:pathLst>
              <a:path w="3429000" h="1643379">
                <a:moveTo>
                  <a:pt x="1716023" y="0"/>
                </a:moveTo>
                <a:lnTo>
                  <a:pt x="1575257" y="2708"/>
                </a:lnTo>
                <a:lnTo>
                  <a:pt x="1437628" y="10695"/>
                </a:lnTo>
                <a:lnTo>
                  <a:pt x="1303580" y="23752"/>
                </a:lnTo>
                <a:lnTo>
                  <a:pt x="1173553" y="41672"/>
                </a:lnTo>
                <a:lnTo>
                  <a:pt x="1047988" y="64246"/>
                </a:lnTo>
                <a:lnTo>
                  <a:pt x="927326" y="91266"/>
                </a:lnTo>
                <a:lnTo>
                  <a:pt x="812009" y="122524"/>
                </a:lnTo>
                <a:lnTo>
                  <a:pt x="702478" y="157813"/>
                </a:lnTo>
                <a:lnTo>
                  <a:pt x="599174" y="196924"/>
                </a:lnTo>
                <a:lnTo>
                  <a:pt x="502538" y="239649"/>
                </a:lnTo>
                <a:lnTo>
                  <a:pt x="413012" y="285780"/>
                </a:lnTo>
                <a:lnTo>
                  <a:pt x="331037" y="335109"/>
                </a:lnTo>
                <a:lnTo>
                  <a:pt x="257053" y="387428"/>
                </a:lnTo>
                <a:lnTo>
                  <a:pt x="191502" y="442529"/>
                </a:lnTo>
                <a:lnTo>
                  <a:pt x="134826" y="500205"/>
                </a:lnTo>
                <a:lnTo>
                  <a:pt x="87465" y="560246"/>
                </a:lnTo>
                <a:lnTo>
                  <a:pt x="49861" y="622446"/>
                </a:lnTo>
                <a:lnTo>
                  <a:pt x="22454" y="686595"/>
                </a:lnTo>
                <a:lnTo>
                  <a:pt x="5687" y="752486"/>
                </a:lnTo>
                <a:lnTo>
                  <a:pt x="0" y="819912"/>
                </a:lnTo>
                <a:lnTo>
                  <a:pt x="5687" y="887359"/>
                </a:lnTo>
                <a:lnTo>
                  <a:pt x="22454" y="953313"/>
                </a:lnTo>
                <a:lnTo>
                  <a:pt x="49861" y="1017562"/>
                </a:lnTo>
                <a:lnTo>
                  <a:pt x="87465" y="1079894"/>
                </a:lnTo>
                <a:lnTo>
                  <a:pt x="134826" y="1140094"/>
                </a:lnTo>
                <a:lnTo>
                  <a:pt x="191502" y="1197952"/>
                </a:lnTo>
                <a:lnTo>
                  <a:pt x="257053" y="1253254"/>
                </a:lnTo>
                <a:lnTo>
                  <a:pt x="331037" y="1305787"/>
                </a:lnTo>
                <a:lnTo>
                  <a:pt x="413012" y="1355340"/>
                </a:lnTo>
                <a:lnTo>
                  <a:pt x="502538" y="1401699"/>
                </a:lnTo>
                <a:lnTo>
                  <a:pt x="599174" y="1444651"/>
                </a:lnTo>
                <a:lnTo>
                  <a:pt x="702478" y="1483985"/>
                </a:lnTo>
                <a:lnTo>
                  <a:pt x="812009" y="1519488"/>
                </a:lnTo>
                <a:lnTo>
                  <a:pt x="927326" y="1550947"/>
                </a:lnTo>
                <a:lnTo>
                  <a:pt x="1047988" y="1578149"/>
                </a:lnTo>
                <a:lnTo>
                  <a:pt x="1173553" y="1600882"/>
                </a:lnTo>
                <a:lnTo>
                  <a:pt x="1303580" y="1618934"/>
                </a:lnTo>
                <a:lnTo>
                  <a:pt x="1437628" y="1632091"/>
                </a:lnTo>
                <a:lnTo>
                  <a:pt x="1575257" y="1640141"/>
                </a:lnTo>
                <a:lnTo>
                  <a:pt x="1716023" y="1642872"/>
                </a:lnTo>
                <a:lnTo>
                  <a:pt x="1856356" y="1640141"/>
                </a:lnTo>
                <a:lnTo>
                  <a:pt x="1993593" y="1632091"/>
                </a:lnTo>
                <a:lnTo>
                  <a:pt x="2127291" y="1618934"/>
                </a:lnTo>
                <a:lnTo>
                  <a:pt x="2257007" y="1600882"/>
                </a:lnTo>
                <a:lnTo>
                  <a:pt x="2382297" y="1578149"/>
                </a:lnTo>
                <a:lnTo>
                  <a:pt x="2502718" y="1550947"/>
                </a:lnTo>
                <a:lnTo>
                  <a:pt x="2617827" y="1519488"/>
                </a:lnTo>
                <a:lnTo>
                  <a:pt x="2727179" y="1483985"/>
                </a:lnTo>
                <a:lnTo>
                  <a:pt x="2830332" y="1444651"/>
                </a:lnTo>
                <a:lnTo>
                  <a:pt x="2926842" y="1401699"/>
                </a:lnTo>
                <a:lnTo>
                  <a:pt x="3016264" y="1355340"/>
                </a:lnTo>
                <a:lnTo>
                  <a:pt x="3098157" y="1305787"/>
                </a:lnTo>
                <a:lnTo>
                  <a:pt x="3172077" y="1253254"/>
                </a:lnTo>
                <a:lnTo>
                  <a:pt x="3237579" y="1197952"/>
                </a:lnTo>
                <a:lnTo>
                  <a:pt x="3294221" y="1140094"/>
                </a:lnTo>
                <a:lnTo>
                  <a:pt x="3341558" y="1079894"/>
                </a:lnTo>
                <a:lnTo>
                  <a:pt x="3379149" y="1017562"/>
                </a:lnTo>
                <a:lnTo>
                  <a:pt x="3406548" y="953313"/>
                </a:lnTo>
                <a:lnTo>
                  <a:pt x="3423313" y="887359"/>
                </a:lnTo>
                <a:lnTo>
                  <a:pt x="3429000" y="819912"/>
                </a:lnTo>
                <a:lnTo>
                  <a:pt x="3423313" y="752486"/>
                </a:lnTo>
                <a:lnTo>
                  <a:pt x="3406548" y="686595"/>
                </a:lnTo>
                <a:lnTo>
                  <a:pt x="3379149" y="622446"/>
                </a:lnTo>
                <a:lnTo>
                  <a:pt x="3341558" y="560246"/>
                </a:lnTo>
                <a:lnTo>
                  <a:pt x="3294221" y="500205"/>
                </a:lnTo>
                <a:lnTo>
                  <a:pt x="3237579" y="442529"/>
                </a:lnTo>
                <a:lnTo>
                  <a:pt x="3172077" y="387428"/>
                </a:lnTo>
                <a:lnTo>
                  <a:pt x="3098157" y="335109"/>
                </a:lnTo>
                <a:lnTo>
                  <a:pt x="3016264" y="285780"/>
                </a:lnTo>
                <a:lnTo>
                  <a:pt x="2926842" y="239649"/>
                </a:lnTo>
                <a:lnTo>
                  <a:pt x="2830332" y="196924"/>
                </a:lnTo>
                <a:lnTo>
                  <a:pt x="2727179" y="157813"/>
                </a:lnTo>
                <a:lnTo>
                  <a:pt x="2617827" y="122524"/>
                </a:lnTo>
                <a:lnTo>
                  <a:pt x="2502718" y="91266"/>
                </a:lnTo>
                <a:lnTo>
                  <a:pt x="2382297" y="64246"/>
                </a:lnTo>
                <a:lnTo>
                  <a:pt x="2257007" y="41672"/>
                </a:lnTo>
                <a:lnTo>
                  <a:pt x="2127291" y="23752"/>
                </a:lnTo>
                <a:lnTo>
                  <a:pt x="1993593" y="10695"/>
                </a:lnTo>
                <a:lnTo>
                  <a:pt x="1856356" y="2708"/>
                </a:lnTo>
                <a:lnTo>
                  <a:pt x="1716023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76400" y="3118104"/>
            <a:ext cx="3483864" cy="1689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73552" y="3042411"/>
            <a:ext cx="2289175" cy="817244"/>
          </a:xfrm>
          <a:custGeom>
            <a:avLst/>
            <a:gdLst/>
            <a:ahLst/>
            <a:cxnLst/>
            <a:rect l="l" t="t" r="r" b="b"/>
            <a:pathLst>
              <a:path w="2289175" h="817245">
                <a:moveTo>
                  <a:pt x="2226392" y="31422"/>
                </a:moveTo>
                <a:lnTo>
                  <a:pt x="0" y="795527"/>
                </a:lnTo>
                <a:lnTo>
                  <a:pt x="6096" y="816863"/>
                </a:lnTo>
                <a:lnTo>
                  <a:pt x="2230984" y="53275"/>
                </a:lnTo>
                <a:lnTo>
                  <a:pt x="2246192" y="35665"/>
                </a:lnTo>
                <a:lnTo>
                  <a:pt x="2226392" y="31422"/>
                </a:lnTo>
                <a:close/>
              </a:path>
              <a:path w="2289175" h="817245">
                <a:moveTo>
                  <a:pt x="2273807" y="18287"/>
                </a:moveTo>
                <a:lnTo>
                  <a:pt x="2264664" y="18287"/>
                </a:lnTo>
                <a:lnTo>
                  <a:pt x="2270760" y="39624"/>
                </a:lnTo>
                <a:lnTo>
                  <a:pt x="2230984" y="53275"/>
                </a:lnTo>
                <a:lnTo>
                  <a:pt x="2200656" y="88391"/>
                </a:lnTo>
                <a:lnTo>
                  <a:pt x="2197608" y="94487"/>
                </a:lnTo>
                <a:lnTo>
                  <a:pt x="2197608" y="100584"/>
                </a:lnTo>
                <a:lnTo>
                  <a:pt x="2203704" y="103632"/>
                </a:lnTo>
                <a:lnTo>
                  <a:pt x="2206752" y="106679"/>
                </a:lnTo>
                <a:lnTo>
                  <a:pt x="2212848" y="106679"/>
                </a:lnTo>
                <a:lnTo>
                  <a:pt x="2218944" y="103632"/>
                </a:lnTo>
                <a:lnTo>
                  <a:pt x="2289048" y="21336"/>
                </a:lnTo>
                <a:lnTo>
                  <a:pt x="2273807" y="18287"/>
                </a:lnTo>
                <a:close/>
              </a:path>
              <a:path w="2289175" h="817245">
                <a:moveTo>
                  <a:pt x="2246192" y="35665"/>
                </a:moveTo>
                <a:lnTo>
                  <a:pt x="2230984" y="53275"/>
                </a:lnTo>
                <a:lnTo>
                  <a:pt x="2270760" y="39624"/>
                </a:lnTo>
                <a:lnTo>
                  <a:pt x="2264664" y="39624"/>
                </a:lnTo>
                <a:lnTo>
                  <a:pt x="2246192" y="35665"/>
                </a:lnTo>
                <a:close/>
              </a:path>
              <a:path w="2289175" h="817245">
                <a:moveTo>
                  <a:pt x="2258568" y="21336"/>
                </a:moveTo>
                <a:lnTo>
                  <a:pt x="2246192" y="35665"/>
                </a:lnTo>
                <a:lnTo>
                  <a:pt x="2264664" y="39624"/>
                </a:lnTo>
                <a:lnTo>
                  <a:pt x="2258568" y="21336"/>
                </a:lnTo>
                <a:close/>
              </a:path>
              <a:path w="2289175" h="817245">
                <a:moveTo>
                  <a:pt x="2265534" y="21336"/>
                </a:moveTo>
                <a:lnTo>
                  <a:pt x="2258568" y="21336"/>
                </a:lnTo>
                <a:lnTo>
                  <a:pt x="2264664" y="39624"/>
                </a:lnTo>
                <a:lnTo>
                  <a:pt x="2270760" y="39624"/>
                </a:lnTo>
                <a:lnTo>
                  <a:pt x="2265534" y="21336"/>
                </a:lnTo>
                <a:close/>
              </a:path>
              <a:path w="2289175" h="817245">
                <a:moveTo>
                  <a:pt x="2264664" y="18287"/>
                </a:moveTo>
                <a:lnTo>
                  <a:pt x="2226392" y="31422"/>
                </a:lnTo>
                <a:lnTo>
                  <a:pt x="2246192" y="35665"/>
                </a:lnTo>
                <a:lnTo>
                  <a:pt x="2258568" y="21336"/>
                </a:lnTo>
                <a:lnTo>
                  <a:pt x="2265534" y="21336"/>
                </a:lnTo>
                <a:lnTo>
                  <a:pt x="2264664" y="18287"/>
                </a:lnTo>
                <a:close/>
              </a:path>
              <a:path w="2289175" h="817245">
                <a:moveTo>
                  <a:pt x="2182368" y="0"/>
                </a:moveTo>
                <a:lnTo>
                  <a:pt x="2176272" y="0"/>
                </a:lnTo>
                <a:lnTo>
                  <a:pt x="2170176" y="3048"/>
                </a:lnTo>
                <a:lnTo>
                  <a:pt x="2170176" y="15239"/>
                </a:lnTo>
                <a:lnTo>
                  <a:pt x="2173224" y="21336"/>
                </a:lnTo>
                <a:lnTo>
                  <a:pt x="2179320" y="21336"/>
                </a:lnTo>
                <a:lnTo>
                  <a:pt x="2226392" y="31422"/>
                </a:lnTo>
                <a:lnTo>
                  <a:pt x="2264664" y="18287"/>
                </a:lnTo>
                <a:lnTo>
                  <a:pt x="2273807" y="18287"/>
                </a:lnTo>
                <a:lnTo>
                  <a:pt x="2182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641340" y="2910077"/>
            <a:ext cx="11214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Π</a:t>
            </a:r>
            <a:r>
              <a:rPr sz="1800" b="1" spc="-15" dirty="0">
                <a:latin typeface="Calibri"/>
                <a:cs typeface="Calibri"/>
              </a:rPr>
              <a:t>λ</a:t>
            </a:r>
            <a:r>
              <a:rPr sz="1800" b="1" dirty="0">
                <a:latin typeface="Calibri"/>
                <a:cs typeface="Calibri"/>
              </a:rPr>
              <a:t>ηθ</a:t>
            </a:r>
            <a:r>
              <a:rPr sz="1800" b="1" spc="-5" dirty="0">
                <a:latin typeface="Calibri"/>
                <a:cs typeface="Calibri"/>
              </a:rPr>
              <a:t>υ</a:t>
            </a:r>
            <a:r>
              <a:rPr sz="1800" b="1" dirty="0">
                <a:latin typeface="Calibri"/>
                <a:cs typeface="Calibri"/>
              </a:rPr>
              <a:t>σ</a:t>
            </a:r>
            <a:r>
              <a:rPr sz="1800" b="1" spc="-10" dirty="0">
                <a:latin typeface="Calibri"/>
                <a:cs typeface="Calibri"/>
              </a:rPr>
              <a:t>μό</a:t>
            </a:r>
            <a:r>
              <a:rPr sz="1800" b="1" dirty="0">
                <a:latin typeface="Calibri"/>
                <a:cs typeface="Calibri"/>
              </a:rPr>
              <a:t>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60320" y="4057396"/>
            <a:ext cx="1365885" cy="1365885"/>
          </a:xfrm>
          <a:custGeom>
            <a:avLst/>
            <a:gdLst/>
            <a:ahLst/>
            <a:cxnLst/>
            <a:rect l="l" t="t" r="r" b="b"/>
            <a:pathLst>
              <a:path w="1365885" h="1365885">
                <a:moveTo>
                  <a:pt x="36575" y="1249679"/>
                </a:moveTo>
                <a:lnTo>
                  <a:pt x="30480" y="1255776"/>
                </a:lnTo>
                <a:lnTo>
                  <a:pt x="27431" y="1261871"/>
                </a:lnTo>
                <a:lnTo>
                  <a:pt x="0" y="1365503"/>
                </a:lnTo>
                <a:lnTo>
                  <a:pt x="34543" y="1356359"/>
                </a:lnTo>
                <a:lnTo>
                  <a:pt x="24384" y="1356359"/>
                </a:lnTo>
                <a:lnTo>
                  <a:pt x="9143" y="1341120"/>
                </a:lnTo>
                <a:lnTo>
                  <a:pt x="36575" y="1313688"/>
                </a:lnTo>
                <a:lnTo>
                  <a:pt x="48768" y="1264920"/>
                </a:lnTo>
                <a:lnTo>
                  <a:pt x="51816" y="1258823"/>
                </a:lnTo>
                <a:lnTo>
                  <a:pt x="48768" y="1252727"/>
                </a:lnTo>
                <a:lnTo>
                  <a:pt x="42672" y="1252727"/>
                </a:lnTo>
                <a:lnTo>
                  <a:pt x="36575" y="1249679"/>
                </a:lnTo>
                <a:close/>
              </a:path>
              <a:path w="1365885" h="1365885">
                <a:moveTo>
                  <a:pt x="36575" y="1313688"/>
                </a:moveTo>
                <a:lnTo>
                  <a:pt x="9143" y="1341120"/>
                </a:lnTo>
                <a:lnTo>
                  <a:pt x="24384" y="1356359"/>
                </a:lnTo>
                <a:lnTo>
                  <a:pt x="30480" y="1350264"/>
                </a:lnTo>
                <a:lnTo>
                  <a:pt x="27431" y="1350264"/>
                </a:lnTo>
                <a:lnTo>
                  <a:pt x="15240" y="1338071"/>
                </a:lnTo>
                <a:lnTo>
                  <a:pt x="31495" y="1334008"/>
                </a:lnTo>
                <a:lnTo>
                  <a:pt x="36575" y="1313688"/>
                </a:lnTo>
                <a:close/>
              </a:path>
              <a:path w="1365885" h="1365885">
                <a:moveTo>
                  <a:pt x="106680" y="1313687"/>
                </a:moveTo>
                <a:lnTo>
                  <a:pt x="100584" y="1316735"/>
                </a:lnTo>
                <a:lnTo>
                  <a:pt x="51816" y="1328927"/>
                </a:lnTo>
                <a:lnTo>
                  <a:pt x="24384" y="1356359"/>
                </a:lnTo>
                <a:lnTo>
                  <a:pt x="34543" y="1356359"/>
                </a:lnTo>
                <a:lnTo>
                  <a:pt x="103631" y="1338071"/>
                </a:lnTo>
                <a:lnTo>
                  <a:pt x="109728" y="1335023"/>
                </a:lnTo>
                <a:lnTo>
                  <a:pt x="115824" y="1328927"/>
                </a:lnTo>
                <a:lnTo>
                  <a:pt x="112775" y="1322831"/>
                </a:lnTo>
                <a:lnTo>
                  <a:pt x="112775" y="1316735"/>
                </a:lnTo>
                <a:lnTo>
                  <a:pt x="106680" y="1313687"/>
                </a:lnTo>
                <a:close/>
              </a:path>
              <a:path w="1365885" h="1365885">
                <a:moveTo>
                  <a:pt x="31495" y="1334008"/>
                </a:moveTo>
                <a:lnTo>
                  <a:pt x="15240" y="1338071"/>
                </a:lnTo>
                <a:lnTo>
                  <a:pt x="27431" y="1350264"/>
                </a:lnTo>
                <a:lnTo>
                  <a:pt x="31495" y="1334008"/>
                </a:lnTo>
                <a:close/>
              </a:path>
              <a:path w="1365885" h="1365885">
                <a:moveTo>
                  <a:pt x="51816" y="1328927"/>
                </a:moveTo>
                <a:lnTo>
                  <a:pt x="31495" y="1334008"/>
                </a:lnTo>
                <a:lnTo>
                  <a:pt x="27431" y="1350264"/>
                </a:lnTo>
                <a:lnTo>
                  <a:pt x="30480" y="1350264"/>
                </a:lnTo>
                <a:lnTo>
                  <a:pt x="51816" y="1328927"/>
                </a:lnTo>
                <a:close/>
              </a:path>
              <a:path w="1365885" h="1365885">
                <a:moveTo>
                  <a:pt x="1350264" y="0"/>
                </a:moveTo>
                <a:lnTo>
                  <a:pt x="36575" y="1313688"/>
                </a:lnTo>
                <a:lnTo>
                  <a:pt x="31495" y="1334008"/>
                </a:lnTo>
                <a:lnTo>
                  <a:pt x="51816" y="1328927"/>
                </a:lnTo>
                <a:lnTo>
                  <a:pt x="1365504" y="15239"/>
                </a:lnTo>
                <a:lnTo>
                  <a:pt x="13502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55723" y="5567934"/>
            <a:ext cx="112141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Π</a:t>
            </a:r>
            <a:r>
              <a:rPr sz="1800" b="1" spc="-15" dirty="0">
                <a:latin typeface="Calibri"/>
                <a:cs typeface="Calibri"/>
              </a:rPr>
              <a:t>λ</a:t>
            </a:r>
            <a:r>
              <a:rPr sz="1800" b="1" dirty="0">
                <a:latin typeface="Calibri"/>
                <a:cs typeface="Calibri"/>
              </a:rPr>
              <a:t>ηθ</a:t>
            </a:r>
            <a:r>
              <a:rPr sz="1800" b="1" spc="-5" dirty="0">
                <a:latin typeface="Calibri"/>
                <a:cs typeface="Calibri"/>
              </a:rPr>
              <a:t>υ</a:t>
            </a:r>
            <a:r>
              <a:rPr sz="1800" b="1" dirty="0">
                <a:latin typeface="Calibri"/>
                <a:cs typeface="Calibri"/>
              </a:rPr>
              <a:t>σ</a:t>
            </a:r>
            <a:r>
              <a:rPr sz="1800" b="1" spc="-10" dirty="0">
                <a:latin typeface="Calibri"/>
                <a:cs typeface="Calibri"/>
              </a:rPr>
              <a:t>μό</a:t>
            </a:r>
            <a:r>
              <a:rPr sz="1800" b="1" dirty="0">
                <a:latin typeface="Calibri"/>
                <a:cs typeface="Calibri"/>
              </a:rPr>
              <a:t>ς </a:t>
            </a:r>
            <a:r>
              <a:rPr sz="1800" b="1" spc="-10" dirty="0">
                <a:latin typeface="Calibri"/>
                <a:cs typeface="Calibri"/>
              </a:rPr>
              <a:t>έ</a:t>
            </a:r>
            <a:r>
              <a:rPr sz="1800" b="1" spc="5" dirty="0">
                <a:latin typeface="Calibri"/>
                <a:cs typeface="Calibri"/>
              </a:rPr>
              <a:t>ρ</a:t>
            </a:r>
            <a:r>
              <a:rPr sz="1800" b="1" spc="-10" dirty="0">
                <a:latin typeface="Calibri"/>
                <a:cs typeface="Calibri"/>
              </a:rPr>
              <a:t>ε</a:t>
            </a:r>
            <a:r>
              <a:rPr sz="1800" b="1" spc="-5" dirty="0">
                <a:latin typeface="Calibri"/>
                <a:cs typeface="Calibri"/>
              </a:rPr>
              <a:t>υ</a:t>
            </a:r>
            <a:r>
              <a:rPr sz="1800" b="1" spc="-10" dirty="0">
                <a:latin typeface="Calibri"/>
                <a:cs typeface="Calibri"/>
              </a:rPr>
              <a:t>να</a:t>
            </a:r>
            <a:r>
              <a:rPr sz="1800" b="1" dirty="0">
                <a:latin typeface="Calibri"/>
                <a:cs typeface="Calibri"/>
              </a:rPr>
              <a:t>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00144" y="4124452"/>
            <a:ext cx="1289685" cy="396240"/>
          </a:xfrm>
          <a:custGeom>
            <a:avLst/>
            <a:gdLst/>
            <a:ahLst/>
            <a:cxnLst/>
            <a:rect l="l" t="t" r="r" b="b"/>
            <a:pathLst>
              <a:path w="1289685" h="396239">
                <a:moveTo>
                  <a:pt x="1227011" y="361351"/>
                </a:moveTo>
                <a:lnTo>
                  <a:pt x="1179576" y="374904"/>
                </a:lnTo>
                <a:lnTo>
                  <a:pt x="1176527" y="374904"/>
                </a:lnTo>
                <a:lnTo>
                  <a:pt x="1170431" y="381000"/>
                </a:lnTo>
                <a:lnTo>
                  <a:pt x="1173479" y="387096"/>
                </a:lnTo>
                <a:lnTo>
                  <a:pt x="1173479" y="393192"/>
                </a:lnTo>
                <a:lnTo>
                  <a:pt x="1179576" y="396240"/>
                </a:lnTo>
                <a:lnTo>
                  <a:pt x="1185671" y="396240"/>
                </a:lnTo>
                <a:lnTo>
                  <a:pt x="1277789" y="371856"/>
                </a:lnTo>
                <a:lnTo>
                  <a:pt x="1264919" y="371856"/>
                </a:lnTo>
                <a:lnTo>
                  <a:pt x="1227011" y="361351"/>
                </a:lnTo>
                <a:close/>
              </a:path>
              <a:path w="1289685" h="396239">
                <a:moveTo>
                  <a:pt x="1248325" y="355261"/>
                </a:moveTo>
                <a:lnTo>
                  <a:pt x="1227011" y="361351"/>
                </a:lnTo>
                <a:lnTo>
                  <a:pt x="1264919" y="371856"/>
                </a:lnTo>
                <a:lnTo>
                  <a:pt x="1265790" y="368808"/>
                </a:lnTo>
                <a:lnTo>
                  <a:pt x="1261871" y="368808"/>
                </a:lnTo>
                <a:lnTo>
                  <a:pt x="1248325" y="355261"/>
                </a:lnTo>
                <a:close/>
              </a:path>
              <a:path w="1289685" h="396239">
                <a:moveTo>
                  <a:pt x="1210055" y="286512"/>
                </a:moveTo>
                <a:lnTo>
                  <a:pt x="1203959" y="286512"/>
                </a:lnTo>
                <a:lnTo>
                  <a:pt x="1200911" y="292608"/>
                </a:lnTo>
                <a:lnTo>
                  <a:pt x="1194815" y="295656"/>
                </a:lnTo>
                <a:lnTo>
                  <a:pt x="1194815" y="301752"/>
                </a:lnTo>
                <a:lnTo>
                  <a:pt x="1233068" y="340004"/>
                </a:lnTo>
                <a:lnTo>
                  <a:pt x="1271015" y="350520"/>
                </a:lnTo>
                <a:lnTo>
                  <a:pt x="1264919" y="371856"/>
                </a:lnTo>
                <a:lnTo>
                  <a:pt x="1277789" y="371856"/>
                </a:lnTo>
                <a:lnTo>
                  <a:pt x="1289303" y="368808"/>
                </a:lnTo>
                <a:lnTo>
                  <a:pt x="1216152" y="292608"/>
                </a:lnTo>
                <a:lnTo>
                  <a:pt x="1210055" y="286512"/>
                </a:lnTo>
                <a:close/>
              </a:path>
              <a:path w="1289685" h="396239">
                <a:moveTo>
                  <a:pt x="1264919" y="350520"/>
                </a:moveTo>
                <a:lnTo>
                  <a:pt x="1248325" y="355261"/>
                </a:lnTo>
                <a:lnTo>
                  <a:pt x="1261871" y="368808"/>
                </a:lnTo>
                <a:lnTo>
                  <a:pt x="1264919" y="350520"/>
                </a:lnTo>
                <a:close/>
              </a:path>
              <a:path w="1289685" h="396239">
                <a:moveTo>
                  <a:pt x="1271015" y="350520"/>
                </a:moveTo>
                <a:lnTo>
                  <a:pt x="1264919" y="350520"/>
                </a:lnTo>
                <a:lnTo>
                  <a:pt x="1261871" y="368808"/>
                </a:lnTo>
                <a:lnTo>
                  <a:pt x="1265790" y="368808"/>
                </a:lnTo>
                <a:lnTo>
                  <a:pt x="1271015" y="350520"/>
                </a:lnTo>
                <a:close/>
              </a:path>
              <a:path w="1289685" h="396239">
                <a:moveTo>
                  <a:pt x="6095" y="0"/>
                </a:moveTo>
                <a:lnTo>
                  <a:pt x="0" y="21336"/>
                </a:lnTo>
                <a:lnTo>
                  <a:pt x="1227011" y="361351"/>
                </a:lnTo>
                <a:lnTo>
                  <a:pt x="1248325" y="355261"/>
                </a:lnTo>
                <a:lnTo>
                  <a:pt x="1233068" y="340004"/>
                </a:lnTo>
                <a:lnTo>
                  <a:pt x="6095" y="0"/>
                </a:lnTo>
                <a:close/>
              </a:path>
              <a:path w="1289685" h="396239">
                <a:moveTo>
                  <a:pt x="1233068" y="340004"/>
                </a:moveTo>
                <a:lnTo>
                  <a:pt x="1248325" y="355261"/>
                </a:lnTo>
                <a:lnTo>
                  <a:pt x="1264919" y="350520"/>
                </a:lnTo>
                <a:lnTo>
                  <a:pt x="1271015" y="350520"/>
                </a:lnTo>
                <a:lnTo>
                  <a:pt x="1233068" y="340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571235" y="4424934"/>
            <a:ext cx="6915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Δε</a:t>
            </a:r>
            <a:r>
              <a:rPr sz="1800" b="1" spc="-35" dirty="0">
                <a:latin typeface="Calibri"/>
                <a:cs typeface="Calibri"/>
              </a:rPr>
              <a:t>ί</a:t>
            </a:r>
            <a:r>
              <a:rPr sz="1800" b="1" dirty="0">
                <a:latin typeface="Calibri"/>
                <a:cs typeface="Calibri"/>
              </a:rPr>
              <a:t>γ</a:t>
            </a:r>
            <a:r>
              <a:rPr sz="1800" b="1" spc="-10" dirty="0">
                <a:latin typeface="Calibri"/>
                <a:cs typeface="Calibri"/>
              </a:rPr>
              <a:t>μ</a:t>
            </a:r>
            <a:r>
              <a:rPr sz="1800" b="1" dirty="0">
                <a:latin typeface="Calibri"/>
                <a:cs typeface="Calibri"/>
              </a:rPr>
              <a:t>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19015" y="5666740"/>
            <a:ext cx="3484245" cy="640080"/>
          </a:xfrm>
          <a:custGeom>
            <a:avLst/>
            <a:gdLst/>
            <a:ahLst/>
            <a:cxnLst/>
            <a:rect l="l" t="t" r="r" b="b"/>
            <a:pathLst>
              <a:path w="3484245" h="640079">
                <a:moveTo>
                  <a:pt x="3456432" y="0"/>
                </a:moveTo>
                <a:lnTo>
                  <a:pt x="26616" y="11"/>
                </a:lnTo>
                <a:lnTo>
                  <a:pt x="13112" y="3983"/>
                </a:lnTo>
                <a:lnTo>
                  <a:pt x="3598" y="13765"/>
                </a:lnTo>
                <a:lnTo>
                  <a:pt x="0" y="27432"/>
                </a:lnTo>
                <a:lnTo>
                  <a:pt x="11" y="613463"/>
                </a:lnTo>
                <a:lnTo>
                  <a:pt x="3983" y="626967"/>
                </a:lnTo>
                <a:lnTo>
                  <a:pt x="13765" y="636481"/>
                </a:lnTo>
                <a:lnTo>
                  <a:pt x="27432" y="640080"/>
                </a:lnTo>
                <a:lnTo>
                  <a:pt x="3457247" y="640068"/>
                </a:lnTo>
                <a:lnTo>
                  <a:pt x="3470751" y="636096"/>
                </a:lnTo>
                <a:lnTo>
                  <a:pt x="3480265" y="626314"/>
                </a:lnTo>
                <a:lnTo>
                  <a:pt x="3483864" y="612648"/>
                </a:lnTo>
                <a:lnTo>
                  <a:pt x="3483863" y="606552"/>
                </a:lnTo>
                <a:lnTo>
                  <a:pt x="33528" y="606552"/>
                </a:lnTo>
                <a:lnTo>
                  <a:pt x="33528" y="33528"/>
                </a:lnTo>
                <a:lnTo>
                  <a:pt x="3483852" y="33528"/>
                </a:lnTo>
                <a:lnTo>
                  <a:pt x="3483852" y="26616"/>
                </a:lnTo>
                <a:lnTo>
                  <a:pt x="3479880" y="13112"/>
                </a:lnTo>
                <a:lnTo>
                  <a:pt x="3470098" y="3598"/>
                </a:lnTo>
                <a:lnTo>
                  <a:pt x="3456432" y="0"/>
                </a:lnTo>
                <a:close/>
              </a:path>
              <a:path w="3484245" h="640079">
                <a:moveTo>
                  <a:pt x="3483852" y="33528"/>
                </a:moveTo>
                <a:lnTo>
                  <a:pt x="3453384" y="33528"/>
                </a:lnTo>
                <a:lnTo>
                  <a:pt x="3453384" y="606552"/>
                </a:lnTo>
                <a:lnTo>
                  <a:pt x="3483863" y="606552"/>
                </a:lnTo>
                <a:lnTo>
                  <a:pt x="3483852" y="33528"/>
                </a:lnTo>
                <a:close/>
              </a:path>
              <a:path w="3484245" h="640079">
                <a:moveTo>
                  <a:pt x="3441191" y="45720"/>
                </a:moveTo>
                <a:lnTo>
                  <a:pt x="45720" y="45720"/>
                </a:lnTo>
                <a:lnTo>
                  <a:pt x="45720" y="594360"/>
                </a:lnTo>
                <a:lnTo>
                  <a:pt x="3441191" y="594360"/>
                </a:lnTo>
                <a:lnTo>
                  <a:pt x="3441191" y="585216"/>
                </a:lnTo>
                <a:lnTo>
                  <a:pt x="54863" y="585216"/>
                </a:lnTo>
                <a:lnTo>
                  <a:pt x="54863" y="54864"/>
                </a:lnTo>
                <a:lnTo>
                  <a:pt x="3441191" y="54864"/>
                </a:lnTo>
                <a:lnTo>
                  <a:pt x="3441191" y="45720"/>
                </a:lnTo>
                <a:close/>
              </a:path>
              <a:path w="3484245" h="640079">
                <a:moveTo>
                  <a:pt x="3441191" y="54864"/>
                </a:moveTo>
                <a:lnTo>
                  <a:pt x="3429000" y="54864"/>
                </a:lnTo>
                <a:lnTo>
                  <a:pt x="3429000" y="585216"/>
                </a:lnTo>
                <a:lnTo>
                  <a:pt x="3441191" y="585216"/>
                </a:lnTo>
                <a:lnTo>
                  <a:pt x="3441191" y="54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428235" y="5763006"/>
            <a:ext cx="2754630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spc="5" dirty="0">
                <a:latin typeface="Calibri"/>
                <a:cs typeface="Calibri"/>
              </a:rPr>
              <a:t>Δε</a:t>
            </a:r>
            <a:r>
              <a:rPr sz="1600" b="1" spc="-30" dirty="0">
                <a:latin typeface="Calibri"/>
                <a:cs typeface="Calibri"/>
              </a:rPr>
              <a:t>ι</a:t>
            </a:r>
            <a:r>
              <a:rPr sz="1600" b="1" spc="-10" dirty="0">
                <a:latin typeface="Calibri"/>
                <a:cs typeface="Calibri"/>
              </a:rPr>
              <a:t>γ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dirty="0">
                <a:latin typeface="Calibri"/>
                <a:cs typeface="Calibri"/>
              </a:rPr>
              <a:t>.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Π</a:t>
            </a:r>
            <a:r>
              <a:rPr sz="1600" b="1" spc="-15" dirty="0">
                <a:latin typeface="Calibri"/>
                <a:cs typeface="Calibri"/>
              </a:rPr>
              <a:t>λ</a:t>
            </a:r>
            <a:r>
              <a:rPr sz="1600" b="1" spc="5" dirty="0">
                <a:latin typeface="Calibri"/>
                <a:cs typeface="Calibri"/>
              </a:rPr>
              <a:t>α</a:t>
            </a:r>
            <a:r>
              <a:rPr sz="1600" b="1" spc="-5" dirty="0">
                <a:latin typeface="Calibri"/>
                <a:cs typeface="Calibri"/>
              </a:rPr>
              <a:t>ί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dirty="0">
                <a:latin typeface="Calibri"/>
                <a:cs typeface="Calibri"/>
              </a:rPr>
              <a:t>ο:</a:t>
            </a:r>
            <a:r>
              <a:rPr sz="1600" b="1" spc="5" dirty="0">
                <a:latin typeface="Calibri"/>
                <a:cs typeface="Calibri"/>
              </a:rPr>
              <a:t> Κα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spc="5" dirty="0">
                <a:latin typeface="Calibri"/>
                <a:cs typeface="Calibri"/>
              </a:rPr>
              <a:t>ά</a:t>
            </a:r>
            <a:r>
              <a:rPr sz="1600" b="1" spc="-15" dirty="0">
                <a:latin typeface="Calibri"/>
                <a:cs typeface="Calibri"/>
              </a:rPr>
              <a:t>λ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10" dirty="0">
                <a:latin typeface="Calibri"/>
                <a:cs typeface="Calibri"/>
              </a:rPr>
              <a:t>γ</a:t>
            </a:r>
            <a:r>
              <a:rPr sz="1600" b="1" dirty="0">
                <a:latin typeface="Calibri"/>
                <a:cs typeface="Calibri"/>
              </a:rPr>
              <a:t>ος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που π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-5" dirty="0">
                <a:latin typeface="Calibri"/>
                <a:cs typeface="Calibri"/>
              </a:rPr>
              <a:t>ι</a:t>
            </a:r>
            <a:r>
              <a:rPr sz="1600" b="1" spc="5" dirty="0">
                <a:latin typeface="Calibri"/>
                <a:cs typeface="Calibri"/>
              </a:rPr>
              <a:t>έ</a:t>
            </a:r>
            <a:r>
              <a:rPr sz="1600" b="1" spc="-30" dirty="0">
                <a:latin typeface="Calibri"/>
                <a:cs typeface="Calibri"/>
              </a:rPr>
              <a:t>χ</a:t>
            </a:r>
            <a:r>
              <a:rPr sz="1600" b="1" spc="5" dirty="0">
                <a:latin typeface="Calibri"/>
                <a:cs typeface="Calibri"/>
              </a:rPr>
              <a:t>ε</a:t>
            </a:r>
            <a:r>
              <a:rPr sz="1600" b="1" dirty="0">
                <a:latin typeface="Calibri"/>
                <a:cs typeface="Calibri"/>
              </a:rPr>
              <a:t>ι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τ</a:t>
            </a:r>
            <a:r>
              <a:rPr sz="1600" b="1" dirty="0">
                <a:latin typeface="Calibri"/>
                <a:cs typeface="Calibri"/>
              </a:rPr>
              <a:t>ον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π</a:t>
            </a:r>
            <a:r>
              <a:rPr sz="1600" b="1" spc="5" dirty="0">
                <a:latin typeface="Calibri"/>
                <a:cs typeface="Calibri"/>
              </a:rPr>
              <a:t>λ</a:t>
            </a:r>
            <a:r>
              <a:rPr sz="1600" b="1" spc="-10" dirty="0">
                <a:latin typeface="Calibri"/>
                <a:cs typeface="Calibri"/>
              </a:rPr>
              <a:t>η</a:t>
            </a:r>
            <a:r>
              <a:rPr sz="1600" b="1" spc="10" dirty="0">
                <a:latin typeface="Calibri"/>
                <a:cs typeface="Calibri"/>
              </a:rPr>
              <a:t>θ</a:t>
            </a:r>
            <a:r>
              <a:rPr sz="1600" b="1" spc="5" dirty="0">
                <a:latin typeface="Calibri"/>
                <a:cs typeface="Calibri"/>
              </a:rPr>
              <a:t>υ</a:t>
            </a:r>
            <a:r>
              <a:rPr sz="1600" b="1" spc="-10" dirty="0">
                <a:latin typeface="Calibri"/>
                <a:cs typeface="Calibri"/>
              </a:rPr>
              <a:t>σ</a:t>
            </a:r>
            <a:r>
              <a:rPr sz="1600" b="1" spc="5" dirty="0">
                <a:latin typeface="Calibri"/>
                <a:cs typeface="Calibri"/>
              </a:rPr>
              <a:t>μ</a:t>
            </a:r>
            <a:r>
              <a:rPr sz="1600" b="1" dirty="0">
                <a:latin typeface="Calibri"/>
                <a:cs typeface="Calibri"/>
              </a:rPr>
              <a:t>ό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έ</a:t>
            </a:r>
            <a:r>
              <a:rPr sz="1600" b="1" spc="10" dirty="0">
                <a:latin typeface="Calibri"/>
                <a:cs typeface="Calibri"/>
              </a:rPr>
              <a:t>ρ</a:t>
            </a:r>
            <a:r>
              <a:rPr sz="1600" b="1" spc="5" dirty="0">
                <a:latin typeface="Calibri"/>
                <a:cs typeface="Calibri"/>
              </a:rPr>
              <a:t>ευνα</a:t>
            </a:r>
            <a:r>
              <a:rPr sz="1600" b="1" dirty="0">
                <a:latin typeface="Calibri"/>
                <a:cs typeface="Calibri"/>
              </a:rPr>
              <a:t>ς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90088" y="5803900"/>
            <a:ext cx="1359535" cy="195580"/>
          </a:xfrm>
          <a:custGeom>
            <a:avLst/>
            <a:gdLst/>
            <a:ahLst/>
            <a:cxnLst/>
            <a:rect l="l" t="t" r="r" b="b"/>
            <a:pathLst>
              <a:path w="1359535" h="195579">
                <a:moveTo>
                  <a:pt x="64851" y="40641"/>
                </a:moveTo>
                <a:lnTo>
                  <a:pt x="43064" y="50697"/>
                </a:lnTo>
                <a:lnTo>
                  <a:pt x="63538" y="65199"/>
                </a:lnTo>
                <a:lnTo>
                  <a:pt x="1356360" y="195072"/>
                </a:lnTo>
                <a:lnTo>
                  <a:pt x="1359408" y="170687"/>
                </a:lnTo>
                <a:lnTo>
                  <a:pt x="64851" y="40641"/>
                </a:lnTo>
                <a:close/>
              </a:path>
              <a:path w="1359535" h="195579">
                <a:moveTo>
                  <a:pt x="103631" y="0"/>
                </a:moveTo>
                <a:lnTo>
                  <a:pt x="97536" y="3048"/>
                </a:lnTo>
                <a:lnTo>
                  <a:pt x="0" y="45719"/>
                </a:lnTo>
                <a:lnTo>
                  <a:pt x="85343" y="109727"/>
                </a:lnTo>
                <a:lnTo>
                  <a:pt x="91439" y="112775"/>
                </a:lnTo>
                <a:lnTo>
                  <a:pt x="97536" y="112775"/>
                </a:lnTo>
                <a:lnTo>
                  <a:pt x="103631" y="106680"/>
                </a:lnTo>
                <a:lnTo>
                  <a:pt x="106680" y="100583"/>
                </a:lnTo>
                <a:lnTo>
                  <a:pt x="103631" y="94487"/>
                </a:lnTo>
                <a:lnTo>
                  <a:pt x="100584" y="91439"/>
                </a:lnTo>
                <a:lnTo>
                  <a:pt x="63538" y="65199"/>
                </a:lnTo>
                <a:lnTo>
                  <a:pt x="21336" y="60960"/>
                </a:lnTo>
                <a:lnTo>
                  <a:pt x="24384" y="36575"/>
                </a:lnTo>
                <a:lnTo>
                  <a:pt x="73660" y="36575"/>
                </a:lnTo>
                <a:lnTo>
                  <a:pt x="106680" y="21336"/>
                </a:lnTo>
                <a:lnTo>
                  <a:pt x="112775" y="18287"/>
                </a:lnTo>
                <a:lnTo>
                  <a:pt x="115824" y="12192"/>
                </a:lnTo>
                <a:lnTo>
                  <a:pt x="112775" y="6095"/>
                </a:lnTo>
                <a:lnTo>
                  <a:pt x="109728" y="3048"/>
                </a:lnTo>
                <a:lnTo>
                  <a:pt x="103631" y="0"/>
                </a:lnTo>
                <a:close/>
              </a:path>
              <a:path w="1359535" h="195579">
                <a:moveTo>
                  <a:pt x="24384" y="36575"/>
                </a:moveTo>
                <a:lnTo>
                  <a:pt x="21336" y="60960"/>
                </a:lnTo>
                <a:lnTo>
                  <a:pt x="63538" y="65199"/>
                </a:lnTo>
                <a:lnTo>
                  <a:pt x="53250" y="57912"/>
                </a:lnTo>
                <a:lnTo>
                  <a:pt x="27431" y="57912"/>
                </a:lnTo>
                <a:lnTo>
                  <a:pt x="27431" y="39624"/>
                </a:lnTo>
                <a:lnTo>
                  <a:pt x="54725" y="39624"/>
                </a:lnTo>
                <a:lnTo>
                  <a:pt x="24384" y="36575"/>
                </a:lnTo>
                <a:close/>
              </a:path>
              <a:path w="1359535" h="195579">
                <a:moveTo>
                  <a:pt x="27431" y="39624"/>
                </a:moveTo>
                <a:lnTo>
                  <a:pt x="27431" y="57912"/>
                </a:lnTo>
                <a:lnTo>
                  <a:pt x="43064" y="50697"/>
                </a:lnTo>
                <a:lnTo>
                  <a:pt x="27431" y="39624"/>
                </a:lnTo>
                <a:close/>
              </a:path>
              <a:path w="1359535" h="195579">
                <a:moveTo>
                  <a:pt x="43064" y="50697"/>
                </a:moveTo>
                <a:lnTo>
                  <a:pt x="27431" y="57912"/>
                </a:lnTo>
                <a:lnTo>
                  <a:pt x="53250" y="57912"/>
                </a:lnTo>
                <a:lnTo>
                  <a:pt x="43064" y="50697"/>
                </a:lnTo>
                <a:close/>
              </a:path>
              <a:path w="1359535" h="195579">
                <a:moveTo>
                  <a:pt x="54725" y="39624"/>
                </a:moveTo>
                <a:lnTo>
                  <a:pt x="27431" y="39624"/>
                </a:lnTo>
                <a:lnTo>
                  <a:pt x="43064" y="50697"/>
                </a:lnTo>
                <a:lnTo>
                  <a:pt x="64851" y="40641"/>
                </a:lnTo>
                <a:lnTo>
                  <a:pt x="54725" y="39624"/>
                </a:lnTo>
                <a:close/>
              </a:path>
              <a:path w="1359535" h="195579">
                <a:moveTo>
                  <a:pt x="73660" y="36575"/>
                </a:moveTo>
                <a:lnTo>
                  <a:pt x="24384" y="36575"/>
                </a:lnTo>
                <a:lnTo>
                  <a:pt x="64851" y="40641"/>
                </a:lnTo>
                <a:lnTo>
                  <a:pt x="73660" y="36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23323" y="415969"/>
            <a:ext cx="313690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1350" baseline="6172" dirty="0">
                <a:solidFill>
                  <a:srgbClr val="FFFFFF"/>
                </a:solidFill>
                <a:latin typeface="Lucida Sans Unicode"/>
                <a:cs typeface="Lucida Sans Unicode"/>
              </a:rPr>
              <a:t>6</a:t>
            </a:r>
            <a:r>
              <a:rPr sz="1800" spc="-10" dirty="0">
                <a:solidFill>
                  <a:srgbClr val="4C4C4C"/>
                </a:solidFill>
                <a:latin typeface="Georgia"/>
                <a:cs typeface="Georgia"/>
              </a:rPr>
              <a:t>6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9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031" rIns="0" bIns="0" rtlCol="0">
            <a:spAutoFit/>
          </a:bodyPr>
          <a:lstStyle/>
          <a:p>
            <a:pPr marL="1080135">
              <a:lnSpc>
                <a:spcPct val="100000"/>
              </a:lnSpc>
            </a:pP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ΡΙ</a:t>
            </a:r>
            <a:r>
              <a:rPr b="0" spc="5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Μ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Σ ΠΛΗ</a:t>
            </a:r>
            <a:r>
              <a:rPr b="0" spc="-85" dirty="0">
                <a:solidFill>
                  <a:srgbClr val="000000"/>
                </a:solidFill>
                <a:latin typeface="Calibri"/>
                <a:cs typeface="Calibri"/>
              </a:rPr>
              <a:t>Θ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Υ</a:t>
            </a:r>
            <a:r>
              <a:rPr b="0" spc="5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Μ</a:t>
            </a:r>
            <a:r>
              <a:rPr b="0" spc="-85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Υ</a:t>
            </a:r>
            <a:r>
              <a:rPr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Ε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Ρ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ΕΥ</a:t>
            </a:r>
            <a:r>
              <a:rPr b="0" spc="5" dirty="0">
                <a:solidFill>
                  <a:srgbClr val="000000"/>
                </a:solidFill>
                <a:latin typeface="Calibri"/>
                <a:cs typeface="Calibri"/>
              </a:rPr>
              <a:t>ΝΑ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38732" y="1273810"/>
            <a:ext cx="8126095" cy="559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620" algn="just">
              <a:lnSpc>
                <a:spcPct val="100000"/>
              </a:lnSpc>
            </a:pP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Πλ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ηθ</a:t>
            </a:r>
            <a:r>
              <a:rPr sz="1800" b="1" spc="-5" dirty="0">
                <a:solidFill>
                  <a:srgbClr val="222222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ς</a:t>
            </a:r>
            <a:r>
              <a:rPr sz="1800" b="1" spc="10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22222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222222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22222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να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ς</a:t>
            </a:r>
            <a:r>
              <a:rPr sz="1800" b="1" spc="10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ί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ι</a:t>
            </a:r>
            <a:r>
              <a:rPr sz="1800" spc="10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10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ύ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-20" dirty="0">
                <a:solidFill>
                  <a:srgbClr val="222222"/>
                </a:solidFill>
                <a:latin typeface="Calibri"/>
                <a:cs typeface="Calibri"/>
              </a:rPr>
              <a:t>λ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10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ω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spc="7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spc="-25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ό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ω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/</a:t>
            </a:r>
            <a:r>
              <a:rPr sz="1800" spc="-3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ά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δω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spc="10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πο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υ</a:t>
            </a:r>
            <a:r>
              <a:rPr sz="1800" spc="7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π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spc="-20" dirty="0">
                <a:solidFill>
                  <a:srgbClr val="222222"/>
                </a:solidFill>
                <a:latin typeface="Calibri"/>
                <a:cs typeface="Calibri"/>
              </a:rPr>
              <a:t>λ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ύ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spc="10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10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μήμ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α 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spc="-30" dirty="0">
                <a:solidFill>
                  <a:srgbClr val="222222"/>
                </a:solidFill>
                <a:latin typeface="Calibri"/>
                <a:cs typeface="Calibri"/>
              </a:rPr>
              <a:t>κ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ί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ο 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υ 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 π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λ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η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θ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υ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sz="1800" spc="-3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ύ 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 π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υ 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θ</a:t>
            </a:r>
            <a:r>
              <a:rPr sz="1800" spc="15" dirty="0">
                <a:solidFill>
                  <a:srgbClr val="222222"/>
                </a:solidFill>
                <a:latin typeface="Calibri"/>
                <a:cs typeface="Calibri"/>
              </a:rPr>
              <a:t>έ</a:t>
            </a:r>
            <a:r>
              <a:rPr sz="1800" spc="-20" dirty="0">
                <a:solidFill>
                  <a:srgbClr val="222222"/>
                </a:solidFill>
                <a:latin typeface="Calibri"/>
                <a:cs typeface="Calibri"/>
              </a:rPr>
              <a:t>λ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υ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ε </a:t>
            </a:r>
            <a:r>
              <a:rPr sz="1800" spc="-2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α 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 δ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ι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ερε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υν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ή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υ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με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. </a:t>
            </a:r>
            <a:r>
              <a:rPr sz="1800" spc="-2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ί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ι </a:t>
            </a:r>
            <a:r>
              <a:rPr sz="1800" spc="-3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ο 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 π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λ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η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θ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υ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sz="1800" spc="-3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ό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ς, 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sz="1800" spc="-25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ν 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π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οί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-3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θ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έ</a:t>
            </a:r>
            <a:r>
              <a:rPr sz="1800" spc="-20" dirty="0">
                <a:solidFill>
                  <a:srgbClr val="222222"/>
                </a:solidFill>
                <a:latin typeface="Calibri"/>
                <a:cs typeface="Calibri"/>
              </a:rPr>
              <a:t>λ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υ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spc="1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ενι</a:t>
            </a:r>
            <a:r>
              <a:rPr sz="1800" b="1" spc="-25" dirty="0">
                <a:solidFill>
                  <a:srgbClr val="222222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22222"/>
                </a:solidFill>
                <a:latin typeface="Calibri"/>
                <a:cs typeface="Calibri"/>
              </a:rPr>
              <a:t>ύ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22222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b="1" spc="3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222222"/>
                </a:solidFill>
                <a:latin typeface="Calibri"/>
                <a:cs typeface="Calibri"/>
              </a:rPr>
              <a:t>π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αί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ρ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ς</a:t>
            </a:r>
            <a:r>
              <a:rPr sz="1800" spc="-2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ό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έ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22222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υ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Ο </a:t>
            </a:r>
            <a:r>
              <a:rPr sz="1800" spc="3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ρ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ι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sz="1800" spc="-3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ό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ς 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υ </a:t>
            </a:r>
            <a:r>
              <a:rPr sz="1800" spc="3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Πλ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η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θ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υ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sz="1800" spc="-3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ύ </a:t>
            </a:r>
            <a:r>
              <a:rPr sz="1800" spc="3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ι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ς </a:t>
            </a:r>
            <a:r>
              <a:rPr sz="1800" spc="3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έρε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υν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ς </a:t>
            </a:r>
            <a:r>
              <a:rPr sz="1800" spc="3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ίν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ι </a:t>
            </a:r>
            <a:r>
              <a:rPr sz="1800" spc="3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ι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α 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 α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π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ό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φ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ση </a:t>
            </a:r>
            <a:r>
              <a:rPr sz="1800" spc="1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π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υ </a:t>
            </a:r>
            <a:r>
              <a:rPr sz="1800" spc="3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spc="-35" dirty="0">
                <a:solidFill>
                  <a:srgbClr val="222222"/>
                </a:solidFill>
                <a:latin typeface="Calibri"/>
                <a:cs typeface="Calibri"/>
              </a:rPr>
              <a:t>π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ι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ί </a:t>
            </a:r>
            <a:r>
              <a:rPr sz="1800" spc="3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γ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ώ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ση 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επί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ση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ων  </a:t>
            </a:r>
            <a:r>
              <a:rPr sz="1800" b="1" spc="-5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b="1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22222"/>
                </a:solidFill>
                <a:latin typeface="Calibri"/>
                <a:cs typeface="Calibri"/>
              </a:rPr>
              <a:t>τι</a:t>
            </a:r>
            <a:r>
              <a:rPr sz="1800" b="1" spc="50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22222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ών  </a:t>
            </a:r>
            <a:r>
              <a:rPr sz="1800" b="1" spc="-5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b="1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b="1" spc="-35" dirty="0">
                <a:solidFill>
                  <a:srgbClr val="222222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b="1" spc="10" dirty="0">
                <a:solidFill>
                  <a:srgbClr val="222222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ω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,  </a:t>
            </a:r>
            <a:r>
              <a:rPr sz="1800" spc="-4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έ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λ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γ</a:t>
            </a:r>
            <a:r>
              <a:rPr sz="1800" spc="-25" dirty="0">
                <a:solidFill>
                  <a:srgbClr val="222222"/>
                </a:solidFill>
                <a:latin typeface="Calibri"/>
                <a:cs typeface="Calibri"/>
              </a:rPr>
              <a:t>χ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ο  </a:t>
            </a:r>
            <a:r>
              <a:rPr sz="1800" spc="-4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ω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ν  </a:t>
            </a:r>
            <a:r>
              <a:rPr sz="1800" spc="-4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δ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ι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θ</a:t>
            </a:r>
            <a:r>
              <a:rPr sz="1800" spc="-30" dirty="0">
                <a:solidFill>
                  <a:srgbClr val="222222"/>
                </a:solidFill>
                <a:latin typeface="Calibri"/>
                <a:cs typeface="Calibri"/>
              </a:rPr>
              <a:t>έ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ι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ω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ν  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 π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ρω</a:t>
            </a:r>
            <a:r>
              <a:rPr sz="1800" spc="-25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γ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ώ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ν  </a:t>
            </a:r>
            <a:r>
              <a:rPr sz="1800" spc="-4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π</a:t>
            </a:r>
            <a:r>
              <a:rPr sz="1800" spc="-30" dirty="0">
                <a:solidFill>
                  <a:srgbClr val="222222"/>
                </a:solidFill>
                <a:latin typeface="Calibri"/>
                <a:cs typeface="Calibri"/>
              </a:rPr>
              <a:t>η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γ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ώ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, 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22222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θ</a:t>
            </a:r>
            <a:r>
              <a:rPr sz="1800" b="1" spc="-5" dirty="0">
                <a:solidFill>
                  <a:srgbClr val="222222"/>
                </a:solidFill>
                <a:latin typeface="Calibri"/>
                <a:cs typeface="Calibri"/>
              </a:rPr>
              <a:t>υ</a:t>
            </a:r>
            <a:r>
              <a:rPr sz="1800" b="1" spc="-25" dirty="0">
                <a:solidFill>
                  <a:srgbClr val="222222"/>
                </a:solidFill>
                <a:latin typeface="Calibri"/>
                <a:cs typeface="Calibri"/>
              </a:rPr>
              <a:t>γ</a:t>
            </a:r>
            <a:r>
              <a:rPr sz="1800" b="1" spc="5" dirty="0">
                <a:solidFill>
                  <a:srgbClr val="222222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ά</a:t>
            </a:r>
            <a:r>
              <a:rPr sz="1800" b="1" spc="-5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μι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ση</a:t>
            </a:r>
            <a:r>
              <a:rPr sz="1800" b="1" spc="2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b="1" spc="1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b="1" spc="3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222222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22222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b="1" spc="-20" dirty="0">
                <a:solidFill>
                  <a:srgbClr val="222222"/>
                </a:solidFill>
                <a:latin typeface="Calibri"/>
                <a:cs typeface="Calibri"/>
              </a:rPr>
              <a:t>η</a:t>
            </a:r>
            <a:r>
              <a:rPr sz="1800" b="1" spc="10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22222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ό</a:t>
            </a:r>
            <a:r>
              <a:rPr sz="1800" b="1" spc="3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μα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ς</a:t>
            </a:r>
            <a:r>
              <a:rPr sz="1800" b="1" spc="3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222222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ώ</a:t>
            </a:r>
            <a:r>
              <a:rPr sz="1800" b="1" spc="-15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75" dirty="0">
                <a:solidFill>
                  <a:srgbClr val="222222"/>
                </a:solidFill>
                <a:latin typeface="Calibri"/>
                <a:cs typeface="Calibri"/>
              </a:rPr>
              <a:t>κ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ι</a:t>
            </a:r>
            <a:r>
              <a:rPr sz="1800" spc="3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υν</a:t>
            </a:r>
            <a:r>
              <a:rPr sz="1800" spc="-30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ί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δ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η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ση</a:t>
            </a:r>
            <a:r>
              <a:rPr sz="1800" spc="2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υ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δ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ι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θ</a:t>
            </a:r>
            <a:r>
              <a:rPr sz="1800" spc="-30" dirty="0">
                <a:solidFill>
                  <a:srgbClr val="222222"/>
                </a:solidFill>
                <a:latin typeface="Calibri"/>
                <a:cs typeface="Calibri"/>
              </a:rPr>
              <a:t>έ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ι</a:t>
            </a:r>
            <a:r>
              <a:rPr sz="1800" spc="-3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υ</a:t>
            </a:r>
            <a:r>
              <a:rPr sz="1800" spc="3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χ</a:t>
            </a:r>
            <a:r>
              <a:rPr sz="1800" b="1" spc="5" dirty="0">
                <a:solidFill>
                  <a:srgbClr val="222222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όνο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υ </a:t>
            </a:r>
            <a:r>
              <a:rPr sz="1800" spc="-55" dirty="0">
                <a:solidFill>
                  <a:srgbClr val="222222"/>
                </a:solidFill>
                <a:latin typeface="Calibri"/>
                <a:cs typeface="Calibri"/>
              </a:rPr>
              <a:t>κ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ι  </a:t>
            </a:r>
            <a:r>
              <a:rPr sz="1800" spc="-18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ω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ν  </a:t>
            </a:r>
            <a:r>
              <a:rPr sz="1800" spc="-18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δ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ι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θ</a:t>
            </a:r>
            <a:r>
              <a:rPr sz="1800" spc="-30" dirty="0">
                <a:solidFill>
                  <a:srgbClr val="222222"/>
                </a:solidFill>
                <a:latin typeface="Calibri"/>
                <a:cs typeface="Calibri"/>
              </a:rPr>
              <a:t>έ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ι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ω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ν  </a:t>
            </a:r>
            <a:r>
              <a:rPr sz="1800" spc="-18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πό</a:t>
            </a:r>
            <a:r>
              <a:rPr sz="1800" b="1" spc="5" dirty="0">
                <a:solidFill>
                  <a:srgbClr val="222222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ω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. </a:t>
            </a:r>
            <a:r>
              <a:rPr sz="1800" spc="19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ε  </a:t>
            </a:r>
            <a:r>
              <a:rPr sz="1800" spc="-19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ι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α  </a:t>
            </a:r>
            <a:r>
              <a:rPr sz="1800" spc="-18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λ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έξ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η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:  </a:t>
            </a:r>
            <a:r>
              <a:rPr sz="1800" spc="-19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spc="-35" dirty="0">
                <a:solidFill>
                  <a:srgbClr val="222222"/>
                </a:solidFill>
                <a:latin typeface="Calibri"/>
                <a:cs typeface="Calibri"/>
              </a:rPr>
              <a:t>π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ι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ί  </a:t>
            </a:r>
            <a:r>
              <a:rPr sz="1800" spc="-16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222222"/>
                </a:solidFill>
                <a:latin typeface="Calibri"/>
                <a:cs typeface="Calibri"/>
              </a:rPr>
              <a:t>κ</a:t>
            </a:r>
            <a:r>
              <a:rPr sz="1800" b="1" spc="5" dirty="0">
                <a:solidFill>
                  <a:srgbClr val="222222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222222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ση  </a:t>
            </a:r>
            <a:r>
              <a:rPr sz="1800" b="1" spc="-18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π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ό  </a:t>
            </a:r>
            <a:r>
              <a:rPr sz="1800" spc="-18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-55" dirty="0">
                <a:solidFill>
                  <a:srgbClr val="222222"/>
                </a:solidFill>
                <a:latin typeface="Calibri"/>
                <a:cs typeface="Calibri"/>
              </a:rPr>
              <a:t>η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ν  </a:t>
            </a:r>
            <a:r>
              <a:rPr sz="1800" spc="-18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π</a:t>
            </a:r>
            <a:r>
              <a:rPr sz="1800" spc="25" dirty="0">
                <a:solidFill>
                  <a:srgbClr val="222222"/>
                </a:solidFill>
                <a:latin typeface="Calibri"/>
                <a:cs typeface="Calibri"/>
              </a:rPr>
              <a:t>λ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υ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ρ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ά  </a:t>
            </a:r>
            <a:r>
              <a:rPr sz="1800" spc="-18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υ 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ερε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υν</a:t>
            </a:r>
            <a:r>
              <a:rPr sz="1800" spc="-30" dirty="0">
                <a:solidFill>
                  <a:srgbClr val="222222"/>
                </a:solidFill>
                <a:latin typeface="Calibri"/>
                <a:cs typeface="Calibri"/>
              </a:rPr>
              <a:t>η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ή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0000"/>
              </a:lnSpc>
            </a:pP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α  </a:t>
            </a:r>
            <a:r>
              <a:rPr sz="1800" spc="-8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ερω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ήμ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τα  </a:t>
            </a:r>
            <a:r>
              <a:rPr sz="1800" spc="-9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π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υ  </a:t>
            </a:r>
            <a:r>
              <a:rPr sz="1800" spc="-8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θ</a:t>
            </a:r>
            <a:r>
              <a:rPr sz="1800" spc="15" dirty="0">
                <a:solidFill>
                  <a:srgbClr val="222222"/>
                </a:solidFill>
                <a:latin typeface="Calibri"/>
                <a:cs typeface="Calibri"/>
              </a:rPr>
              <a:t>έ</a:t>
            </a:r>
            <a:r>
              <a:rPr sz="1800" spc="-25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υ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ε  </a:t>
            </a:r>
            <a:r>
              <a:rPr sz="1800" spc="-7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sz="1800" spc="-25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ν  </a:t>
            </a:r>
            <a:r>
              <a:rPr sz="1800" spc="-8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υ</a:t>
            </a:r>
            <a:r>
              <a:rPr sz="1800" spc="-25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ό  </a:t>
            </a:r>
            <a:r>
              <a:rPr sz="1800" spc="-8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ς  </a:t>
            </a:r>
            <a:r>
              <a:rPr sz="1800" spc="-9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ό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ν  </a:t>
            </a:r>
            <a:r>
              <a:rPr sz="1800" spc="-8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θ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έ</a:t>
            </a:r>
            <a:r>
              <a:rPr sz="1800" spc="-20" dirty="0">
                <a:solidFill>
                  <a:srgbClr val="222222"/>
                </a:solidFill>
                <a:latin typeface="Calibri"/>
                <a:cs typeface="Calibri"/>
              </a:rPr>
              <a:t>λ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υ</a:t>
            </a:r>
            <a:r>
              <a:rPr sz="1800" spc="15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ε  </a:t>
            </a:r>
            <a:r>
              <a:rPr sz="1800" spc="-10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α  </a:t>
            </a:r>
            <a:r>
              <a:rPr sz="1800" spc="-8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ρ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ί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υ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ε  </a:t>
            </a:r>
            <a:r>
              <a:rPr sz="1800" spc="-7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ν 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π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λ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η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θ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υ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sz="1800" spc="-3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ό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έρε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υν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ς 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ί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αι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•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Π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ι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15" dirty="0">
                <a:solidFill>
                  <a:srgbClr val="222222"/>
                </a:solidFill>
                <a:latin typeface="Calibri"/>
                <a:cs typeface="Calibri"/>
              </a:rPr>
              <a:t>ι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/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π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ι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222222"/>
                </a:solidFill>
                <a:latin typeface="Calibri"/>
                <a:cs typeface="Calibri"/>
              </a:rPr>
              <a:t>κ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ί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«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δ</a:t>
            </a:r>
            <a:r>
              <a:rPr sz="1800" b="1" spc="-15" dirty="0">
                <a:solidFill>
                  <a:srgbClr val="222222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22222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22222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22222"/>
                </a:solidFill>
                <a:latin typeface="Calibri"/>
                <a:cs typeface="Calibri"/>
              </a:rPr>
              <a:t>ύ</a:t>
            </a:r>
            <a:r>
              <a:rPr sz="1800" b="1" spc="15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αι»/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θα</a:t>
            </a:r>
            <a:r>
              <a:rPr sz="1800" b="1" spc="10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μπο</a:t>
            </a:r>
            <a:r>
              <a:rPr sz="1800" b="1" spc="5" dirty="0">
                <a:solidFill>
                  <a:srgbClr val="222222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22222"/>
                </a:solidFill>
                <a:latin typeface="Calibri"/>
                <a:cs typeface="Calibri"/>
              </a:rPr>
              <a:t>ύ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ς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spc="-35" dirty="0">
                <a:solidFill>
                  <a:srgbClr val="222222"/>
                </a:solidFill>
                <a:latin typeface="Calibri"/>
                <a:cs typeface="Calibri"/>
              </a:rPr>
              <a:t>π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ή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υν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;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•</a:t>
            </a:r>
            <a:r>
              <a:rPr sz="1800" spc="1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ύ </a:t>
            </a:r>
            <a:r>
              <a:rPr sz="1800" b="1" spc="19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θα  </a:t>
            </a:r>
            <a:r>
              <a:rPr sz="1800" b="1" spc="-19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β</a:t>
            </a:r>
            <a:r>
              <a:rPr sz="1800" b="1" spc="5" dirty="0">
                <a:solidFill>
                  <a:srgbClr val="222222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22222"/>
                </a:solidFill>
                <a:latin typeface="Calibri"/>
                <a:cs typeface="Calibri"/>
              </a:rPr>
              <a:t>ύμ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ε  </a:t>
            </a:r>
            <a:r>
              <a:rPr sz="1800" b="1" spc="-20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υ</a:t>
            </a:r>
            <a:r>
              <a:rPr sz="1800" spc="-25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ύ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ς </a:t>
            </a:r>
            <a:r>
              <a:rPr sz="1800" spc="20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π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ύ </a:t>
            </a:r>
            <a:r>
              <a:rPr sz="1800" spc="20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θα  </a:t>
            </a:r>
            <a:r>
              <a:rPr sz="1800" spc="-204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π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ρ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ύ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ν  </a:t>
            </a:r>
            <a:r>
              <a:rPr sz="1800" spc="-204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α  </a:t>
            </a:r>
            <a:r>
              <a:rPr sz="1800" spc="-204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ς </a:t>
            </a:r>
            <a:r>
              <a:rPr sz="1800" spc="19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spc="-35" dirty="0">
                <a:solidFill>
                  <a:srgbClr val="222222"/>
                </a:solidFill>
                <a:latin typeface="Calibri"/>
                <a:cs typeface="Calibri"/>
              </a:rPr>
              <a:t>π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spc="30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ή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υν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; </a:t>
            </a:r>
            <a:r>
              <a:rPr sz="1800" spc="19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(Π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ύ  </a:t>
            </a:r>
            <a:r>
              <a:rPr sz="1800" spc="-204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ί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ι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22222"/>
                </a:solidFill>
                <a:latin typeface="Calibri"/>
                <a:cs typeface="Calibri"/>
              </a:rPr>
              <a:t>υ</a:t>
            </a:r>
            <a:r>
              <a:rPr sz="1800" b="1" spc="-50" dirty="0">
                <a:solidFill>
                  <a:srgbClr val="222222"/>
                </a:solidFill>
                <a:latin typeface="Calibri"/>
                <a:cs typeface="Calibri"/>
              </a:rPr>
              <a:t>κ</a:t>
            </a:r>
            <a:r>
              <a:rPr sz="1800" b="1" spc="-35" dirty="0">
                <a:solidFill>
                  <a:srgbClr val="222222"/>
                </a:solidFill>
                <a:latin typeface="Calibri"/>
                <a:cs typeface="Calibri"/>
              </a:rPr>
              <a:t>ολ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ό</a:t>
            </a:r>
            <a:r>
              <a:rPr sz="1800" b="1" spc="-15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222222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b="1" spc="3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υ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ς</a:t>
            </a:r>
            <a:r>
              <a:rPr sz="1800" spc="-2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β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ρ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ύ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;</a:t>
            </a:r>
            <a:r>
              <a:rPr sz="1800" spc="2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Υ</a:t>
            </a:r>
            <a:r>
              <a:rPr sz="1800" spc="-35" dirty="0">
                <a:solidFill>
                  <a:srgbClr val="222222"/>
                </a:solidFill>
                <a:latin typeface="Calibri"/>
                <a:cs typeface="Calibri"/>
              </a:rPr>
              <a:t>π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ά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ρ</a:t>
            </a:r>
            <a:r>
              <a:rPr sz="1800" spc="-25" dirty="0">
                <a:solidFill>
                  <a:srgbClr val="222222"/>
                </a:solidFill>
                <a:latin typeface="Calibri"/>
                <a:cs typeface="Calibri"/>
              </a:rPr>
              <a:t>χ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υν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;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•</a:t>
            </a:r>
            <a:r>
              <a:rPr sz="1800" spc="1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Π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ι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ι 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έ</a:t>
            </a:r>
            <a:r>
              <a:rPr sz="1800" b="1" spc="-35" dirty="0">
                <a:solidFill>
                  <a:srgbClr val="222222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22222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ε 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α 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ς 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spc="-35" dirty="0">
                <a:solidFill>
                  <a:srgbClr val="222222"/>
                </a:solidFill>
                <a:latin typeface="Calibri"/>
                <a:cs typeface="Calibri"/>
              </a:rPr>
              <a:t>π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15" dirty="0">
                <a:solidFill>
                  <a:srgbClr val="222222"/>
                </a:solidFill>
                <a:latin typeface="Calibri"/>
                <a:cs typeface="Calibri"/>
              </a:rPr>
              <a:t>ή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υν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, 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ε 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β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ά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ση 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ν 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ερε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υν</a:t>
            </a:r>
            <a:r>
              <a:rPr sz="1800" spc="-30" dirty="0">
                <a:solidFill>
                  <a:srgbClr val="222222"/>
                </a:solidFill>
                <a:latin typeface="Calibri"/>
                <a:cs typeface="Calibri"/>
              </a:rPr>
              <a:t>η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ι</a:t>
            </a:r>
            <a:r>
              <a:rPr sz="1800" spc="-75" dirty="0">
                <a:solidFill>
                  <a:srgbClr val="222222"/>
                </a:solidFill>
                <a:latin typeface="Calibri"/>
                <a:cs typeface="Calibri"/>
              </a:rPr>
              <a:t>κ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ό 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ς 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sz="1800" spc="-25" dirty="0">
                <a:solidFill>
                  <a:srgbClr val="222222"/>
                </a:solidFill>
                <a:latin typeface="Calibri"/>
                <a:cs typeface="Calibri"/>
              </a:rPr>
              <a:t>χ</a:t>
            </a:r>
            <a:r>
              <a:rPr sz="1800" spc="-30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δ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ι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sz="1800" spc="-3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ό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;  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ι 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γ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ί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ι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-55" dirty="0">
                <a:solidFill>
                  <a:srgbClr val="222222"/>
                </a:solidFill>
                <a:latin typeface="Calibri"/>
                <a:cs typeface="Calibri"/>
              </a:rPr>
              <a:t>η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ν</a:t>
            </a:r>
            <a:r>
              <a:rPr sz="1800" spc="3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γ</a:t>
            </a:r>
            <a:r>
              <a:rPr sz="1800" spc="-55" dirty="0">
                <a:solidFill>
                  <a:srgbClr val="222222"/>
                </a:solidFill>
                <a:latin typeface="Calibri"/>
                <a:cs typeface="Calibri"/>
              </a:rPr>
              <a:t>κ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υ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ρ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ό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-30" dirty="0">
                <a:solidFill>
                  <a:srgbClr val="222222"/>
                </a:solidFill>
                <a:latin typeface="Calibri"/>
                <a:cs typeface="Calibri"/>
              </a:rPr>
              <a:t>η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τ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;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•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 Σ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spc="1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π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οιο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/</a:t>
            </a:r>
            <a:r>
              <a:rPr sz="1800" spc="-15" dirty="0">
                <a:solidFill>
                  <a:srgbClr val="222222"/>
                </a:solidFill>
                <a:latin typeface="Calibri"/>
                <a:cs typeface="Calibri"/>
              </a:rPr>
              <a:t>π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ι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spc="1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χ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ρ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νι</a:t>
            </a:r>
            <a:r>
              <a:rPr sz="1800" spc="-55" dirty="0">
                <a:solidFill>
                  <a:srgbClr val="222222"/>
                </a:solidFill>
                <a:latin typeface="Calibri"/>
                <a:cs typeface="Calibri"/>
              </a:rPr>
              <a:t>κ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ό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/ά</a:t>
            </a:r>
            <a:r>
              <a:rPr sz="1800" spc="-3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ημ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ί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;</a:t>
            </a:r>
            <a:r>
              <a:rPr sz="1800" spc="2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222222"/>
                </a:solidFill>
                <a:latin typeface="Calibri"/>
                <a:cs typeface="Calibri"/>
              </a:rPr>
              <a:t>(</a:t>
            </a:r>
            <a:r>
              <a:rPr sz="1800" spc="-20" dirty="0">
                <a:solidFill>
                  <a:srgbClr val="222222"/>
                </a:solidFill>
                <a:latin typeface="Calibri"/>
                <a:cs typeface="Calibri"/>
              </a:rPr>
              <a:t>c</a:t>
            </a:r>
            <a:r>
              <a:rPr sz="1800" spc="10" dirty="0">
                <a:solidFill>
                  <a:srgbClr val="222222"/>
                </a:solidFill>
                <a:latin typeface="Calibri"/>
                <a:cs typeface="Calibri"/>
              </a:rPr>
              <a:t>o</a:t>
            </a:r>
            <a:r>
              <a:rPr sz="1800" spc="-35" dirty="0">
                <a:solidFill>
                  <a:srgbClr val="222222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222222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rgbClr val="222222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t</a:t>
            </a:r>
            <a:r>
              <a:rPr sz="1800" spc="4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l</a:t>
            </a:r>
            <a:r>
              <a:rPr sz="1800" spc="-25" dirty="0">
                <a:solidFill>
                  <a:srgbClr val="222222"/>
                </a:solidFill>
                <a:latin typeface="Calibri"/>
                <a:cs typeface="Calibri"/>
              </a:rPr>
              <a:t>y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222222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222222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222222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603740" y="6928179"/>
            <a:ext cx="106680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Lucida Sans Unicode"/>
                <a:cs typeface="Lucida Sans Unicode"/>
              </a:rPr>
              <a:t>7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95891" rIns="0" bIns="0" rtlCol="0">
            <a:spAutoFit/>
          </a:bodyPr>
          <a:lstStyle/>
          <a:p>
            <a:pPr marL="52069">
              <a:lnSpc>
                <a:spcPct val="100000"/>
              </a:lnSpc>
            </a:pPr>
            <a:r>
              <a:rPr sz="1800" spc="5" dirty="0">
                <a:solidFill>
                  <a:srgbClr val="000000"/>
                </a:solidFill>
              </a:rPr>
              <a:t>Ό</a:t>
            </a:r>
            <a:r>
              <a:rPr sz="1800" dirty="0">
                <a:solidFill>
                  <a:srgbClr val="000000"/>
                </a:solidFill>
              </a:rPr>
              <a:t>χι</a:t>
            </a:r>
            <a:r>
              <a:rPr sz="1800" spc="-3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φ</a:t>
            </a:r>
            <a:r>
              <a:rPr sz="1800" spc="10" dirty="0">
                <a:solidFill>
                  <a:srgbClr val="000000"/>
                </a:solidFill>
              </a:rPr>
              <a:t>ι</a:t>
            </a:r>
            <a:r>
              <a:rPr sz="1800" spc="-35" dirty="0">
                <a:solidFill>
                  <a:srgbClr val="000000"/>
                </a:solidFill>
              </a:rPr>
              <a:t>λ</a:t>
            </a:r>
            <a:r>
              <a:rPr sz="1800" spc="-10" dirty="0">
                <a:solidFill>
                  <a:srgbClr val="000000"/>
                </a:solidFill>
              </a:rPr>
              <a:t>ο</a:t>
            </a:r>
            <a:r>
              <a:rPr sz="1800" dirty="0">
                <a:solidFill>
                  <a:srgbClr val="000000"/>
                </a:solidFill>
              </a:rPr>
              <a:t>σ</a:t>
            </a:r>
            <a:r>
              <a:rPr sz="1800" spc="-10" dirty="0">
                <a:solidFill>
                  <a:srgbClr val="000000"/>
                </a:solidFill>
              </a:rPr>
              <a:t>οφ</a:t>
            </a:r>
            <a:r>
              <a:rPr sz="1800" spc="-15" dirty="0">
                <a:solidFill>
                  <a:srgbClr val="000000"/>
                </a:solidFill>
              </a:rPr>
              <a:t>ί</a:t>
            </a:r>
            <a:r>
              <a:rPr sz="1800" spc="-10" dirty="0">
                <a:solidFill>
                  <a:srgbClr val="000000"/>
                </a:solidFill>
              </a:rPr>
              <a:t>α</a:t>
            </a:r>
            <a:r>
              <a:rPr sz="1800" dirty="0">
                <a:solidFill>
                  <a:srgbClr val="000000"/>
                </a:solidFill>
              </a:rPr>
              <a:t>,</a:t>
            </a:r>
            <a:r>
              <a:rPr sz="1800" spc="6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ο</a:t>
            </a:r>
            <a:r>
              <a:rPr sz="1800" spc="-5" dirty="0">
                <a:solidFill>
                  <a:srgbClr val="000000"/>
                </a:solidFill>
              </a:rPr>
              <a:t>ύ</a:t>
            </a:r>
            <a:r>
              <a:rPr sz="1800" spc="-15" dirty="0">
                <a:solidFill>
                  <a:srgbClr val="000000"/>
                </a:solidFill>
              </a:rPr>
              <a:t>τ</a:t>
            </a:r>
            <a:r>
              <a:rPr sz="1800" dirty="0">
                <a:solidFill>
                  <a:srgbClr val="000000"/>
                </a:solidFill>
              </a:rPr>
              <a:t>ε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π</a:t>
            </a:r>
            <a:r>
              <a:rPr sz="1800" spc="-15" dirty="0">
                <a:solidFill>
                  <a:srgbClr val="000000"/>
                </a:solidFill>
              </a:rPr>
              <a:t>ί</a:t>
            </a:r>
            <a:r>
              <a:rPr sz="1800" spc="25" dirty="0">
                <a:solidFill>
                  <a:srgbClr val="000000"/>
                </a:solidFill>
              </a:rPr>
              <a:t>σ</a:t>
            </a:r>
            <a:r>
              <a:rPr sz="1800" spc="-15" dirty="0">
                <a:solidFill>
                  <a:srgbClr val="000000"/>
                </a:solidFill>
              </a:rPr>
              <a:t>τ</a:t>
            </a:r>
            <a:r>
              <a:rPr sz="1800" dirty="0">
                <a:solidFill>
                  <a:srgbClr val="000000"/>
                </a:solidFill>
              </a:rPr>
              <a:t>η.</a:t>
            </a:r>
            <a:endParaRPr sz="1800"/>
          </a:p>
          <a:p>
            <a:pPr marL="52069" marR="508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000000"/>
                </a:solidFill>
              </a:rPr>
              <a:t>Η </a:t>
            </a:r>
            <a:r>
              <a:rPr sz="1800" spc="15" dirty="0">
                <a:solidFill>
                  <a:srgbClr val="000000"/>
                </a:solidFill>
              </a:rPr>
              <a:t> </a:t>
            </a:r>
            <a:r>
              <a:rPr sz="1800" spc="-50" dirty="0">
                <a:solidFill>
                  <a:srgbClr val="000000"/>
                </a:solidFill>
              </a:rPr>
              <a:t>κ</a:t>
            </a:r>
            <a:r>
              <a:rPr sz="1800" spc="-10" dirty="0">
                <a:solidFill>
                  <a:srgbClr val="000000"/>
                </a:solidFill>
              </a:rPr>
              <a:t>ο</a:t>
            </a:r>
            <a:r>
              <a:rPr sz="1800" spc="-35" dirty="0">
                <a:solidFill>
                  <a:srgbClr val="000000"/>
                </a:solidFill>
              </a:rPr>
              <a:t>ι</a:t>
            </a:r>
            <a:r>
              <a:rPr sz="1800" spc="-10" dirty="0">
                <a:solidFill>
                  <a:srgbClr val="000000"/>
                </a:solidFill>
              </a:rPr>
              <a:t>ν</a:t>
            </a:r>
            <a:r>
              <a:rPr sz="1800" dirty="0">
                <a:solidFill>
                  <a:srgbClr val="000000"/>
                </a:solidFill>
              </a:rPr>
              <a:t>ω</a:t>
            </a:r>
            <a:r>
              <a:rPr sz="1800" spc="-10" dirty="0">
                <a:solidFill>
                  <a:srgbClr val="000000"/>
                </a:solidFill>
              </a:rPr>
              <a:t>ν</a:t>
            </a:r>
            <a:r>
              <a:rPr sz="1800" spc="-15" dirty="0">
                <a:solidFill>
                  <a:srgbClr val="000000"/>
                </a:solidFill>
              </a:rPr>
              <a:t>ι</a:t>
            </a:r>
            <a:r>
              <a:rPr sz="1800" dirty="0">
                <a:solidFill>
                  <a:srgbClr val="000000"/>
                </a:solidFill>
              </a:rPr>
              <a:t>κή </a:t>
            </a:r>
            <a:r>
              <a:rPr sz="1800" spc="2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θ</a:t>
            </a:r>
            <a:r>
              <a:rPr sz="1800" spc="-10" dirty="0">
                <a:solidFill>
                  <a:srgbClr val="000000"/>
                </a:solidFill>
              </a:rPr>
              <a:t>ε</a:t>
            </a:r>
            <a:r>
              <a:rPr sz="1800" dirty="0">
                <a:solidFill>
                  <a:srgbClr val="000000"/>
                </a:solidFill>
              </a:rPr>
              <a:t>ω</a:t>
            </a:r>
            <a:r>
              <a:rPr sz="1800" spc="5" dirty="0">
                <a:solidFill>
                  <a:srgbClr val="000000"/>
                </a:solidFill>
              </a:rPr>
              <a:t>ρ</a:t>
            </a:r>
            <a:r>
              <a:rPr sz="1800" spc="-15" dirty="0">
                <a:solidFill>
                  <a:srgbClr val="000000"/>
                </a:solidFill>
              </a:rPr>
              <a:t>ί</a:t>
            </a:r>
            <a:r>
              <a:rPr sz="1800" dirty="0">
                <a:solidFill>
                  <a:srgbClr val="000000"/>
                </a:solidFill>
              </a:rPr>
              <a:t>α </a:t>
            </a:r>
            <a:r>
              <a:rPr sz="1800" spc="2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(</a:t>
            </a:r>
            <a:r>
              <a:rPr sz="1800" spc="-50" dirty="0">
                <a:solidFill>
                  <a:srgbClr val="000000"/>
                </a:solidFill>
              </a:rPr>
              <a:t>κ</a:t>
            </a:r>
            <a:r>
              <a:rPr sz="1800" spc="15" dirty="0">
                <a:solidFill>
                  <a:srgbClr val="000000"/>
                </a:solidFill>
              </a:rPr>
              <a:t>α</a:t>
            </a:r>
            <a:r>
              <a:rPr sz="1800" dirty="0">
                <a:solidFill>
                  <a:srgbClr val="000000"/>
                </a:solidFill>
              </a:rPr>
              <a:t>ι 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ό</a:t>
            </a:r>
            <a:r>
              <a:rPr sz="1800" dirty="0">
                <a:solidFill>
                  <a:srgbClr val="000000"/>
                </a:solidFill>
              </a:rPr>
              <a:t>χι </a:t>
            </a:r>
            <a:r>
              <a:rPr sz="1800" spc="3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η </a:t>
            </a:r>
            <a:r>
              <a:rPr sz="1800" spc="3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π</a:t>
            </a:r>
            <a:r>
              <a:rPr sz="1800" spc="-35" dirty="0">
                <a:solidFill>
                  <a:srgbClr val="000000"/>
                </a:solidFill>
              </a:rPr>
              <a:t>ο</a:t>
            </a:r>
            <a:r>
              <a:rPr sz="1800" spc="-15" dirty="0">
                <a:solidFill>
                  <a:srgbClr val="000000"/>
                </a:solidFill>
              </a:rPr>
              <a:t>λ</a:t>
            </a:r>
            <a:r>
              <a:rPr sz="1800" spc="-35" dirty="0">
                <a:solidFill>
                  <a:srgbClr val="000000"/>
                </a:solidFill>
              </a:rPr>
              <a:t>ι</a:t>
            </a:r>
            <a:r>
              <a:rPr sz="1800" spc="10" dirty="0">
                <a:solidFill>
                  <a:srgbClr val="000000"/>
                </a:solidFill>
              </a:rPr>
              <a:t>τ</a:t>
            </a:r>
            <a:r>
              <a:rPr sz="1800" spc="-10" dirty="0">
                <a:solidFill>
                  <a:srgbClr val="000000"/>
                </a:solidFill>
              </a:rPr>
              <a:t>ι</a:t>
            </a:r>
            <a:r>
              <a:rPr sz="1800" dirty="0">
                <a:solidFill>
                  <a:srgbClr val="000000"/>
                </a:solidFill>
              </a:rPr>
              <a:t>κή </a:t>
            </a:r>
            <a:r>
              <a:rPr sz="1800" spc="2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φ</a:t>
            </a:r>
            <a:r>
              <a:rPr sz="1800" spc="35" dirty="0">
                <a:solidFill>
                  <a:srgbClr val="000000"/>
                </a:solidFill>
              </a:rPr>
              <a:t>ι</a:t>
            </a:r>
            <a:r>
              <a:rPr sz="1800" spc="-35" dirty="0">
                <a:solidFill>
                  <a:srgbClr val="000000"/>
                </a:solidFill>
              </a:rPr>
              <a:t>λ</a:t>
            </a:r>
            <a:r>
              <a:rPr sz="1800" spc="-10" dirty="0">
                <a:solidFill>
                  <a:srgbClr val="000000"/>
                </a:solidFill>
              </a:rPr>
              <a:t>ο</a:t>
            </a:r>
            <a:r>
              <a:rPr sz="1800" dirty="0">
                <a:solidFill>
                  <a:srgbClr val="000000"/>
                </a:solidFill>
              </a:rPr>
              <a:t>σ</a:t>
            </a:r>
            <a:r>
              <a:rPr sz="1800" spc="-10" dirty="0">
                <a:solidFill>
                  <a:srgbClr val="000000"/>
                </a:solidFill>
              </a:rPr>
              <a:t>ο</a:t>
            </a:r>
            <a:r>
              <a:rPr sz="1800" spc="10" dirty="0">
                <a:solidFill>
                  <a:srgbClr val="000000"/>
                </a:solidFill>
              </a:rPr>
              <a:t>φ</a:t>
            </a:r>
            <a:r>
              <a:rPr sz="1800" spc="-10" dirty="0">
                <a:solidFill>
                  <a:srgbClr val="000000"/>
                </a:solidFill>
              </a:rPr>
              <a:t>ί</a:t>
            </a:r>
            <a:r>
              <a:rPr sz="1800" dirty="0">
                <a:solidFill>
                  <a:srgbClr val="000000"/>
                </a:solidFill>
              </a:rPr>
              <a:t>α </a:t>
            </a:r>
            <a:r>
              <a:rPr sz="1800" spc="15" dirty="0">
                <a:solidFill>
                  <a:srgbClr val="000000"/>
                </a:solidFill>
              </a:rPr>
              <a:t> </a:t>
            </a:r>
            <a:r>
              <a:rPr sz="1800" spc="20" dirty="0">
                <a:solidFill>
                  <a:srgbClr val="000000"/>
                </a:solidFill>
              </a:rPr>
              <a:t>κ</a:t>
            </a:r>
            <a:r>
              <a:rPr sz="1800" spc="-35" dirty="0">
                <a:solidFill>
                  <a:srgbClr val="000000"/>
                </a:solidFill>
              </a:rPr>
              <a:t>λ</a:t>
            </a:r>
            <a:r>
              <a:rPr sz="1800" dirty="0">
                <a:solidFill>
                  <a:srgbClr val="000000"/>
                </a:solidFill>
              </a:rPr>
              <a:t>π </a:t>
            </a:r>
            <a:r>
              <a:rPr sz="1800" spc="4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π</a:t>
            </a:r>
            <a:r>
              <a:rPr sz="1800" spc="10" dirty="0">
                <a:solidFill>
                  <a:srgbClr val="000000"/>
                </a:solidFill>
              </a:rPr>
              <a:t>ο</a:t>
            </a:r>
            <a:r>
              <a:rPr sz="1800" dirty="0">
                <a:solidFill>
                  <a:srgbClr val="000000"/>
                </a:solidFill>
              </a:rPr>
              <a:t>υ </a:t>
            </a:r>
            <a:r>
              <a:rPr sz="1800" spc="2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ε</a:t>
            </a:r>
            <a:r>
              <a:rPr sz="1800" spc="-35" dirty="0">
                <a:solidFill>
                  <a:srgbClr val="000000"/>
                </a:solidFill>
              </a:rPr>
              <a:t>ί</a:t>
            </a:r>
            <a:r>
              <a:rPr sz="1800" spc="15" dirty="0">
                <a:solidFill>
                  <a:srgbClr val="000000"/>
                </a:solidFill>
              </a:rPr>
              <a:t>ν</a:t>
            </a:r>
            <a:r>
              <a:rPr sz="1800" spc="-10" dirty="0">
                <a:solidFill>
                  <a:srgbClr val="000000"/>
                </a:solidFill>
              </a:rPr>
              <a:t>α</a:t>
            </a:r>
            <a:r>
              <a:rPr sz="1800" dirty="0">
                <a:solidFill>
                  <a:srgbClr val="000000"/>
                </a:solidFill>
              </a:rPr>
              <a:t>ι 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spc="-50" dirty="0">
                <a:solidFill>
                  <a:srgbClr val="000000"/>
                </a:solidFill>
              </a:rPr>
              <a:t>κ</a:t>
            </a:r>
            <a:r>
              <a:rPr sz="1800" spc="-10" dirty="0">
                <a:solidFill>
                  <a:srgbClr val="000000"/>
                </a:solidFill>
              </a:rPr>
              <a:t>α</a:t>
            </a:r>
            <a:r>
              <a:rPr sz="1800" spc="10" dirty="0">
                <a:solidFill>
                  <a:srgbClr val="000000"/>
                </a:solidFill>
              </a:rPr>
              <a:t>ν</a:t>
            </a:r>
            <a:r>
              <a:rPr sz="1800" spc="-10" dirty="0">
                <a:solidFill>
                  <a:srgbClr val="000000"/>
                </a:solidFill>
              </a:rPr>
              <a:t>ονι</a:t>
            </a:r>
            <a:r>
              <a:rPr sz="1800" spc="50" dirty="0">
                <a:solidFill>
                  <a:srgbClr val="000000"/>
                </a:solidFill>
              </a:rPr>
              <a:t>σ</a:t>
            </a:r>
            <a:r>
              <a:rPr sz="1800" spc="-15" dirty="0">
                <a:solidFill>
                  <a:srgbClr val="000000"/>
                </a:solidFill>
              </a:rPr>
              <a:t>τι</a:t>
            </a:r>
            <a:r>
              <a:rPr sz="1800" dirty="0">
                <a:solidFill>
                  <a:srgbClr val="000000"/>
                </a:solidFill>
              </a:rPr>
              <a:t>κή) </a:t>
            </a:r>
            <a:r>
              <a:rPr sz="1800" spc="-10" dirty="0">
                <a:solidFill>
                  <a:srgbClr val="000000"/>
                </a:solidFill>
              </a:rPr>
              <a:t>αφο</a:t>
            </a:r>
            <a:r>
              <a:rPr sz="1800" spc="5" dirty="0">
                <a:solidFill>
                  <a:srgbClr val="000000"/>
                </a:solidFill>
              </a:rPr>
              <a:t>ρ</a:t>
            </a:r>
            <a:r>
              <a:rPr sz="1800" dirty="0">
                <a:solidFill>
                  <a:srgbClr val="000000"/>
                </a:solidFill>
              </a:rPr>
              <a:t>ά</a:t>
            </a:r>
            <a:r>
              <a:rPr sz="1800" spc="-10" dirty="0">
                <a:solidFill>
                  <a:srgbClr val="000000"/>
                </a:solidFill>
              </a:rPr>
              <a:t> </a:t>
            </a:r>
            <a:r>
              <a:rPr sz="1800" spc="-35" dirty="0">
                <a:solidFill>
                  <a:srgbClr val="000000"/>
                </a:solidFill>
              </a:rPr>
              <a:t>ό</a:t>
            </a:r>
            <a:r>
              <a:rPr sz="1800" spc="-10" dirty="0">
                <a:solidFill>
                  <a:srgbClr val="000000"/>
                </a:solidFill>
              </a:rPr>
              <a:t>,</a:t>
            </a:r>
            <a:r>
              <a:rPr sz="1800" spc="-15" dirty="0">
                <a:solidFill>
                  <a:srgbClr val="000000"/>
                </a:solidFill>
              </a:rPr>
              <a:t>τ</a:t>
            </a:r>
            <a:r>
              <a:rPr sz="1800" dirty="0">
                <a:solidFill>
                  <a:srgbClr val="000000"/>
                </a:solidFill>
              </a:rPr>
              <a:t>ι</a:t>
            </a:r>
            <a:r>
              <a:rPr sz="1800" spc="3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υ</a:t>
            </a:r>
            <a:r>
              <a:rPr sz="1800" spc="-35" dirty="0">
                <a:solidFill>
                  <a:srgbClr val="000000"/>
                </a:solidFill>
              </a:rPr>
              <a:t>π</a:t>
            </a:r>
            <a:r>
              <a:rPr sz="1800" spc="-10" dirty="0">
                <a:solidFill>
                  <a:srgbClr val="000000"/>
                </a:solidFill>
              </a:rPr>
              <a:t>ά</a:t>
            </a:r>
            <a:r>
              <a:rPr sz="1800" spc="5" dirty="0">
                <a:solidFill>
                  <a:srgbClr val="000000"/>
                </a:solidFill>
              </a:rPr>
              <a:t>ρ</a:t>
            </a:r>
            <a:r>
              <a:rPr sz="1800" spc="-20" dirty="0">
                <a:solidFill>
                  <a:srgbClr val="000000"/>
                </a:solidFill>
              </a:rPr>
              <a:t>χ</a:t>
            </a:r>
            <a:r>
              <a:rPr sz="1800" spc="-10" dirty="0">
                <a:solidFill>
                  <a:srgbClr val="000000"/>
                </a:solidFill>
              </a:rPr>
              <a:t>ε</a:t>
            </a:r>
            <a:r>
              <a:rPr sz="1800" spc="-15" dirty="0">
                <a:solidFill>
                  <a:srgbClr val="000000"/>
                </a:solidFill>
              </a:rPr>
              <a:t>ι</a:t>
            </a:r>
            <a:r>
              <a:rPr sz="1800" dirty="0">
                <a:solidFill>
                  <a:srgbClr val="000000"/>
                </a:solidFill>
              </a:rPr>
              <a:t>,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ό</a:t>
            </a:r>
            <a:r>
              <a:rPr sz="1800" dirty="0">
                <a:solidFill>
                  <a:srgbClr val="000000"/>
                </a:solidFill>
              </a:rPr>
              <a:t>χι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spc="-35" dirty="0">
                <a:solidFill>
                  <a:srgbClr val="000000"/>
                </a:solidFill>
              </a:rPr>
              <a:t>ό</a:t>
            </a:r>
            <a:r>
              <a:rPr sz="1800" spc="-10" dirty="0">
                <a:solidFill>
                  <a:srgbClr val="000000"/>
                </a:solidFill>
              </a:rPr>
              <a:t>,</a:t>
            </a:r>
            <a:r>
              <a:rPr sz="1800" spc="-15" dirty="0">
                <a:solidFill>
                  <a:srgbClr val="000000"/>
                </a:solidFill>
              </a:rPr>
              <a:t>τ</a:t>
            </a:r>
            <a:r>
              <a:rPr sz="1800" dirty="0">
                <a:solidFill>
                  <a:srgbClr val="000000"/>
                </a:solidFill>
              </a:rPr>
              <a:t>ι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θα</a:t>
            </a:r>
            <a:r>
              <a:rPr sz="1800" spc="-10" dirty="0">
                <a:solidFill>
                  <a:srgbClr val="000000"/>
                </a:solidFill>
              </a:rPr>
              <a:t> έπ</a:t>
            </a:r>
            <a:r>
              <a:rPr sz="1800" spc="5" dirty="0">
                <a:solidFill>
                  <a:srgbClr val="000000"/>
                </a:solidFill>
              </a:rPr>
              <a:t>ρ</a:t>
            </a:r>
            <a:r>
              <a:rPr sz="1800" spc="-10" dirty="0">
                <a:solidFill>
                  <a:srgbClr val="000000"/>
                </a:solidFill>
              </a:rPr>
              <a:t>επ</a:t>
            </a:r>
            <a:r>
              <a:rPr sz="1800" dirty="0">
                <a:solidFill>
                  <a:srgbClr val="000000"/>
                </a:solidFill>
              </a:rPr>
              <a:t>ε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ν</a:t>
            </a:r>
            <a:r>
              <a:rPr sz="1800" dirty="0">
                <a:solidFill>
                  <a:srgbClr val="000000"/>
                </a:solidFill>
              </a:rPr>
              <a:t>α</a:t>
            </a:r>
            <a:r>
              <a:rPr sz="1800" spc="1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υ</a:t>
            </a:r>
            <a:r>
              <a:rPr sz="1800" spc="-35" dirty="0">
                <a:solidFill>
                  <a:srgbClr val="000000"/>
                </a:solidFill>
              </a:rPr>
              <a:t>π</a:t>
            </a:r>
            <a:r>
              <a:rPr sz="1800" spc="-10" dirty="0">
                <a:solidFill>
                  <a:srgbClr val="000000"/>
                </a:solidFill>
              </a:rPr>
              <a:t>ά</a:t>
            </a:r>
            <a:r>
              <a:rPr sz="1800" spc="5" dirty="0">
                <a:solidFill>
                  <a:srgbClr val="000000"/>
                </a:solidFill>
              </a:rPr>
              <a:t>ρ</a:t>
            </a:r>
            <a:r>
              <a:rPr sz="1800" spc="-20" dirty="0">
                <a:solidFill>
                  <a:srgbClr val="000000"/>
                </a:solidFill>
              </a:rPr>
              <a:t>χ</a:t>
            </a:r>
            <a:r>
              <a:rPr sz="1800" spc="-10" dirty="0">
                <a:solidFill>
                  <a:srgbClr val="000000"/>
                </a:solidFill>
              </a:rPr>
              <a:t>ε</a:t>
            </a:r>
            <a:r>
              <a:rPr sz="1800" spc="-15" dirty="0">
                <a:solidFill>
                  <a:srgbClr val="000000"/>
                </a:solidFill>
              </a:rPr>
              <a:t>ι</a:t>
            </a:r>
            <a:r>
              <a:rPr sz="1800" dirty="0">
                <a:solidFill>
                  <a:srgbClr val="000000"/>
                </a:solidFill>
              </a:rPr>
              <a:t>.</a:t>
            </a:r>
            <a:endParaRPr sz="1800"/>
          </a:p>
          <a:p>
            <a:pPr marL="52069" marR="5715">
              <a:lnSpc>
                <a:spcPct val="100000"/>
              </a:lnSpc>
              <a:spcBef>
                <a:spcPts val="1080"/>
              </a:spcBef>
            </a:pPr>
            <a:r>
              <a:rPr sz="1800" spc="5" dirty="0">
                <a:solidFill>
                  <a:srgbClr val="000000"/>
                </a:solidFill>
              </a:rPr>
              <a:t>Θ</a:t>
            </a:r>
            <a:r>
              <a:rPr sz="1800" spc="-10" dirty="0">
                <a:solidFill>
                  <a:srgbClr val="000000"/>
                </a:solidFill>
              </a:rPr>
              <a:t>ε</a:t>
            </a:r>
            <a:r>
              <a:rPr sz="1800" dirty="0">
                <a:solidFill>
                  <a:srgbClr val="000000"/>
                </a:solidFill>
              </a:rPr>
              <a:t>ω</a:t>
            </a:r>
            <a:r>
              <a:rPr sz="1800" spc="5" dirty="0">
                <a:solidFill>
                  <a:srgbClr val="000000"/>
                </a:solidFill>
              </a:rPr>
              <a:t>ρ</a:t>
            </a:r>
            <a:r>
              <a:rPr sz="1800" spc="-15" dirty="0">
                <a:solidFill>
                  <a:srgbClr val="000000"/>
                </a:solidFill>
              </a:rPr>
              <a:t>ί</a:t>
            </a:r>
            <a:r>
              <a:rPr sz="1800" dirty="0">
                <a:solidFill>
                  <a:srgbClr val="000000"/>
                </a:solidFill>
              </a:rPr>
              <a:t>α</a:t>
            </a:r>
            <a:r>
              <a:rPr sz="1800" spc="11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–</a:t>
            </a:r>
            <a:r>
              <a:rPr sz="1800" spc="135" dirty="0">
                <a:solidFill>
                  <a:srgbClr val="000000"/>
                </a:solidFill>
              </a:rPr>
              <a:t> </a:t>
            </a:r>
            <a:r>
              <a:rPr sz="1800" spc="10" dirty="0">
                <a:solidFill>
                  <a:srgbClr val="000000"/>
                </a:solidFill>
              </a:rPr>
              <a:t>Μ</a:t>
            </a:r>
            <a:r>
              <a:rPr sz="1800" spc="-15" dirty="0">
                <a:solidFill>
                  <a:srgbClr val="000000"/>
                </a:solidFill>
              </a:rPr>
              <a:t>ι</a:t>
            </a:r>
            <a:r>
              <a:rPr sz="1800" dirty="0">
                <a:solidFill>
                  <a:srgbClr val="000000"/>
                </a:solidFill>
              </a:rPr>
              <a:t>α</a:t>
            </a:r>
            <a:r>
              <a:rPr sz="1800" spc="11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σ</a:t>
            </a:r>
            <a:r>
              <a:rPr sz="1800" spc="-5" dirty="0">
                <a:solidFill>
                  <a:srgbClr val="000000"/>
                </a:solidFill>
              </a:rPr>
              <a:t>υ</a:t>
            </a:r>
            <a:r>
              <a:rPr sz="1800" spc="25" dirty="0">
                <a:solidFill>
                  <a:srgbClr val="000000"/>
                </a:solidFill>
              </a:rPr>
              <a:t>σ</a:t>
            </a:r>
            <a:r>
              <a:rPr sz="1800" spc="-15" dirty="0">
                <a:solidFill>
                  <a:srgbClr val="000000"/>
                </a:solidFill>
              </a:rPr>
              <a:t>τ</a:t>
            </a:r>
            <a:r>
              <a:rPr sz="1800" dirty="0">
                <a:solidFill>
                  <a:srgbClr val="000000"/>
                </a:solidFill>
              </a:rPr>
              <a:t>η</a:t>
            </a:r>
            <a:r>
              <a:rPr sz="1800" spc="-10" dirty="0">
                <a:solidFill>
                  <a:srgbClr val="000000"/>
                </a:solidFill>
              </a:rPr>
              <a:t>μ</a:t>
            </a:r>
            <a:r>
              <a:rPr sz="1800" spc="15" dirty="0">
                <a:solidFill>
                  <a:srgbClr val="000000"/>
                </a:solidFill>
              </a:rPr>
              <a:t>α</a:t>
            </a:r>
            <a:r>
              <a:rPr sz="1800" spc="-15" dirty="0">
                <a:solidFill>
                  <a:srgbClr val="000000"/>
                </a:solidFill>
              </a:rPr>
              <a:t>τ</a:t>
            </a:r>
            <a:r>
              <a:rPr sz="1800" spc="-10" dirty="0">
                <a:solidFill>
                  <a:srgbClr val="000000"/>
                </a:solidFill>
              </a:rPr>
              <a:t>ι</a:t>
            </a:r>
            <a:r>
              <a:rPr sz="1800" dirty="0">
                <a:solidFill>
                  <a:srgbClr val="000000"/>
                </a:solidFill>
              </a:rPr>
              <a:t>κή</a:t>
            </a:r>
            <a:r>
              <a:rPr sz="1800" spc="15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ε</a:t>
            </a:r>
            <a:r>
              <a:rPr sz="1800" spc="5" dirty="0">
                <a:solidFill>
                  <a:srgbClr val="000000"/>
                </a:solidFill>
              </a:rPr>
              <a:t>ρ</a:t>
            </a:r>
            <a:r>
              <a:rPr sz="1800" spc="-10" dirty="0">
                <a:solidFill>
                  <a:srgbClr val="000000"/>
                </a:solidFill>
              </a:rPr>
              <a:t>μ</a:t>
            </a:r>
            <a:r>
              <a:rPr sz="1800" spc="-20" dirty="0">
                <a:solidFill>
                  <a:srgbClr val="000000"/>
                </a:solidFill>
              </a:rPr>
              <a:t>η</a:t>
            </a:r>
            <a:r>
              <a:rPr sz="1800" spc="-10" dirty="0">
                <a:solidFill>
                  <a:srgbClr val="000000"/>
                </a:solidFill>
              </a:rPr>
              <a:t>νεί</a:t>
            </a:r>
            <a:r>
              <a:rPr sz="1800" dirty="0">
                <a:solidFill>
                  <a:srgbClr val="000000"/>
                </a:solidFill>
              </a:rPr>
              <a:t>α</a:t>
            </a:r>
            <a:r>
              <a:rPr sz="1800" spc="105" dirty="0">
                <a:solidFill>
                  <a:srgbClr val="000000"/>
                </a:solidFill>
              </a:rPr>
              <a:t> </a:t>
            </a:r>
            <a:r>
              <a:rPr sz="1800" spc="20" dirty="0">
                <a:solidFill>
                  <a:srgbClr val="000000"/>
                </a:solidFill>
              </a:rPr>
              <a:t>γ</a:t>
            </a:r>
            <a:r>
              <a:rPr sz="1800" spc="-10" dirty="0">
                <a:solidFill>
                  <a:srgbClr val="000000"/>
                </a:solidFill>
              </a:rPr>
              <a:t>ι</a:t>
            </a:r>
            <a:r>
              <a:rPr sz="1800" dirty="0">
                <a:solidFill>
                  <a:srgbClr val="000000"/>
                </a:solidFill>
              </a:rPr>
              <a:t>α</a:t>
            </a:r>
            <a:r>
              <a:rPr sz="1800" spc="135" dirty="0">
                <a:solidFill>
                  <a:srgbClr val="000000"/>
                </a:solidFill>
              </a:rPr>
              <a:t> </a:t>
            </a:r>
            <a:r>
              <a:rPr sz="1800" spc="10" dirty="0">
                <a:solidFill>
                  <a:srgbClr val="000000"/>
                </a:solidFill>
              </a:rPr>
              <a:t>τ</a:t>
            </a:r>
            <a:r>
              <a:rPr sz="1800" spc="-10" dirty="0">
                <a:solidFill>
                  <a:srgbClr val="000000"/>
                </a:solidFill>
              </a:rPr>
              <a:t>ι</a:t>
            </a:r>
            <a:r>
              <a:rPr sz="1800" dirty="0">
                <a:solidFill>
                  <a:srgbClr val="000000"/>
                </a:solidFill>
              </a:rPr>
              <a:t>ς</a:t>
            </a:r>
            <a:r>
              <a:rPr sz="1800" spc="155" dirty="0">
                <a:solidFill>
                  <a:srgbClr val="000000"/>
                </a:solidFill>
              </a:rPr>
              <a:t> </a:t>
            </a:r>
            <a:r>
              <a:rPr sz="1800" spc="-35" dirty="0">
                <a:solidFill>
                  <a:srgbClr val="000000"/>
                </a:solidFill>
              </a:rPr>
              <a:t>π</a:t>
            </a:r>
            <a:r>
              <a:rPr sz="1800" spc="-10" dirty="0">
                <a:solidFill>
                  <a:srgbClr val="000000"/>
                </a:solidFill>
              </a:rPr>
              <a:t>α</a:t>
            </a:r>
            <a:r>
              <a:rPr sz="1800" spc="5" dirty="0">
                <a:solidFill>
                  <a:srgbClr val="000000"/>
                </a:solidFill>
              </a:rPr>
              <a:t>ρ</a:t>
            </a:r>
            <a:r>
              <a:rPr sz="1800" spc="-10" dirty="0">
                <a:solidFill>
                  <a:srgbClr val="000000"/>
                </a:solidFill>
              </a:rPr>
              <a:t>α</a:t>
            </a:r>
            <a:r>
              <a:rPr sz="1800" spc="-15" dirty="0">
                <a:solidFill>
                  <a:srgbClr val="000000"/>
                </a:solidFill>
              </a:rPr>
              <a:t>τ</a:t>
            </a:r>
            <a:r>
              <a:rPr sz="1800" dirty="0">
                <a:solidFill>
                  <a:srgbClr val="000000"/>
                </a:solidFill>
              </a:rPr>
              <a:t>η</a:t>
            </a:r>
            <a:r>
              <a:rPr sz="1800" spc="5" dirty="0">
                <a:solidFill>
                  <a:srgbClr val="000000"/>
                </a:solidFill>
              </a:rPr>
              <a:t>ρ</a:t>
            </a:r>
            <a:r>
              <a:rPr sz="1800" dirty="0">
                <a:solidFill>
                  <a:srgbClr val="000000"/>
                </a:solidFill>
              </a:rPr>
              <a:t>ήσ</a:t>
            </a:r>
            <a:r>
              <a:rPr sz="1800" spc="-10" dirty="0">
                <a:solidFill>
                  <a:srgbClr val="000000"/>
                </a:solidFill>
              </a:rPr>
              <a:t>ε</a:t>
            </a:r>
            <a:r>
              <a:rPr sz="1800" spc="-15" dirty="0">
                <a:solidFill>
                  <a:srgbClr val="000000"/>
                </a:solidFill>
              </a:rPr>
              <a:t>ι</a:t>
            </a:r>
            <a:r>
              <a:rPr sz="1800" dirty="0">
                <a:solidFill>
                  <a:srgbClr val="000000"/>
                </a:solidFill>
              </a:rPr>
              <a:t>ς</a:t>
            </a:r>
            <a:r>
              <a:rPr sz="1800" spc="13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π</a:t>
            </a:r>
            <a:r>
              <a:rPr sz="1800" spc="10" dirty="0">
                <a:solidFill>
                  <a:srgbClr val="000000"/>
                </a:solidFill>
              </a:rPr>
              <a:t>ο</a:t>
            </a:r>
            <a:r>
              <a:rPr sz="1800" dirty="0">
                <a:solidFill>
                  <a:srgbClr val="000000"/>
                </a:solidFill>
              </a:rPr>
              <a:t>υ</a:t>
            </a:r>
            <a:r>
              <a:rPr sz="1800" spc="114" dirty="0">
                <a:solidFill>
                  <a:srgbClr val="000000"/>
                </a:solidFill>
              </a:rPr>
              <a:t> </a:t>
            </a:r>
            <a:r>
              <a:rPr sz="1800" spc="25" dirty="0">
                <a:solidFill>
                  <a:srgbClr val="000000"/>
                </a:solidFill>
              </a:rPr>
              <a:t>σ</a:t>
            </a:r>
            <a:r>
              <a:rPr sz="1800" spc="-20" dirty="0">
                <a:solidFill>
                  <a:srgbClr val="000000"/>
                </a:solidFill>
              </a:rPr>
              <a:t>χ</a:t>
            </a:r>
            <a:r>
              <a:rPr sz="1800" spc="-10" dirty="0">
                <a:solidFill>
                  <a:srgbClr val="000000"/>
                </a:solidFill>
              </a:rPr>
              <a:t>ε</a:t>
            </a:r>
            <a:r>
              <a:rPr sz="1800" spc="10" dirty="0">
                <a:solidFill>
                  <a:srgbClr val="000000"/>
                </a:solidFill>
              </a:rPr>
              <a:t>τ</a:t>
            </a:r>
            <a:r>
              <a:rPr sz="1800" spc="-10" dirty="0">
                <a:solidFill>
                  <a:srgbClr val="000000"/>
                </a:solidFill>
              </a:rPr>
              <a:t>ίζο</a:t>
            </a:r>
            <a:r>
              <a:rPr sz="1800" spc="35" dirty="0">
                <a:solidFill>
                  <a:srgbClr val="000000"/>
                </a:solidFill>
              </a:rPr>
              <a:t>ν</a:t>
            </a:r>
            <a:r>
              <a:rPr sz="1800" spc="-35" dirty="0">
                <a:solidFill>
                  <a:srgbClr val="000000"/>
                </a:solidFill>
              </a:rPr>
              <a:t>τ</a:t>
            </a:r>
            <a:r>
              <a:rPr sz="1800" spc="10" dirty="0">
                <a:solidFill>
                  <a:srgbClr val="000000"/>
                </a:solidFill>
              </a:rPr>
              <a:t>α</a:t>
            </a:r>
            <a:r>
              <a:rPr sz="1800" dirty="0">
                <a:solidFill>
                  <a:srgbClr val="000000"/>
                </a:solidFill>
              </a:rPr>
              <a:t>ι</a:t>
            </a:r>
            <a:r>
              <a:rPr sz="1800" spc="105" dirty="0">
                <a:solidFill>
                  <a:srgbClr val="000000"/>
                </a:solidFill>
              </a:rPr>
              <a:t> </a:t>
            </a:r>
            <a:r>
              <a:rPr sz="1800" spc="15" dirty="0">
                <a:solidFill>
                  <a:srgbClr val="000000"/>
                </a:solidFill>
              </a:rPr>
              <a:t>μ</a:t>
            </a:r>
            <a:r>
              <a:rPr sz="1800" dirty="0">
                <a:solidFill>
                  <a:srgbClr val="000000"/>
                </a:solidFill>
              </a:rPr>
              <a:t>ε</a:t>
            </a:r>
            <a:r>
              <a:rPr sz="1800" spc="13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μ</a:t>
            </a:r>
            <a:r>
              <a:rPr sz="1800" spc="10" dirty="0">
                <a:solidFill>
                  <a:srgbClr val="000000"/>
                </a:solidFill>
              </a:rPr>
              <a:t>ι</a:t>
            </a:r>
            <a:r>
              <a:rPr sz="1800" dirty="0">
                <a:solidFill>
                  <a:srgbClr val="000000"/>
                </a:solidFill>
              </a:rPr>
              <a:t>α σ</a:t>
            </a:r>
            <a:r>
              <a:rPr sz="1800" spc="-5" dirty="0">
                <a:solidFill>
                  <a:srgbClr val="000000"/>
                </a:solidFill>
              </a:rPr>
              <a:t>υ</a:t>
            </a:r>
            <a:r>
              <a:rPr sz="1800" dirty="0">
                <a:solidFill>
                  <a:srgbClr val="000000"/>
                </a:solidFill>
              </a:rPr>
              <a:t>γ</a:t>
            </a:r>
            <a:r>
              <a:rPr sz="1800" spc="-25" dirty="0">
                <a:solidFill>
                  <a:srgbClr val="000000"/>
                </a:solidFill>
              </a:rPr>
              <a:t>κ</a:t>
            </a:r>
            <a:r>
              <a:rPr sz="1800" spc="-10" dirty="0">
                <a:solidFill>
                  <a:srgbClr val="000000"/>
                </a:solidFill>
              </a:rPr>
              <a:t>ε</a:t>
            </a:r>
            <a:r>
              <a:rPr sz="1800" spc="-25" dirty="0">
                <a:solidFill>
                  <a:srgbClr val="000000"/>
                </a:solidFill>
              </a:rPr>
              <a:t>κ</a:t>
            </a:r>
            <a:r>
              <a:rPr sz="1800" spc="5" dirty="0">
                <a:solidFill>
                  <a:srgbClr val="000000"/>
                </a:solidFill>
              </a:rPr>
              <a:t>ρ</a:t>
            </a:r>
            <a:r>
              <a:rPr sz="1800" spc="-15" dirty="0">
                <a:solidFill>
                  <a:srgbClr val="000000"/>
                </a:solidFill>
              </a:rPr>
              <a:t>ι</a:t>
            </a:r>
            <a:r>
              <a:rPr sz="1800" spc="-5" dirty="0">
                <a:solidFill>
                  <a:srgbClr val="000000"/>
                </a:solidFill>
              </a:rPr>
              <a:t>μ</a:t>
            </a:r>
            <a:r>
              <a:rPr sz="1800" spc="-10" dirty="0">
                <a:solidFill>
                  <a:srgbClr val="000000"/>
                </a:solidFill>
              </a:rPr>
              <a:t>έν</a:t>
            </a:r>
            <a:r>
              <a:rPr sz="1800" dirty="0">
                <a:solidFill>
                  <a:srgbClr val="000000"/>
                </a:solidFill>
              </a:rPr>
              <a:t>η </a:t>
            </a:r>
            <a:r>
              <a:rPr sz="1800" spc="-10" dirty="0">
                <a:solidFill>
                  <a:srgbClr val="000000"/>
                </a:solidFill>
              </a:rPr>
              <a:t>πλε</a:t>
            </a:r>
            <a:r>
              <a:rPr sz="1800" spc="-5" dirty="0">
                <a:solidFill>
                  <a:srgbClr val="000000"/>
                </a:solidFill>
              </a:rPr>
              <a:t>υ</a:t>
            </a:r>
            <a:r>
              <a:rPr sz="1800" spc="5" dirty="0">
                <a:solidFill>
                  <a:srgbClr val="000000"/>
                </a:solidFill>
              </a:rPr>
              <a:t>ρ</a:t>
            </a:r>
            <a:r>
              <a:rPr sz="1800" dirty="0">
                <a:solidFill>
                  <a:srgbClr val="000000"/>
                </a:solidFill>
              </a:rPr>
              <a:t>ά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spc="-15" dirty="0">
                <a:solidFill>
                  <a:srgbClr val="000000"/>
                </a:solidFill>
              </a:rPr>
              <a:t>τ</a:t>
            </a:r>
            <a:r>
              <a:rPr sz="1800" dirty="0">
                <a:solidFill>
                  <a:srgbClr val="000000"/>
                </a:solidFill>
              </a:rPr>
              <a:t>ης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spc="-55" dirty="0">
                <a:solidFill>
                  <a:srgbClr val="000000"/>
                </a:solidFill>
              </a:rPr>
              <a:t>ζ</a:t>
            </a:r>
            <a:r>
              <a:rPr sz="1800" dirty="0">
                <a:solidFill>
                  <a:srgbClr val="000000"/>
                </a:solidFill>
              </a:rPr>
              <a:t>ωή</a:t>
            </a:r>
            <a:r>
              <a:rPr sz="1800" spc="10" dirty="0">
                <a:solidFill>
                  <a:srgbClr val="000000"/>
                </a:solidFill>
              </a:rPr>
              <a:t>ς</a:t>
            </a:r>
            <a:r>
              <a:rPr sz="1800" dirty="0">
                <a:solidFill>
                  <a:srgbClr val="000000"/>
                </a:solidFill>
              </a:rPr>
              <a:t>.</a:t>
            </a:r>
            <a:endParaRPr sz="1800"/>
          </a:p>
          <a:p>
            <a:pPr marL="52069">
              <a:lnSpc>
                <a:spcPct val="100000"/>
              </a:lnSpc>
              <a:spcBef>
                <a:spcPts val="1080"/>
              </a:spcBef>
            </a:pPr>
            <a:r>
              <a:rPr sz="1800" spc="5" dirty="0">
                <a:solidFill>
                  <a:srgbClr val="000000"/>
                </a:solidFill>
              </a:rPr>
              <a:t>Ο</a:t>
            </a:r>
            <a:r>
              <a:rPr sz="1800" dirty="0">
                <a:solidFill>
                  <a:srgbClr val="000000"/>
                </a:solidFill>
              </a:rPr>
              <a:t>ι</a:t>
            </a:r>
            <a:r>
              <a:rPr sz="1800" spc="-3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θ</a:t>
            </a:r>
            <a:r>
              <a:rPr sz="1800" spc="-10" dirty="0">
                <a:solidFill>
                  <a:srgbClr val="000000"/>
                </a:solidFill>
              </a:rPr>
              <a:t>ε</a:t>
            </a:r>
            <a:r>
              <a:rPr sz="1800" dirty="0">
                <a:solidFill>
                  <a:srgbClr val="000000"/>
                </a:solidFill>
              </a:rPr>
              <a:t>ω</a:t>
            </a:r>
            <a:r>
              <a:rPr sz="1800" spc="5" dirty="0">
                <a:solidFill>
                  <a:srgbClr val="000000"/>
                </a:solidFill>
              </a:rPr>
              <a:t>ρ</a:t>
            </a:r>
            <a:r>
              <a:rPr sz="1800" spc="-15" dirty="0">
                <a:solidFill>
                  <a:srgbClr val="000000"/>
                </a:solidFill>
              </a:rPr>
              <a:t>ί</a:t>
            </a:r>
            <a:r>
              <a:rPr sz="1800" spc="-10" dirty="0">
                <a:solidFill>
                  <a:srgbClr val="000000"/>
                </a:solidFill>
              </a:rPr>
              <a:t>ε</a:t>
            </a:r>
            <a:r>
              <a:rPr sz="1800" dirty="0">
                <a:solidFill>
                  <a:srgbClr val="000000"/>
                </a:solidFill>
              </a:rPr>
              <a:t>ς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π</a:t>
            </a:r>
            <a:r>
              <a:rPr sz="1800" spc="5" dirty="0">
                <a:solidFill>
                  <a:srgbClr val="000000"/>
                </a:solidFill>
              </a:rPr>
              <a:t>ρ</a:t>
            </a:r>
            <a:r>
              <a:rPr sz="1800" spc="-10" dirty="0">
                <a:solidFill>
                  <a:srgbClr val="000000"/>
                </a:solidFill>
              </a:rPr>
              <a:t>ο</a:t>
            </a:r>
            <a:r>
              <a:rPr sz="1800" dirty="0">
                <a:solidFill>
                  <a:srgbClr val="000000"/>
                </a:solidFill>
              </a:rPr>
              <a:t>σ</a:t>
            </a:r>
            <a:r>
              <a:rPr sz="1800" spc="-35" dirty="0">
                <a:solidFill>
                  <a:srgbClr val="000000"/>
                </a:solidFill>
              </a:rPr>
              <a:t>π</a:t>
            </a:r>
            <a:r>
              <a:rPr sz="1800" spc="-10" dirty="0">
                <a:solidFill>
                  <a:srgbClr val="000000"/>
                </a:solidFill>
              </a:rPr>
              <a:t>α</a:t>
            </a:r>
            <a:r>
              <a:rPr sz="1800" dirty="0">
                <a:solidFill>
                  <a:srgbClr val="000000"/>
                </a:solidFill>
              </a:rPr>
              <a:t>θ</a:t>
            </a:r>
            <a:r>
              <a:rPr sz="1800" spc="-10" dirty="0">
                <a:solidFill>
                  <a:srgbClr val="000000"/>
                </a:solidFill>
              </a:rPr>
              <a:t>ο</a:t>
            </a:r>
            <a:r>
              <a:rPr sz="1800" spc="-5" dirty="0">
                <a:solidFill>
                  <a:srgbClr val="000000"/>
                </a:solidFill>
              </a:rPr>
              <a:t>ύ</a:t>
            </a:r>
            <a:r>
              <a:rPr sz="1800" dirty="0">
                <a:solidFill>
                  <a:srgbClr val="000000"/>
                </a:solidFill>
              </a:rPr>
              <a:t>ν</a:t>
            </a:r>
            <a:r>
              <a:rPr sz="1800" spc="1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ν</a:t>
            </a:r>
            <a:r>
              <a:rPr sz="1800" dirty="0">
                <a:solidFill>
                  <a:srgbClr val="000000"/>
                </a:solidFill>
              </a:rPr>
              <a:t>α</a:t>
            </a:r>
            <a:r>
              <a:rPr sz="1800" spc="1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π</a:t>
            </a:r>
            <a:r>
              <a:rPr sz="1800" spc="5" dirty="0">
                <a:solidFill>
                  <a:srgbClr val="000000"/>
                </a:solidFill>
              </a:rPr>
              <a:t>ρ</a:t>
            </a:r>
            <a:r>
              <a:rPr sz="1800" spc="-10" dirty="0">
                <a:solidFill>
                  <a:srgbClr val="000000"/>
                </a:solidFill>
              </a:rPr>
              <a:t>ο</a:t>
            </a:r>
            <a:r>
              <a:rPr sz="1800" dirty="0">
                <a:solidFill>
                  <a:srgbClr val="000000"/>
                </a:solidFill>
              </a:rPr>
              <a:t>σ</a:t>
            </a:r>
            <a:r>
              <a:rPr sz="1800" spc="-10" dirty="0">
                <a:solidFill>
                  <a:srgbClr val="000000"/>
                </a:solidFill>
              </a:rPr>
              <a:t>φέ</a:t>
            </a:r>
            <a:r>
              <a:rPr sz="1800" spc="5" dirty="0">
                <a:solidFill>
                  <a:srgbClr val="000000"/>
                </a:solidFill>
              </a:rPr>
              <a:t>ρ</a:t>
            </a:r>
            <a:r>
              <a:rPr sz="1800" spc="-10" dirty="0">
                <a:solidFill>
                  <a:srgbClr val="000000"/>
                </a:solidFill>
              </a:rPr>
              <a:t>ο</a:t>
            </a:r>
            <a:r>
              <a:rPr sz="1800" spc="-5" dirty="0">
                <a:solidFill>
                  <a:srgbClr val="000000"/>
                </a:solidFill>
              </a:rPr>
              <a:t>υ</a:t>
            </a:r>
            <a:r>
              <a:rPr sz="1800" dirty="0">
                <a:solidFill>
                  <a:srgbClr val="000000"/>
                </a:solidFill>
              </a:rPr>
              <a:t>ν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spc="-35" dirty="0">
                <a:solidFill>
                  <a:srgbClr val="000000"/>
                </a:solidFill>
              </a:rPr>
              <a:t>λ</a:t>
            </a:r>
            <a:r>
              <a:rPr sz="1800" spc="-10" dirty="0">
                <a:solidFill>
                  <a:srgbClr val="000000"/>
                </a:solidFill>
              </a:rPr>
              <a:t>ο</a:t>
            </a:r>
            <a:r>
              <a:rPr sz="1800" dirty="0">
                <a:solidFill>
                  <a:srgbClr val="000000"/>
                </a:solidFill>
              </a:rPr>
              <a:t>γ</a:t>
            </a:r>
            <a:r>
              <a:rPr sz="1800" spc="-10" dirty="0">
                <a:solidFill>
                  <a:srgbClr val="000000"/>
                </a:solidFill>
              </a:rPr>
              <a:t>ι</a:t>
            </a:r>
            <a:r>
              <a:rPr sz="1800" spc="-25" dirty="0">
                <a:solidFill>
                  <a:srgbClr val="000000"/>
                </a:solidFill>
              </a:rPr>
              <a:t>κ</a:t>
            </a:r>
            <a:r>
              <a:rPr sz="1800" spc="-10" dirty="0">
                <a:solidFill>
                  <a:srgbClr val="000000"/>
                </a:solidFill>
              </a:rPr>
              <a:t>έ</a:t>
            </a:r>
            <a:r>
              <a:rPr sz="1800" dirty="0">
                <a:solidFill>
                  <a:srgbClr val="000000"/>
                </a:solidFill>
              </a:rPr>
              <a:t>ς</a:t>
            </a:r>
            <a:r>
              <a:rPr sz="1800" spc="3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ε</a:t>
            </a:r>
            <a:r>
              <a:rPr sz="1800" spc="5" dirty="0">
                <a:solidFill>
                  <a:srgbClr val="000000"/>
                </a:solidFill>
              </a:rPr>
              <a:t>ρ</a:t>
            </a:r>
            <a:r>
              <a:rPr sz="1800" spc="-10" dirty="0">
                <a:solidFill>
                  <a:srgbClr val="000000"/>
                </a:solidFill>
              </a:rPr>
              <a:t>μ</a:t>
            </a:r>
            <a:r>
              <a:rPr sz="1800" spc="-20" dirty="0">
                <a:solidFill>
                  <a:srgbClr val="000000"/>
                </a:solidFill>
              </a:rPr>
              <a:t>η</a:t>
            </a:r>
            <a:r>
              <a:rPr sz="1800" spc="-10" dirty="0">
                <a:solidFill>
                  <a:srgbClr val="000000"/>
                </a:solidFill>
              </a:rPr>
              <a:t>νείε</a:t>
            </a:r>
            <a:r>
              <a:rPr sz="1800" dirty="0">
                <a:solidFill>
                  <a:srgbClr val="000000"/>
                </a:solidFill>
              </a:rPr>
              <a:t>ς…</a:t>
            </a:r>
            <a:endParaRPr sz="1800"/>
          </a:p>
          <a:p>
            <a:pPr marL="52069" marR="1229360">
              <a:lnSpc>
                <a:spcPct val="150000"/>
              </a:lnSpc>
            </a:pPr>
            <a:r>
              <a:rPr sz="1800" spc="5" dirty="0">
                <a:solidFill>
                  <a:srgbClr val="000000"/>
                </a:solidFill>
              </a:rPr>
              <a:t>Ο</a:t>
            </a:r>
            <a:r>
              <a:rPr sz="1800" dirty="0">
                <a:solidFill>
                  <a:srgbClr val="000000"/>
                </a:solidFill>
              </a:rPr>
              <a:t>ι</a:t>
            </a:r>
            <a:r>
              <a:rPr sz="1800" spc="-3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θ</a:t>
            </a:r>
            <a:r>
              <a:rPr sz="1800" spc="-10" dirty="0">
                <a:solidFill>
                  <a:srgbClr val="000000"/>
                </a:solidFill>
              </a:rPr>
              <a:t>ε</a:t>
            </a:r>
            <a:r>
              <a:rPr sz="1800" dirty="0">
                <a:solidFill>
                  <a:srgbClr val="000000"/>
                </a:solidFill>
              </a:rPr>
              <a:t>ω</a:t>
            </a:r>
            <a:r>
              <a:rPr sz="1800" spc="5" dirty="0">
                <a:solidFill>
                  <a:srgbClr val="000000"/>
                </a:solidFill>
              </a:rPr>
              <a:t>ρ</a:t>
            </a:r>
            <a:r>
              <a:rPr sz="1800" spc="-15" dirty="0">
                <a:solidFill>
                  <a:srgbClr val="000000"/>
                </a:solidFill>
              </a:rPr>
              <a:t>ί</a:t>
            </a:r>
            <a:r>
              <a:rPr sz="1800" spc="-10" dirty="0">
                <a:solidFill>
                  <a:srgbClr val="000000"/>
                </a:solidFill>
              </a:rPr>
              <a:t>ε</a:t>
            </a:r>
            <a:r>
              <a:rPr sz="1800" dirty="0">
                <a:solidFill>
                  <a:srgbClr val="000000"/>
                </a:solidFill>
              </a:rPr>
              <a:t>ς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μ</a:t>
            </a:r>
            <a:r>
              <a:rPr sz="1800" spc="-10" dirty="0">
                <a:solidFill>
                  <a:srgbClr val="000000"/>
                </a:solidFill>
              </a:rPr>
              <a:t>ά</a:t>
            </a:r>
            <a:r>
              <a:rPr sz="1800" dirty="0">
                <a:solidFill>
                  <a:srgbClr val="000000"/>
                </a:solidFill>
              </a:rPr>
              <a:t>ς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ε</a:t>
            </a:r>
            <a:r>
              <a:rPr sz="1800" spc="-5" dirty="0">
                <a:solidFill>
                  <a:srgbClr val="000000"/>
                </a:solidFill>
              </a:rPr>
              <a:t>μ</a:t>
            </a:r>
            <a:r>
              <a:rPr sz="1800" spc="-10" dirty="0">
                <a:solidFill>
                  <a:srgbClr val="000000"/>
                </a:solidFill>
              </a:rPr>
              <a:t>πο</a:t>
            </a:r>
            <a:r>
              <a:rPr sz="1800" dirty="0">
                <a:solidFill>
                  <a:srgbClr val="000000"/>
                </a:solidFill>
              </a:rPr>
              <a:t>δ</a:t>
            </a:r>
            <a:r>
              <a:rPr sz="1800" spc="-15" dirty="0">
                <a:solidFill>
                  <a:srgbClr val="000000"/>
                </a:solidFill>
              </a:rPr>
              <a:t>ί</a:t>
            </a:r>
            <a:r>
              <a:rPr sz="1800" spc="-10" dirty="0">
                <a:solidFill>
                  <a:srgbClr val="000000"/>
                </a:solidFill>
              </a:rPr>
              <a:t>ζο</a:t>
            </a:r>
            <a:r>
              <a:rPr sz="1800" spc="-5" dirty="0">
                <a:solidFill>
                  <a:srgbClr val="000000"/>
                </a:solidFill>
              </a:rPr>
              <a:t>υ</a:t>
            </a:r>
            <a:r>
              <a:rPr sz="1800" dirty="0">
                <a:solidFill>
                  <a:srgbClr val="000000"/>
                </a:solidFill>
              </a:rPr>
              <a:t>ν</a:t>
            </a:r>
            <a:r>
              <a:rPr sz="1800" spc="3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ν</a:t>
            </a:r>
            <a:r>
              <a:rPr sz="1800" dirty="0">
                <a:solidFill>
                  <a:srgbClr val="000000"/>
                </a:solidFill>
              </a:rPr>
              <a:t>α</a:t>
            </a:r>
            <a:r>
              <a:rPr sz="1800" spc="15" dirty="0">
                <a:solidFill>
                  <a:srgbClr val="000000"/>
                </a:solidFill>
              </a:rPr>
              <a:t> </a:t>
            </a:r>
            <a:r>
              <a:rPr sz="1800" spc="-35" dirty="0">
                <a:solidFill>
                  <a:srgbClr val="000000"/>
                </a:solidFill>
              </a:rPr>
              <a:t>π</a:t>
            </a:r>
            <a:r>
              <a:rPr sz="1800" spc="-10" dirty="0">
                <a:solidFill>
                  <a:srgbClr val="000000"/>
                </a:solidFill>
              </a:rPr>
              <a:t>α</a:t>
            </a:r>
            <a:r>
              <a:rPr sz="1800" spc="5" dirty="0">
                <a:solidFill>
                  <a:srgbClr val="000000"/>
                </a:solidFill>
              </a:rPr>
              <a:t>ρ</a:t>
            </a:r>
            <a:r>
              <a:rPr sz="1800" spc="-35" dirty="0">
                <a:solidFill>
                  <a:srgbClr val="000000"/>
                </a:solidFill>
              </a:rPr>
              <a:t>α</a:t>
            </a:r>
            <a:r>
              <a:rPr sz="1800" dirty="0">
                <a:solidFill>
                  <a:srgbClr val="000000"/>
                </a:solidFill>
              </a:rPr>
              <a:t>σ</a:t>
            </a:r>
            <a:r>
              <a:rPr sz="1800" spc="-5" dirty="0">
                <a:solidFill>
                  <a:srgbClr val="000000"/>
                </a:solidFill>
              </a:rPr>
              <a:t>υ</a:t>
            </a:r>
            <a:r>
              <a:rPr sz="1800" spc="5" dirty="0">
                <a:solidFill>
                  <a:srgbClr val="000000"/>
                </a:solidFill>
              </a:rPr>
              <a:t>ρ</a:t>
            </a:r>
            <a:r>
              <a:rPr sz="1800" dirty="0">
                <a:solidFill>
                  <a:srgbClr val="000000"/>
                </a:solidFill>
              </a:rPr>
              <a:t>θ</a:t>
            </a:r>
            <a:r>
              <a:rPr sz="1800" spc="-10" dirty="0">
                <a:solidFill>
                  <a:srgbClr val="000000"/>
                </a:solidFill>
              </a:rPr>
              <a:t>ο</a:t>
            </a:r>
            <a:r>
              <a:rPr sz="1800" spc="-5" dirty="0">
                <a:solidFill>
                  <a:srgbClr val="000000"/>
                </a:solidFill>
              </a:rPr>
              <a:t>ύ</a:t>
            </a:r>
            <a:r>
              <a:rPr sz="1800" spc="-10" dirty="0">
                <a:solidFill>
                  <a:srgbClr val="000000"/>
                </a:solidFill>
              </a:rPr>
              <a:t>μ</a:t>
            </a:r>
            <a:r>
              <a:rPr sz="1800" dirty="0">
                <a:solidFill>
                  <a:srgbClr val="000000"/>
                </a:solidFill>
              </a:rPr>
              <a:t>ε</a:t>
            </a:r>
            <a:r>
              <a:rPr sz="1800" spc="1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απ</a:t>
            </a:r>
            <a:r>
              <a:rPr sz="1800" dirty="0">
                <a:solidFill>
                  <a:srgbClr val="000000"/>
                </a:solidFill>
              </a:rPr>
              <a:t>ό</a:t>
            </a:r>
            <a:r>
              <a:rPr sz="1800" spc="15" dirty="0">
                <a:solidFill>
                  <a:srgbClr val="000000"/>
                </a:solidFill>
              </a:rPr>
              <a:t> </a:t>
            </a:r>
            <a:r>
              <a:rPr sz="1800" spc="-15" dirty="0">
                <a:solidFill>
                  <a:srgbClr val="000000"/>
                </a:solidFill>
              </a:rPr>
              <a:t>τ</a:t>
            </a:r>
            <a:r>
              <a:rPr sz="1800" spc="-5" dirty="0">
                <a:solidFill>
                  <a:srgbClr val="000000"/>
                </a:solidFill>
              </a:rPr>
              <a:t>υ</a:t>
            </a:r>
            <a:r>
              <a:rPr sz="1800" spc="-45" dirty="0">
                <a:solidFill>
                  <a:srgbClr val="000000"/>
                </a:solidFill>
              </a:rPr>
              <a:t>χ</a:t>
            </a:r>
            <a:r>
              <a:rPr sz="1800" spc="-10" dirty="0">
                <a:solidFill>
                  <a:srgbClr val="000000"/>
                </a:solidFill>
              </a:rPr>
              <a:t>α</a:t>
            </a:r>
            <a:r>
              <a:rPr sz="1800" spc="-15" dirty="0">
                <a:solidFill>
                  <a:srgbClr val="000000"/>
                </a:solidFill>
              </a:rPr>
              <a:t>ί</a:t>
            </a:r>
            <a:r>
              <a:rPr sz="1800" dirty="0">
                <a:solidFill>
                  <a:srgbClr val="000000"/>
                </a:solidFill>
              </a:rPr>
              <a:t>α</a:t>
            </a:r>
            <a:r>
              <a:rPr sz="1800" spc="3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πε</a:t>
            </a:r>
            <a:r>
              <a:rPr sz="1800" spc="5" dirty="0">
                <a:solidFill>
                  <a:srgbClr val="000000"/>
                </a:solidFill>
              </a:rPr>
              <a:t>ρ</a:t>
            </a:r>
            <a:r>
              <a:rPr sz="1800" spc="-15" dirty="0">
                <a:solidFill>
                  <a:srgbClr val="000000"/>
                </a:solidFill>
              </a:rPr>
              <a:t>ι</a:t>
            </a:r>
            <a:r>
              <a:rPr sz="1800" spc="25" dirty="0">
                <a:solidFill>
                  <a:srgbClr val="000000"/>
                </a:solidFill>
              </a:rPr>
              <a:t>σ</a:t>
            </a:r>
            <a:r>
              <a:rPr sz="1800" spc="-35" dirty="0">
                <a:solidFill>
                  <a:srgbClr val="000000"/>
                </a:solidFill>
              </a:rPr>
              <a:t>τ</a:t>
            </a:r>
            <a:r>
              <a:rPr sz="1800" spc="-10" dirty="0">
                <a:solidFill>
                  <a:srgbClr val="000000"/>
                </a:solidFill>
              </a:rPr>
              <a:t>α</a:t>
            </a:r>
            <a:r>
              <a:rPr sz="1800" spc="-15" dirty="0">
                <a:solidFill>
                  <a:srgbClr val="000000"/>
                </a:solidFill>
              </a:rPr>
              <a:t>τι</a:t>
            </a:r>
            <a:r>
              <a:rPr sz="1800" spc="-50" dirty="0">
                <a:solidFill>
                  <a:srgbClr val="000000"/>
                </a:solidFill>
              </a:rPr>
              <a:t>κ</a:t>
            </a:r>
            <a:r>
              <a:rPr sz="1800" spc="-15" dirty="0">
                <a:solidFill>
                  <a:srgbClr val="000000"/>
                </a:solidFill>
              </a:rPr>
              <a:t>ά</a:t>
            </a:r>
            <a:r>
              <a:rPr sz="1800" dirty="0">
                <a:solidFill>
                  <a:srgbClr val="000000"/>
                </a:solidFill>
              </a:rPr>
              <a:t>. </a:t>
            </a:r>
            <a:r>
              <a:rPr sz="1800" spc="5" dirty="0">
                <a:solidFill>
                  <a:srgbClr val="000000"/>
                </a:solidFill>
              </a:rPr>
              <a:t>Ο</a:t>
            </a:r>
            <a:r>
              <a:rPr sz="1800" dirty="0">
                <a:solidFill>
                  <a:srgbClr val="000000"/>
                </a:solidFill>
              </a:rPr>
              <a:t>ι</a:t>
            </a:r>
            <a:r>
              <a:rPr sz="1800" spc="-3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θ</a:t>
            </a:r>
            <a:r>
              <a:rPr sz="1800" spc="-10" dirty="0">
                <a:solidFill>
                  <a:srgbClr val="000000"/>
                </a:solidFill>
              </a:rPr>
              <a:t>ε</a:t>
            </a:r>
            <a:r>
              <a:rPr sz="1800" dirty="0">
                <a:solidFill>
                  <a:srgbClr val="000000"/>
                </a:solidFill>
              </a:rPr>
              <a:t>ω</a:t>
            </a:r>
            <a:r>
              <a:rPr sz="1800" spc="5" dirty="0">
                <a:solidFill>
                  <a:srgbClr val="000000"/>
                </a:solidFill>
              </a:rPr>
              <a:t>ρ</a:t>
            </a:r>
            <a:r>
              <a:rPr sz="1800" spc="-15" dirty="0">
                <a:solidFill>
                  <a:srgbClr val="000000"/>
                </a:solidFill>
              </a:rPr>
              <a:t>ί</a:t>
            </a:r>
            <a:r>
              <a:rPr sz="1800" spc="-10" dirty="0">
                <a:solidFill>
                  <a:srgbClr val="000000"/>
                </a:solidFill>
              </a:rPr>
              <a:t>ε</a:t>
            </a:r>
            <a:r>
              <a:rPr sz="1800" dirty="0">
                <a:solidFill>
                  <a:srgbClr val="000000"/>
                </a:solidFill>
              </a:rPr>
              <a:t>ς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ε</a:t>
            </a:r>
            <a:r>
              <a:rPr sz="1800" dirty="0">
                <a:solidFill>
                  <a:srgbClr val="000000"/>
                </a:solidFill>
              </a:rPr>
              <a:t>ξ</a:t>
            </a:r>
            <a:r>
              <a:rPr sz="1800" spc="-20" dirty="0">
                <a:solidFill>
                  <a:srgbClr val="000000"/>
                </a:solidFill>
              </a:rPr>
              <a:t>η</a:t>
            </a:r>
            <a:r>
              <a:rPr sz="1800" dirty="0">
                <a:solidFill>
                  <a:srgbClr val="000000"/>
                </a:solidFill>
              </a:rPr>
              <a:t>γ</a:t>
            </a:r>
            <a:r>
              <a:rPr sz="1800" spc="-10" dirty="0">
                <a:solidFill>
                  <a:srgbClr val="000000"/>
                </a:solidFill>
              </a:rPr>
              <a:t>ο</a:t>
            </a:r>
            <a:r>
              <a:rPr sz="1800" spc="-5" dirty="0">
                <a:solidFill>
                  <a:srgbClr val="000000"/>
                </a:solidFill>
              </a:rPr>
              <a:t>ύ</a:t>
            </a:r>
            <a:r>
              <a:rPr sz="1800" dirty="0">
                <a:solidFill>
                  <a:srgbClr val="000000"/>
                </a:solidFill>
              </a:rPr>
              <a:t>ν</a:t>
            </a:r>
            <a:r>
              <a:rPr sz="1800" spc="-15" dirty="0">
                <a:solidFill>
                  <a:srgbClr val="000000"/>
                </a:solidFill>
              </a:rPr>
              <a:t> </a:t>
            </a:r>
            <a:r>
              <a:rPr sz="1800" spc="-35" dirty="0">
                <a:solidFill>
                  <a:srgbClr val="000000"/>
                </a:solidFill>
              </a:rPr>
              <a:t>π</a:t>
            </a:r>
            <a:r>
              <a:rPr sz="1800" spc="-10" dirty="0">
                <a:solidFill>
                  <a:srgbClr val="000000"/>
                </a:solidFill>
              </a:rPr>
              <a:t>α</a:t>
            </a:r>
            <a:r>
              <a:rPr sz="1800" spc="5" dirty="0">
                <a:solidFill>
                  <a:srgbClr val="000000"/>
                </a:solidFill>
              </a:rPr>
              <a:t>ρ</a:t>
            </a:r>
            <a:r>
              <a:rPr sz="1800" spc="-10" dirty="0">
                <a:solidFill>
                  <a:srgbClr val="000000"/>
                </a:solidFill>
              </a:rPr>
              <a:t>α</a:t>
            </a:r>
            <a:r>
              <a:rPr sz="1800" spc="-15" dirty="0">
                <a:solidFill>
                  <a:srgbClr val="000000"/>
                </a:solidFill>
              </a:rPr>
              <a:t>τ</a:t>
            </a:r>
            <a:r>
              <a:rPr sz="1800" dirty="0">
                <a:solidFill>
                  <a:srgbClr val="000000"/>
                </a:solidFill>
              </a:rPr>
              <a:t>η</a:t>
            </a:r>
            <a:r>
              <a:rPr sz="1800" spc="5" dirty="0">
                <a:solidFill>
                  <a:srgbClr val="000000"/>
                </a:solidFill>
              </a:rPr>
              <a:t>ρ</a:t>
            </a:r>
            <a:r>
              <a:rPr sz="1800" dirty="0">
                <a:solidFill>
                  <a:srgbClr val="000000"/>
                </a:solidFill>
              </a:rPr>
              <a:t>η</a:t>
            </a:r>
            <a:r>
              <a:rPr sz="1800" spc="-5" dirty="0">
                <a:solidFill>
                  <a:srgbClr val="000000"/>
                </a:solidFill>
              </a:rPr>
              <a:t>μ</a:t>
            </a:r>
            <a:r>
              <a:rPr sz="1800" spc="-10" dirty="0">
                <a:solidFill>
                  <a:srgbClr val="000000"/>
                </a:solidFill>
              </a:rPr>
              <a:t>έν</a:t>
            </a:r>
            <a:r>
              <a:rPr sz="1800" dirty="0">
                <a:solidFill>
                  <a:srgbClr val="000000"/>
                </a:solidFill>
              </a:rPr>
              <a:t>α</a:t>
            </a:r>
            <a:r>
              <a:rPr sz="1800" spc="3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μ</a:t>
            </a:r>
            <a:r>
              <a:rPr sz="1800" spc="-10" dirty="0">
                <a:solidFill>
                  <a:srgbClr val="000000"/>
                </a:solidFill>
              </a:rPr>
              <a:t>ο</a:t>
            </a:r>
            <a:r>
              <a:rPr sz="1800" spc="-15" dirty="0">
                <a:solidFill>
                  <a:srgbClr val="000000"/>
                </a:solidFill>
              </a:rPr>
              <a:t>τί</a:t>
            </a:r>
            <a:r>
              <a:rPr sz="1800" dirty="0">
                <a:solidFill>
                  <a:srgbClr val="000000"/>
                </a:solidFill>
              </a:rPr>
              <a:t>β</a:t>
            </a:r>
            <a:r>
              <a:rPr sz="1800" spc="-15" dirty="0">
                <a:solidFill>
                  <a:srgbClr val="000000"/>
                </a:solidFill>
              </a:rPr>
              <a:t>α</a:t>
            </a:r>
            <a:r>
              <a:rPr sz="1800" dirty="0">
                <a:solidFill>
                  <a:srgbClr val="000000"/>
                </a:solidFill>
              </a:rPr>
              <a:t>.</a:t>
            </a:r>
            <a:endParaRPr sz="1800"/>
          </a:p>
          <a:p>
            <a:pPr marL="52069">
              <a:lnSpc>
                <a:spcPct val="100000"/>
              </a:lnSpc>
              <a:spcBef>
                <a:spcPts val="1080"/>
              </a:spcBef>
            </a:pPr>
            <a:r>
              <a:rPr sz="1800" spc="5" dirty="0">
                <a:solidFill>
                  <a:srgbClr val="000000"/>
                </a:solidFill>
              </a:rPr>
              <a:t>Ο</a:t>
            </a:r>
            <a:r>
              <a:rPr sz="1800" dirty="0">
                <a:solidFill>
                  <a:srgbClr val="000000"/>
                </a:solidFill>
              </a:rPr>
              <a:t>ι</a:t>
            </a:r>
            <a:r>
              <a:rPr sz="1800" spc="-3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θ</a:t>
            </a:r>
            <a:r>
              <a:rPr sz="1800" spc="-10" dirty="0">
                <a:solidFill>
                  <a:srgbClr val="000000"/>
                </a:solidFill>
              </a:rPr>
              <a:t>ε</a:t>
            </a:r>
            <a:r>
              <a:rPr sz="1800" dirty="0">
                <a:solidFill>
                  <a:srgbClr val="000000"/>
                </a:solidFill>
              </a:rPr>
              <a:t>ω</a:t>
            </a:r>
            <a:r>
              <a:rPr sz="1800" spc="5" dirty="0">
                <a:solidFill>
                  <a:srgbClr val="000000"/>
                </a:solidFill>
              </a:rPr>
              <a:t>ρ</a:t>
            </a:r>
            <a:r>
              <a:rPr sz="1800" spc="-15" dirty="0">
                <a:solidFill>
                  <a:srgbClr val="000000"/>
                </a:solidFill>
              </a:rPr>
              <a:t>ί</a:t>
            </a:r>
            <a:r>
              <a:rPr sz="1800" spc="-10" dirty="0">
                <a:solidFill>
                  <a:srgbClr val="000000"/>
                </a:solidFill>
              </a:rPr>
              <a:t>ε</a:t>
            </a:r>
            <a:r>
              <a:rPr sz="1800" dirty="0">
                <a:solidFill>
                  <a:srgbClr val="000000"/>
                </a:solidFill>
              </a:rPr>
              <a:t>ς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δ</a:t>
            </a:r>
            <a:r>
              <a:rPr sz="1800" spc="-15" dirty="0">
                <a:solidFill>
                  <a:srgbClr val="000000"/>
                </a:solidFill>
              </a:rPr>
              <a:t>ι</a:t>
            </a:r>
            <a:r>
              <a:rPr sz="1800" spc="-10" dirty="0">
                <a:solidFill>
                  <a:srgbClr val="000000"/>
                </a:solidFill>
              </a:rPr>
              <a:t>α</a:t>
            </a:r>
            <a:r>
              <a:rPr sz="1800" spc="-5" dirty="0">
                <a:solidFill>
                  <a:srgbClr val="000000"/>
                </a:solidFill>
              </a:rPr>
              <a:t>μ</a:t>
            </a:r>
            <a:r>
              <a:rPr sz="1800" spc="-10" dirty="0">
                <a:solidFill>
                  <a:srgbClr val="000000"/>
                </a:solidFill>
              </a:rPr>
              <a:t>ο</a:t>
            </a:r>
            <a:r>
              <a:rPr sz="1800" spc="5" dirty="0">
                <a:solidFill>
                  <a:srgbClr val="000000"/>
                </a:solidFill>
              </a:rPr>
              <a:t>ρ</a:t>
            </a:r>
            <a:r>
              <a:rPr sz="1800" spc="-10" dirty="0">
                <a:solidFill>
                  <a:srgbClr val="000000"/>
                </a:solidFill>
              </a:rPr>
              <a:t>φ</a:t>
            </a:r>
            <a:r>
              <a:rPr sz="1800" dirty="0">
                <a:solidFill>
                  <a:srgbClr val="000000"/>
                </a:solidFill>
              </a:rPr>
              <a:t>ώ</a:t>
            </a:r>
            <a:r>
              <a:rPr sz="1800" spc="-10" dirty="0">
                <a:solidFill>
                  <a:srgbClr val="000000"/>
                </a:solidFill>
              </a:rPr>
              <a:t>νο</a:t>
            </a:r>
            <a:r>
              <a:rPr sz="1800" spc="-5" dirty="0">
                <a:solidFill>
                  <a:srgbClr val="000000"/>
                </a:solidFill>
              </a:rPr>
              <a:t>υ</a:t>
            </a:r>
            <a:r>
              <a:rPr sz="1800" dirty="0">
                <a:solidFill>
                  <a:srgbClr val="000000"/>
                </a:solidFill>
              </a:rPr>
              <a:t>ν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spc="-50" dirty="0">
                <a:solidFill>
                  <a:srgbClr val="000000"/>
                </a:solidFill>
              </a:rPr>
              <a:t>κ</a:t>
            </a:r>
            <a:r>
              <a:rPr sz="1800" spc="-10" dirty="0">
                <a:solidFill>
                  <a:srgbClr val="000000"/>
                </a:solidFill>
              </a:rPr>
              <a:t>α</a:t>
            </a:r>
            <a:r>
              <a:rPr sz="1800" dirty="0">
                <a:solidFill>
                  <a:srgbClr val="000000"/>
                </a:solidFill>
              </a:rPr>
              <a:t>ι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spc="-50" dirty="0">
                <a:solidFill>
                  <a:srgbClr val="000000"/>
                </a:solidFill>
              </a:rPr>
              <a:t>κ</a:t>
            </a:r>
            <a:r>
              <a:rPr sz="1800" spc="-10" dirty="0">
                <a:solidFill>
                  <a:srgbClr val="000000"/>
                </a:solidFill>
              </a:rPr>
              <a:t>α</a:t>
            </a:r>
            <a:r>
              <a:rPr sz="1800" spc="-15" dirty="0">
                <a:solidFill>
                  <a:srgbClr val="000000"/>
                </a:solidFill>
              </a:rPr>
              <a:t>τ</a:t>
            </a:r>
            <a:r>
              <a:rPr sz="1800" spc="-10" dirty="0">
                <a:solidFill>
                  <a:srgbClr val="000000"/>
                </a:solidFill>
              </a:rPr>
              <a:t>ε</a:t>
            </a:r>
            <a:r>
              <a:rPr sz="1800" spc="-5" dirty="0">
                <a:solidFill>
                  <a:srgbClr val="000000"/>
                </a:solidFill>
              </a:rPr>
              <a:t>υ</a:t>
            </a:r>
            <a:r>
              <a:rPr sz="1800" dirty="0">
                <a:solidFill>
                  <a:srgbClr val="000000"/>
                </a:solidFill>
              </a:rPr>
              <a:t>θ</a:t>
            </a:r>
            <a:r>
              <a:rPr sz="1800" spc="-5" dirty="0">
                <a:solidFill>
                  <a:srgbClr val="000000"/>
                </a:solidFill>
              </a:rPr>
              <a:t>ύ</a:t>
            </a:r>
            <a:r>
              <a:rPr sz="1800" spc="-10" dirty="0">
                <a:solidFill>
                  <a:srgbClr val="000000"/>
                </a:solidFill>
              </a:rPr>
              <a:t>νο</a:t>
            </a:r>
            <a:r>
              <a:rPr sz="1800" spc="-5" dirty="0">
                <a:solidFill>
                  <a:srgbClr val="000000"/>
                </a:solidFill>
              </a:rPr>
              <a:t>υ</a:t>
            </a:r>
            <a:r>
              <a:rPr sz="1800" dirty="0">
                <a:solidFill>
                  <a:srgbClr val="000000"/>
                </a:solidFill>
              </a:rPr>
              <a:t>ν</a:t>
            </a:r>
            <a:r>
              <a:rPr sz="1800" spc="35" dirty="0">
                <a:solidFill>
                  <a:srgbClr val="000000"/>
                </a:solidFill>
              </a:rPr>
              <a:t> </a:t>
            </a:r>
            <a:r>
              <a:rPr sz="1800" spc="-35" dirty="0">
                <a:solidFill>
                  <a:srgbClr val="000000"/>
                </a:solidFill>
              </a:rPr>
              <a:t>τ</a:t>
            </a:r>
            <a:r>
              <a:rPr sz="1800" dirty="0">
                <a:solidFill>
                  <a:srgbClr val="000000"/>
                </a:solidFill>
              </a:rPr>
              <a:t>α</a:t>
            </a:r>
            <a:r>
              <a:rPr sz="1800" spc="1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ε</a:t>
            </a:r>
            <a:r>
              <a:rPr sz="1800" spc="5" dirty="0">
                <a:solidFill>
                  <a:srgbClr val="000000"/>
                </a:solidFill>
              </a:rPr>
              <a:t>ρ</a:t>
            </a:r>
            <a:r>
              <a:rPr sz="1800" spc="-10" dirty="0">
                <a:solidFill>
                  <a:srgbClr val="000000"/>
                </a:solidFill>
              </a:rPr>
              <a:t>ε</a:t>
            </a:r>
            <a:r>
              <a:rPr sz="1800" spc="-5" dirty="0">
                <a:solidFill>
                  <a:srgbClr val="000000"/>
                </a:solidFill>
              </a:rPr>
              <a:t>υ</a:t>
            </a:r>
            <a:r>
              <a:rPr sz="1800" spc="-10" dirty="0">
                <a:solidFill>
                  <a:srgbClr val="000000"/>
                </a:solidFill>
              </a:rPr>
              <a:t>ν</a:t>
            </a:r>
            <a:r>
              <a:rPr sz="1800" spc="-20" dirty="0">
                <a:solidFill>
                  <a:srgbClr val="000000"/>
                </a:solidFill>
              </a:rPr>
              <a:t>η</a:t>
            </a:r>
            <a:r>
              <a:rPr sz="1800" spc="-15" dirty="0">
                <a:solidFill>
                  <a:srgbClr val="000000"/>
                </a:solidFill>
              </a:rPr>
              <a:t>τ</a:t>
            </a:r>
            <a:r>
              <a:rPr sz="1800" spc="-10" dirty="0">
                <a:solidFill>
                  <a:srgbClr val="000000"/>
                </a:solidFill>
              </a:rPr>
              <a:t>ι</a:t>
            </a:r>
            <a:r>
              <a:rPr sz="1800" spc="-50" dirty="0">
                <a:solidFill>
                  <a:srgbClr val="000000"/>
                </a:solidFill>
              </a:rPr>
              <a:t>κ</a:t>
            </a:r>
            <a:r>
              <a:rPr sz="1800" dirty="0">
                <a:solidFill>
                  <a:srgbClr val="000000"/>
                </a:solidFill>
              </a:rPr>
              <a:t>ά</a:t>
            </a:r>
            <a:r>
              <a:rPr sz="1800" spc="3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ε</a:t>
            </a:r>
            <a:r>
              <a:rPr sz="1800" spc="20" dirty="0">
                <a:solidFill>
                  <a:srgbClr val="000000"/>
                </a:solidFill>
              </a:rPr>
              <a:t>γ</a:t>
            </a:r>
            <a:r>
              <a:rPr sz="1800" spc="-20" dirty="0">
                <a:solidFill>
                  <a:srgbClr val="000000"/>
                </a:solidFill>
              </a:rPr>
              <a:t>χ</a:t>
            </a:r>
            <a:r>
              <a:rPr sz="1800" spc="-10" dirty="0">
                <a:solidFill>
                  <a:srgbClr val="000000"/>
                </a:solidFill>
              </a:rPr>
              <a:t>ε</a:t>
            </a:r>
            <a:r>
              <a:rPr sz="1800" spc="-15" dirty="0">
                <a:solidFill>
                  <a:srgbClr val="000000"/>
                </a:solidFill>
              </a:rPr>
              <a:t>ι</a:t>
            </a:r>
            <a:r>
              <a:rPr sz="1800" spc="5" dirty="0">
                <a:solidFill>
                  <a:srgbClr val="000000"/>
                </a:solidFill>
              </a:rPr>
              <a:t>ρ</a:t>
            </a:r>
            <a:r>
              <a:rPr sz="1800" dirty="0">
                <a:solidFill>
                  <a:srgbClr val="000000"/>
                </a:solidFill>
              </a:rPr>
              <a:t>ή</a:t>
            </a:r>
            <a:r>
              <a:rPr sz="1800" spc="-10" dirty="0">
                <a:solidFill>
                  <a:srgbClr val="000000"/>
                </a:solidFill>
              </a:rPr>
              <a:t>μα</a:t>
            </a:r>
            <a:r>
              <a:rPr sz="1800" spc="-35" dirty="0">
                <a:solidFill>
                  <a:srgbClr val="000000"/>
                </a:solidFill>
              </a:rPr>
              <a:t>τ</a:t>
            </a:r>
            <a:r>
              <a:rPr sz="1800" spc="-15" dirty="0">
                <a:solidFill>
                  <a:srgbClr val="000000"/>
                </a:solidFill>
              </a:rPr>
              <a:t>α</a:t>
            </a:r>
            <a:r>
              <a:rPr sz="1800" dirty="0">
                <a:solidFill>
                  <a:srgbClr val="000000"/>
                </a:solidFill>
              </a:rPr>
              <a:t>.</a:t>
            </a:r>
            <a:endParaRPr sz="1800"/>
          </a:p>
          <a:p>
            <a:pPr marL="52069" marR="508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000000"/>
                </a:solidFill>
              </a:rPr>
              <a:t>Η</a:t>
            </a:r>
            <a:r>
              <a:rPr sz="1800" spc="4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Τ</a:t>
            </a:r>
            <a:r>
              <a:rPr sz="1800" spc="5" dirty="0">
                <a:solidFill>
                  <a:srgbClr val="000000"/>
                </a:solidFill>
              </a:rPr>
              <a:t>Ε</a:t>
            </a:r>
            <a:r>
              <a:rPr sz="1800" spc="-120" dirty="0">
                <a:solidFill>
                  <a:srgbClr val="000000"/>
                </a:solidFill>
              </a:rPr>
              <a:t>Ρ</a:t>
            </a:r>
            <a:r>
              <a:rPr sz="1800" spc="-10" dirty="0">
                <a:solidFill>
                  <a:srgbClr val="000000"/>
                </a:solidFill>
              </a:rPr>
              <a:t>ΑΣ</a:t>
            </a:r>
            <a:r>
              <a:rPr sz="1800" spc="-5" dirty="0">
                <a:solidFill>
                  <a:srgbClr val="000000"/>
                </a:solidFill>
              </a:rPr>
              <a:t>Τ</a:t>
            </a:r>
            <a:r>
              <a:rPr sz="1800" dirty="0">
                <a:solidFill>
                  <a:srgbClr val="000000"/>
                </a:solidFill>
              </a:rPr>
              <a:t>ΙΑ</a:t>
            </a:r>
            <a:r>
              <a:rPr sz="1800" spc="3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Σ</a:t>
            </a:r>
            <a:r>
              <a:rPr sz="1800" dirty="0">
                <a:solidFill>
                  <a:srgbClr val="000000"/>
                </a:solidFill>
              </a:rPr>
              <a:t>η</a:t>
            </a:r>
            <a:r>
              <a:rPr sz="1800" spc="15" dirty="0">
                <a:solidFill>
                  <a:srgbClr val="000000"/>
                </a:solidFill>
              </a:rPr>
              <a:t>μ</a:t>
            </a:r>
            <a:r>
              <a:rPr sz="1800" spc="-35" dirty="0">
                <a:solidFill>
                  <a:srgbClr val="000000"/>
                </a:solidFill>
              </a:rPr>
              <a:t>α</a:t>
            </a:r>
            <a:r>
              <a:rPr sz="1800" dirty="0">
                <a:solidFill>
                  <a:srgbClr val="000000"/>
                </a:solidFill>
              </a:rPr>
              <a:t>σ</a:t>
            </a:r>
            <a:r>
              <a:rPr sz="1800" spc="-15" dirty="0">
                <a:solidFill>
                  <a:srgbClr val="000000"/>
                </a:solidFill>
              </a:rPr>
              <a:t>ί</a:t>
            </a:r>
            <a:r>
              <a:rPr sz="1800" dirty="0">
                <a:solidFill>
                  <a:srgbClr val="000000"/>
                </a:solidFill>
              </a:rPr>
              <a:t>α</a:t>
            </a:r>
            <a:r>
              <a:rPr sz="1800" spc="65" dirty="0">
                <a:solidFill>
                  <a:srgbClr val="000000"/>
                </a:solidFill>
              </a:rPr>
              <a:t> </a:t>
            </a:r>
            <a:r>
              <a:rPr sz="1800" spc="-35" dirty="0">
                <a:solidFill>
                  <a:srgbClr val="000000"/>
                </a:solidFill>
              </a:rPr>
              <a:t>τ</a:t>
            </a:r>
            <a:r>
              <a:rPr sz="1800" spc="-10" dirty="0">
                <a:solidFill>
                  <a:srgbClr val="000000"/>
                </a:solidFill>
              </a:rPr>
              <a:t>ο</a:t>
            </a:r>
            <a:r>
              <a:rPr sz="1800" dirty="0">
                <a:solidFill>
                  <a:srgbClr val="000000"/>
                </a:solidFill>
              </a:rPr>
              <a:t>υ</a:t>
            </a:r>
            <a:r>
              <a:rPr sz="1800" spc="65" dirty="0">
                <a:solidFill>
                  <a:srgbClr val="000000"/>
                </a:solidFill>
              </a:rPr>
              <a:t> </a:t>
            </a:r>
            <a:r>
              <a:rPr sz="1800" spc="15" dirty="0">
                <a:solidFill>
                  <a:srgbClr val="000000"/>
                </a:solidFill>
              </a:rPr>
              <a:t>Σ</a:t>
            </a:r>
            <a:r>
              <a:rPr sz="1800" spc="-35" dirty="0">
                <a:solidFill>
                  <a:srgbClr val="000000"/>
                </a:solidFill>
              </a:rPr>
              <a:t>τα</a:t>
            </a:r>
            <a:r>
              <a:rPr sz="1800" spc="20" dirty="0">
                <a:solidFill>
                  <a:srgbClr val="000000"/>
                </a:solidFill>
              </a:rPr>
              <a:t>δ</a:t>
            </a:r>
            <a:r>
              <a:rPr sz="1800" spc="-10" dirty="0">
                <a:solidFill>
                  <a:srgbClr val="000000"/>
                </a:solidFill>
              </a:rPr>
              <a:t>ί</a:t>
            </a:r>
            <a:r>
              <a:rPr sz="1800" spc="10" dirty="0">
                <a:solidFill>
                  <a:srgbClr val="000000"/>
                </a:solidFill>
              </a:rPr>
              <a:t>ο</a:t>
            </a:r>
            <a:r>
              <a:rPr sz="1800" dirty="0">
                <a:solidFill>
                  <a:srgbClr val="000000"/>
                </a:solidFill>
              </a:rPr>
              <a:t>υ</a:t>
            </a:r>
            <a:r>
              <a:rPr sz="1800" spc="4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2</a:t>
            </a:r>
            <a:r>
              <a:rPr sz="1800" spc="-10" dirty="0">
                <a:solidFill>
                  <a:srgbClr val="000000"/>
                </a:solidFill>
              </a:rPr>
              <a:t>…</a:t>
            </a:r>
            <a:r>
              <a:rPr sz="1800" spc="-5" dirty="0">
                <a:solidFill>
                  <a:srgbClr val="000000"/>
                </a:solidFill>
              </a:rPr>
              <a:t>Β</a:t>
            </a:r>
            <a:r>
              <a:rPr sz="1800" spc="-10" dirty="0">
                <a:solidFill>
                  <a:srgbClr val="000000"/>
                </a:solidFill>
              </a:rPr>
              <a:t>ι</a:t>
            </a:r>
            <a:r>
              <a:rPr sz="1800" spc="25" dirty="0">
                <a:solidFill>
                  <a:srgbClr val="000000"/>
                </a:solidFill>
              </a:rPr>
              <a:t>β</a:t>
            </a:r>
            <a:r>
              <a:rPr sz="1800" spc="-35" dirty="0">
                <a:solidFill>
                  <a:srgbClr val="000000"/>
                </a:solidFill>
              </a:rPr>
              <a:t>λ</a:t>
            </a:r>
            <a:r>
              <a:rPr sz="1800" spc="-15" dirty="0">
                <a:solidFill>
                  <a:srgbClr val="000000"/>
                </a:solidFill>
              </a:rPr>
              <a:t>ι</a:t>
            </a:r>
            <a:r>
              <a:rPr sz="1800" spc="-10" dirty="0">
                <a:solidFill>
                  <a:srgbClr val="000000"/>
                </a:solidFill>
              </a:rPr>
              <a:t>ο</a:t>
            </a:r>
            <a:r>
              <a:rPr sz="1800" spc="-25" dirty="0">
                <a:solidFill>
                  <a:srgbClr val="000000"/>
                </a:solidFill>
              </a:rPr>
              <a:t>γ</a:t>
            </a:r>
            <a:r>
              <a:rPr sz="1800" spc="5" dirty="0">
                <a:solidFill>
                  <a:srgbClr val="000000"/>
                </a:solidFill>
              </a:rPr>
              <a:t>ρ</a:t>
            </a:r>
            <a:r>
              <a:rPr sz="1800" spc="15" dirty="0">
                <a:solidFill>
                  <a:srgbClr val="000000"/>
                </a:solidFill>
              </a:rPr>
              <a:t>α</a:t>
            </a:r>
            <a:r>
              <a:rPr sz="1800" spc="-10" dirty="0">
                <a:solidFill>
                  <a:srgbClr val="000000"/>
                </a:solidFill>
              </a:rPr>
              <a:t>φι</a:t>
            </a:r>
            <a:r>
              <a:rPr sz="1800" dirty="0">
                <a:solidFill>
                  <a:srgbClr val="000000"/>
                </a:solidFill>
              </a:rPr>
              <a:t>κή,</a:t>
            </a:r>
            <a:r>
              <a:rPr sz="1800" spc="35" dirty="0">
                <a:solidFill>
                  <a:srgbClr val="000000"/>
                </a:solidFill>
              </a:rPr>
              <a:t> </a:t>
            </a:r>
            <a:r>
              <a:rPr sz="1800" spc="20" dirty="0">
                <a:solidFill>
                  <a:srgbClr val="000000"/>
                </a:solidFill>
              </a:rPr>
              <a:t>δ</a:t>
            </a:r>
            <a:r>
              <a:rPr sz="1800" spc="-10" dirty="0">
                <a:solidFill>
                  <a:srgbClr val="000000"/>
                </a:solidFill>
              </a:rPr>
              <a:t>ε</a:t>
            </a:r>
            <a:r>
              <a:rPr sz="1800" spc="15" dirty="0">
                <a:solidFill>
                  <a:srgbClr val="000000"/>
                </a:solidFill>
              </a:rPr>
              <a:t>υ</a:t>
            </a:r>
            <a:r>
              <a:rPr sz="1800" spc="-15" dirty="0">
                <a:solidFill>
                  <a:srgbClr val="000000"/>
                </a:solidFill>
              </a:rPr>
              <a:t>τ</a:t>
            </a:r>
            <a:r>
              <a:rPr sz="1800" spc="-10" dirty="0">
                <a:solidFill>
                  <a:srgbClr val="000000"/>
                </a:solidFill>
              </a:rPr>
              <a:t>ε</a:t>
            </a:r>
            <a:r>
              <a:rPr sz="1800" spc="5" dirty="0">
                <a:solidFill>
                  <a:srgbClr val="000000"/>
                </a:solidFill>
              </a:rPr>
              <a:t>ρ</a:t>
            </a:r>
            <a:r>
              <a:rPr sz="1800" spc="-10" dirty="0">
                <a:solidFill>
                  <a:srgbClr val="000000"/>
                </a:solidFill>
              </a:rPr>
              <a:t>ο</a:t>
            </a:r>
            <a:r>
              <a:rPr sz="1800" dirty="0">
                <a:solidFill>
                  <a:srgbClr val="000000"/>
                </a:solidFill>
              </a:rPr>
              <a:t>γ</a:t>
            </a:r>
            <a:r>
              <a:rPr sz="1800" spc="10" dirty="0">
                <a:solidFill>
                  <a:srgbClr val="000000"/>
                </a:solidFill>
              </a:rPr>
              <a:t>ε</a:t>
            </a:r>
            <a:r>
              <a:rPr sz="1800" spc="-10" dirty="0">
                <a:solidFill>
                  <a:srgbClr val="000000"/>
                </a:solidFill>
              </a:rPr>
              <a:t>ν</a:t>
            </a:r>
            <a:r>
              <a:rPr sz="1800" dirty="0">
                <a:solidFill>
                  <a:srgbClr val="000000"/>
                </a:solidFill>
              </a:rPr>
              <a:t>ής</a:t>
            </a:r>
            <a:r>
              <a:rPr sz="1800" spc="6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έ</a:t>
            </a:r>
            <a:r>
              <a:rPr sz="1800" spc="5" dirty="0">
                <a:solidFill>
                  <a:srgbClr val="000000"/>
                </a:solidFill>
              </a:rPr>
              <a:t>ρ</a:t>
            </a:r>
            <a:r>
              <a:rPr sz="1800" spc="-10" dirty="0">
                <a:solidFill>
                  <a:srgbClr val="000000"/>
                </a:solidFill>
              </a:rPr>
              <a:t>ε</a:t>
            </a:r>
            <a:r>
              <a:rPr sz="1800" spc="-5" dirty="0">
                <a:solidFill>
                  <a:srgbClr val="000000"/>
                </a:solidFill>
              </a:rPr>
              <a:t>υ</a:t>
            </a:r>
            <a:r>
              <a:rPr sz="1800" spc="-10" dirty="0">
                <a:solidFill>
                  <a:srgbClr val="000000"/>
                </a:solidFill>
              </a:rPr>
              <a:t>να</a:t>
            </a:r>
            <a:r>
              <a:rPr sz="1800" dirty="0">
                <a:solidFill>
                  <a:srgbClr val="000000"/>
                </a:solidFill>
              </a:rPr>
              <a:t>,</a:t>
            </a:r>
            <a:r>
              <a:rPr sz="1800" spc="3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σ</a:t>
            </a:r>
            <a:r>
              <a:rPr sz="1800" spc="15" dirty="0">
                <a:solidFill>
                  <a:srgbClr val="000000"/>
                </a:solidFill>
              </a:rPr>
              <a:t>ύ</a:t>
            </a:r>
            <a:r>
              <a:rPr sz="1800" spc="-10" dirty="0">
                <a:solidFill>
                  <a:srgbClr val="000000"/>
                </a:solidFill>
              </a:rPr>
              <a:t>ν</a:t>
            </a:r>
            <a:r>
              <a:rPr sz="1800" dirty="0">
                <a:solidFill>
                  <a:srgbClr val="000000"/>
                </a:solidFill>
              </a:rPr>
              <a:t>δ</a:t>
            </a:r>
            <a:r>
              <a:rPr sz="1800" spc="-35" dirty="0">
                <a:solidFill>
                  <a:srgbClr val="000000"/>
                </a:solidFill>
              </a:rPr>
              <a:t>ε</a:t>
            </a:r>
            <a:r>
              <a:rPr sz="1800" dirty="0">
                <a:solidFill>
                  <a:srgbClr val="000000"/>
                </a:solidFill>
              </a:rPr>
              <a:t>ση </a:t>
            </a:r>
            <a:r>
              <a:rPr sz="1800" spc="-5" dirty="0">
                <a:solidFill>
                  <a:srgbClr val="000000"/>
                </a:solidFill>
              </a:rPr>
              <a:t>μ</a:t>
            </a:r>
            <a:r>
              <a:rPr sz="1800" dirty="0">
                <a:solidFill>
                  <a:srgbClr val="000000"/>
                </a:solidFill>
              </a:rPr>
              <a:t>ε</a:t>
            </a:r>
            <a:r>
              <a:rPr sz="1800" spc="-1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θ</a:t>
            </a:r>
            <a:r>
              <a:rPr sz="1800" spc="-10" dirty="0">
                <a:solidFill>
                  <a:srgbClr val="000000"/>
                </a:solidFill>
              </a:rPr>
              <a:t>ε</a:t>
            </a:r>
            <a:r>
              <a:rPr sz="1800" dirty="0">
                <a:solidFill>
                  <a:srgbClr val="000000"/>
                </a:solidFill>
              </a:rPr>
              <a:t>ω</a:t>
            </a:r>
            <a:r>
              <a:rPr sz="1800" spc="5" dirty="0">
                <a:solidFill>
                  <a:srgbClr val="000000"/>
                </a:solidFill>
              </a:rPr>
              <a:t>ρ</a:t>
            </a:r>
            <a:r>
              <a:rPr sz="1800" spc="-10" dirty="0">
                <a:solidFill>
                  <a:srgbClr val="000000"/>
                </a:solidFill>
              </a:rPr>
              <a:t>ία</a:t>
            </a:r>
            <a:r>
              <a:rPr sz="1800" dirty="0">
                <a:solidFill>
                  <a:srgbClr val="000000"/>
                </a:solidFill>
              </a:rPr>
              <a:t>-θ</a:t>
            </a:r>
            <a:r>
              <a:rPr sz="1800" spc="-10" dirty="0">
                <a:solidFill>
                  <a:srgbClr val="000000"/>
                </a:solidFill>
              </a:rPr>
              <a:t>ε</a:t>
            </a:r>
            <a:r>
              <a:rPr sz="1800" dirty="0">
                <a:solidFill>
                  <a:srgbClr val="000000"/>
                </a:solidFill>
              </a:rPr>
              <a:t>ω</a:t>
            </a:r>
            <a:r>
              <a:rPr sz="1800" spc="5" dirty="0">
                <a:solidFill>
                  <a:srgbClr val="000000"/>
                </a:solidFill>
              </a:rPr>
              <a:t>ρ</a:t>
            </a:r>
            <a:r>
              <a:rPr sz="1800" spc="-20" dirty="0">
                <a:solidFill>
                  <a:srgbClr val="000000"/>
                </a:solidFill>
              </a:rPr>
              <a:t>η</a:t>
            </a:r>
            <a:r>
              <a:rPr sz="1800" spc="-15" dirty="0">
                <a:solidFill>
                  <a:srgbClr val="000000"/>
                </a:solidFill>
              </a:rPr>
              <a:t>τι</a:t>
            </a:r>
            <a:r>
              <a:rPr sz="1800" spc="-50" dirty="0">
                <a:solidFill>
                  <a:srgbClr val="000000"/>
                </a:solidFill>
              </a:rPr>
              <a:t>κ</a:t>
            </a:r>
            <a:r>
              <a:rPr sz="1800" dirty="0">
                <a:solidFill>
                  <a:srgbClr val="000000"/>
                </a:solidFill>
              </a:rPr>
              <a:t>ό</a:t>
            </a:r>
            <a:r>
              <a:rPr sz="1800" spc="-10" dirty="0">
                <a:solidFill>
                  <a:srgbClr val="000000"/>
                </a:solidFill>
              </a:rPr>
              <a:t> π</a:t>
            </a:r>
            <a:r>
              <a:rPr sz="1800" spc="-35" dirty="0">
                <a:solidFill>
                  <a:srgbClr val="000000"/>
                </a:solidFill>
              </a:rPr>
              <a:t>λ</a:t>
            </a:r>
            <a:r>
              <a:rPr sz="1800" spc="-10" dirty="0">
                <a:solidFill>
                  <a:srgbClr val="000000"/>
                </a:solidFill>
              </a:rPr>
              <a:t>αί</a:t>
            </a:r>
            <a:r>
              <a:rPr sz="1800" dirty="0">
                <a:solidFill>
                  <a:srgbClr val="000000"/>
                </a:solidFill>
              </a:rPr>
              <a:t>σ</a:t>
            </a:r>
            <a:r>
              <a:rPr sz="1800" spc="-10" dirty="0">
                <a:solidFill>
                  <a:srgbClr val="000000"/>
                </a:solidFill>
              </a:rPr>
              <a:t>ιο/</a:t>
            </a:r>
            <a:r>
              <a:rPr sz="1800" spc="-5" dirty="0">
                <a:solidFill>
                  <a:srgbClr val="000000"/>
                </a:solidFill>
              </a:rPr>
              <a:t>μ</a:t>
            </a:r>
            <a:r>
              <a:rPr sz="1800" spc="-10" dirty="0">
                <a:solidFill>
                  <a:srgbClr val="000000"/>
                </a:solidFill>
              </a:rPr>
              <a:t>ο</a:t>
            </a:r>
            <a:r>
              <a:rPr sz="1800" spc="10" dirty="0">
                <a:solidFill>
                  <a:srgbClr val="000000"/>
                </a:solidFill>
              </a:rPr>
              <a:t>ν</a:t>
            </a:r>
            <a:r>
              <a:rPr sz="1800" spc="-15" dirty="0">
                <a:solidFill>
                  <a:srgbClr val="000000"/>
                </a:solidFill>
              </a:rPr>
              <a:t>τ</a:t>
            </a:r>
            <a:r>
              <a:rPr sz="1800" spc="-10" dirty="0">
                <a:solidFill>
                  <a:srgbClr val="000000"/>
                </a:solidFill>
              </a:rPr>
              <a:t>έ</a:t>
            </a:r>
            <a:r>
              <a:rPr sz="1800" spc="-35" dirty="0">
                <a:solidFill>
                  <a:srgbClr val="000000"/>
                </a:solidFill>
              </a:rPr>
              <a:t>λ</a:t>
            </a:r>
            <a:r>
              <a:rPr sz="1800" spc="-20" dirty="0">
                <a:solidFill>
                  <a:srgbClr val="000000"/>
                </a:solidFill>
              </a:rPr>
              <a:t>ο</a:t>
            </a:r>
            <a:r>
              <a:rPr sz="1800" dirty="0">
                <a:solidFill>
                  <a:srgbClr val="000000"/>
                </a:solidFill>
              </a:rPr>
              <a:t>.</a:t>
            </a:r>
            <a:endParaRPr sz="180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1986" rIns="0" bIns="0" rtlCol="0">
            <a:spAutoFit/>
          </a:bodyPr>
          <a:lstStyle/>
          <a:p>
            <a:pPr marL="2409190">
              <a:lnSpc>
                <a:spcPct val="100000"/>
              </a:lnSpc>
            </a:pPr>
            <a:r>
              <a:rPr sz="2400" spc="10" dirty="0">
                <a:solidFill>
                  <a:srgbClr val="000000"/>
                </a:solidFill>
              </a:rPr>
              <a:t>Τ</a:t>
            </a:r>
            <a:r>
              <a:rPr sz="2400" dirty="0">
                <a:solidFill>
                  <a:srgbClr val="000000"/>
                </a:solidFill>
              </a:rPr>
              <a:t>Ι</a:t>
            </a:r>
            <a:r>
              <a:rPr sz="2400" spc="-5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Ε</a:t>
            </a:r>
            <a:r>
              <a:rPr sz="2400" spc="5" dirty="0">
                <a:solidFill>
                  <a:srgbClr val="000000"/>
                </a:solidFill>
              </a:rPr>
              <a:t>Ι</a:t>
            </a:r>
            <a:r>
              <a:rPr sz="2400" dirty="0">
                <a:solidFill>
                  <a:srgbClr val="000000"/>
                </a:solidFill>
              </a:rPr>
              <a:t>Ν</a:t>
            </a:r>
            <a:r>
              <a:rPr sz="2400" spc="5" dirty="0">
                <a:solidFill>
                  <a:srgbClr val="000000"/>
                </a:solidFill>
              </a:rPr>
              <a:t>Α</a:t>
            </a:r>
            <a:r>
              <a:rPr sz="2400" dirty="0">
                <a:solidFill>
                  <a:srgbClr val="000000"/>
                </a:solidFill>
              </a:rPr>
              <a:t>Ι</a:t>
            </a:r>
            <a:r>
              <a:rPr sz="2400" spc="-30" dirty="0">
                <a:solidFill>
                  <a:srgbClr val="000000"/>
                </a:solidFill>
              </a:rPr>
              <a:t> </a:t>
            </a:r>
            <a:r>
              <a:rPr sz="2400" spc="5" dirty="0">
                <a:solidFill>
                  <a:srgbClr val="000000"/>
                </a:solidFill>
              </a:rPr>
              <a:t>Θ</a:t>
            </a:r>
            <a:r>
              <a:rPr sz="2400" dirty="0">
                <a:solidFill>
                  <a:srgbClr val="000000"/>
                </a:solidFill>
              </a:rPr>
              <a:t>Ε</a:t>
            </a:r>
            <a:r>
              <a:rPr sz="2400" spc="-5" dirty="0">
                <a:solidFill>
                  <a:srgbClr val="000000"/>
                </a:solidFill>
              </a:rPr>
              <a:t>ΩΡ</a:t>
            </a:r>
            <a:r>
              <a:rPr sz="2400" dirty="0">
                <a:solidFill>
                  <a:srgbClr val="000000"/>
                </a:solidFill>
              </a:rPr>
              <a:t>ΙΑ</a:t>
            </a:r>
            <a:endParaRPr sz="24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53804" y="422060"/>
            <a:ext cx="2819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4C4C4C"/>
                </a:solidFill>
                <a:latin typeface="Georgia"/>
                <a:cs typeface="Georgia"/>
              </a:rPr>
              <a:t>7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0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1244" rIns="0" bIns="0" rtlCol="0">
            <a:spAutoFit/>
          </a:bodyPr>
          <a:lstStyle/>
          <a:p>
            <a:pPr marL="845819">
              <a:lnSpc>
                <a:spcPct val="100000"/>
              </a:lnSpc>
            </a:pPr>
            <a:r>
              <a:rPr b="0" spc="-10" dirty="0">
                <a:solidFill>
                  <a:srgbClr val="343131"/>
                </a:solidFill>
                <a:latin typeface="Calibri"/>
                <a:cs typeface="Calibri"/>
              </a:rPr>
              <a:t>Ο</a:t>
            </a:r>
            <a:r>
              <a:rPr b="0" spc="-15" dirty="0">
                <a:solidFill>
                  <a:srgbClr val="343131"/>
                </a:solidFill>
                <a:latin typeface="Calibri"/>
                <a:cs typeface="Calibri"/>
              </a:rPr>
              <a:t>ΡΙ</a:t>
            </a:r>
            <a:r>
              <a:rPr b="0" spc="5" dirty="0">
                <a:solidFill>
                  <a:srgbClr val="343131"/>
                </a:solidFill>
                <a:latin typeface="Calibri"/>
                <a:cs typeface="Calibri"/>
              </a:rPr>
              <a:t>Σ</a:t>
            </a:r>
            <a:r>
              <a:rPr b="0" dirty="0">
                <a:solidFill>
                  <a:srgbClr val="343131"/>
                </a:solidFill>
                <a:latin typeface="Calibri"/>
                <a:cs typeface="Calibri"/>
              </a:rPr>
              <a:t>Μ</a:t>
            </a:r>
            <a:r>
              <a:rPr b="0" spc="-10" dirty="0">
                <a:solidFill>
                  <a:srgbClr val="343131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343131"/>
                </a:solidFill>
                <a:latin typeface="Calibri"/>
                <a:cs typeface="Calibri"/>
              </a:rPr>
              <a:t>Σ ΠΛΗ</a:t>
            </a:r>
            <a:r>
              <a:rPr b="0" spc="-85" dirty="0">
                <a:solidFill>
                  <a:srgbClr val="343131"/>
                </a:solidFill>
                <a:latin typeface="Calibri"/>
                <a:cs typeface="Calibri"/>
              </a:rPr>
              <a:t>Θ</a:t>
            </a:r>
            <a:r>
              <a:rPr b="0" dirty="0">
                <a:solidFill>
                  <a:srgbClr val="343131"/>
                </a:solidFill>
                <a:latin typeface="Calibri"/>
                <a:cs typeface="Calibri"/>
              </a:rPr>
              <a:t>Υ</a:t>
            </a:r>
            <a:r>
              <a:rPr b="0" spc="5" dirty="0">
                <a:solidFill>
                  <a:srgbClr val="343131"/>
                </a:solidFill>
                <a:latin typeface="Calibri"/>
                <a:cs typeface="Calibri"/>
              </a:rPr>
              <a:t>Σ</a:t>
            </a:r>
            <a:r>
              <a:rPr b="0" dirty="0">
                <a:solidFill>
                  <a:srgbClr val="343131"/>
                </a:solidFill>
                <a:latin typeface="Calibri"/>
                <a:cs typeface="Calibri"/>
              </a:rPr>
              <a:t>Μ</a:t>
            </a:r>
            <a:r>
              <a:rPr b="0" spc="-85" dirty="0">
                <a:solidFill>
                  <a:srgbClr val="343131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343131"/>
                </a:solidFill>
                <a:latin typeface="Calibri"/>
                <a:cs typeface="Calibri"/>
              </a:rPr>
              <a:t>Υ</a:t>
            </a:r>
            <a:r>
              <a:rPr b="0" spc="-35" dirty="0">
                <a:solidFill>
                  <a:srgbClr val="343131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343131"/>
                </a:solidFill>
                <a:latin typeface="Calibri"/>
                <a:cs typeface="Calibri"/>
              </a:rPr>
              <a:t>Ε</a:t>
            </a:r>
            <a:r>
              <a:rPr b="0" spc="-15" dirty="0">
                <a:solidFill>
                  <a:srgbClr val="343131"/>
                </a:solidFill>
                <a:latin typeface="Calibri"/>
                <a:cs typeface="Calibri"/>
              </a:rPr>
              <a:t>Ρ</a:t>
            </a:r>
            <a:r>
              <a:rPr b="0" dirty="0">
                <a:solidFill>
                  <a:srgbClr val="343131"/>
                </a:solidFill>
                <a:latin typeface="Calibri"/>
                <a:cs typeface="Calibri"/>
              </a:rPr>
              <a:t>ΕΥ</a:t>
            </a:r>
            <a:r>
              <a:rPr b="0" spc="5" dirty="0">
                <a:solidFill>
                  <a:srgbClr val="343131"/>
                </a:solidFill>
                <a:latin typeface="Calibri"/>
                <a:cs typeface="Calibri"/>
              </a:rPr>
              <a:t>ΝΑ</a:t>
            </a:r>
            <a:r>
              <a:rPr b="0" dirty="0">
                <a:solidFill>
                  <a:srgbClr val="343131"/>
                </a:solidFill>
                <a:latin typeface="Calibri"/>
                <a:cs typeface="Calibri"/>
              </a:rPr>
              <a:t>Σ</a:t>
            </a:r>
            <a:r>
              <a:rPr b="0" spc="-25" dirty="0">
                <a:solidFill>
                  <a:srgbClr val="343131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343131"/>
                </a:solidFill>
                <a:latin typeface="Calibri"/>
                <a:cs typeface="Calibri"/>
              </a:rPr>
              <a:t>(2</a:t>
            </a:r>
            <a:r>
              <a:rPr b="0" dirty="0">
                <a:solidFill>
                  <a:srgbClr val="343131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68627" y="1331213"/>
            <a:ext cx="14427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Πα</a:t>
            </a:r>
            <a:r>
              <a:rPr sz="1800" b="1" spc="5" dirty="0">
                <a:solidFill>
                  <a:srgbClr val="343131"/>
                </a:solidFill>
                <a:latin typeface="Calibri"/>
                <a:cs typeface="Calibri"/>
              </a:rPr>
              <a:t>ρ</a:t>
            </a:r>
            <a:r>
              <a:rPr sz="1800" b="1" spc="-35" dirty="0">
                <a:solidFill>
                  <a:srgbClr val="343131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343131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34313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43131"/>
                </a:solidFill>
                <a:latin typeface="Calibri"/>
                <a:cs typeface="Calibri"/>
              </a:rPr>
              <a:t>1: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94232" y="1899411"/>
            <a:ext cx="3106420" cy="731520"/>
          </a:xfrm>
          <a:custGeom>
            <a:avLst/>
            <a:gdLst/>
            <a:ahLst/>
            <a:cxnLst/>
            <a:rect l="l" t="t" r="r" b="b"/>
            <a:pathLst>
              <a:path w="3106420" h="731519">
                <a:moveTo>
                  <a:pt x="3105912" y="0"/>
                </a:moveTo>
                <a:lnTo>
                  <a:pt x="0" y="0"/>
                </a:lnTo>
                <a:lnTo>
                  <a:pt x="0" y="731520"/>
                </a:lnTo>
                <a:lnTo>
                  <a:pt x="3105912" y="731520"/>
                </a:lnTo>
                <a:lnTo>
                  <a:pt x="3105912" y="725424"/>
                </a:lnTo>
                <a:lnTo>
                  <a:pt x="12192" y="725424"/>
                </a:lnTo>
                <a:lnTo>
                  <a:pt x="6096" y="719327"/>
                </a:lnTo>
                <a:lnTo>
                  <a:pt x="12192" y="719327"/>
                </a:lnTo>
                <a:lnTo>
                  <a:pt x="12192" y="12191"/>
                </a:lnTo>
                <a:lnTo>
                  <a:pt x="6096" y="12191"/>
                </a:lnTo>
                <a:lnTo>
                  <a:pt x="12192" y="6096"/>
                </a:lnTo>
                <a:lnTo>
                  <a:pt x="3105912" y="6096"/>
                </a:lnTo>
                <a:lnTo>
                  <a:pt x="3105912" y="0"/>
                </a:lnTo>
                <a:close/>
              </a:path>
              <a:path w="3106420" h="731519">
                <a:moveTo>
                  <a:pt x="12192" y="719327"/>
                </a:moveTo>
                <a:lnTo>
                  <a:pt x="6096" y="719327"/>
                </a:lnTo>
                <a:lnTo>
                  <a:pt x="12192" y="725424"/>
                </a:lnTo>
                <a:lnTo>
                  <a:pt x="12192" y="719327"/>
                </a:lnTo>
                <a:close/>
              </a:path>
              <a:path w="3106420" h="731519">
                <a:moveTo>
                  <a:pt x="3093720" y="719327"/>
                </a:moveTo>
                <a:lnTo>
                  <a:pt x="12192" y="719327"/>
                </a:lnTo>
                <a:lnTo>
                  <a:pt x="12192" y="725424"/>
                </a:lnTo>
                <a:lnTo>
                  <a:pt x="3093720" y="725424"/>
                </a:lnTo>
                <a:lnTo>
                  <a:pt x="3093720" y="719327"/>
                </a:lnTo>
                <a:close/>
              </a:path>
              <a:path w="3106420" h="731519">
                <a:moveTo>
                  <a:pt x="3093720" y="6096"/>
                </a:moveTo>
                <a:lnTo>
                  <a:pt x="3093720" y="725424"/>
                </a:lnTo>
                <a:lnTo>
                  <a:pt x="3099816" y="719327"/>
                </a:lnTo>
                <a:lnTo>
                  <a:pt x="3105912" y="719327"/>
                </a:lnTo>
                <a:lnTo>
                  <a:pt x="3105912" y="12191"/>
                </a:lnTo>
                <a:lnTo>
                  <a:pt x="3099816" y="12191"/>
                </a:lnTo>
                <a:lnTo>
                  <a:pt x="3093720" y="6096"/>
                </a:lnTo>
                <a:close/>
              </a:path>
              <a:path w="3106420" h="731519">
                <a:moveTo>
                  <a:pt x="3105912" y="719327"/>
                </a:moveTo>
                <a:lnTo>
                  <a:pt x="3099816" y="719327"/>
                </a:lnTo>
                <a:lnTo>
                  <a:pt x="3093720" y="725424"/>
                </a:lnTo>
                <a:lnTo>
                  <a:pt x="3105912" y="725424"/>
                </a:lnTo>
                <a:lnTo>
                  <a:pt x="3105912" y="719327"/>
                </a:lnTo>
                <a:close/>
              </a:path>
              <a:path w="3106420" h="731519">
                <a:moveTo>
                  <a:pt x="12192" y="6096"/>
                </a:moveTo>
                <a:lnTo>
                  <a:pt x="6096" y="12191"/>
                </a:lnTo>
                <a:lnTo>
                  <a:pt x="12192" y="12191"/>
                </a:lnTo>
                <a:lnTo>
                  <a:pt x="12192" y="6096"/>
                </a:lnTo>
                <a:close/>
              </a:path>
              <a:path w="3106420" h="731519">
                <a:moveTo>
                  <a:pt x="3093720" y="6096"/>
                </a:moveTo>
                <a:lnTo>
                  <a:pt x="12192" y="6096"/>
                </a:lnTo>
                <a:lnTo>
                  <a:pt x="12192" y="12191"/>
                </a:lnTo>
                <a:lnTo>
                  <a:pt x="3093720" y="12191"/>
                </a:lnTo>
                <a:lnTo>
                  <a:pt x="3093720" y="6096"/>
                </a:lnTo>
                <a:close/>
              </a:path>
              <a:path w="3106420" h="731519">
                <a:moveTo>
                  <a:pt x="3105912" y="6096"/>
                </a:moveTo>
                <a:lnTo>
                  <a:pt x="3093720" y="6096"/>
                </a:lnTo>
                <a:lnTo>
                  <a:pt x="3099816" y="12191"/>
                </a:lnTo>
                <a:lnTo>
                  <a:pt x="3105912" y="12191"/>
                </a:lnTo>
                <a:lnTo>
                  <a:pt x="3105912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00327" y="1905507"/>
            <a:ext cx="3093720" cy="719455"/>
          </a:xfrm>
          <a:prstGeom prst="rect">
            <a:avLst/>
          </a:prstGeom>
          <a:solidFill>
            <a:srgbClr val="D24716"/>
          </a:solidFill>
        </p:spPr>
        <p:txBody>
          <a:bodyPr vert="horz" wrap="square" lIns="0" tIns="0" rIns="0" bIns="0" rtlCol="0">
            <a:spAutoFit/>
          </a:bodyPr>
          <a:lstStyle/>
          <a:p>
            <a:pPr marL="240665" marR="232410" algn="ctr">
              <a:lnSpc>
                <a:spcPct val="100000"/>
              </a:lnSpc>
            </a:pP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ΥΝ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4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Π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ΟΘ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ΕΣ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14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Ψ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Φ</a:t>
            </a:r>
            <a:r>
              <a:rPr sz="1400" b="1" spc="-65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Υ</a:t>
            </a:r>
            <a:r>
              <a:rPr sz="14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4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Δ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ΗΜ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14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Δ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ΗΜΟ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Θ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ΝΑ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ΙΩ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Ν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68879" y="2771139"/>
            <a:ext cx="287020" cy="2447925"/>
          </a:xfrm>
          <a:custGeom>
            <a:avLst/>
            <a:gdLst/>
            <a:ahLst/>
            <a:cxnLst/>
            <a:rect l="l" t="t" r="r" b="b"/>
            <a:pathLst>
              <a:path w="287019" h="2447925">
                <a:moveTo>
                  <a:pt x="286512" y="1834896"/>
                </a:moveTo>
                <a:lnTo>
                  <a:pt x="0" y="1834896"/>
                </a:lnTo>
                <a:lnTo>
                  <a:pt x="143256" y="2447544"/>
                </a:lnTo>
                <a:lnTo>
                  <a:pt x="286512" y="1834896"/>
                </a:lnTo>
                <a:close/>
              </a:path>
              <a:path w="287019" h="2447925">
                <a:moveTo>
                  <a:pt x="213359" y="0"/>
                </a:moveTo>
                <a:lnTo>
                  <a:pt x="70103" y="0"/>
                </a:lnTo>
                <a:lnTo>
                  <a:pt x="70103" y="1834896"/>
                </a:lnTo>
                <a:lnTo>
                  <a:pt x="213359" y="1834896"/>
                </a:lnTo>
                <a:lnTo>
                  <a:pt x="2133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59735" y="2765044"/>
            <a:ext cx="304800" cy="2481580"/>
          </a:xfrm>
          <a:custGeom>
            <a:avLst/>
            <a:gdLst/>
            <a:ahLst/>
            <a:cxnLst/>
            <a:rect l="l" t="t" r="r" b="b"/>
            <a:pathLst>
              <a:path w="304800" h="2481579">
                <a:moveTo>
                  <a:pt x="73151" y="1834895"/>
                </a:moveTo>
                <a:lnTo>
                  <a:pt x="0" y="1834895"/>
                </a:lnTo>
                <a:lnTo>
                  <a:pt x="152400" y="2481072"/>
                </a:lnTo>
                <a:lnTo>
                  <a:pt x="159588" y="2450591"/>
                </a:lnTo>
                <a:lnTo>
                  <a:pt x="146303" y="2450591"/>
                </a:lnTo>
                <a:lnTo>
                  <a:pt x="152399" y="2424651"/>
                </a:lnTo>
                <a:lnTo>
                  <a:pt x="16672" y="1847087"/>
                </a:lnTo>
                <a:lnTo>
                  <a:pt x="9143" y="1847087"/>
                </a:lnTo>
                <a:lnTo>
                  <a:pt x="15239" y="1840991"/>
                </a:lnTo>
                <a:lnTo>
                  <a:pt x="73151" y="1840991"/>
                </a:lnTo>
                <a:lnTo>
                  <a:pt x="73151" y="1834895"/>
                </a:lnTo>
                <a:close/>
              </a:path>
              <a:path w="304800" h="2481579">
                <a:moveTo>
                  <a:pt x="152400" y="2424651"/>
                </a:moveTo>
                <a:lnTo>
                  <a:pt x="146303" y="2450591"/>
                </a:lnTo>
                <a:lnTo>
                  <a:pt x="158495" y="2450591"/>
                </a:lnTo>
                <a:lnTo>
                  <a:pt x="152400" y="2424651"/>
                </a:lnTo>
                <a:close/>
              </a:path>
              <a:path w="304800" h="2481579">
                <a:moveTo>
                  <a:pt x="289559" y="1840991"/>
                </a:moveTo>
                <a:lnTo>
                  <a:pt x="152400" y="2424651"/>
                </a:lnTo>
                <a:lnTo>
                  <a:pt x="158495" y="2450591"/>
                </a:lnTo>
                <a:lnTo>
                  <a:pt x="159588" y="2450591"/>
                </a:lnTo>
                <a:lnTo>
                  <a:pt x="301924" y="1847087"/>
                </a:lnTo>
                <a:lnTo>
                  <a:pt x="295656" y="1847087"/>
                </a:lnTo>
                <a:lnTo>
                  <a:pt x="289559" y="1840991"/>
                </a:lnTo>
                <a:close/>
              </a:path>
              <a:path w="304800" h="2481579">
                <a:moveTo>
                  <a:pt x="15239" y="1840991"/>
                </a:moveTo>
                <a:lnTo>
                  <a:pt x="9143" y="1847087"/>
                </a:lnTo>
                <a:lnTo>
                  <a:pt x="16672" y="1847087"/>
                </a:lnTo>
                <a:lnTo>
                  <a:pt x="15239" y="1840991"/>
                </a:lnTo>
                <a:close/>
              </a:path>
              <a:path w="304800" h="2481579">
                <a:moveTo>
                  <a:pt x="85343" y="1834895"/>
                </a:moveTo>
                <a:lnTo>
                  <a:pt x="79247" y="1834895"/>
                </a:lnTo>
                <a:lnTo>
                  <a:pt x="73151" y="1840991"/>
                </a:lnTo>
                <a:lnTo>
                  <a:pt x="15239" y="1840991"/>
                </a:lnTo>
                <a:lnTo>
                  <a:pt x="16672" y="1847087"/>
                </a:lnTo>
                <a:lnTo>
                  <a:pt x="85343" y="1847087"/>
                </a:lnTo>
                <a:lnTo>
                  <a:pt x="85343" y="1834895"/>
                </a:lnTo>
                <a:close/>
              </a:path>
              <a:path w="304800" h="2481579">
                <a:moveTo>
                  <a:pt x="216407" y="6095"/>
                </a:moveTo>
                <a:lnTo>
                  <a:pt x="216407" y="1847087"/>
                </a:lnTo>
                <a:lnTo>
                  <a:pt x="288127" y="1847087"/>
                </a:lnTo>
                <a:lnTo>
                  <a:pt x="289559" y="1840991"/>
                </a:lnTo>
                <a:lnTo>
                  <a:pt x="228600" y="1840991"/>
                </a:lnTo>
                <a:lnTo>
                  <a:pt x="222503" y="1834895"/>
                </a:lnTo>
                <a:lnTo>
                  <a:pt x="228600" y="1834895"/>
                </a:lnTo>
                <a:lnTo>
                  <a:pt x="228600" y="12191"/>
                </a:lnTo>
                <a:lnTo>
                  <a:pt x="222503" y="12191"/>
                </a:lnTo>
                <a:lnTo>
                  <a:pt x="216407" y="6095"/>
                </a:lnTo>
                <a:close/>
              </a:path>
              <a:path w="304800" h="2481579">
                <a:moveTo>
                  <a:pt x="304800" y="1834895"/>
                </a:moveTo>
                <a:lnTo>
                  <a:pt x="228600" y="1834895"/>
                </a:lnTo>
                <a:lnTo>
                  <a:pt x="228600" y="1840991"/>
                </a:lnTo>
                <a:lnTo>
                  <a:pt x="289559" y="1840991"/>
                </a:lnTo>
                <a:lnTo>
                  <a:pt x="295656" y="1847087"/>
                </a:lnTo>
                <a:lnTo>
                  <a:pt x="301924" y="1847087"/>
                </a:lnTo>
                <a:lnTo>
                  <a:pt x="304800" y="1834895"/>
                </a:lnTo>
                <a:close/>
              </a:path>
              <a:path w="304800" h="2481579">
                <a:moveTo>
                  <a:pt x="228600" y="0"/>
                </a:moveTo>
                <a:lnTo>
                  <a:pt x="73151" y="0"/>
                </a:lnTo>
                <a:lnTo>
                  <a:pt x="73151" y="1840991"/>
                </a:lnTo>
                <a:lnTo>
                  <a:pt x="79247" y="1834895"/>
                </a:lnTo>
                <a:lnTo>
                  <a:pt x="85343" y="1834895"/>
                </a:lnTo>
                <a:lnTo>
                  <a:pt x="85343" y="12191"/>
                </a:lnTo>
                <a:lnTo>
                  <a:pt x="79247" y="12191"/>
                </a:lnTo>
                <a:lnTo>
                  <a:pt x="85343" y="6095"/>
                </a:lnTo>
                <a:lnTo>
                  <a:pt x="228600" y="6095"/>
                </a:lnTo>
                <a:lnTo>
                  <a:pt x="228600" y="0"/>
                </a:lnTo>
                <a:close/>
              </a:path>
              <a:path w="304800" h="2481579">
                <a:moveTo>
                  <a:pt x="228600" y="1834895"/>
                </a:moveTo>
                <a:lnTo>
                  <a:pt x="222503" y="1834895"/>
                </a:lnTo>
                <a:lnTo>
                  <a:pt x="228600" y="1840991"/>
                </a:lnTo>
                <a:lnTo>
                  <a:pt x="228600" y="1834895"/>
                </a:lnTo>
                <a:close/>
              </a:path>
              <a:path w="304800" h="2481579">
                <a:moveTo>
                  <a:pt x="85343" y="6095"/>
                </a:moveTo>
                <a:lnTo>
                  <a:pt x="79247" y="12191"/>
                </a:lnTo>
                <a:lnTo>
                  <a:pt x="85343" y="12191"/>
                </a:lnTo>
                <a:lnTo>
                  <a:pt x="85343" y="6095"/>
                </a:lnTo>
                <a:close/>
              </a:path>
              <a:path w="304800" h="2481579">
                <a:moveTo>
                  <a:pt x="216407" y="6095"/>
                </a:moveTo>
                <a:lnTo>
                  <a:pt x="85343" y="6095"/>
                </a:lnTo>
                <a:lnTo>
                  <a:pt x="85343" y="12191"/>
                </a:lnTo>
                <a:lnTo>
                  <a:pt x="216407" y="12191"/>
                </a:lnTo>
                <a:lnTo>
                  <a:pt x="216407" y="6095"/>
                </a:lnTo>
                <a:close/>
              </a:path>
              <a:path w="304800" h="2481579">
                <a:moveTo>
                  <a:pt x="228600" y="6095"/>
                </a:moveTo>
                <a:lnTo>
                  <a:pt x="216407" y="6095"/>
                </a:lnTo>
                <a:lnTo>
                  <a:pt x="222503" y="12191"/>
                </a:lnTo>
                <a:lnTo>
                  <a:pt x="228600" y="12191"/>
                </a:lnTo>
                <a:lnTo>
                  <a:pt x="22860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92244" y="1511046"/>
            <a:ext cx="5081270" cy="2509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3520">
              <a:lnSpc>
                <a:spcPct val="100000"/>
              </a:lnSpc>
            </a:pP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οιο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«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b="1" spc="-5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ύν</a:t>
            </a:r>
            <a:r>
              <a:rPr sz="16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ι»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/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spc="-6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πο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b="1" spc="-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-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μας</a:t>
            </a:r>
            <a:r>
              <a:rPr sz="1600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τή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ου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; 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Όσ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οι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600" b="1" spc="-3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b="1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b="1" spc="-5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ίω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spc="-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ψή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φου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-5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ψη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φ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ζ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b="1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b="1" spc="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ο 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600" b="1" spc="-3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να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ίω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12700" marR="19050">
              <a:lnSpc>
                <a:spcPct val="100000"/>
              </a:lnSpc>
            </a:pP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ού</a:t>
            </a:r>
            <a:r>
              <a:rPr sz="1600" b="1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βρ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ύμ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b="1" spc="-7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ού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600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θέ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ου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1600" spc="-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1600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spc="-6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ιού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ται</a:t>
            </a:r>
            <a:r>
              <a:rPr sz="1600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-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μας α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τή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ου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;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b="1" spc="-3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b="1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600" b="1" spc="-35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να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+</a:t>
            </a:r>
            <a:r>
              <a:rPr sz="1600" b="1" spc="-1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b="1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600" b="1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b="1" spc="-3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 Ε</a:t>
            </a:r>
            <a:r>
              <a:rPr sz="1600" b="1" spc="3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600" b="1" spc="-15" dirty="0">
                <a:solidFill>
                  <a:srgbClr val="20212A"/>
                </a:solidFill>
                <a:latin typeface="Calibri"/>
                <a:cs typeface="Calibri"/>
              </a:rPr>
              <a:t>λά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spc="-6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(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ts val="2110"/>
              </a:lnSpc>
              <a:spcBef>
                <a:spcPts val="5"/>
              </a:spcBef>
            </a:pP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οιο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6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υμ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b="1" spc="-4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-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μας</a:t>
            </a:r>
            <a:r>
              <a:rPr sz="1600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τή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ου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, με</a:t>
            </a:r>
            <a:r>
              <a:rPr sz="1600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600" spc="-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spc="-6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ό μας</a:t>
            </a:r>
            <a:r>
              <a:rPr sz="1600" spc="-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spc="-15" dirty="0">
                <a:solidFill>
                  <a:srgbClr val="20212A"/>
                </a:solidFill>
                <a:latin typeface="Calibri"/>
                <a:cs typeface="Calibri"/>
              </a:rPr>
              <a:t>χε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μό</a:t>
            </a:r>
            <a:r>
              <a:rPr sz="1600" spc="-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(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αμ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τας</a:t>
            </a:r>
            <a:r>
              <a:rPr sz="1600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τα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όψ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600" spc="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μας</a:t>
            </a:r>
            <a:r>
              <a:rPr sz="1600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spc="-3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, 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ο </a:t>
            </a:r>
            <a:r>
              <a:rPr sz="1600" spc="-6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600" spc="3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600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1600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spc="-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φ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spc="-1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τα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)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;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600" b="1" spc="-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+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Ψ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φοφό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οι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+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Κά</a:t>
            </a:r>
            <a:r>
              <a:rPr sz="16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b="1" spc="-5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οι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b="1" spc="-5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αν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οπ</a:t>
            </a:r>
            <a:r>
              <a:rPr sz="1600" b="1" spc="-2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ου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80744" y="5428996"/>
            <a:ext cx="8150859" cy="948055"/>
          </a:xfrm>
          <a:custGeom>
            <a:avLst/>
            <a:gdLst/>
            <a:ahLst/>
            <a:cxnLst/>
            <a:rect l="l" t="t" r="r" b="b"/>
            <a:pathLst>
              <a:path w="8150859" h="948054">
                <a:moveTo>
                  <a:pt x="8150352" y="0"/>
                </a:moveTo>
                <a:lnTo>
                  <a:pt x="0" y="0"/>
                </a:lnTo>
                <a:lnTo>
                  <a:pt x="0" y="947927"/>
                </a:lnTo>
                <a:lnTo>
                  <a:pt x="8150352" y="947927"/>
                </a:lnTo>
                <a:lnTo>
                  <a:pt x="8150352" y="938783"/>
                </a:lnTo>
                <a:lnTo>
                  <a:pt x="12192" y="938783"/>
                </a:lnTo>
                <a:lnTo>
                  <a:pt x="6096" y="932687"/>
                </a:lnTo>
                <a:lnTo>
                  <a:pt x="12192" y="932687"/>
                </a:lnTo>
                <a:lnTo>
                  <a:pt x="12192" y="12191"/>
                </a:lnTo>
                <a:lnTo>
                  <a:pt x="6096" y="12191"/>
                </a:lnTo>
                <a:lnTo>
                  <a:pt x="12192" y="6095"/>
                </a:lnTo>
                <a:lnTo>
                  <a:pt x="8150352" y="6095"/>
                </a:lnTo>
                <a:lnTo>
                  <a:pt x="8150352" y="0"/>
                </a:lnTo>
                <a:close/>
              </a:path>
              <a:path w="8150859" h="948054">
                <a:moveTo>
                  <a:pt x="12192" y="932687"/>
                </a:moveTo>
                <a:lnTo>
                  <a:pt x="6096" y="932687"/>
                </a:lnTo>
                <a:lnTo>
                  <a:pt x="12192" y="938783"/>
                </a:lnTo>
                <a:lnTo>
                  <a:pt x="12192" y="932687"/>
                </a:lnTo>
                <a:close/>
              </a:path>
              <a:path w="8150859" h="948054">
                <a:moveTo>
                  <a:pt x="8138159" y="932687"/>
                </a:moveTo>
                <a:lnTo>
                  <a:pt x="12192" y="932687"/>
                </a:lnTo>
                <a:lnTo>
                  <a:pt x="12192" y="938783"/>
                </a:lnTo>
                <a:lnTo>
                  <a:pt x="8138159" y="938783"/>
                </a:lnTo>
                <a:lnTo>
                  <a:pt x="8138159" y="932687"/>
                </a:lnTo>
                <a:close/>
              </a:path>
              <a:path w="8150859" h="948054">
                <a:moveTo>
                  <a:pt x="8138159" y="6095"/>
                </a:moveTo>
                <a:lnTo>
                  <a:pt x="8138159" y="938783"/>
                </a:lnTo>
                <a:lnTo>
                  <a:pt x="8144256" y="932687"/>
                </a:lnTo>
                <a:lnTo>
                  <a:pt x="8150352" y="932687"/>
                </a:lnTo>
                <a:lnTo>
                  <a:pt x="8150352" y="12191"/>
                </a:lnTo>
                <a:lnTo>
                  <a:pt x="8144256" y="12191"/>
                </a:lnTo>
                <a:lnTo>
                  <a:pt x="8138159" y="6095"/>
                </a:lnTo>
                <a:close/>
              </a:path>
              <a:path w="8150859" h="948054">
                <a:moveTo>
                  <a:pt x="8150352" y="932687"/>
                </a:moveTo>
                <a:lnTo>
                  <a:pt x="8144256" y="932687"/>
                </a:lnTo>
                <a:lnTo>
                  <a:pt x="8138159" y="938783"/>
                </a:lnTo>
                <a:lnTo>
                  <a:pt x="8150352" y="938783"/>
                </a:lnTo>
                <a:lnTo>
                  <a:pt x="8150352" y="932687"/>
                </a:lnTo>
                <a:close/>
              </a:path>
              <a:path w="8150859" h="948054">
                <a:moveTo>
                  <a:pt x="12192" y="6095"/>
                </a:moveTo>
                <a:lnTo>
                  <a:pt x="6096" y="12191"/>
                </a:lnTo>
                <a:lnTo>
                  <a:pt x="12192" y="12191"/>
                </a:lnTo>
                <a:lnTo>
                  <a:pt x="12192" y="6095"/>
                </a:lnTo>
                <a:close/>
              </a:path>
              <a:path w="8150859" h="948054">
                <a:moveTo>
                  <a:pt x="8138159" y="6095"/>
                </a:moveTo>
                <a:lnTo>
                  <a:pt x="12192" y="6095"/>
                </a:lnTo>
                <a:lnTo>
                  <a:pt x="12192" y="12191"/>
                </a:lnTo>
                <a:lnTo>
                  <a:pt x="8138159" y="12191"/>
                </a:lnTo>
                <a:lnTo>
                  <a:pt x="8138159" y="6095"/>
                </a:lnTo>
                <a:close/>
              </a:path>
              <a:path w="8150859" h="948054">
                <a:moveTo>
                  <a:pt x="8150352" y="6095"/>
                </a:moveTo>
                <a:lnTo>
                  <a:pt x="8138159" y="6095"/>
                </a:lnTo>
                <a:lnTo>
                  <a:pt x="8144256" y="12191"/>
                </a:lnTo>
                <a:lnTo>
                  <a:pt x="8150352" y="12191"/>
                </a:lnTo>
                <a:lnTo>
                  <a:pt x="8150352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86839" y="5435091"/>
            <a:ext cx="8138159" cy="932815"/>
          </a:xfrm>
          <a:prstGeom prst="rect">
            <a:avLst/>
          </a:prstGeom>
          <a:solidFill>
            <a:srgbClr val="D24716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Θ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Μ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ΝΑΣ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219075" marR="205104" algn="ctr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Ά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δ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ς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να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ί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ς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ία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ς</a:t>
            </a:r>
            <a:r>
              <a:rPr sz="18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18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ών</a:t>
            </a:r>
            <a:r>
              <a:rPr sz="18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άν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ω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υ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ψ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φίζο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ν</a:t>
            </a:r>
            <a:r>
              <a:rPr sz="18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Δ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ή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θ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ναί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ων 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οι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ύ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ν</a:t>
            </a:r>
            <a:r>
              <a:rPr sz="18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ανοπ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18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800" b="1" spc="35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κής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96476" y="422060"/>
            <a:ext cx="2393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4C4C4C"/>
                </a:solidFill>
                <a:latin typeface="Georgia"/>
                <a:cs typeface="Georgia"/>
              </a:rPr>
              <a:t>7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1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1244" rIns="0" bIns="0" rtlCol="0">
            <a:spAutoFit/>
          </a:bodyPr>
          <a:lstStyle/>
          <a:p>
            <a:pPr marL="845819">
              <a:lnSpc>
                <a:spcPct val="100000"/>
              </a:lnSpc>
            </a:pPr>
            <a:r>
              <a:rPr b="0" spc="-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b="0" spc="-15" dirty="0">
                <a:solidFill>
                  <a:srgbClr val="222222"/>
                </a:solidFill>
                <a:latin typeface="Calibri"/>
                <a:cs typeface="Calibri"/>
              </a:rPr>
              <a:t>ΡΙ</a:t>
            </a:r>
            <a:r>
              <a:rPr b="0" spc="5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b="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b="0" spc="-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222222"/>
                </a:solidFill>
                <a:latin typeface="Calibri"/>
                <a:cs typeface="Calibri"/>
              </a:rPr>
              <a:t>Σ ΠΛΗ</a:t>
            </a:r>
            <a:r>
              <a:rPr b="0" spc="-85" dirty="0">
                <a:solidFill>
                  <a:srgbClr val="222222"/>
                </a:solidFill>
                <a:latin typeface="Calibri"/>
                <a:cs typeface="Calibri"/>
              </a:rPr>
              <a:t>Θ</a:t>
            </a:r>
            <a:r>
              <a:rPr b="0" dirty="0">
                <a:solidFill>
                  <a:srgbClr val="222222"/>
                </a:solidFill>
                <a:latin typeface="Calibri"/>
                <a:cs typeface="Calibri"/>
              </a:rPr>
              <a:t>Υ</a:t>
            </a:r>
            <a:r>
              <a:rPr b="0" spc="5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b="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b="0" spc="-85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222222"/>
                </a:solidFill>
                <a:latin typeface="Calibri"/>
                <a:cs typeface="Calibri"/>
              </a:rPr>
              <a:t>Υ</a:t>
            </a:r>
            <a:r>
              <a:rPr b="0" spc="-3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b="0" spc="-15" dirty="0">
                <a:solidFill>
                  <a:srgbClr val="222222"/>
                </a:solidFill>
                <a:latin typeface="Calibri"/>
                <a:cs typeface="Calibri"/>
              </a:rPr>
              <a:t>Ρ</a:t>
            </a:r>
            <a:r>
              <a:rPr b="0" dirty="0">
                <a:solidFill>
                  <a:srgbClr val="222222"/>
                </a:solidFill>
                <a:latin typeface="Calibri"/>
                <a:cs typeface="Calibri"/>
              </a:rPr>
              <a:t>ΕΥ</a:t>
            </a:r>
            <a:r>
              <a:rPr b="0" spc="5" dirty="0">
                <a:solidFill>
                  <a:srgbClr val="222222"/>
                </a:solidFill>
                <a:latin typeface="Calibri"/>
                <a:cs typeface="Calibri"/>
              </a:rPr>
              <a:t>ΝΑ</a:t>
            </a:r>
            <a:r>
              <a:rPr b="0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b="0" spc="-2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b="0" spc="-20" dirty="0">
                <a:solidFill>
                  <a:srgbClr val="222222"/>
                </a:solidFill>
                <a:latin typeface="Calibri"/>
                <a:cs typeface="Calibri"/>
              </a:rPr>
              <a:t>(</a:t>
            </a:r>
            <a:r>
              <a:rPr b="0" spc="-10" dirty="0">
                <a:solidFill>
                  <a:srgbClr val="222222"/>
                </a:solidFill>
                <a:latin typeface="Calibri"/>
                <a:cs typeface="Calibri"/>
              </a:rPr>
              <a:t>3</a:t>
            </a:r>
            <a:r>
              <a:rPr b="0" dirty="0">
                <a:solidFill>
                  <a:srgbClr val="222222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68627" y="1331213"/>
            <a:ext cx="14420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Πα</a:t>
            </a:r>
            <a:r>
              <a:rPr sz="1800" b="1" spc="5" dirty="0">
                <a:solidFill>
                  <a:srgbClr val="222222"/>
                </a:solidFill>
                <a:latin typeface="Calibri"/>
                <a:cs typeface="Calibri"/>
              </a:rPr>
              <a:t>ρ</a:t>
            </a:r>
            <a:r>
              <a:rPr sz="1800" b="1" spc="-35" dirty="0">
                <a:solidFill>
                  <a:srgbClr val="222222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22222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22222"/>
                </a:solidFill>
                <a:latin typeface="Calibri"/>
                <a:cs typeface="Calibri"/>
              </a:rPr>
              <a:t>2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21080" y="1756155"/>
            <a:ext cx="3252470" cy="875030"/>
          </a:xfrm>
          <a:custGeom>
            <a:avLst/>
            <a:gdLst/>
            <a:ahLst/>
            <a:cxnLst/>
            <a:rect l="l" t="t" r="r" b="b"/>
            <a:pathLst>
              <a:path w="3252470" h="875030">
                <a:moveTo>
                  <a:pt x="3252216" y="0"/>
                </a:moveTo>
                <a:lnTo>
                  <a:pt x="0" y="0"/>
                </a:lnTo>
                <a:lnTo>
                  <a:pt x="0" y="874776"/>
                </a:lnTo>
                <a:lnTo>
                  <a:pt x="3252216" y="874776"/>
                </a:lnTo>
                <a:lnTo>
                  <a:pt x="3252216" y="868680"/>
                </a:lnTo>
                <a:lnTo>
                  <a:pt x="12191" y="868680"/>
                </a:lnTo>
                <a:lnTo>
                  <a:pt x="6095" y="862584"/>
                </a:lnTo>
                <a:lnTo>
                  <a:pt x="12191" y="862584"/>
                </a:lnTo>
                <a:lnTo>
                  <a:pt x="12191" y="12192"/>
                </a:lnTo>
                <a:lnTo>
                  <a:pt x="6095" y="12192"/>
                </a:lnTo>
                <a:lnTo>
                  <a:pt x="12191" y="6096"/>
                </a:lnTo>
                <a:lnTo>
                  <a:pt x="3252216" y="6096"/>
                </a:lnTo>
                <a:lnTo>
                  <a:pt x="3252216" y="0"/>
                </a:lnTo>
                <a:close/>
              </a:path>
              <a:path w="3252470" h="875030">
                <a:moveTo>
                  <a:pt x="12191" y="862584"/>
                </a:moveTo>
                <a:lnTo>
                  <a:pt x="6095" y="862584"/>
                </a:lnTo>
                <a:lnTo>
                  <a:pt x="12191" y="868680"/>
                </a:lnTo>
                <a:lnTo>
                  <a:pt x="12191" y="862584"/>
                </a:lnTo>
                <a:close/>
              </a:path>
              <a:path w="3252470" h="875030">
                <a:moveTo>
                  <a:pt x="3240023" y="862584"/>
                </a:moveTo>
                <a:lnTo>
                  <a:pt x="12191" y="862584"/>
                </a:lnTo>
                <a:lnTo>
                  <a:pt x="12191" y="868680"/>
                </a:lnTo>
                <a:lnTo>
                  <a:pt x="3240023" y="868680"/>
                </a:lnTo>
                <a:lnTo>
                  <a:pt x="3240023" y="862584"/>
                </a:lnTo>
                <a:close/>
              </a:path>
              <a:path w="3252470" h="875030">
                <a:moveTo>
                  <a:pt x="3240023" y="6096"/>
                </a:moveTo>
                <a:lnTo>
                  <a:pt x="3240023" y="868680"/>
                </a:lnTo>
                <a:lnTo>
                  <a:pt x="3246120" y="862584"/>
                </a:lnTo>
                <a:lnTo>
                  <a:pt x="3252216" y="862584"/>
                </a:lnTo>
                <a:lnTo>
                  <a:pt x="3252216" y="12192"/>
                </a:lnTo>
                <a:lnTo>
                  <a:pt x="3246120" y="12192"/>
                </a:lnTo>
                <a:lnTo>
                  <a:pt x="3240023" y="6096"/>
                </a:lnTo>
                <a:close/>
              </a:path>
              <a:path w="3252470" h="875030">
                <a:moveTo>
                  <a:pt x="3252216" y="862584"/>
                </a:moveTo>
                <a:lnTo>
                  <a:pt x="3246120" y="862584"/>
                </a:lnTo>
                <a:lnTo>
                  <a:pt x="3240023" y="868680"/>
                </a:lnTo>
                <a:lnTo>
                  <a:pt x="3252216" y="868680"/>
                </a:lnTo>
                <a:lnTo>
                  <a:pt x="3252216" y="862584"/>
                </a:lnTo>
                <a:close/>
              </a:path>
              <a:path w="3252470" h="875030">
                <a:moveTo>
                  <a:pt x="12191" y="6096"/>
                </a:moveTo>
                <a:lnTo>
                  <a:pt x="6095" y="12192"/>
                </a:lnTo>
                <a:lnTo>
                  <a:pt x="12191" y="12192"/>
                </a:lnTo>
                <a:lnTo>
                  <a:pt x="12191" y="6096"/>
                </a:lnTo>
                <a:close/>
              </a:path>
              <a:path w="3252470" h="875030">
                <a:moveTo>
                  <a:pt x="3240023" y="6096"/>
                </a:moveTo>
                <a:lnTo>
                  <a:pt x="12191" y="6096"/>
                </a:lnTo>
                <a:lnTo>
                  <a:pt x="12191" y="12192"/>
                </a:lnTo>
                <a:lnTo>
                  <a:pt x="3240023" y="12192"/>
                </a:lnTo>
                <a:lnTo>
                  <a:pt x="3240023" y="6096"/>
                </a:lnTo>
                <a:close/>
              </a:path>
              <a:path w="3252470" h="875030">
                <a:moveTo>
                  <a:pt x="3252216" y="6096"/>
                </a:moveTo>
                <a:lnTo>
                  <a:pt x="3240023" y="6096"/>
                </a:lnTo>
                <a:lnTo>
                  <a:pt x="3246120" y="12192"/>
                </a:lnTo>
                <a:lnTo>
                  <a:pt x="3252216" y="12192"/>
                </a:lnTo>
                <a:lnTo>
                  <a:pt x="3252216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27175" y="1762251"/>
            <a:ext cx="3240405" cy="862965"/>
          </a:xfrm>
          <a:prstGeom prst="rect">
            <a:avLst/>
          </a:prstGeom>
          <a:solidFill>
            <a:srgbClr val="D24716"/>
          </a:solidFill>
        </p:spPr>
        <p:txBody>
          <a:bodyPr vert="horz" wrap="square" lIns="0" tIns="0" rIns="0" bIns="0" rtlCol="0">
            <a:spAutoFit/>
          </a:bodyPr>
          <a:lstStyle/>
          <a:p>
            <a:pPr marL="127635" marR="116839" algn="ctr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ommo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ope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ei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ens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olicie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f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ide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4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deb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membe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’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medi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68879" y="2771139"/>
            <a:ext cx="287020" cy="2447925"/>
          </a:xfrm>
          <a:custGeom>
            <a:avLst/>
            <a:gdLst/>
            <a:ahLst/>
            <a:cxnLst/>
            <a:rect l="l" t="t" r="r" b="b"/>
            <a:pathLst>
              <a:path w="287019" h="2447925">
                <a:moveTo>
                  <a:pt x="286512" y="1834896"/>
                </a:moveTo>
                <a:lnTo>
                  <a:pt x="0" y="1834896"/>
                </a:lnTo>
                <a:lnTo>
                  <a:pt x="143256" y="2447544"/>
                </a:lnTo>
                <a:lnTo>
                  <a:pt x="286512" y="1834896"/>
                </a:lnTo>
                <a:close/>
              </a:path>
              <a:path w="287019" h="2447925">
                <a:moveTo>
                  <a:pt x="213359" y="0"/>
                </a:moveTo>
                <a:lnTo>
                  <a:pt x="70103" y="0"/>
                </a:lnTo>
                <a:lnTo>
                  <a:pt x="70103" y="1834896"/>
                </a:lnTo>
                <a:lnTo>
                  <a:pt x="213359" y="1834896"/>
                </a:lnTo>
                <a:lnTo>
                  <a:pt x="2133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59735" y="2765044"/>
            <a:ext cx="304800" cy="2481580"/>
          </a:xfrm>
          <a:custGeom>
            <a:avLst/>
            <a:gdLst/>
            <a:ahLst/>
            <a:cxnLst/>
            <a:rect l="l" t="t" r="r" b="b"/>
            <a:pathLst>
              <a:path w="304800" h="2481579">
                <a:moveTo>
                  <a:pt x="73151" y="1834895"/>
                </a:moveTo>
                <a:lnTo>
                  <a:pt x="0" y="1834895"/>
                </a:lnTo>
                <a:lnTo>
                  <a:pt x="152400" y="2481072"/>
                </a:lnTo>
                <a:lnTo>
                  <a:pt x="159588" y="2450591"/>
                </a:lnTo>
                <a:lnTo>
                  <a:pt x="146303" y="2450591"/>
                </a:lnTo>
                <a:lnTo>
                  <a:pt x="152399" y="2424651"/>
                </a:lnTo>
                <a:lnTo>
                  <a:pt x="16672" y="1847087"/>
                </a:lnTo>
                <a:lnTo>
                  <a:pt x="9143" y="1847087"/>
                </a:lnTo>
                <a:lnTo>
                  <a:pt x="15239" y="1840991"/>
                </a:lnTo>
                <a:lnTo>
                  <a:pt x="73151" y="1840991"/>
                </a:lnTo>
                <a:lnTo>
                  <a:pt x="73151" y="1834895"/>
                </a:lnTo>
                <a:close/>
              </a:path>
              <a:path w="304800" h="2481579">
                <a:moveTo>
                  <a:pt x="152400" y="2424651"/>
                </a:moveTo>
                <a:lnTo>
                  <a:pt x="146303" y="2450591"/>
                </a:lnTo>
                <a:lnTo>
                  <a:pt x="158495" y="2450591"/>
                </a:lnTo>
                <a:lnTo>
                  <a:pt x="152400" y="2424651"/>
                </a:lnTo>
                <a:close/>
              </a:path>
              <a:path w="304800" h="2481579">
                <a:moveTo>
                  <a:pt x="289559" y="1840991"/>
                </a:moveTo>
                <a:lnTo>
                  <a:pt x="152400" y="2424651"/>
                </a:lnTo>
                <a:lnTo>
                  <a:pt x="158495" y="2450591"/>
                </a:lnTo>
                <a:lnTo>
                  <a:pt x="159588" y="2450591"/>
                </a:lnTo>
                <a:lnTo>
                  <a:pt x="301924" y="1847087"/>
                </a:lnTo>
                <a:lnTo>
                  <a:pt x="295656" y="1847087"/>
                </a:lnTo>
                <a:lnTo>
                  <a:pt x="289559" y="1840991"/>
                </a:lnTo>
                <a:close/>
              </a:path>
              <a:path w="304800" h="2481579">
                <a:moveTo>
                  <a:pt x="15239" y="1840991"/>
                </a:moveTo>
                <a:lnTo>
                  <a:pt x="9143" y="1847087"/>
                </a:lnTo>
                <a:lnTo>
                  <a:pt x="16672" y="1847087"/>
                </a:lnTo>
                <a:lnTo>
                  <a:pt x="15239" y="1840991"/>
                </a:lnTo>
                <a:close/>
              </a:path>
              <a:path w="304800" h="2481579">
                <a:moveTo>
                  <a:pt x="85343" y="1834895"/>
                </a:moveTo>
                <a:lnTo>
                  <a:pt x="79247" y="1834895"/>
                </a:lnTo>
                <a:lnTo>
                  <a:pt x="73151" y="1840991"/>
                </a:lnTo>
                <a:lnTo>
                  <a:pt x="15239" y="1840991"/>
                </a:lnTo>
                <a:lnTo>
                  <a:pt x="16672" y="1847087"/>
                </a:lnTo>
                <a:lnTo>
                  <a:pt x="85343" y="1847087"/>
                </a:lnTo>
                <a:lnTo>
                  <a:pt x="85343" y="1834895"/>
                </a:lnTo>
                <a:close/>
              </a:path>
              <a:path w="304800" h="2481579">
                <a:moveTo>
                  <a:pt x="216407" y="6095"/>
                </a:moveTo>
                <a:lnTo>
                  <a:pt x="216407" y="1847087"/>
                </a:lnTo>
                <a:lnTo>
                  <a:pt x="288127" y="1847087"/>
                </a:lnTo>
                <a:lnTo>
                  <a:pt x="289559" y="1840991"/>
                </a:lnTo>
                <a:lnTo>
                  <a:pt x="228600" y="1840991"/>
                </a:lnTo>
                <a:lnTo>
                  <a:pt x="222503" y="1834895"/>
                </a:lnTo>
                <a:lnTo>
                  <a:pt x="228600" y="1834895"/>
                </a:lnTo>
                <a:lnTo>
                  <a:pt x="228600" y="12191"/>
                </a:lnTo>
                <a:lnTo>
                  <a:pt x="222503" y="12191"/>
                </a:lnTo>
                <a:lnTo>
                  <a:pt x="216407" y="6095"/>
                </a:lnTo>
                <a:close/>
              </a:path>
              <a:path w="304800" h="2481579">
                <a:moveTo>
                  <a:pt x="304800" y="1834895"/>
                </a:moveTo>
                <a:lnTo>
                  <a:pt x="228600" y="1834895"/>
                </a:lnTo>
                <a:lnTo>
                  <a:pt x="228600" y="1840991"/>
                </a:lnTo>
                <a:lnTo>
                  <a:pt x="289559" y="1840991"/>
                </a:lnTo>
                <a:lnTo>
                  <a:pt x="295656" y="1847087"/>
                </a:lnTo>
                <a:lnTo>
                  <a:pt x="301924" y="1847087"/>
                </a:lnTo>
                <a:lnTo>
                  <a:pt x="304800" y="1834895"/>
                </a:lnTo>
                <a:close/>
              </a:path>
              <a:path w="304800" h="2481579">
                <a:moveTo>
                  <a:pt x="228600" y="0"/>
                </a:moveTo>
                <a:lnTo>
                  <a:pt x="73151" y="0"/>
                </a:lnTo>
                <a:lnTo>
                  <a:pt x="73151" y="1840991"/>
                </a:lnTo>
                <a:lnTo>
                  <a:pt x="79247" y="1834895"/>
                </a:lnTo>
                <a:lnTo>
                  <a:pt x="85343" y="1834895"/>
                </a:lnTo>
                <a:lnTo>
                  <a:pt x="85343" y="12191"/>
                </a:lnTo>
                <a:lnTo>
                  <a:pt x="79247" y="12191"/>
                </a:lnTo>
                <a:lnTo>
                  <a:pt x="85343" y="6095"/>
                </a:lnTo>
                <a:lnTo>
                  <a:pt x="228600" y="6095"/>
                </a:lnTo>
                <a:lnTo>
                  <a:pt x="228600" y="0"/>
                </a:lnTo>
                <a:close/>
              </a:path>
              <a:path w="304800" h="2481579">
                <a:moveTo>
                  <a:pt x="228600" y="1834895"/>
                </a:moveTo>
                <a:lnTo>
                  <a:pt x="222503" y="1834895"/>
                </a:lnTo>
                <a:lnTo>
                  <a:pt x="228600" y="1840991"/>
                </a:lnTo>
                <a:lnTo>
                  <a:pt x="228600" y="1834895"/>
                </a:lnTo>
                <a:close/>
              </a:path>
              <a:path w="304800" h="2481579">
                <a:moveTo>
                  <a:pt x="85343" y="6095"/>
                </a:moveTo>
                <a:lnTo>
                  <a:pt x="79247" y="12191"/>
                </a:lnTo>
                <a:lnTo>
                  <a:pt x="85343" y="12191"/>
                </a:lnTo>
                <a:lnTo>
                  <a:pt x="85343" y="6095"/>
                </a:lnTo>
                <a:close/>
              </a:path>
              <a:path w="304800" h="2481579">
                <a:moveTo>
                  <a:pt x="216407" y="6095"/>
                </a:moveTo>
                <a:lnTo>
                  <a:pt x="85343" y="6095"/>
                </a:lnTo>
                <a:lnTo>
                  <a:pt x="85343" y="12191"/>
                </a:lnTo>
                <a:lnTo>
                  <a:pt x="216407" y="12191"/>
                </a:lnTo>
                <a:lnTo>
                  <a:pt x="216407" y="6095"/>
                </a:lnTo>
                <a:close/>
              </a:path>
              <a:path w="304800" h="2481579">
                <a:moveTo>
                  <a:pt x="228600" y="6095"/>
                </a:moveTo>
                <a:lnTo>
                  <a:pt x="216407" y="6095"/>
                </a:lnTo>
                <a:lnTo>
                  <a:pt x="222503" y="12191"/>
                </a:lnTo>
                <a:lnTo>
                  <a:pt x="228600" y="12191"/>
                </a:lnTo>
                <a:lnTo>
                  <a:pt x="22860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92244" y="1511046"/>
            <a:ext cx="5126355" cy="3826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οιο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«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b="1" spc="-5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ύν</a:t>
            </a:r>
            <a:r>
              <a:rPr sz="16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ι»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/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spc="-6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πο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b="1" spc="-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-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μας</a:t>
            </a:r>
            <a:r>
              <a:rPr sz="1600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τή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ου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; 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Κε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μενα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/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600" b="1" spc="-2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/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b="1" spc="-2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600" b="1" spc="-2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/</a:t>
            </a:r>
            <a:r>
              <a:rPr sz="1600" b="1" spc="-2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600" b="1" spc="-15" dirty="0">
                <a:solidFill>
                  <a:srgbClr val="20212A"/>
                </a:solidFill>
                <a:latin typeface="Calibri"/>
                <a:cs typeface="Calibri"/>
              </a:rPr>
              <a:t>αρ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εμ</a:t>
            </a:r>
            <a:r>
              <a:rPr sz="1600" b="1" spc="-15" dirty="0">
                <a:solidFill>
                  <a:srgbClr val="20212A"/>
                </a:solidFill>
                <a:latin typeface="Calibri"/>
                <a:cs typeface="Calibri"/>
              </a:rPr>
              <a:t>βά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600" b="1" spc="-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 έν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600" b="1" spc="-2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-5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ι 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λε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b="1" spc="-5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600" b="1" spc="-9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600" b="1" spc="-2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12700" marR="64769">
              <a:lnSpc>
                <a:spcPct val="100000"/>
              </a:lnSpc>
            </a:pP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ού</a:t>
            </a:r>
            <a:r>
              <a:rPr sz="1600" b="1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βρ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ύμ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b="1" spc="-7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ού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600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θέ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ου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1600" spc="-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1600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spc="-6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ιού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ται</a:t>
            </a:r>
            <a:r>
              <a:rPr sz="1600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-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μας α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τή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ου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;</a:t>
            </a:r>
            <a:r>
              <a:rPr sz="1600" spc="-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οι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600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ώ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ες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;</a:t>
            </a:r>
            <a:endParaRPr sz="1600">
              <a:latin typeface="Calibri"/>
              <a:cs typeface="Calibri"/>
            </a:endParaRPr>
          </a:p>
          <a:p>
            <a:pPr marL="12700" marR="217804">
              <a:lnSpc>
                <a:spcPct val="100000"/>
              </a:lnSpc>
            </a:pPr>
            <a:r>
              <a:rPr sz="1600" b="1" spc="-1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b="1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b="1" spc="-3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spc="-20" dirty="0">
                <a:solidFill>
                  <a:srgbClr val="20212A"/>
                </a:solidFill>
                <a:latin typeface="Calibri"/>
                <a:cs typeface="Calibri"/>
              </a:rPr>
              <a:t> ε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φ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1600" b="1" spc="-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 α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b="1" spc="-3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τη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λε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οπ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b="1" spc="-3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ώ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b="1" spc="-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ώ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, 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ίκ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ο.</a:t>
            </a:r>
            <a:r>
              <a:rPr sz="1600" b="1" spc="-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r>
              <a:rPr sz="1600" b="1" spc="-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-5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ΗΠ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12700" marR="1139825">
              <a:lnSpc>
                <a:spcPts val="2110"/>
              </a:lnSpc>
              <a:spcBef>
                <a:spcPts val="5"/>
              </a:spcBef>
            </a:pP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ικ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600" b="1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b="1" spc="-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θέ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ου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1600" spc="-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ύψου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; 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τά</a:t>
            </a:r>
            <a:r>
              <a:rPr sz="1600" spc="-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spc="-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πτ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ώσ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600" spc="-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600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spc="-3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600" spc="-15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ου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…</a:t>
            </a:r>
            <a:endParaRPr sz="1600">
              <a:latin typeface="Calibri"/>
              <a:cs typeface="Calibri"/>
            </a:endParaRPr>
          </a:p>
          <a:p>
            <a:pPr marL="12700" marR="50165" algn="just">
              <a:lnSpc>
                <a:spcPts val="2110"/>
              </a:lnSpc>
            </a:pP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οιο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6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υμ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b="1" spc="-4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-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μας</a:t>
            </a:r>
            <a:r>
              <a:rPr sz="1600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τή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ου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, με</a:t>
            </a:r>
            <a:r>
              <a:rPr sz="1600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600" spc="-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spc="-6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ό μας</a:t>
            </a:r>
            <a:r>
              <a:rPr sz="1600" spc="-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spc="-15" dirty="0">
                <a:solidFill>
                  <a:srgbClr val="20212A"/>
                </a:solidFill>
                <a:latin typeface="Calibri"/>
                <a:cs typeface="Calibri"/>
              </a:rPr>
              <a:t>χε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μό</a:t>
            </a:r>
            <a:r>
              <a:rPr sz="1600" spc="-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(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αμ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τας</a:t>
            </a:r>
            <a:r>
              <a:rPr sz="1600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τα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όψ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600" spc="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μας</a:t>
            </a:r>
            <a:r>
              <a:rPr sz="1600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spc="-3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, 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ο </a:t>
            </a:r>
            <a:r>
              <a:rPr sz="1600" spc="-6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600" spc="3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600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1600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spc="-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φ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spc="-1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τα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)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;</a:t>
            </a:r>
            <a:endParaRPr sz="1600">
              <a:latin typeface="Calibri"/>
              <a:cs typeface="Calibri"/>
            </a:endParaRPr>
          </a:p>
          <a:p>
            <a:pPr marL="12700" marR="403860">
              <a:lnSpc>
                <a:spcPts val="2110"/>
              </a:lnSpc>
            </a:pP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ρθρ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spc="-9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έμ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spc="-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 έ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600" b="1" spc="-3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b="1" spc="-3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φ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δε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600" b="1" spc="-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άλ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ς </a:t>
            </a:r>
            <a:r>
              <a:rPr sz="1600" b="1" spc="-3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οφο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1600" b="1" spc="-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ση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μαν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b="1" spc="-5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600" b="1" spc="-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ώ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600" b="1" spc="-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πό</a:t>
            </a:r>
            <a:r>
              <a:rPr sz="1600" b="1" spc="-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λευ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ς 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600" b="1" spc="1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b="1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600" b="1" spc="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b="1" spc="-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80744" y="5502147"/>
            <a:ext cx="8150859" cy="948055"/>
          </a:xfrm>
          <a:custGeom>
            <a:avLst/>
            <a:gdLst/>
            <a:ahLst/>
            <a:cxnLst/>
            <a:rect l="l" t="t" r="r" b="b"/>
            <a:pathLst>
              <a:path w="8150859" h="948054">
                <a:moveTo>
                  <a:pt x="8150352" y="0"/>
                </a:moveTo>
                <a:lnTo>
                  <a:pt x="0" y="0"/>
                </a:lnTo>
                <a:lnTo>
                  <a:pt x="0" y="947927"/>
                </a:lnTo>
                <a:lnTo>
                  <a:pt x="8150352" y="947927"/>
                </a:lnTo>
                <a:lnTo>
                  <a:pt x="8150352" y="938783"/>
                </a:lnTo>
                <a:lnTo>
                  <a:pt x="12192" y="938783"/>
                </a:lnTo>
                <a:lnTo>
                  <a:pt x="6096" y="932689"/>
                </a:lnTo>
                <a:lnTo>
                  <a:pt x="12192" y="932689"/>
                </a:lnTo>
                <a:lnTo>
                  <a:pt x="12192" y="12191"/>
                </a:lnTo>
                <a:lnTo>
                  <a:pt x="6096" y="12191"/>
                </a:lnTo>
                <a:lnTo>
                  <a:pt x="12192" y="6095"/>
                </a:lnTo>
                <a:lnTo>
                  <a:pt x="8150352" y="6095"/>
                </a:lnTo>
                <a:lnTo>
                  <a:pt x="8150352" y="0"/>
                </a:lnTo>
                <a:close/>
              </a:path>
              <a:path w="8150859" h="948054">
                <a:moveTo>
                  <a:pt x="12192" y="932689"/>
                </a:moveTo>
                <a:lnTo>
                  <a:pt x="6096" y="932689"/>
                </a:lnTo>
                <a:lnTo>
                  <a:pt x="12192" y="938783"/>
                </a:lnTo>
                <a:lnTo>
                  <a:pt x="12192" y="932689"/>
                </a:lnTo>
                <a:close/>
              </a:path>
              <a:path w="8150859" h="948054">
                <a:moveTo>
                  <a:pt x="8138159" y="932689"/>
                </a:moveTo>
                <a:lnTo>
                  <a:pt x="12192" y="932689"/>
                </a:lnTo>
                <a:lnTo>
                  <a:pt x="12192" y="938783"/>
                </a:lnTo>
                <a:lnTo>
                  <a:pt x="8138159" y="938783"/>
                </a:lnTo>
                <a:lnTo>
                  <a:pt x="8138159" y="932689"/>
                </a:lnTo>
                <a:close/>
              </a:path>
              <a:path w="8150859" h="948054">
                <a:moveTo>
                  <a:pt x="8138159" y="6095"/>
                </a:moveTo>
                <a:lnTo>
                  <a:pt x="8138159" y="938783"/>
                </a:lnTo>
                <a:lnTo>
                  <a:pt x="8144256" y="932689"/>
                </a:lnTo>
                <a:lnTo>
                  <a:pt x="8150352" y="932689"/>
                </a:lnTo>
                <a:lnTo>
                  <a:pt x="8150352" y="12191"/>
                </a:lnTo>
                <a:lnTo>
                  <a:pt x="8144256" y="12191"/>
                </a:lnTo>
                <a:lnTo>
                  <a:pt x="8138159" y="6095"/>
                </a:lnTo>
                <a:close/>
              </a:path>
              <a:path w="8150859" h="948054">
                <a:moveTo>
                  <a:pt x="8150352" y="932689"/>
                </a:moveTo>
                <a:lnTo>
                  <a:pt x="8144256" y="932689"/>
                </a:lnTo>
                <a:lnTo>
                  <a:pt x="8138159" y="938783"/>
                </a:lnTo>
                <a:lnTo>
                  <a:pt x="8150352" y="938783"/>
                </a:lnTo>
                <a:lnTo>
                  <a:pt x="8150352" y="932689"/>
                </a:lnTo>
                <a:close/>
              </a:path>
              <a:path w="8150859" h="948054">
                <a:moveTo>
                  <a:pt x="12192" y="6095"/>
                </a:moveTo>
                <a:lnTo>
                  <a:pt x="6096" y="12191"/>
                </a:lnTo>
                <a:lnTo>
                  <a:pt x="12192" y="12191"/>
                </a:lnTo>
                <a:lnTo>
                  <a:pt x="12192" y="6095"/>
                </a:lnTo>
                <a:close/>
              </a:path>
              <a:path w="8150859" h="948054">
                <a:moveTo>
                  <a:pt x="8138159" y="6095"/>
                </a:moveTo>
                <a:lnTo>
                  <a:pt x="12192" y="6095"/>
                </a:lnTo>
                <a:lnTo>
                  <a:pt x="12192" y="12191"/>
                </a:lnTo>
                <a:lnTo>
                  <a:pt x="8138159" y="12191"/>
                </a:lnTo>
                <a:lnTo>
                  <a:pt x="8138159" y="6095"/>
                </a:lnTo>
                <a:close/>
              </a:path>
              <a:path w="8150859" h="948054">
                <a:moveTo>
                  <a:pt x="8150352" y="6095"/>
                </a:moveTo>
                <a:lnTo>
                  <a:pt x="8138159" y="6095"/>
                </a:lnTo>
                <a:lnTo>
                  <a:pt x="8144256" y="12191"/>
                </a:lnTo>
                <a:lnTo>
                  <a:pt x="8150352" y="12191"/>
                </a:lnTo>
                <a:lnTo>
                  <a:pt x="8150352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86839" y="5508244"/>
            <a:ext cx="8138159" cy="932815"/>
          </a:xfrm>
          <a:prstGeom prst="rect">
            <a:avLst/>
          </a:prstGeom>
          <a:solidFill>
            <a:srgbClr val="D24716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Θ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Μ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ΝΑΣ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499745" marR="488950"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Ά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θ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έ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ς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ύ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ς</a:t>
            </a:r>
            <a:r>
              <a:rPr sz="18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φ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με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ς</a:t>
            </a:r>
            <a:r>
              <a:rPr sz="18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σε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Β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αν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αν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ία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μαν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υ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ολ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ω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ΗΠ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απ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ό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1990.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65995" y="422060"/>
            <a:ext cx="2692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4C4C4C"/>
                </a:solidFill>
                <a:latin typeface="Georgia"/>
                <a:cs typeface="Georgia"/>
              </a:rPr>
              <a:t>7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2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1244" rIns="0" bIns="0" rtlCol="0">
            <a:spAutoFit/>
          </a:bodyPr>
          <a:lstStyle/>
          <a:p>
            <a:pPr marL="845819">
              <a:lnSpc>
                <a:spcPct val="100000"/>
              </a:lnSpc>
            </a:pPr>
            <a:r>
              <a:rPr b="0" spc="-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b="0" spc="-15" dirty="0">
                <a:solidFill>
                  <a:srgbClr val="222222"/>
                </a:solidFill>
                <a:latin typeface="Calibri"/>
                <a:cs typeface="Calibri"/>
              </a:rPr>
              <a:t>ΡΙ</a:t>
            </a:r>
            <a:r>
              <a:rPr b="0" spc="5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b="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b="0" spc="-10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222222"/>
                </a:solidFill>
                <a:latin typeface="Calibri"/>
                <a:cs typeface="Calibri"/>
              </a:rPr>
              <a:t>Σ ΠΛΗ</a:t>
            </a:r>
            <a:r>
              <a:rPr b="0" spc="-85" dirty="0">
                <a:solidFill>
                  <a:srgbClr val="222222"/>
                </a:solidFill>
                <a:latin typeface="Calibri"/>
                <a:cs typeface="Calibri"/>
              </a:rPr>
              <a:t>Θ</a:t>
            </a:r>
            <a:r>
              <a:rPr b="0" dirty="0">
                <a:solidFill>
                  <a:srgbClr val="222222"/>
                </a:solidFill>
                <a:latin typeface="Calibri"/>
                <a:cs typeface="Calibri"/>
              </a:rPr>
              <a:t>Υ</a:t>
            </a:r>
            <a:r>
              <a:rPr b="0" spc="5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b="0" dirty="0">
                <a:solidFill>
                  <a:srgbClr val="222222"/>
                </a:solidFill>
                <a:latin typeface="Calibri"/>
                <a:cs typeface="Calibri"/>
              </a:rPr>
              <a:t>Μ</a:t>
            </a:r>
            <a:r>
              <a:rPr b="0" spc="-85" dirty="0">
                <a:solidFill>
                  <a:srgbClr val="222222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222222"/>
                </a:solidFill>
                <a:latin typeface="Calibri"/>
                <a:cs typeface="Calibri"/>
              </a:rPr>
              <a:t>Υ</a:t>
            </a:r>
            <a:r>
              <a:rPr b="0" spc="-3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222222"/>
                </a:solidFill>
                <a:latin typeface="Calibri"/>
                <a:cs typeface="Calibri"/>
              </a:rPr>
              <a:t>Ε</a:t>
            </a:r>
            <a:r>
              <a:rPr b="0" spc="-15" dirty="0">
                <a:solidFill>
                  <a:srgbClr val="222222"/>
                </a:solidFill>
                <a:latin typeface="Calibri"/>
                <a:cs typeface="Calibri"/>
              </a:rPr>
              <a:t>Ρ</a:t>
            </a:r>
            <a:r>
              <a:rPr b="0" dirty="0">
                <a:solidFill>
                  <a:srgbClr val="222222"/>
                </a:solidFill>
                <a:latin typeface="Calibri"/>
                <a:cs typeface="Calibri"/>
              </a:rPr>
              <a:t>ΕΥ</a:t>
            </a:r>
            <a:r>
              <a:rPr b="0" spc="5" dirty="0">
                <a:solidFill>
                  <a:srgbClr val="222222"/>
                </a:solidFill>
                <a:latin typeface="Calibri"/>
                <a:cs typeface="Calibri"/>
              </a:rPr>
              <a:t>ΝΑ</a:t>
            </a:r>
            <a:r>
              <a:rPr b="0" dirty="0">
                <a:solidFill>
                  <a:srgbClr val="222222"/>
                </a:solidFill>
                <a:latin typeface="Calibri"/>
                <a:cs typeface="Calibri"/>
              </a:rPr>
              <a:t>Σ</a:t>
            </a:r>
            <a:r>
              <a:rPr b="0" spc="-2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222222"/>
                </a:solidFill>
                <a:latin typeface="Calibri"/>
                <a:cs typeface="Calibri"/>
              </a:rPr>
              <a:t>(4</a:t>
            </a:r>
            <a:r>
              <a:rPr b="0" dirty="0">
                <a:solidFill>
                  <a:srgbClr val="222222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68627" y="1511046"/>
            <a:ext cx="8184515" cy="4248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7480">
              <a:lnSpc>
                <a:spcPct val="100000"/>
              </a:lnSpc>
            </a:pPr>
            <a:r>
              <a:rPr sz="1600" spc="-1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spc="-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spc="-3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γμα</a:t>
            </a:r>
            <a:r>
              <a:rPr sz="1600" spc="-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2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spc="-3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1600" spc="-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αγματ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spc="-6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ξ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χθ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600" spc="-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από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F</a:t>
            </a:r>
            <a:r>
              <a:rPr sz="1600" spc="-35" dirty="0">
                <a:solidFill>
                  <a:srgbClr val="20212A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600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U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i</a:t>
            </a:r>
            <a:r>
              <a:rPr sz="1600" spc="-35" dirty="0">
                <a:solidFill>
                  <a:srgbClr val="20212A"/>
                </a:solidFill>
                <a:latin typeface="Calibri"/>
                <a:cs typeface="Calibri"/>
              </a:rPr>
              <a:t>v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600" spc="-35" dirty="0">
                <a:solidFill>
                  <a:srgbClr val="20212A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it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y</a:t>
            </a:r>
            <a:r>
              <a:rPr sz="1600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o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f</a:t>
            </a:r>
            <a:r>
              <a:rPr sz="1600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Berli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r>
              <a:rPr sz="1600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(</a:t>
            </a:r>
            <a:r>
              <a:rPr sz="1600" spc="-3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spc="-1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λη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ώθ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600" spc="-4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ε 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2006)</a:t>
            </a:r>
            <a:endParaRPr sz="1600">
              <a:latin typeface="Calibri"/>
              <a:cs typeface="Calibri"/>
            </a:endParaRPr>
          </a:p>
          <a:p>
            <a:pPr marL="12700" marR="49530">
              <a:lnSpc>
                <a:spcPct val="100000"/>
              </a:lnSpc>
            </a:pP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-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spc="-3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φ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ή:</a:t>
            </a:r>
            <a:r>
              <a:rPr sz="1600" spc="-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0212A"/>
                </a:solidFill>
                <a:latin typeface="Calibri"/>
                <a:cs typeface="Calibri"/>
              </a:rPr>
              <a:t>K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u</a:t>
            </a:r>
            <a:r>
              <a:rPr sz="1600" spc="-35" dirty="0">
                <a:solidFill>
                  <a:srgbClr val="20212A"/>
                </a:solidFill>
                <a:latin typeface="Calibri"/>
                <a:cs typeface="Calibri"/>
              </a:rPr>
              <a:t>tt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600" spc="-155" dirty="0">
                <a:solidFill>
                  <a:srgbClr val="20212A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1600" spc="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A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an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d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0212A"/>
                </a:solidFill>
                <a:latin typeface="Calibri"/>
                <a:cs typeface="Calibri"/>
              </a:rPr>
              <a:t>K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a</a:t>
            </a:r>
            <a:r>
              <a:rPr sz="1600" spc="-30" dirty="0">
                <a:solidFill>
                  <a:srgbClr val="20212A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600" spc="-155" dirty="0">
                <a:solidFill>
                  <a:srgbClr val="20212A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1600" spc="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K.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(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2012)</a:t>
            </a:r>
            <a:r>
              <a:rPr sz="1600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“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or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pu</a:t>
            </a:r>
            <a:r>
              <a:rPr sz="1600" spc="-15" dirty="0">
                <a:solidFill>
                  <a:srgbClr val="20212A"/>
                </a:solidFill>
                <a:latin typeface="Calibri"/>
                <a:cs typeface="Calibri"/>
              </a:rPr>
              <a:t>s</a:t>
            </a:r>
            <a:r>
              <a:rPr sz="1600" spc="10" dirty="0">
                <a:solidFill>
                  <a:srgbClr val="20212A"/>
                </a:solidFill>
                <a:latin typeface="Calibri"/>
                <a:cs typeface="Calibri"/>
              </a:rPr>
              <a:t>-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B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as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d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o</a:t>
            </a:r>
            <a:r>
              <a:rPr sz="1600" spc="-30" dirty="0">
                <a:solidFill>
                  <a:srgbClr val="20212A"/>
                </a:solidFill>
                <a:latin typeface="Calibri"/>
                <a:cs typeface="Calibri"/>
              </a:rPr>
              <a:t>n</a:t>
            </a:r>
            <a:r>
              <a:rPr sz="1600" spc="-35" dirty="0">
                <a:solidFill>
                  <a:srgbClr val="20212A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600" spc="-30" dirty="0">
                <a:solidFill>
                  <a:srgbClr val="20212A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t</a:t>
            </a:r>
            <a:r>
              <a:rPr sz="1600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na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l</a:t>
            </a:r>
            <a:r>
              <a:rPr sz="1600" spc="-35" dirty="0">
                <a:solidFill>
                  <a:srgbClr val="20212A"/>
                </a:solidFill>
                <a:latin typeface="Calibri"/>
                <a:cs typeface="Calibri"/>
              </a:rPr>
              <a:t>y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s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: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A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Met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h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o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d</a:t>
            </a:r>
            <a:r>
              <a:rPr sz="1600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20212A"/>
                </a:solidFill>
                <a:latin typeface="Calibri"/>
                <a:cs typeface="Calibri"/>
              </a:rPr>
              <a:t>f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o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r I</a:t>
            </a:r>
            <a:r>
              <a:rPr sz="1600" spc="-30" dirty="0">
                <a:solidFill>
                  <a:srgbClr val="20212A"/>
                </a:solidFill>
                <a:latin typeface="Calibri"/>
                <a:cs typeface="Calibri"/>
              </a:rPr>
              <a:t>n</a:t>
            </a:r>
            <a:r>
              <a:rPr sz="1600" spc="-35" dirty="0">
                <a:solidFill>
                  <a:srgbClr val="20212A"/>
                </a:solidFill>
                <a:latin typeface="Calibri"/>
                <a:cs typeface="Calibri"/>
              </a:rPr>
              <a:t>v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600" spc="-30" dirty="0">
                <a:solidFill>
                  <a:srgbClr val="20212A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ti</a:t>
            </a:r>
            <a:r>
              <a:rPr sz="1600" spc="-15" dirty="0">
                <a:solidFill>
                  <a:srgbClr val="20212A"/>
                </a:solidFill>
                <a:latin typeface="Calibri"/>
                <a:cs typeface="Calibri"/>
              </a:rPr>
              <a:t>g</a:t>
            </a:r>
            <a:r>
              <a:rPr sz="1600" spc="-30" dirty="0">
                <a:solidFill>
                  <a:srgbClr val="20212A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ti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g</a:t>
            </a:r>
            <a:r>
              <a:rPr sz="1600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Ne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w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s</a:t>
            </a:r>
            <a:r>
              <a:rPr sz="1600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o</a:t>
            </a:r>
            <a:r>
              <a:rPr sz="1600" spc="-35" dirty="0">
                <a:solidFill>
                  <a:srgbClr val="20212A"/>
                </a:solidFill>
                <a:latin typeface="Calibri"/>
                <a:cs typeface="Calibri"/>
              </a:rPr>
              <a:t>v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600" spc="-35" dirty="0">
                <a:solidFill>
                  <a:srgbClr val="20212A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20212A"/>
                </a:solidFill>
                <a:latin typeface="Calibri"/>
                <a:cs typeface="Calibri"/>
              </a:rPr>
              <a:t>g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 o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n</a:t>
            </a:r>
            <a:r>
              <a:rPr sz="1600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20212A"/>
                </a:solidFill>
                <a:latin typeface="Calibri"/>
                <a:cs typeface="Calibri"/>
              </a:rPr>
              <a:t>W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r</a:t>
            </a:r>
            <a:r>
              <a:rPr sz="1600" spc="-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an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d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I</a:t>
            </a:r>
            <a:r>
              <a:rPr sz="1600" spc="-30" dirty="0">
                <a:solidFill>
                  <a:srgbClr val="20212A"/>
                </a:solidFill>
                <a:latin typeface="Calibri"/>
                <a:cs typeface="Calibri"/>
              </a:rPr>
              <a:t>n</a:t>
            </a:r>
            <a:r>
              <a:rPr sz="1600" spc="-35" dirty="0">
                <a:solidFill>
                  <a:srgbClr val="20212A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600" spc="10" dirty="0">
                <a:solidFill>
                  <a:srgbClr val="20212A"/>
                </a:solidFill>
                <a:latin typeface="Calibri"/>
                <a:cs typeface="Calibri"/>
              </a:rPr>
              <a:t>r</a:t>
            </a:r>
            <a:r>
              <a:rPr sz="1600" spc="-35" dirty="0">
                <a:solidFill>
                  <a:srgbClr val="20212A"/>
                </a:solidFill>
                <a:latin typeface="Calibri"/>
                <a:cs typeface="Calibri"/>
              </a:rPr>
              <a:t>v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600" spc="-30" dirty="0">
                <a:solidFill>
                  <a:srgbClr val="20212A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tio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”</a:t>
            </a:r>
            <a:r>
              <a:rPr sz="1600" spc="6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U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i</a:t>
            </a:r>
            <a:r>
              <a:rPr sz="1600" spc="-35" dirty="0">
                <a:solidFill>
                  <a:srgbClr val="20212A"/>
                </a:solidFill>
                <a:latin typeface="Calibri"/>
                <a:cs typeface="Calibri"/>
              </a:rPr>
              <a:t>v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600" spc="-35" dirty="0">
                <a:solidFill>
                  <a:srgbClr val="20212A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it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y</a:t>
            </a:r>
            <a:r>
              <a:rPr sz="1600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o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f</a:t>
            </a:r>
            <a:r>
              <a:rPr sz="1600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u</a:t>
            </a:r>
            <a:r>
              <a:rPr sz="1600" spc="-35" dirty="0">
                <a:solidFill>
                  <a:srgbClr val="20212A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20212A"/>
                </a:solidFill>
                <a:latin typeface="Calibri"/>
                <a:cs typeface="Calibri"/>
              </a:rPr>
              <a:t>g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rt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1600" spc="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li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600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w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or</a:t>
            </a:r>
            <a:r>
              <a:rPr sz="1600" spc="-15" dirty="0">
                <a:solidFill>
                  <a:srgbClr val="20212A"/>
                </a:solidFill>
                <a:latin typeface="Calibri"/>
                <a:cs typeface="Calibri"/>
              </a:rPr>
              <a:t>k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g 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pap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600" spc="-180" dirty="0">
                <a:solidFill>
                  <a:srgbClr val="20212A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ts val="2160"/>
              </a:lnSpc>
              <a:spcBef>
                <a:spcPts val="60"/>
              </a:spcBef>
            </a:pPr>
            <a:r>
              <a:rPr sz="1800" u="heavy" spc="-35" dirty="0">
                <a:solidFill>
                  <a:srgbClr val="CC9900"/>
                </a:solidFill>
                <a:latin typeface="Calibri"/>
                <a:cs typeface="Calibri"/>
              </a:rPr>
              <a:t>h</a:t>
            </a:r>
            <a:r>
              <a:rPr sz="1800" u="heavy" spc="-30" dirty="0">
                <a:solidFill>
                  <a:srgbClr val="CC9900"/>
                </a:solidFill>
                <a:latin typeface="Calibri"/>
                <a:cs typeface="Calibri"/>
              </a:rPr>
              <a:t>t</a:t>
            </a:r>
            <a:r>
              <a:rPr sz="1800" u="heavy" spc="-5" dirty="0">
                <a:solidFill>
                  <a:srgbClr val="CC9900"/>
                </a:solidFill>
                <a:latin typeface="Calibri"/>
                <a:cs typeface="Calibri"/>
              </a:rPr>
              <a:t>t</a:t>
            </a:r>
            <a:r>
              <a:rPr sz="1800" u="heavy" spc="-10" dirty="0">
                <a:solidFill>
                  <a:srgbClr val="CC9900"/>
                </a:solidFill>
                <a:latin typeface="Calibri"/>
                <a:cs typeface="Calibri"/>
              </a:rPr>
              <a:t>p</a:t>
            </a:r>
            <a:r>
              <a:rPr sz="1800" u="heavy" spc="-5" dirty="0">
                <a:solidFill>
                  <a:srgbClr val="CC9900"/>
                </a:solidFill>
                <a:latin typeface="Calibri"/>
                <a:cs typeface="Calibri"/>
              </a:rPr>
              <a:t>:</a:t>
            </a:r>
            <a:r>
              <a:rPr sz="1800" u="heavy" dirty="0">
                <a:solidFill>
                  <a:srgbClr val="CC9900"/>
                </a:solidFill>
                <a:latin typeface="Calibri"/>
                <a:cs typeface="Calibri"/>
              </a:rPr>
              <a:t>//</a:t>
            </a:r>
            <a:r>
              <a:rPr sz="1800" u="heavy" spc="5" dirty="0">
                <a:solidFill>
                  <a:srgbClr val="CC9900"/>
                </a:solidFill>
                <a:latin typeface="Calibri"/>
                <a:cs typeface="Calibri"/>
              </a:rPr>
              <a:t>ww</a:t>
            </a:r>
            <a:r>
              <a:rPr sz="1800" u="heavy" spc="-110" dirty="0">
                <a:solidFill>
                  <a:srgbClr val="CC9900"/>
                </a:solidFill>
                <a:latin typeface="Calibri"/>
                <a:cs typeface="Calibri"/>
              </a:rPr>
              <a:t>w</a:t>
            </a:r>
            <a:r>
              <a:rPr sz="1800" u="heavy" dirty="0">
                <a:solidFill>
                  <a:srgbClr val="CC9900"/>
                </a:solidFill>
                <a:latin typeface="Calibri"/>
                <a:cs typeface="Calibri"/>
              </a:rPr>
              <a:t>.</a:t>
            </a:r>
            <a:r>
              <a:rPr sz="1800" u="heavy" spc="-10" dirty="0">
                <a:solidFill>
                  <a:srgbClr val="CC9900"/>
                </a:solidFill>
                <a:latin typeface="Calibri"/>
                <a:cs typeface="Calibri"/>
              </a:rPr>
              <a:t>uni</a:t>
            </a:r>
            <a:r>
              <a:rPr sz="1800" u="heavy" dirty="0">
                <a:solidFill>
                  <a:srgbClr val="CC9900"/>
                </a:solidFill>
                <a:latin typeface="Calibri"/>
                <a:cs typeface="Calibri"/>
              </a:rPr>
              <a:t>-</a:t>
            </a:r>
            <a:r>
              <a:rPr sz="1800" dirty="0">
                <a:solidFill>
                  <a:srgbClr val="CC9900"/>
                </a:solidFill>
                <a:latin typeface="Calibri"/>
                <a:cs typeface="Calibri"/>
              </a:rPr>
              <a:t> </a:t>
            </a:r>
            <a:r>
              <a:rPr sz="1800" u="heavy" spc="-35" dirty="0">
                <a:solidFill>
                  <a:srgbClr val="CC9900"/>
                </a:solidFill>
                <a:latin typeface="Calibri"/>
                <a:cs typeface="Calibri"/>
              </a:rPr>
              <a:t>s</a:t>
            </a:r>
            <a:r>
              <a:rPr sz="1800" u="heavy" spc="-5" dirty="0">
                <a:solidFill>
                  <a:srgbClr val="CC9900"/>
                </a:solidFill>
                <a:latin typeface="Calibri"/>
                <a:cs typeface="Calibri"/>
              </a:rPr>
              <a:t>t</a:t>
            </a:r>
            <a:r>
              <a:rPr sz="1800" u="heavy" spc="-10" dirty="0">
                <a:solidFill>
                  <a:srgbClr val="CC9900"/>
                </a:solidFill>
                <a:latin typeface="Calibri"/>
                <a:cs typeface="Calibri"/>
              </a:rPr>
              <a:t>u</a:t>
            </a:r>
            <a:r>
              <a:rPr sz="1800" u="heavy" spc="-30" dirty="0">
                <a:solidFill>
                  <a:srgbClr val="CC9900"/>
                </a:solidFill>
                <a:latin typeface="Calibri"/>
                <a:cs typeface="Calibri"/>
              </a:rPr>
              <a:t>t</a:t>
            </a:r>
            <a:r>
              <a:rPr sz="1800" u="heavy" spc="-5" dirty="0">
                <a:solidFill>
                  <a:srgbClr val="CC9900"/>
                </a:solidFill>
                <a:latin typeface="Calibri"/>
                <a:cs typeface="Calibri"/>
              </a:rPr>
              <a:t>t</a:t>
            </a:r>
            <a:r>
              <a:rPr sz="1800" u="heavy" spc="-35" dirty="0">
                <a:solidFill>
                  <a:srgbClr val="CC9900"/>
                </a:solidFill>
                <a:latin typeface="Calibri"/>
                <a:cs typeface="Calibri"/>
              </a:rPr>
              <a:t>g</a:t>
            </a:r>
            <a:r>
              <a:rPr sz="1800" u="heavy" dirty="0">
                <a:solidFill>
                  <a:srgbClr val="CC9900"/>
                </a:solidFill>
                <a:latin typeface="Calibri"/>
                <a:cs typeface="Calibri"/>
              </a:rPr>
              <a:t>a</a:t>
            </a:r>
            <a:r>
              <a:rPr sz="1800" u="heavy" spc="-5" dirty="0">
                <a:solidFill>
                  <a:srgbClr val="CC9900"/>
                </a:solidFill>
                <a:latin typeface="Calibri"/>
                <a:cs typeface="Calibri"/>
              </a:rPr>
              <a:t>rt</a:t>
            </a:r>
            <a:r>
              <a:rPr sz="1800" u="heavy" dirty="0">
                <a:solidFill>
                  <a:srgbClr val="CC9900"/>
                </a:solidFill>
                <a:latin typeface="Calibri"/>
                <a:cs typeface="Calibri"/>
              </a:rPr>
              <a:t>.</a:t>
            </a:r>
            <a:r>
              <a:rPr sz="1800" u="heavy" spc="-10" dirty="0">
                <a:solidFill>
                  <a:srgbClr val="CC9900"/>
                </a:solidFill>
                <a:latin typeface="Calibri"/>
                <a:cs typeface="Calibri"/>
              </a:rPr>
              <a:t>de</a:t>
            </a:r>
            <a:r>
              <a:rPr sz="1800" u="heavy" spc="-25" dirty="0">
                <a:solidFill>
                  <a:srgbClr val="CC9900"/>
                </a:solidFill>
                <a:latin typeface="Calibri"/>
                <a:cs typeface="Calibri"/>
              </a:rPr>
              <a:t>/</a:t>
            </a:r>
            <a:r>
              <a:rPr sz="1800" u="heavy" spc="-10" dirty="0">
                <a:solidFill>
                  <a:srgbClr val="CC9900"/>
                </a:solidFill>
                <a:latin typeface="Calibri"/>
                <a:cs typeface="Calibri"/>
              </a:rPr>
              <a:t>s</a:t>
            </a:r>
            <a:r>
              <a:rPr sz="1800" u="heavy" spc="-15" dirty="0">
                <a:solidFill>
                  <a:srgbClr val="CC9900"/>
                </a:solidFill>
                <a:latin typeface="Calibri"/>
                <a:cs typeface="Calibri"/>
              </a:rPr>
              <a:t>o</a:t>
            </a:r>
            <a:r>
              <a:rPr sz="1800" u="heavy" spc="5" dirty="0">
                <a:solidFill>
                  <a:srgbClr val="CC9900"/>
                </a:solidFill>
                <a:latin typeface="Calibri"/>
                <a:cs typeface="Calibri"/>
              </a:rPr>
              <a:t>z</a:t>
            </a:r>
            <a:r>
              <a:rPr sz="1800" u="heavy" dirty="0">
                <a:solidFill>
                  <a:srgbClr val="CC9900"/>
                </a:solidFill>
                <a:latin typeface="Calibri"/>
                <a:cs typeface="Calibri"/>
              </a:rPr>
              <a:t>/</a:t>
            </a:r>
            <a:r>
              <a:rPr sz="1800" u="heavy" spc="-5" dirty="0">
                <a:solidFill>
                  <a:srgbClr val="CC9900"/>
                </a:solidFill>
                <a:latin typeface="Calibri"/>
                <a:cs typeface="Calibri"/>
              </a:rPr>
              <a:t>i</a:t>
            </a:r>
            <a:r>
              <a:rPr sz="1800" u="heavy" spc="-10" dirty="0">
                <a:solidFill>
                  <a:srgbClr val="CC9900"/>
                </a:solidFill>
                <a:latin typeface="Calibri"/>
                <a:cs typeface="Calibri"/>
              </a:rPr>
              <a:t>b</a:t>
            </a:r>
            <a:r>
              <a:rPr sz="1800" u="heavy" dirty="0">
                <a:solidFill>
                  <a:srgbClr val="CC9900"/>
                </a:solidFill>
                <a:latin typeface="Calibri"/>
                <a:cs typeface="Calibri"/>
              </a:rPr>
              <a:t>/</a:t>
            </a:r>
            <a:r>
              <a:rPr sz="1800" u="heavy" spc="-45" dirty="0">
                <a:solidFill>
                  <a:srgbClr val="CC9900"/>
                </a:solidFill>
                <a:latin typeface="Calibri"/>
                <a:cs typeface="Calibri"/>
              </a:rPr>
              <a:t>f</a:t>
            </a:r>
            <a:r>
              <a:rPr sz="1800" u="heavy" spc="10" dirty="0">
                <a:solidFill>
                  <a:srgbClr val="CC9900"/>
                </a:solidFill>
                <a:latin typeface="Calibri"/>
                <a:cs typeface="Calibri"/>
              </a:rPr>
              <a:t>o</a:t>
            </a:r>
            <a:r>
              <a:rPr sz="1800" u="heavy" spc="-30" dirty="0">
                <a:solidFill>
                  <a:srgbClr val="CC9900"/>
                </a:solidFill>
                <a:latin typeface="Calibri"/>
                <a:cs typeface="Calibri"/>
              </a:rPr>
              <a:t>r</a:t>
            </a:r>
            <a:r>
              <a:rPr sz="1800" u="heavy" spc="-10" dirty="0">
                <a:solidFill>
                  <a:srgbClr val="CC9900"/>
                </a:solidFill>
                <a:latin typeface="Calibri"/>
                <a:cs typeface="Calibri"/>
              </a:rPr>
              <a:t>s</a:t>
            </a:r>
            <a:r>
              <a:rPr sz="1800" u="heavy" spc="5" dirty="0">
                <a:solidFill>
                  <a:srgbClr val="CC9900"/>
                </a:solidFill>
                <a:latin typeface="Calibri"/>
                <a:cs typeface="Calibri"/>
              </a:rPr>
              <a:t>c</a:t>
            </a:r>
            <a:r>
              <a:rPr sz="1800" u="heavy" spc="-10" dirty="0">
                <a:solidFill>
                  <a:srgbClr val="CC9900"/>
                </a:solidFill>
                <a:latin typeface="Calibri"/>
                <a:cs typeface="Calibri"/>
              </a:rPr>
              <a:t>hun</a:t>
            </a:r>
            <a:r>
              <a:rPr sz="1800" u="heavy" spc="60" dirty="0">
                <a:solidFill>
                  <a:srgbClr val="CC9900"/>
                </a:solidFill>
                <a:latin typeface="Calibri"/>
                <a:cs typeface="Calibri"/>
              </a:rPr>
              <a:t>g</a:t>
            </a:r>
            <a:r>
              <a:rPr sz="1800" u="heavy" dirty="0">
                <a:solidFill>
                  <a:srgbClr val="CC9900"/>
                </a:solidFill>
                <a:latin typeface="Calibri"/>
                <a:cs typeface="Calibri"/>
              </a:rPr>
              <a:t>/I</a:t>
            </a:r>
            <a:r>
              <a:rPr sz="1800" u="heavy" spc="-20" dirty="0">
                <a:solidFill>
                  <a:srgbClr val="CC9900"/>
                </a:solidFill>
                <a:latin typeface="Calibri"/>
                <a:cs typeface="Calibri"/>
              </a:rPr>
              <a:t>R</a:t>
            </a:r>
            <a:r>
              <a:rPr sz="1800" u="heavy" spc="-65" dirty="0">
                <a:solidFill>
                  <a:srgbClr val="CC9900"/>
                </a:solidFill>
                <a:latin typeface="Calibri"/>
                <a:cs typeface="Calibri"/>
              </a:rPr>
              <a:t>W</a:t>
            </a:r>
            <a:r>
              <a:rPr sz="1800" u="heavy" spc="10" dirty="0">
                <a:solidFill>
                  <a:srgbClr val="CC9900"/>
                </a:solidFill>
                <a:latin typeface="Calibri"/>
                <a:cs typeface="Calibri"/>
              </a:rPr>
              <a:t>o</a:t>
            </a:r>
            <a:r>
              <a:rPr sz="1800" u="heavy" spc="-5" dirty="0">
                <a:solidFill>
                  <a:srgbClr val="CC9900"/>
                </a:solidFill>
                <a:latin typeface="Calibri"/>
                <a:cs typeface="Calibri"/>
              </a:rPr>
              <a:t>rki</a:t>
            </a:r>
            <a:r>
              <a:rPr sz="1800" u="heavy" spc="-10" dirty="0">
                <a:solidFill>
                  <a:srgbClr val="CC9900"/>
                </a:solidFill>
                <a:latin typeface="Calibri"/>
                <a:cs typeface="Calibri"/>
              </a:rPr>
              <a:t>ng</a:t>
            </a:r>
            <a:r>
              <a:rPr sz="1800" u="heavy" spc="-45" dirty="0">
                <a:solidFill>
                  <a:srgbClr val="CC9900"/>
                </a:solidFill>
                <a:latin typeface="Calibri"/>
                <a:cs typeface="Calibri"/>
              </a:rPr>
              <a:t>P</a:t>
            </a:r>
            <a:r>
              <a:rPr sz="1800" u="heavy" dirty="0">
                <a:solidFill>
                  <a:srgbClr val="CC9900"/>
                </a:solidFill>
                <a:latin typeface="Calibri"/>
                <a:cs typeface="Calibri"/>
              </a:rPr>
              <a:t>a</a:t>
            </a:r>
            <a:r>
              <a:rPr sz="1800" u="heavy" spc="-10" dirty="0">
                <a:solidFill>
                  <a:srgbClr val="CC9900"/>
                </a:solidFill>
                <a:latin typeface="Calibri"/>
                <a:cs typeface="Calibri"/>
              </a:rPr>
              <a:t>pe</a:t>
            </a:r>
            <a:r>
              <a:rPr sz="1800" u="heavy" spc="-30" dirty="0">
                <a:solidFill>
                  <a:srgbClr val="CC9900"/>
                </a:solidFill>
                <a:latin typeface="Calibri"/>
                <a:cs typeface="Calibri"/>
              </a:rPr>
              <a:t>r</a:t>
            </a:r>
            <a:r>
              <a:rPr sz="1800" u="heavy" spc="-10" dirty="0">
                <a:solidFill>
                  <a:srgbClr val="CC9900"/>
                </a:solidFill>
                <a:latin typeface="Calibri"/>
                <a:cs typeface="Calibri"/>
              </a:rPr>
              <a:t>s</a:t>
            </a:r>
            <a:r>
              <a:rPr sz="1800" u="heavy" dirty="0">
                <a:solidFill>
                  <a:srgbClr val="CC9900"/>
                </a:solidFill>
                <a:latin typeface="Calibri"/>
                <a:cs typeface="Calibri"/>
              </a:rPr>
              <a:t>/I</a:t>
            </a:r>
            <a:r>
              <a:rPr sz="1800" u="heavy" spc="-20" dirty="0">
                <a:solidFill>
                  <a:srgbClr val="CC9900"/>
                </a:solidFill>
                <a:latin typeface="Calibri"/>
                <a:cs typeface="Calibri"/>
              </a:rPr>
              <a:t>R</a:t>
            </a:r>
            <a:r>
              <a:rPr sz="1800" u="heavy" spc="-15" dirty="0">
                <a:solidFill>
                  <a:srgbClr val="CC9900"/>
                </a:solidFill>
                <a:latin typeface="Calibri"/>
                <a:cs typeface="Calibri"/>
              </a:rPr>
              <a:t>O</a:t>
            </a:r>
            <a:r>
              <a:rPr sz="1800" u="heavy" spc="5" dirty="0">
                <a:solidFill>
                  <a:srgbClr val="CC9900"/>
                </a:solidFill>
                <a:latin typeface="Calibri"/>
                <a:cs typeface="Calibri"/>
              </a:rPr>
              <a:t>WP</a:t>
            </a:r>
            <a:r>
              <a:rPr sz="1800" u="heavy" spc="-10" dirty="0">
                <a:solidFill>
                  <a:srgbClr val="CC9900"/>
                </a:solidFill>
                <a:latin typeface="Calibri"/>
                <a:cs typeface="Calibri"/>
              </a:rPr>
              <a:t>_Se</a:t>
            </a:r>
            <a:r>
              <a:rPr sz="1800" u="heavy" spc="-5" dirty="0">
                <a:solidFill>
                  <a:srgbClr val="CC9900"/>
                </a:solidFill>
                <a:latin typeface="Calibri"/>
                <a:cs typeface="Calibri"/>
              </a:rPr>
              <a:t>ri</a:t>
            </a:r>
            <a:r>
              <a:rPr sz="1800" u="heavy" spc="-10" dirty="0">
                <a:solidFill>
                  <a:srgbClr val="CC9900"/>
                </a:solidFill>
                <a:latin typeface="Calibri"/>
                <a:cs typeface="Calibri"/>
              </a:rPr>
              <a:t>e</a:t>
            </a:r>
            <a:r>
              <a:rPr sz="1800" u="heavy" spc="15" dirty="0">
                <a:solidFill>
                  <a:srgbClr val="CC9900"/>
                </a:solidFill>
                <a:latin typeface="Calibri"/>
                <a:cs typeface="Calibri"/>
              </a:rPr>
              <a:t>s</a:t>
            </a:r>
            <a:r>
              <a:rPr sz="1800" u="heavy" spc="-10" dirty="0">
                <a:solidFill>
                  <a:srgbClr val="CC9900"/>
                </a:solidFill>
                <a:latin typeface="Calibri"/>
                <a:cs typeface="Calibri"/>
              </a:rPr>
              <a:t>_</a:t>
            </a:r>
            <a:r>
              <a:rPr sz="1800" u="heavy" dirty="0">
                <a:solidFill>
                  <a:srgbClr val="CC9900"/>
                </a:solidFill>
                <a:latin typeface="Calibri"/>
                <a:cs typeface="Calibri"/>
              </a:rPr>
              <a:t>2012</a:t>
            </a:r>
            <a:r>
              <a:rPr sz="1800" u="heavy" spc="-10" dirty="0">
                <a:solidFill>
                  <a:srgbClr val="CC9900"/>
                </a:solidFill>
                <a:latin typeface="Calibri"/>
                <a:cs typeface="Calibri"/>
              </a:rPr>
              <a:t>_</a:t>
            </a:r>
            <a:r>
              <a:rPr sz="1800" u="heavy" spc="20" dirty="0">
                <a:solidFill>
                  <a:srgbClr val="CC9900"/>
                </a:solidFill>
                <a:latin typeface="Calibri"/>
                <a:cs typeface="Calibri"/>
              </a:rPr>
              <a:t>1</a:t>
            </a:r>
            <a:r>
              <a:rPr sz="1800" u="heavy" spc="-10" dirty="0">
                <a:solidFill>
                  <a:srgbClr val="CC9900"/>
                </a:solidFill>
                <a:latin typeface="Calibri"/>
                <a:cs typeface="Calibri"/>
              </a:rPr>
              <a:t>_</a:t>
            </a:r>
            <a:r>
              <a:rPr sz="1800" u="heavy" spc="-25" dirty="0">
                <a:solidFill>
                  <a:srgbClr val="CC9900"/>
                </a:solidFill>
                <a:latin typeface="Calibri"/>
                <a:cs typeface="Calibri"/>
              </a:rPr>
              <a:t>K</a:t>
            </a:r>
            <a:r>
              <a:rPr sz="1800" u="heavy" spc="-10" dirty="0">
                <a:solidFill>
                  <a:srgbClr val="CC9900"/>
                </a:solidFill>
                <a:latin typeface="Calibri"/>
                <a:cs typeface="Calibri"/>
              </a:rPr>
              <a:t>u</a:t>
            </a:r>
            <a:r>
              <a:rPr sz="1800" u="heavy" spc="-5" dirty="0">
                <a:solidFill>
                  <a:srgbClr val="CC9900"/>
                </a:solidFill>
                <a:latin typeface="Calibri"/>
                <a:cs typeface="Calibri"/>
              </a:rPr>
              <a:t>t</a:t>
            </a:r>
            <a:r>
              <a:rPr sz="1800" u="heavy" spc="-30" dirty="0">
                <a:solidFill>
                  <a:srgbClr val="CC9900"/>
                </a:solidFill>
                <a:latin typeface="Calibri"/>
                <a:cs typeface="Calibri"/>
              </a:rPr>
              <a:t>t</a:t>
            </a:r>
            <a:r>
              <a:rPr sz="1800" u="heavy" spc="-10" dirty="0">
                <a:solidFill>
                  <a:srgbClr val="CC9900"/>
                </a:solidFill>
                <a:latin typeface="Calibri"/>
                <a:cs typeface="Calibri"/>
              </a:rPr>
              <a:t>e</a:t>
            </a:r>
            <a:r>
              <a:rPr sz="1800" u="heavy" spc="15" dirty="0">
                <a:solidFill>
                  <a:srgbClr val="CC9900"/>
                </a:solidFill>
                <a:latin typeface="Calibri"/>
                <a:cs typeface="Calibri"/>
              </a:rPr>
              <a:t>r</a:t>
            </a:r>
            <a:r>
              <a:rPr sz="1800" u="heavy" spc="-10" dirty="0">
                <a:solidFill>
                  <a:srgbClr val="CC9900"/>
                </a:solidFill>
                <a:latin typeface="Calibri"/>
                <a:cs typeface="Calibri"/>
              </a:rPr>
              <a:t>_</a:t>
            </a:r>
            <a:r>
              <a:rPr sz="1800" u="heavy" spc="-25" dirty="0">
                <a:solidFill>
                  <a:srgbClr val="CC9900"/>
                </a:solidFill>
                <a:latin typeface="Calibri"/>
                <a:cs typeface="Calibri"/>
              </a:rPr>
              <a:t>K</a:t>
            </a:r>
            <a:r>
              <a:rPr sz="1800" u="heavy" dirty="0">
                <a:solidFill>
                  <a:srgbClr val="CC9900"/>
                </a:solidFill>
                <a:latin typeface="Calibri"/>
                <a:cs typeface="Calibri"/>
              </a:rPr>
              <a:t>a</a:t>
            </a:r>
            <a:r>
              <a:rPr sz="1800" u="heavy" spc="-35" dirty="0">
                <a:solidFill>
                  <a:srgbClr val="CC9900"/>
                </a:solidFill>
                <a:latin typeface="Calibri"/>
                <a:cs typeface="Calibri"/>
              </a:rPr>
              <a:t>n</a:t>
            </a:r>
            <a:r>
              <a:rPr sz="1800" u="heavy" spc="15" dirty="0">
                <a:solidFill>
                  <a:srgbClr val="CC9900"/>
                </a:solidFill>
                <a:latin typeface="Calibri"/>
                <a:cs typeface="Calibri"/>
              </a:rPr>
              <a:t>t</a:t>
            </a:r>
            <a:r>
              <a:rPr sz="1800" u="heavy" spc="-10" dirty="0">
                <a:solidFill>
                  <a:srgbClr val="CC9900"/>
                </a:solidFill>
                <a:latin typeface="Calibri"/>
                <a:cs typeface="Calibri"/>
              </a:rPr>
              <a:t>ne</a:t>
            </a:r>
            <a:r>
              <a:rPr sz="1800" u="heavy" dirty="0">
                <a:solidFill>
                  <a:srgbClr val="CC9900"/>
                </a:solidFill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90"/>
              </a:lnSpc>
            </a:pPr>
            <a:r>
              <a:rPr sz="1800" u="heavy" spc="-10" dirty="0">
                <a:solidFill>
                  <a:srgbClr val="CC9900"/>
                </a:solidFill>
                <a:latin typeface="Calibri"/>
                <a:cs typeface="Calibri"/>
              </a:rPr>
              <a:t>_</a:t>
            </a:r>
            <a:r>
              <a:rPr sz="1800" u="heavy" dirty="0">
                <a:solidFill>
                  <a:srgbClr val="CC9900"/>
                </a:solidFill>
                <a:latin typeface="Calibri"/>
                <a:cs typeface="Calibri"/>
              </a:rPr>
              <a:t>C</a:t>
            </a:r>
            <a:r>
              <a:rPr sz="1800" u="heavy" spc="10" dirty="0">
                <a:solidFill>
                  <a:srgbClr val="CC9900"/>
                </a:solidFill>
                <a:latin typeface="Calibri"/>
                <a:cs typeface="Calibri"/>
              </a:rPr>
              <a:t>o</a:t>
            </a:r>
            <a:r>
              <a:rPr sz="1800" u="heavy" spc="-5" dirty="0">
                <a:solidFill>
                  <a:srgbClr val="CC9900"/>
                </a:solidFill>
                <a:latin typeface="Calibri"/>
                <a:cs typeface="Calibri"/>
              </a:rPr>
              <a:t>r</a:t>
            </a:r>
            <a:r>
              <a:rPr sz="1800" u="heavy" spc="-10" dirty="0">
                <a:solidFill>
                  <a:srgbClr val="CC9900"/>
                </a:solidFill>
                <a:latin typeface="Calibri"/>
                <a:cs typeface="Calibri"/>
              </a:rPr>
              <a:t>pu</a:t>
            </a:r>
            <a:r>
              <a:rPr sz="1800" u="heavy" spc="-15" dirty="0">
                <a:solidFill>
                  <a:srgbClr val="CC9900"/>
                </a:solidFill>
                <a:latin typeface="Calibri"/>
                <a:cs typeface="Calibri"/>
              </a:rPr>
              <a:t>s</a:t>
            </a:r>
            <a:r>
              <a:rPr sz="1800" u="heavy" dirty="0">
                <a:solidFill>
                  <a:srgbClr val="CC9900"/>
                </a:solidFill>
                <a:latin typeface="Calibri"/>
                <a:cs typeface="Calibri"/>
              </a:rPr>
              <a:t>-Ba</a:t>
            </a:r>
            <a:r>
              <a:rPr sz="1800" u="heavy" spc="-10" dirty="0">
                <a:solidFill>
                  <a:srgbClr val="CC9900"/>
                </a:solidFill>
                <a:latin typeface="Calibri"/>
                <a:cs typeface="Calibri"/>
              </a:rPr>
              <a:t>sed_</a:t>
            </a:r>
            <a:r>
              <a:rPr sz="1800" u="heavy" dirty="0">
                <a:solidFill>
                  <a:srgbClr val="CC9900"/>
                </a:solidFill>
                <a:latin typeface="Calibri"/>
                <a:cs typeface="Calibri"/>
              </a:rPr>
              <a:t>C</a:t>
            </a:r>
            <a:r>
              <a:rPr sz="1800" u="heavy" spc="10" dirty="0">
                <a:solidFill>
                  <a:srgbClr val="CC9900"/>
                </a:solidFill>
                <a:latin typeface="Calibri"/>
                <a:cs typeface="Calibri"/>
              </a:rPr>
              <a:t>o</a:t>
            </a:r>
            <a:r>
              <a:rPr sz="1800" u="heavy" spc="-35" dirty="0">
                <a:solidFill>
                  <a:srgbClr val="CC9900"/>
                </a:solidFill>
                <a:latin typeface="Calibri"/>
                <a:cs typeface="Calibri"/>
              </a:rPr>
              <a:t>n</a:t>
            </a:r>
            <a:r>
              <a:rPr sz="1800" u="heavy" spc="-30" dirty="0">
                <a:solidFill>
                  <a:srgbClr val="CC9900"/>
                </a:solidFill>
                <a:latin typeface="Calibri"/>
                <a:cs typeface="Calibri"/>
              </a:rPr>
              <a:t>t</a:t>
            </a:r>
            <a:r>
              <a:rPr sz="1800" u="heavy" spc="-10" dirty="0">
                <a:solidFill>
                  <a:srgbClr val="CC9900"/>
                </a:solidFill>
                <a:latin typeface="Calibri"/>
                <a:cs typeface="Calibri"/>
              </a:rPr>
              <a:t>e</a:t>
            </a:r>
            <a:r>
              <a:rPr sz="1800" u="heavy" spc="-35" dirty="0">
                <a:solidFill>
                  <a:srgbClr val="CC9900"/>
                </a:solidFill>
                <a:latin typeface="Calibri"/>
                <a:cs typeface="Calibri"/>
              </a:rPr>
              <a:t>n</a:t>
            </a:r>
            <a:r>
              <a:rPr sz="1800" u="heavy" spc="-5" dirty="0">
                <a:solidFill>
                  <a:srgbClr val="CC9900"/>
                </a:solidFill>
                <a:latin typeface="Calibri"/>
                <a:cs typeface="Calibri"/>
              </a:rPr>
              <a:t>t</a:t>
            </a:r>
            <a:r>
              <a:rPr sz="1800" u="heavy" spc="10" dirty="0">
                <a:solidFill>
                  <a:srgbClr val="CC9900"/>
                </a:solidFill>
                <a:latin typeface="Calibri"/>
                <a:cs typeface="Calibri"/>
              </a:rPr>
              <a:t>_</a:t>
            </a:r>
            <a:r>
              <a:rPr sz="1800" u="heavy" spc="-10" dirty="0">
                <a:solidFill>
                  <a:srgbClr val="CC9900"/>
                </a:solidFill>
                <a:latin typeface="Calibri"/>
                <a:cs typeface="Calibri"/>
              </a:rPr>
              <a:t>An</a:t>
            </a:r>
            <a:r>
              <a:rPr sz="1800" u="heavy" dirty="0">
                <a:solidFill>
                  <a:srgbClr val="CC9900"/>
                </a:solidFill>
                <a:latin typeface="Calibri"/>
                <a:cs typeface="Calibri"/>
              </a:rPr>
              <a:t>a</a:t>
            </a:r>
            <a:r>
              <a:rPr sz="1800" u="heavy" spc="15" dirty="0">
                <a:solidFill>
                  <a:srgbClr val="CC9900"/>
                </a:solidFill>
                <a:latin typeface="Calibri"/>
                <a:cs typeface="Calibri"/>
              </a:rPr>
              <a:t>l</a:t>
            </a:r>
            <a:r>
              <a:rPr sz="1800" u="heavy" spc="-25" dirty="0">
                <a:solidFill>
                  <a:srgbClr val="CC9900"/>
                </a:solidFill>
                <a:latin typeface="Calibri"/>
                <a:cs typeface="Calibri"/>
              </a:rPr>
              <a:t>y</a:t>
            </a:r>
            <a:r>
              <a:rPr sz="1800" u="heavy" spc="-10" dirty="0">
                <a:solidFill>
                  <a:srgbClr val="CC9900"/>
                </a:solidFill>
                <a:latin typeface="Calibri"/>
                <a:cs typeface="Calibri"/>
              </a:rPr>
              <a:t>s</a:t>
            </a:r>
            <a:r>
              <a:rPr sz="1800" u="heavy" spc="-5" dirty="0">
                <a:solidFill>
                  <a:srgbClr val="CC9900"/>
                </a:solidFill>
                <a:latin typeface="Calibri"/>
                <a:cs typeface="Calibri"/>
              </a:rPr>
              <a:t>i</a:t>
            </a:r>
            <a:r>
              <a:rPr sz="1800" u="heavy" spc="-10" dirty="0">
                <a:solidFill>
                  <a:srgbClr val="CC9900"/>
                </a:solidFill>
                <a:latin typeface="Calibri"/>
                <a:cs typeface="Calibri"/>
              </a:rPr>
              <a:t>s</a:t>
            </a:r>
            <a:r>
              <a:rPr sz="1800" u="heavy" dirty="0">
                <a:solidFill>
                  <a:srgbClr val="CC9900"/>
                </a:solidFill>
                <a:latin typeface="Calibri"/>
                <a:cs typeface="Calibri"/>
              </a:rPr>
              <a:t>.</a:t>
            </a:r>
            <a:r>
              <a:rPr sz="1800" u="heavy" spc="10" dirty="0">
                <a:solidFill>
                  <a:srgbClr val="CC9900"/>
                </a:solidFill>
                <a:latin typeface="Calibri"/>
                <a:cs typeface="Calibri"/>
              </a:rPr>
              <a:t>p</a:t>
            </a:r>
            <a:r>
              <a:rPr sz="1800" u="heavy" spc="-10" dirty="0">
                <a:solidFill>
                  <a:srgbClr val="CC9900"/>
                </a:solidFill>
                <a:latin typeface="Calibri"/>
                <a:cs typeface="Calibri"/>
              </a:rPr>
              <a:t>d</a:t>
            </a:r>
            <a:r>
              <a:rPr sz="1800" u="heavy" dirty="0">
                <a:solidFill>
                  <a:srgbClr val="CC9900"/>
                </a:solidFill>
                <a:latin typeface="Calibri"/>
                <a:cs typeface="Calibri"/>
              </a:rPr>
              <a:t>f</a:t>
            </a:r>
            <a:r>
              <a:rPr sz="1800" spc="90" dirty="0">
                <a:solidFill>
                  <a:srgbClr val="CC99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(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cc</a:t>
            </a:r>
            <a:r>
              <a:rPr sz="1800" spc="-10" dirty="0">
                <a:latin typeface="Calibri"/>
                <a:cs typeface="Calibri"/>
              </a:rPr>
              <a:t>essed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10/1/2014)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35560">
              <a:lnSpc>
                <a:spcPct val="100000"/>
              </a:lnSpc>
            </a:pP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600" spc="-9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ατ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λη</a:t>
            </a:r>
            <a:r>
              <a:rPr sz="1600" spc="-30" dirty="0">
                <a:solidFill>
                  <a:srgbClr val="20212A"/>
                </a:solidFill>
                <a:latin typeface="Calibri"/>
                <a:cs typeface="Calibri"/>
              </a:rPr>
              <a:t>ξ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αν</a:t>
            </a:r>
            <a:r>
              <a:rPr sz="1600" spc="-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3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τη</a:t>
            </a:r>
            <a:r>
              <a:rPr sz="1600" spc="-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spc="-3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γμα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spc="-3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λη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ψί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spc="-15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spc="-4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ώ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spc="-7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spc="-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από</a:t>
            </a:r>
            <a:r>
              <a:rPr sz="1600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2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γα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600" spc="-9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φ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ημ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ες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, γ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-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spc="-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ίο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δο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199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0</a:t>
            </a:r>
            <a:r>
              <a:rPr sz="1600" spc="10" dirty="0">
                <a:solidFill>
                  <a:srgbClr val="20212A"/>
                </a:solidFill>
                <a:latin typeface="Calibri"/>
                <a:cs typeface="Calibri"/>
              </a:rPr>
              <a:t>-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2006,</a:t>
            </a:r>
            <a:r>
              <a:rPr sz="1600" spc="-4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600" spc="-4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ώ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τας</a:t>
            </a:r>
            <a:r>
              <a:rPr sz="1600" spc="-6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spc="-3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spc="-6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600" spc="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0212A"/>
                </a:solidFill>
                <a:latin typeface="Calibri"/>
                <a:cs typeface="Calibri"/>
              </a:rPr>
              <a:t>500.000</a:t>
            </a:r>
            <a:r>
              <a:rPr sz="1600" b="1" spc="-4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73660" algn="just">
              <a:lnSpc>
                <a:spcPct val="100000"/>
              </a:lnSpc>
            </a:pP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spc="-1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600" spc="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600" spc="-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spc="-15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600" spc="-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σεω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spc="-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spc="-1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οιο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600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600" spc="-1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ου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600" spc="-6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600" spc="-3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ται</a:t>
            </a:r>
            <a:r>
              <a:rPr sz="1600" spc="-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1600" spc="-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τη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η 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spc="-30" dirty="0">
                <a:solidFill>
                  <a:srgbClr val="20212A"/>
                </a:solidFill>
                <a:latin typeface="Calibri"/>
                <a:cs typeface="Calibri"/>
              </a:rPr>
              <a:t>ξ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600" spc="-3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γμ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spc="-15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spc="-1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spc="-4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ώ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r>
              <a:rPr sz="1600" spc="-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Μι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spc="-4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τά</a:t>
            </a:r>
            <a:r>
              <a:rPr sz="1600" spc="-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πλή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ης</a:t>
            </a:r>
            <a:r>
              <a:rPr sz="1600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600" spc="3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τα</a:t>
            </a:r>
            <a:r>
              <a:rPr sz="1600" spc="-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οι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600" spc="-4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ώ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1600" spc="-4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spc="-1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άν</a:t>
            </a:r>
            <a:r>
              <a:rPr sz="1600" spc="-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μη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1600" spc="-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600" spc="-1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600" spc="-4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ται </a:t>
            </a:r>
            <a:r>
              <a:rPr sz="1600" spc="-1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600" spc="5" dirty="0">
                <a:solidFill>
                  <a:srgbClr val="20212A"/>
                </a:solidFill>
                <a:latin typeface="Calibri"/>
                <a:cs typeface="Calibri"/>
              </a:rPr>
              <a:t>ώ</a:t>
            </a:r>
            <a:r>
              <a:rPr sz="1600" dirty="0">
                <a:solidFill>
                  <a:srgbClr val="20212A"/>
                </a:solidFill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u="heavy" spc="5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h</a:t>
            </a:r>
            <a:r>
              <a:rPr sz="1800" u="heavy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tt</a:t>
            </a:r>
            <a:r>
              <a:rPr sz="1800" u="heavy" spc="5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p</a:t>
            </a:r>
            <a:r>
              <a:rPr sz="1800" u="heavy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://</a:t>
            </a:r>
            <a:r>
              <a:rPr sz="1800" u="heavy" spc="5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a</a:t>
            </a:r>
            <a:r>
              <a:rPr sz="1800" u="heavy" spc="10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c</a:t>
            </a:r>
            <a:r>
              <a:rPr sz="1800" u="heavy" spc="5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ade</a:t>
            </a:r>
            <a:r>
              <a:rPr sz="1800" u="heavy" spc="-15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m</a:t>
            </a:r>
            <a:r>
              <a:rPr sz="1800" u="heavy" spc="5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i</a:t>
            </a:r>
            <a:r>
              <a:rPr sz="1800" u="heavy" spc="-15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c</a:t>
            </a:r>
            <a:r>
              <a:rPr sz="1800" u="heavy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.</a:t>
            </a:r>
            <a:r>
              <a:rPr sz="1800" u="heavy" spc="10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c</a:t>
            </a:r>
            <a:r>
              <a:rPr sz="1800" u="heavy" spc="-15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s</a:t>
            </a:r>
            <a:r>
              <a:rPr sz="1800" u="heavy" spc="5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uo</a:t>
            </a:r>
            <a:r>
              <a:rPr sz="1800" u="heavy" spc="-20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h</a:t>
            </a:r>
            <a:r>
              <a:rPr sz="1800" u="heavy" spc="5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io</a:t>
            </a:r>
            <a:r>
              <a:rPr sz="1800" u="heavy" spc="-20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.</a:t>
            </a:r>
            <a:r>
              <a:rPr sz="1800" u="heavy" spc="5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ed</a:t>
            </a:r>
            <a:r>
              <a:rPr sz="1800" u="heavy" spc="-20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u</a:t>
            </a:r>
            <a:r>
              <a:rPr sz="1800" u="heavy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/</a:t>
            </a:r>
            <a:r>
              <a:rPr sz="1800" u="heavy" spc="10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k</a:t>
            </a:r>
            <a:r>
              <a:rPr sz="1800" u="heavy" spc="-20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n</a:t>
            </a:r>
            <a:r>
              <a:rPr sz="1800" u="heavy" spc="5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eu</a:t>
            </a:r>
            <a:r>
              <a:rPr sz="1800" u="heavy" spc="-20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e</a:t>
            </a:r>
            <a:r>
              <a:rPr sz="1800" u="heavy" spc="5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nd</a:t>
            </a:r>
            <a:r>
              <a:rPr sz="1800" u="heavy" spc="-20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o</a:t>
            </a:r>
            <a:r>
              <a:rPr sz="1800" u="heavy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rf/</a:t>
            </a:r>
            <a:r>
              <a:rPr sz="1800" u="heavy" spc="10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c</a:t>
            </a:r>
            <a:r>
              <a:rPr sz="1800" u="heavy" spc="-20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o</a:t>
            </a:r>
            <a:r>
              <a:rPr sz="1800" u="heavy" spc="5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n</a:t>
            </a:r>
            <a:r>
              <a:rPr sz="1800" u="heavy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t</a:t>
            </a:r>
            <a:r>
              <a:rPr sz="1800" u="heavy" spc="-20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e</a:t>
            </a:r>
            <a:r>
              <a:rPr sz="1800" u="heavy" spc="5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n</a:t>
            </a:r>
            <a:r>
              <a:rPr sz="1800" u="heavy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t/</a:t>
            </a:r>
            <a:r>
              <a:rPr sz="1800" u="heavy" spc="-15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c</a:t>
            </a:r>
            <a:r>
              <a:rPr sz="1800" u="heavy" spc="5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pu</a:t>
            </a:r>
            <a:r>
              <a:rPr sz="1800" u="heavy" spc="-15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c</a:t>
            </a:r>
            <a:r>
              <a:rPr sz="1800" u="heavy" spc="5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a</a:t>
            </a:r>
            <a:r>
              <a:rPr sz="1800" u="heavy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/</a:t>
            </a:r>
            <a:r>
              <a:rPr sz="1800" u="heavy" spc="-15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c</a:t>
            </a:r>
            <a:r>
              <a:rPr sz="1800" u="heavy" spc="10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c</a:t>
            </a:r>
            <a:r>
              <a:rPr sz="1800" u="heavy" spc="-20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a</a:t>
            </a:r>
            <a:r>
              <a:rPr sz="1800" u="heavy" spc="5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p</a:t>
            </a:r>
            <a:r>
              <a:rPr sz="1800" u="heavy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.</a:t>
            </a:r>
            <a:r>
              <a:rPr sz="1800" u="heavy" spc="-20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h</a:t>
            </a:r>
            <a:r>
              <a:rPr sz="1800" u="heavy" dirty="0">
                <a:solidFill>
                  <a:srgbClr val="CC9900"/>
                </a:solidFill>
                <a:latin typeface="Arial"/>
                <a:cs typeface="Arial"/>
                <a:hlinkClick r:id="rId6"/>
              </a:rPr>
              <a:t>tm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69043" y="422060"/>
            <a:ext cx="2673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4C4C4C"/>
                </a:solidFill>
                <a:latin typeface="Georgia"/>
                <a:cs typeface="Georgia"/>
              </a:rPr>
              <a:t>7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3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4395" rIns="0" bIns="0" rtlCol="0">
            <a:spAutoFit/>
          </a:bodyPr>
          <a:lstStyle/>
          <a:p>
            <a:pPr marL="1174750">
              <a:lnSpc>
                <a:spcPct val="100000"/>
              </a:lnSpc>
            </a:pPr>
            <a:r>
              <a:rPr b="0" spc="-75" dirty="0">
                <a:solidFill>
                  <a:srgbClr val="1B1810"/>
                </a:solidFill>
                <a:latin typeface="Calibri"/>
                <a:cs typeface="Calibri"/>
              </a:rPr>
              <a:t>Τ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b="0" spc="-4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ΔΕ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b="0" spc="5" dirty="0">
                <a:solidFill>
                  <a:srgbClr val="1B1810"/>
                </a:solidFill>
                <a:latin typeface="Calibri"/>
                <a:cs typeface="Calibri"/>
              </a:rPr>
              <a:t>Γ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Μ</a:t>
            </a:r>
            <a:r>
              <a:rPr b="0" spc="-210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b="0" spc="-75" dirty="0">
                <a:solidFill>
                  <a:srgbClr val="1B1810"/>
                </a:solidFill>
                <a:latin typeface="Calibri"/>
                <a:cs typeface="Calibri"/>
              </a:rPr>
              <a:t>Τ</a:t>
            </a:r>
            <a:r>
              <a:rPr b="0" spc="-35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ΛΗΠΤ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b="0" spc="-120" dirty="0">
                <a:solidFill>
                  <a:srgbClr val="1B1810"/>
                </a:solidFill>
                <a:latin typeface="Calibri"/>
                <a:cs typeface="Calibri"/>
              </a:rPr>
              <a:t>Κ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b="0" spc="-90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ΠΛ</a:t>
            </a:r>
            <a:r>
              <a:rPr b="0" spc="5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b="0" spc="5" dirty="0">
                <a:solidFill>
                  <a:srgbClr val="1B1810"/>
                </a:solidFill>
                <a:latin typeface="Calibri"/>
                <a:cs typeface="Calibri"/>
              </a:rPr>
              <a:t>Σ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79067" y="1681733"/>
            <a:ext cx="8338184" cy="3463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85" algn="just">
              <a:lnSpc>
                <a:spcPct val="130000"/>
              </a:lnSpc>
            </a:pPr>
            <a:r>
              <a:rPr sz="1800" b="1" spc="-150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ο </a:t>
            </a:r>
            <a:r>
              <a:rPr sz="1800" b="1" spc="-18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Δε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ό </a:t>
            </a:r>
            <a:r>
              <a:rPr sz="1800" b="1" spc="-16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πλαί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ο </a:t>
            </a:r>
            <a:r>
              <a:rPr sz="1800" b="1" spc="-15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ί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ι </a:t>
            </a:r>
            <a:r>
              <a:rPr sz="1800" b="1" spc="-18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έ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να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ς </a:t>
            </a:r>
            <a:r>
              <a:rPr sz="1800" b="1" spc="-15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(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σο </a:t>
            </a:r>
            <a:r>
              <a:rPr sz="1800" b="1" spc="-15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ο </a:t>
            </a:r>
            <a:r>
              <a:rPr sz="1800" b="1" spc="-18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1800" b="1" spc="20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1800" b="1" spc="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ό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) </a:t>
            </a:r>
            <a:r>
              <a:rPr sz="1800" b="1" spc="-15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spc="-20" dirty="0">
                <a:solidFill>
                  <a:srgbClr val="052228"/>
                </a:solidFill>
                <a:latin typeface="Calibri"/>
                <a:cs typeface="Calibri"/>
              </a:rPr>
              <a:t>ξ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ντ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1800" b="1" spc="-20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ς </a:t>
            </a:r>
            <a:r>
              <a:rPr sz="1800" b="1" spc="-16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ς </a:t>
            </a:r>
            <a:r>
              <a:rPr sz="1800" b="1" spc="-16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(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ή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εο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ομ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spc="-2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ό</a:t>
            </a:r>
            <a:r>
              <a:rPr sz="1800" b="1" spc="13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1800" b="1" spc="-20" dirty="0">
                <a:solidFill>
                  <a:srgbClr val="052228"/>
                </a:solidFill>
                <a:latin typeface="Calibri"/>
                <a:cs typeface="Calibri"/>
              </a:rPr>
              <a:t>χ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spc="13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ή</a:t>
            </a:r>
            <a:r>
              <a:rPr sz="1800" b="1" spc="17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45" dirty="0">
                <a:solidFill>
                  <a:srgbClr val="052228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1800" b="1" spc="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ης</a:t>
            </a:r>
            <a:r>
              <a:rPr sz="1800" b="1" spc="15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ή</a:t>
            </a:r>
            <a:r>
              <a:rPr sz="1800" b="1" spc="15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αε</a:t>
            </a:r>
            <a:r>
              <a:rPr sz="1800" b="1" spc="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οφ</a:t>
            </a:r>
            <a:r>
              <a:rPr sz="1800" b="1" spc="25" dirty="0">
                <a:solidFill>
                  <a:srgbClr val="052228"/>
                </a:solidFill>
                <a:latin typeface="Calibri"/>
                <a:cs typeface="Calibri"/>
              </a:rPr>
              <a:t>ω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spc="-25" dirty="0">
                <a:solidFill>
                  <a:srgbClr val="052228"/>
                </a:solidFill>
                <a:latin typeface="Calibri"/>
                <a:cs typeface="Calibri"/>
              </a:rPr>
              <a:t>γ</a:t>
            </a:r>
            <a:r>
              <a:rPr sz="1800" b="1" spc="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φ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spc="13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)</a:t>
            </a:r>
            <a:r>
              <a:rPr sz="1800" b="1" spc="16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1800" b="1" spc="16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β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spc="18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spc="13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1800" b="1" spc="20" dirty="0">
                <a:solidFill>
                  <a:srgbClr val="052228"/>
                </a:solidFill>
                <a:latin typeface="Calibri"/>
                <a:cs typeface="Calibri"/>
              </a:rPr>
              <a:t>ύ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νο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ο 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ων</a:t>
            </a:r>
            <a:r>
              <a:rPr sz="1800" b="1" spc="18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ών</a:t>
            </a:r>
            <a:r>
              <a:rPr sz="1800" b="1" spc="18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ή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ων</a:t>
            </a:r>
            <a:r>
              <a:rPr sz="1800" b="1" spc="18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(ά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,</a:t>
            </a:r>
            <a:r>
              <a:rPr sz="1800" b="1" spc="18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ψ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φ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φό</a:t>
            </a:r>
            <a:r>
              <a:rPr sz="1800" b="1" spc="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,</a:t>
            </a:r>
            <a:r>
              <a:rPr sz="1800" b="1" spc="18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νο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spc="-2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spc="-2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1800" b="1" spc="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,</a:t>
            </a:r>
            <a:r>
              <a:rPr sz="1800" b="1" spc="18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τί</a:t>
            </a:r>
            <a:r>
              <a:rPr sz="1800" b="1" spc="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,</a:t>
            </a:r>
            <a:r>
              <a:rPr sz="1800" b="1" spc="18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ί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α κ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)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1800" b="1" spc="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έ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ιε</a:t>
            </a:r>
            <a:r>
              <a:rPr sz="1800" b="1" spc="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ήσ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30000"/>
              </a:lnSpc>
            </a:pPr>
            <a:r>
              <a:rPr sz="1800" b="1" spc="-150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ο </a:t>
            </a:r>
            <a:r>
              <a:rPr sz="1800" b="1" spc="1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1800" b="1" spc="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ολ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ό 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 π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ο </a:t>
            </a:r>
            <a:r>
              <a:rPr sz="1800" b="1" spc="4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πο</a:t>
            </a:r>
            <a:r>
              <a:rPr sz="1800" b="1" spc="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ί 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ίτ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ε </a:t>
            </a:r>
            <a:r>
              <a:rPr sz="1800" b="1" spc="4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α </a:t>
            </a:r>
            <a:r>
              <a:rPr sz="1800" b="1" spc="4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ο </a:t>
            </a:r>
            <a:r>
              <a:rPr sz="1800" b="1" spc="1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1800" b="1" spc="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1800" b="1" spc="-2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spc="20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ι 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ο </a:t>
            </a:r>
            <a:r>
              <a:rPr sz="1800" b="1" spc="1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ής </a:t>
            </a:r>
            <a:r>
              <a:rPr sz="1800" b="1" spc="3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εί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ε 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 ν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α 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1800" b="1" spc="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1800" b="1" spc="-20" dirty="0">
                <a:solidFill>
                  <a:srgbClr val="052228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έ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spc="3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θ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ιμο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8255" algn="just">
              <a:lnSpc>
                <a:spcPct val="130000"/>
              </a:lnSpc>
            </a:pPr>
            <a:r>
              <a:rPr sz="1800" b="1" spc="5" dirty="0">
                <a:solidFill>
                  <a:srgbClr val="052228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α </a:t>
            </a:r>
            <a:r>
              <a:rPr sz="1800" b="1" spc="114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, </a:t>
            </a:r>
            <a:r>
              <a:rPr sz="1800" b="1" spc="11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ν </a:t>
            </a:r>
            <a:r>
              <a:rPr sz="1800" b="1" spc="13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εν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φ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όμ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spc="25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ε </a:t>
            </a:r>
            <a:r>
              <a:rPr sz="1800" b="1" spc="11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γ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α </a:t>
            </a:r>
            <a:r>
              <a:rPr sz="1800" b="1" spc="11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α </a:t>
            </a:r>
            <a:r>
              <a:rPr sz="1800" b="1" spc="11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ς </a:t>
            </a:r>
            <a:r>
              <a:rPr sz="1800" b="1" spc="13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θ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εί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ς </a:t>
            </a:r>
            <a:r>
              <a:rPr sz="1800" b="1" spc="13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θή</a:t>
            </a:r>
            <a:r>
              <a:rPr sz="1800" b="1" spc="-2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ς </a:t>
            </a:r>
            <a:r>
              <a:rPr sz="1800" b="1" spc="13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έ</a:t>
            </a:r>
            <a:r>
              <a:rPr sz="1800" b="1" spc="20" dirty="0">
                <a:solidFill>
                  <a:srgbClr val="052228"/>
                </a:solidFill>
                <a:latin typeface="Calibri"/>
                <a:cs typeface="Calibri"/>
              </a:rPr>
              <a:t>γ</a:t>
            </a:r>
            <a:r>
              <a:rPr sz="1800" b="1" spc="-20" dirty="0">
                <a:solidFill>
                  <a:srgbClr val="052228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υ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spc="-20" dirty="0">
                <a:solidFill>
                  <a:srgbClr val="052228"/>
                </a:solidFill>
                <a:latin typeface="Calibri"/>
                <a:cs typeface="Calibri"/>
              </a:rPr>
              <a:t>ξ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ών </a:t>
            </a:r>
            <a:r>
              <a:rPr sz="1800" b="1" spc="-13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ό </a:t>
            </a:r>
            <a:r>
              <a:rPr sz="1800" b="1" spc="-10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ν </a:t>
            </a:r>
            <a:r>
              <a:rPr sz="1800" b="1" spc="-10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8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’ </a:t>
            </a:r>
            <a:r>
              <a:rPr sz="1800" b="1" spc="-10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.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. </a:t>
            </a:r>
            <a:r>
              <a:rPr sz="1800" b="1" spc="-12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χ</a:t>
            </a:r>
            <a:r>
              <a:rPr sz="1800" b="1" spc="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ι </a:t>
            </a:r>
            <a:r>
              <a:rPr sz="1800" b="1" spc="-13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σή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, </a:t>
            </a:r>
            <a:r>
              <a:rPr sz="1800" b="1" spc="-10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πο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ο </a:t>
            </a:r>
            <a:r>
              <a:rPr sz="1800" b="1" spc="-10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1800" b="1" spc="15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ι </a:t>
            </a:r>
            <a:r>
              <a:rPr sz="1800" b="1" spc="-110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ο </a:t>
            </a:r>
            <a:r>
              <a:rPr sz="1800" b="1" spc="-10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η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ό </a:t>
            </a:r>
            <a:r>
              <a:rPr sz="1800" b="1" spc="-10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ιο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; Υ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1800" b="1" spc="5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1800" b="1" spc="-20" dirty="0">
                <a:solidFill>
                  <a:srgbClr val="052228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,</a:t>
            </a:r>
            <a:r>
              <a:rPr sz="1800" b="1" spc="-1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θα</a:t>
            </a:r>
            <a:r>
              <a:rPr sz="1800" b="1" spc="1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τα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1800" b="1" spc="-25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1800" b="1" spc="-35" dirty="0">
                <a:solidFill>
                  <a:srgbClr val="052228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052228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1800" b="1" spc="-20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052228"/>
                </a:solidFill>
                <a:latin typeface="Calibri"/>
                <a:cs typeface="Calibri"/>
              </a:rPr>
              <a:t>;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65995" y="422060"/>
            <a:ext cx="2705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4C4C4C"/>
                </a:solidFill>
                <a:latin typeface="Georgia"/>
                <a:cs typeface="Georgia"/>
              </a:rPr>
              <a:t>7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4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4395" rIns="0" bIns="0" rtlCol="0">
            <a:spAutoFit/>
          </a:bodyPr>
          <a:lstStyle/>
          <a:p>
            <a:pPr marL="937260">
              <a:lnSpc>
                <a:spcPct val="100000"/>
              </a:lnSpc>
            </a:pPr>
            <a:r>
              <a:rPr b="0" spc="-75" dirty="0">
                <a:solidFill>
                  <a:srgbClr val="1B1810"/>
                </a:solidFill>
                <a:latin typeface="Calibri"/>
                <a:cs typeface="Calibri"/>
              </a:rPr>
              <a:t>Τ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b="0" spc="-4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ΔΕ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b="0" spc="5" dirty="0">
                <a:solidFill>
                  <a:srgbClr val="1B1810"/>
                </a:solidFill>
                <a:latin typeface="Calibri"/>
                <a:cs typeface="Calibri"/>
              </a:rPr>
              <a:t>Γ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Μ</a:t>
            </a:r>
            <a:r>
              <a:rPr b="0" spc="-210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b="0" spc="-75" dirty="0">
                <a:solidFill>
                  <a:srgbClr val="1B1810"/>
                </a:solidFill>
                <a:latin typeface="Calibri"/>
                <a:cs typeface="Calibri"/>
              </a:rPr>
              <a:t>Τ</a:t>
            </a:r>
            <a:r>
              <a:rPr b="0" spc="-35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ΛΗΠΤ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b="0" spc="-120" dirty="0">
                <a:solidFill>
                  <a:srgbClr val="1B1810"/>
                </a:solidFill>
                <a:latin typeface="Calibri"/>
                <a:cs typeface="Calibri"/>
              </a:rPr>
              <a:t>Κ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b="0" spc="-90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ΠΛ</a:t>
            </a:r>
            <a:r>
              <a:rPr b="0" spc="5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b="0" spc="5" dirty="0">
                <a:solidFill>
                  <a:srgbClr val="1B1810"/>
                </a:solidFill>
                <a:latin typeface="Calibri"/>
                <a:cs typeface="Calibri"/>
              </a:rPr>
              <a:t>Σ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1B1810"/>
                </a:solidFill>
                <a:latin typeface="Calibri"/>
                <a:cs typeface="Calibri"/>
              </a:rPr>
              <a:t>(2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79067" y="1764029"/>
            <a:ext cx="8336915" cy="299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χ. </a:t>
            </a:r>
            <a:r>
              <a:rPr sz="1800" b="1" spc="-17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</a:t>
            </a:r>
            <a:r>
              <a:rPr sz="1800" b="1" spc="-1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 </a:t>
            </a:r>
            <a:r>
              <a:rPr sz="1800" b="1" spc="-1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15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άνο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 </a:t>
            </a:r>
            <a:r>
              <a:rPr sz="1800" b="1" spc="-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1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1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φ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1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 </a:t>
            </a:r>
            <a:r>
              <a:rPr sz="1800" b="1" spc="-15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 </a:t>
            </a:r>
            <a:r>
              <a:rPr sz="1800" b="1" spc="-1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</a:t>
            </a:r>
            <a:r>
              <a:rPr sz="1800" b="1" spc="-15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 </a:t>
            </a:r>
            <a:r>
              <a:rPr sz="1800" b="1" spc="-1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ά </a:t>
            </a:r>
            <a:r>
              <a:rPr sz="1800" b="1" spc="-1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ζ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 τι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αμμέν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ων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φο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ώ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6350">
              <a:lnSpc>
                <a:spcPct val="100000"/>
              </a:lnSpc>
              <a:tabLst>
                <a:tab pos="463550" algn="l"/>
                <a:tab pos="1493520" algn="l"/>
                <a:tab pos="1945005" algn="l"/>
                <a:tab pos="2981325" algn="l"/>
                <a:tab pos="3886200" algn="l"/>
                <a:tab pos="4575175" algn="l"/>
                <a:tab pos="5340350" algn="l"/>
                <a:tab pos="6336665" algn="l"/>
                <a:tab pos="7452359" algn="l"/>
                <a:tab pos="8061959" algn="l"/>
              </a:tabLst>
            </a:pP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	θ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	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	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άνο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	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	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μόν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	</a:t>
            </a:r>
            <a:r>
              <a:rPr sz="1800" b="1" spc="5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	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ενε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	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φ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	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	θα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αφαι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ώ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ναί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8255">
              <a:lnSpc>
                <a:spcPct val="100000"/>
              </a:lnSpc>
            </a:pP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εν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σε</a:t>
            </a:r>
            <a:r>
              <a:rPr sz="1800" b="1" spc="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ης</a:t>
            </a:r>
            <a:r>
              <a:rPr sz="1800" b="1" spc="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5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κή</a:t>
            </a:r>
            <a:r>
              <a:rPr sz="1800" b="1" spc="5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ής 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spc="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ίο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ώ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οποιο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5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Ποι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(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θα </a:t>
            </a:r>
            <a:r>
              <a:rPr sz="1800" b="1" spc="-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μπο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</a:t>
            </a:r>
            <a:r>
              <a:rPr sz="1800" b="1" spc="-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) </a:t>
            </a:r>
            <a:r>
              <a:rPr sz="1800" b="1" spc="-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</a:t>
            </a:r>
            <a:r>
              <a:rPr sz="1800" b="1" spc="-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ά </a:t>
            </a:r>
            <a:r>
              <a:rPr sz="1800" b="1" spc="-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 </a:t>
            </a:r>
            <a:r>
              <a:rPr sz="1800" b="1" spc="-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;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72092" y="422060"/>
            <a:ext cx="2622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4C4C4C"/>
                </a:solidFill>
                <a:latin typeface="Georgia"/>
                <a:cs typeface="Georgia"/>
              </a:rPr>
              <a:t>7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5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7095" rIns="0" bIns="0" rtlCol="0">
            <a:spAutoFit/>
          </a:bodyPr>
          <a:lstStyle/>
          <a:p>
            <a:pPr marL="937260">
              <a:lnSpc>
                <a:spcPct val="100000"/>
              </a:lnSpc>
            </a:pPr>
            <a:r>
              <a:rPr b="0" spc="-75" dirty="0">
                <a:solidFill>
                  <a:srgbClr val="1B1810"/>
                </a:solidFill>
                <a:latin typeface="Calibri"/>
                <a:cs typeface="Calibri"/>
              </a:rPr>
              <a:t>Τ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b="0" spc="-4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ΔΕ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b="0" spc="5" dirty="0">
                <a:solidFill>
                  <a:srgbClr val="1B1810"/>
                </a:solidFill>
                <a:latin typeface="Calibri"/>
                <a:cs typeface="Calibri"/>
              </a:rPr>
              <a:t>Γ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Μ</a:t>
            </a:r>
            <a:r>
              <a:rPr b="0" spc="-210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b="0" spc="-75" dirty="0">
                <a:solidFill>
                  <a:srgbClr val="1B1810"/>
                </a:solidFill>
                <a:latin typeface="Calibri"/>
                <a:cs typeface="Calibri"/>
              </a:rPr>
              <a:t>Τ</a:t>
            </a:r>
            <a:r>
              <a:rPr b="0" spc="-35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ΛΗΠΤ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b="0" spc="-120" dirty="0">
                <a:solidFill>
                  <a:srgbClr val="1B1810"/>
                </a:solidFill>
                <a:latin typeface="Calibri"/>
                <a:cs typeface="Calibri"/>
              </a:rPr>
              <a:t>Κ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b="0" spc="-90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ΠΛ</a:t>
            </a:r>
            <a:r>
              <a:rPr b="0" spc="5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b="0" spc="5" dirty="0">
                <a:solidFill>
                  <a:srgbClr val="1B1810"/>
                </a:solidFill>
                <a:latin typeface="Calibri"/>
                <a:cs typeface="Calibri"/>
              </a:rPr>
              <a:t>Σ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1B1810"/>
                </a:solidFill>
                <a:latin typeface="Calibri"/>
                <a:cs typeface="Calibri"/>
              </a:rPr>
              <a:t>(3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10588" y="1449069"/>
            <a:ext cx="7094855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052228"/>
                </a:solidFill>
                <a:latin typeface="Calibri"/>
                <a:cs typeface="Calibri"/>
              </a:rPr>
              <a:t>ΠΑ</a:t>
            </a:r>
            <a:r>
              <a:rPr sz="2800" b="1" spc="-200" dirty="0">
                <a:solidFill>
                  <a:srgbClr val="052228"/>
                </a:solidFill>
                <a:latin typeface="Calibri"/>
                <a:cs typeface="Calibri"/>
              </a:rPr>
              <a:t>Ρ</a:t>
            </a:r>
            <a:r>
              <a:rPr sz="2800" b="1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800" b="1" spc="5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2800" b="1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800" b="1" spc="-10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800" b="1" dirty="0">
                <a:solidFill>
                  <a:srgbClr val="052228"/>
                </a:solidFill>
                <a:latin typeface="Calibri"/>
                <a:cs typeface="Calibri"/>
              </a:rPr>
              <a:t>Γ</a:t>
            </a:r>
            <a:r>
              <a:rPr sz="2800" b="1" spc="-10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2800" b="1" spc="-24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800" b="1" spc="-215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800" b="1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800" b="1" spc="-5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052228"/>
                </a:solidFill>
                <a:latin typeface="Calibri"/>
                <a:cs typeface="Calibri"/>
              </a:rPr>
              <a:t>Δ</a:t>
            </a:r>
            <a:r>
              <a:rPr sz="2800" b="1" dirty="0">
                <a:solidFill>
                  <a:srgbClr val="052228"/>
                </a:solidFill>
                <a:latin typeface="Calibri"/>
                <a:cs typeface="Calibri"/>
              </a:rPr>
              <a:t>Ε</a:t>
            </a:r>
            <a:r>
              <a:rPr sz="2800" b="1" spc="-10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800" b="1" dirty="0">
                <a:solidFill>
                  <a:srgbClr val="052228"/>
                </a:solidFill>
                <a:latin typeface="Calibri"/>
                <a:cs typeface="Calibri"/>
              </a:rPr>
              <a:t>Γ</a:t>
            </a:r>
            <a:r>
              <a:rPr sz="2800" b="1" spc="-10" dirty="0">
                <a:solidFill>
                  <a:srgbClr val="052228"/>
                </a:solidFill>
                <a:latin typeface="Calibri"/>
                <a:cs typeface="Calibri"/>
              </a:rPr>
              <a:t>Μ</a:t>
            </a:r>
            <a:r>
              <a:rPr sz="2800" b="1" spc="-240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800" b="1" spc="-70" dirty="0">
                <a:solidFill>
                  <a:srgbClr val="052228"/>
                </a:solidFill>
                <a:latin typeface="Calibri"/>
                <a:cs typeface="Calibri"/>
              </a:rPr>
              <a:t>Τ</a:t>
            </a:r>
            <a:r>
              <a:rPr sz="2800" b="1" spc="-50" dirty="0">
                <a:solidFill>
                  <a:srgbClr val="052228"/>
                </a:solidFill>
                <a:latin typeface="Calibri"/>
                <a:cs typeface="Calibri"/>
              </a:rPr>
              <a:t>Ο</a:t>
            </a:r>
            <a:r>
              <a:rPr sz="2800" b="1" spc="-1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800" b="1" dirty="0">
                <a:solidFill>
                  <a:srgbClr val="052228"/>
                </a:solidFill>
                <a:latin typeface="Calibri"/>
                <a:cs typeface="Calibri"/>
              </a:rPr>
              <a:t>ΗΠΤ</a:t>
            </a:r>
            <a:r>
              <a:rPr sz="2800" b="1" spc="-10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800" b="1" dirty="0">
                <a:solidFill>
                  <a:srgbClr val="052228"/>
                </a:solidFill>
                <a:latin typeface="Calibri"/>
                <a:cs typeface="Calibri"/>
              </a:rPr>
              <a:t>Κ</a:t>
            </a:r>
            <a:r>
              <a:rPr sz="2800" b="1" spc="5" dirty="0">
                <a:solidFill>
                  <a:srgbClr val="052228"/>
                </a:solidFill>
                <a:latin typeface="Calibri"/>
                <a:cs typeface="Calibri"/>
              </a:rPr>
              <a:t>Ω</a:t>
            </a:r>
            <a:r>
              <a:rPr sz="2800" b="1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r>
              <a:rPr sz="2800" b="1" spc="-55" dirty="0">
                <a:solidFill>
                  <a:srgbClr val="052228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52228"/>
                </a:solidFill>
                <a:latin typeface="Calibri"/>
                <a:cs typeface="Calibri"/>
              </a:rPr>
              <a:t>Π</a:t>
            </a:r>
            <a:r>
              <a:rPr sz="2800" b="1" spc="-15" dirty="0">
                <a:solidFill>
                  <a:srgbClr val="052228"/>
                </a:solidFill>
                <a:latin typeface="Calibri"/>
                <a:cs typeface="Calibri"/>
              </a:rPr>
              <a:t>Λ</a:t>
            </a:r>
            <a:r>
              <a:rPr sz="2800" b="1" dirty="0">
                <a:solidFill>
                  <a:srgbClr val="052228"/>
                </a:solidFill>
                <a:latin typeface="Calibri"/>
                <a:cs typeface="Calibri"/>
              </a:rPr>
              <a:t>Α</a:t>
            </a:r>
            <a:r>
              <a:rPr sz="2800" b="1" spc="-10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800" b="1" dirty="0">
                <a:solidFill>
                  <a:srgbClr val="052228"/>
                </a:solidFill>
                <a:latin typeface="Calibri"/>
                <a:cs typeface="Calibri"/>
              </a:rPr>
              <a:t>Σ</a:t>
            </a:r>
            <a:r>
              <a:rPr sz="2800" b="1" spc="-10" dirty="0">
                <a:solidFill>
                  <a:srgbClr val="052228"/>
                </a:solidFill>
                <a:latin typeface="Calibri"/>
                <a:cs typeface="Calibri"/>
              </a:rPr>
              <a:t>Ι</a:t>
            </a:r>
            <a:r>
              <a:rPr sz="2800" b="1" spc="5" dirty="0">
                <a:solidFill>
                  <a:srgbClr val="052228"/>
                </a:solidFill>
                <a:latin typeface="Calibri"/>
                <a:cs typeface="Calibri"/>
              </a:rPr>
              <a:t>Ω</a:t>
            </a:r>
            <a:r>
              <a:rPr sz="2800" b="1" dirty="0">
                <a:solidFill>
                  <a:srgbClr val="052228"/>
                </a:solidFill>
                <a:latin typeface="Calibri"/>
                <a:cs typeface="Calibri"/>
              </a:rPr>
              <a:t>Ν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30995" rIns="0" bIns="0" rtlCol="0">
            <a:spAutoFit/>
          </a:bodyPr>
          <a:lstStyle/>
          <a:p>
            <a:pPr marL="125095">
              <a:lnSpc>
                <a:spcPct val="100000"/>
              </a:lnSpc>
            </a:pPr>
            <a:r>
              <a:rPr b="0" dirty="0">
                <a:latin typeface="Wingdings"/>
                <a:cs typeface="Wingdings"/>
              </a:rPr>
              <a:t></a:t>
            </a:r>
            <a:r>
              <a:rPr b="0" spc="-1260" dirty="0">
                <a:latin typeface="Wingdings"/>
                <a:cs typeface="Wingdings"/>
              </a:rPr>
              <a:t> </a:t>
            </a:r>
            <a:r>
              <a:rPr spc="-5" dirty="0"/>
              <a:t>Τ</a:t>
            </a:r>
            <a:r>
              <a:rPr spc="-10" dirty="0"/>
              <a:t>Η</a:t>
            </a:r>
            <a:r>
              <a:rPr dirty="0"/>
              <a:t>Λ</a:t>
            </a:r>
            <a:r>
              <a:rPr spc="5" dirty="0"/>
              <a:t>ΕΦΩ</a:t>
            </a:r>
            <a:r>
              <a:rPr spc="-5" dirty="0"/>
              <a:t>Ν</a:t>
            </a:r>
            <a:r>
              <a:rPr dirty="0"/>
              <a:t>Ι</a:t>
            </a:r>
            <a:r>
              <a:rPr spc="-65" dirty="0"/>
              <a:t>Κ</a:t>
            </a:r>
            <a:r>
              <a:rPr spc="-10" dirty="0"/>
              <a:t>Ο</a:t>
            </a:r>
            <a:r>
              <a:rPr dirty="0"/>
              <a:t>Ι</a:t>
            </a:r>
            <a:r>
              <a:rPr spc="-70" dirty="0"/>
              <a:t> </a:t>
            </a:r>
            <a:r>
              <a:rPr spc="5" dirty="0"/>
              <a:t>Κ</a:t>
            </a:r>
            <a:r>
              <a:rPr spc="-135" dirty="0"/>
              <a:t>Α</a:t>
            </a:r>
            <a:r>
              <a:rPr spc="-125" dirty="0"/>
              <a:t>Τ</a:t>
            </a:r>
            <a:r>
              <a:rPr spc="5" dirty="0"/>
              <a:t>Α</a:t>
            </a:r>
            <a:r>
              <a:rPr spc="-45" dirty="0"/>
              <a:t>Λ</a:t>
            </a:r>
            <a:r>
              <a:rPr spc="-10" dirty="0"/>
              <a:t>Ο</a:t>
            </a:r>
            <a:r>
              <a:rPr spc="-15" dirty="0"/>
              <a:t>Γ</a:t>
            </a:r>
            <a:r>
              <a:rPr spc="-10" dirty="0"/>
              <a:t>Ο</a:t>
            </a:r>
            <a:r>
              <a:rPr dirty="0"/>
              <a:t>Ι</a:t>
            </a:r>
          </a:p>
          <a:p>
            <a:pPr marL="125095">
              <a:lnSpc>
                <a:spcPct val="100000"/>
              </a:lnSpc>
              <a:spcBef>
                <a:spcPts val="960"/>
              </a:spcBef>
            </a:pPr>
            <a:r>
              <a:rPr b="0" spc="5" dirty="0">
                <a:latin typeface="Wingdings"/>
                <a:cs typeface="Wingdings"/>
              </a:rPr>
              <a:t></a:t>
            </a:r>
            <a:r>
              <a:rPr dirty="0"/>
              <a:t>Χ</a:t>
            </a:r>
            <a:r>
              <a:rPr spc="5" dirty="0"/>
              <a:t>ΑΡ</a:t>
            </a:r>
            <a:r>
              <a:rPr spc="-5" dirty="0"/>
              <a:t>Τ</a:t>
            </a:r>
            <a:r>
              <a:rPr spc="5" dirty="0"/>
              <a:t>Ε</a:t>
            </a:r>
            <a:r>
              <a:rPr dirty="0"/>
              <a:t>Σ</a:t>
            </a:r>
          </a:p>
          <a:p>
            <a:pPr marL="125095">
              <a:lnSpc>
                <a:spcPct val="100000"/>
              </a:lnSpc>
              <a:spcBef>
                <a:spcPts val="960"/>
              </a:spcBef>
            </a:pPr>
            <a:r>
              <a:rPr b="0" spc="5" dirty="0">
                <a:latin typeface="Wingdings"/>
                <a:cs typeface="Wingdings"/>
              </a:rPr>
              <a:t></a:t>
            </a:r>
            <a:r>
              <a:rPr spc="-10" dirty="0"/>
              <a:t>Π</a:t>
            </a:r>
            <a:r>
              <a:rPr spc="-35" dirty="0"/>
              <a:t>Ο</a:t>
            </a:r>
            <a:r>
              <a:rPr dirty="0"/>
              <a:t>Λ</a:t>
            </a:r>
            <a:r>
              <a:rPr spc="-20" dirty="0"/>
              <a:t>Ε</a:t>
            </a:r>
            <a:r>
              <a:rPr spc="-35" dirty="0"/>
              <a:t>Ο</a:t>
            </a:r>
            <a:r>
              <a:rPr spc="-45" dirty="0"/>
              <a:t>Δ</a:t>
            </a:r>
            <a:r>
              <a:rPr spc="-10" dirty="0"/>
              <a:t>Ο</a:t>
            </a:r>
            <a:r>
              <a:rPr spc="5" dirty="0"/>
              <a:t>Μ</a:t>
            </a:r>
            <a:r>
              <a:rPr dirty="0"/>
              <a:t>Ι</a:t>
            </a:r>
            <a:r>
              <a:rPr spc="5" dirty="0"/>
              <a:t>Κ</a:t>
            </a:r>
            <a:r>
              <a:rPr dirty="0"/>
              <a:t>Α</a:t>
            </a:r>
            <a:r>
              <a:rPr spc="-70" dirty="0"/>
              <a:t> </a:t>
            </a:r>
            <a:r>
              <a:rPr spc="5" dirty="0"/>
              <a:t>Α</a:t>
            </a:r>
            <a:r>
              <a:rPr spc="-15" dirty="0"/>
              <a:t>Ρ</a:t>
            </a:r>
            <a:r>
              <a:rPr dirty="0"/>
              <a:t>Χ</a:t>
            </a:r>
            <a:r>
              <a:rPr spc="5" dirty="0"/>
              <a:t>Ε</a:t>
            </a:r>
            <a:r>
              <a:rPr dirty="0"/>
              <a:t>ΙΑ</a:t>
            </a:r>
          </a:p>
          <a:p>
            <a:pPr marL="125095">
              <a:lnSpc>
                <a:spcPct val="100000"/>
              </a:lnSpc>
              <a:spcBef>
                <a:spcPts val="960"/>
              </a:spcBef>
            </a:pPr>
            <a:r>
              <a:rPr b="0" spc="5" dirty="0">
                <a:latin typeface="Wingdings"/>
                <a:cs typeface="Wingdings"/>
              </a:rPr>
              <a:t></a:t>
            </a:r>
            <a:r>
              <a:rPr spc="5" dirty="0"/>
              <a:t>Κ</a:t>
            </a:r>
            <a:r>
              <a:rPr spc="-135" dirty="0"/>
              <a:t>Α</a:t>
            </a:r>
            <a:r>
              <a:rPr spc="-125" dirty="0"/>
              <a:t>Τ</a:t>
            </a:r>
            <a:r>
              <a:rPr spc="5" dirty="0"/>
              <a:t>Α</a:t>
            </a:r>
            <a:r>
              <a:rPr spc="-45" dirty="0"/>
              <a:t>Λ</a:t>
            </a:r>
            <a:r>
              <a:rPr spc="-10" dirty="0"/>
              <a:t>Ο</a:t>
            </a:r>
            <a:r>
              <a:rPr spc="-15" dirty="0"/>
              <a:t>Γ</a:t>
            </a:r>
            <a:r>
              <a:rPr spc="-10" dirty="0"/>
              <a:t>Ο</a:t>
            </a:r>
            <a:r>
              <a:rPr dirty="0"/>
              <a:t>Ι</a:t>
            </a:r>
            <a:r>
              <a:rPr spc="-50" dirty="0"/>
              <a:t> </a:t>
            </a:r>
            <a:r>
              <a:rPr spc="5" dirty="0"/>
              <a:t>Μ</a:t>
            </a:r>
            <a:r>
              <a:rPr spc="-20" dirty="0"/>
              <a:t>Ε</a:t>
            </a:r>
            <a:r>
              <a:rPr dirty="0"/>
              <a:t>Λ</a:t>
            </a:r>
            <a:r>
              <a:rPr spc="5" dirty="0"/>
              <a:t>Ω</a:t>
            </a:r>
            <a:r>
              <a:rPr dirty="0"/>
              <a:t>Ν</a:t>
            </a:r>
            <a:r>
              <a:rPr spc="-55" dirty="0"/>
              <a:t> </a:t>
            </a:r>
            <a:r>
              <a:rPr spc="5" dirty="0"/>
              <a:t>Ε</a:t>
            </a:r>
            <a:r>
              <a:rPr spc="-5" dirty="0"/>
              <a:t>Ν</a:t>
            </a:r>
            <a:r>
              <a:rPr spc="5" dirty="0"/>
              <a:t>Ω</a:t>
            </a:r>
            <a:r>
              <a:rPr spc="-15" dirty="0"/>
              <a:t>Σ</a:t>
            </a:r>
            <a:r>
              <a:rPr spc="5" dirty="0"/>
              <a:t>ΕΩ</a:t>
            </a:r>
            <a:r>
              <a:rPr spc="-5" dirty="0"/>
              <a:t>Ν</a:t>
            </a:r>
            <a:r>
              <a:rPr dirty="0"/>
              <a:t>,</a:t>
            </a:r>
            <a:r>
              <a:rPr spc="-80" dirty="0"/>
              <a:t> </a:t>
            </a:r>
            <a:r>
              <a:rPr spc="-15" dirty="0"/>
              <a:t>Σ</a:t>
            </a:r>
            <a:r>
              <a:rPr dirty="0"/>
              <a:t>Υ</a:t>
            </a:r>
            <a:r>
              <a:rPr spc="-5" dirty="0"/>
              <a:t>Ν</a:t>
            </a:r>
            <a:r>
              <a:rPr spc="5" dirty="0"/>
              <a:t>Ε</a:t>
            </a:r>
            <a:r>
              <a:rPr spc="-125" dirty="0"/>
              <a:t>Τ</a:t>
            </a:r>
            <a:r>
              <a:rPr spc="5" dirty="0"/>
              <a:t>Α</a:t>
            </a:r>
            <a:r>
              <a:rPr dirty="0"/>
              <a:t>Ι</a:t>
            </a:r>
            <a:r>
              <a:rPr spc="5" dirty="0"/>
              <a:t>Ρ</a:t>
            </a:r>
            <a:r>
              <a:rPr dirty="0"/>
              <a:t>Ι</a:t>
            </a:r>
            <a:r>
              <a:rPr spc="-15" dirty="0"/>
              <a:t>Σ</a:t>
            </a:r>
            <a:r>
              <a:rPr spc="5" dirty="0"/>
              <a:t>ΜΩ</a:t>
            </a:r>
            <a:r>
              <a:rPr dirty="0"/>
              <a:t>Ν</a:t>
            </a:r>
            <a:r>
              <a:rPr spc="-100" dirty="0"/>
              <a:t> </a:t>
            </a:r>
            <a:r>
              <a:rPr spc="5" dirty="0"/>
              <a:t>Κ</a:t>
            </a:r>
            <a:r>
              <a:rPr dirty="0"/>
              <a:t>Λ</a:t>
            </a:r>
            <a:r>
              <a:rPr spc="-10" dirty="0"/>
              <a:t>Π</a:t>
            </a:r>
            <a:r>
              <a:rPr dirty="0"/>
              <a:t>.</a:t>
            </a:r>
          </a:p>
          <a:p>
            <a:pPr marL="125095">
              <a:lnSpc>
                <a:spcPct val="100000"/>
              </a:lnSpc>
              <a:spcBef>
                <a:spcPts val="960"/>
              </a:spcBef>
            </a:pPr>
            <a:r>
              <a:rPr b="0" spc="5" dirty="0">
                <a:latin typeface="Wingdings"/>
                <a:cs typeface="Wingdings"/>
              </a:rPr>
              <a:t></a:t>
            </a:r>
            <a:r>
              <a:rPr spc="5" dirty="0"/>
              <a:t>Κ</a:t>
            </a:r>
            <a:r>
              <a:rPr spc="-135" dirty="0"/>
              <a:t>Α</a:t>
            </a:r>
            <a:r>
              <a:rPr spc="-125" dirty="0"/>
              <a:t>Τ</a:t>
            </a:r>
            <a:r>
              <a:rPr spc="5" dirty="0"/>
              <a:t>Α</a:t>
            </a:r>
            <a:r>
              <a:rPr spc="-45" dirty="0"/>
              <a:t>Λ</a:t>
            </a:r>
            <a:r>
              <a:rPr spc="-10" dirty="0"/>
              <a:t>Ο</a:t>
            </a:r>
            <a:r>
              <a:rPr spc="-15" dirty="0"/>
              <a:t>Γ</a:t>
            </a:r>
            <a:r>
              <a:rPr spc="-10" dirty="0"/>
              <a:t>Ο</a:t>
            </a:r>
            <a:r>
              <a:rPr dirty="0"/>
              <a:t>Ι</a:t>
            </a:r>
            <a:r>
              <a:rPr spc="-50" dirty="0"/>
              <a:t> </a:t>
            </a:r>
            <a:r>
              <a:rPr spc="-5" dirty="0"/>
              <a:t>Ψ</a:t>
            </a:r>
            <a:r>
              <a:rPr spc="-10" dirty="0"/>
              <a:t>Η</a:t>
            </a:r>
            <a:r>
              <a:rPr spc="5" dirty="0"/>
              <a:t>Φ</a:t>
            </a:r>
            <a:r>
              <a:rPr spc="-10" dirty="0"/>
              <a:t>Ο</a:t>
            </a:r>
            <a:r>
              <a:rPr spc="5" dirty="0"/>
              <a:t>Φ</a:t>
            </a:r>
            <a:r>
              <a:rPr spc="-10" dirty="0"/>
              <a:t>Ο</a:t>
            </a:r>
            <a:r>
              <a:rPr spc="5" dirty="0"/>
              <a:t>ΡΩ</a:t>
            </a:r>
            <a:r>
              <a:rPr dirty="0"/>
              <a:t>Ν</a:t>
            </a:r>
          </a:p>
          <a:p>
            <a:pPr marL="125095">
              <a:lnSpc>
                <a:spcPct val="100000"/>
              </a:lnSpc>
              <a:spcBef>
                <a:spcPts val="960"/>
              </a:spcBef>
            </a:pPr>
            <a:r>
              <a:rPr b="0" spc="5" dirty="0">
                <a:latin typeface="Wingdings"/>
                <a:cs typeface="Wingdings"/>
              </a:rPr>
              <a:t></a:t>
            </a:r>
            <a:r>
              <a:rPr spc="5" dirty="0"/>
              <a:t>Δ</a:t>
            </a:r>
            <a:r>
              <a:rPr spc="-10" dirty="0"/>
              <a:t>Η</a:t>
            </a:r>
            <a:r>
              <a:rPr spc="5" dirty="0"/>
              <a:t>Μ</a:t>
            </a:r>
            <a:r>
              <a:rPr spc="-35" dirty="0"/>
              <a:t>Ο</a:t>
            </a:r>
            <a:r>
              <a:rPr spc="-5" dirty="0"/>
              <a:t>Τ</a:t>
            </a:r>
            <a:r>
              <a:rPr dirty="0"/>
              <a:t>Ι</a:t>
            </a:r>
            <a:r>
              <a:rPr spc="5" dirty="0"/>
              <a:t>Κ</a:t>
            </a:r>
            <a:r>
              <a:rPr dirty="0"/>
              <a:t>Α</a:t>
            </a:r>
            <a:r>
              <a:rPr spc="-65" dirty="0"/>
              <a:t> </a:t>
            </a:r>
            <a:r>
              <a:rPr spc="5" dirty="0"/>
              <a:t>Μ</a:t>
            </a:r>
            <a:r>
              <a:rPr spc="-10" dirty="0"/>
              <a:t>Η</a:t>
            </a:r>
            <a:r>
              <a:rPr spc="-5" dirty="0"/>
              <a:t>Τ</a:t>
            </a:r>
            <a:r>
              <a:rPr spc="5" dirty="0"/>
              <a:t>ΡΩ</a:t>
            </a:r>
            <a:r>
              <a:rPr dirty="0"/>
              <a:t>Α</a:t>
            </a:r>
          </a:p>
          <a:p>
            <a:pPr marL="125095">
              <a:lnSpc>
                <a:spcPct val="100000"/>
              </a:lnSpc>
              <a:spcBef>
                <a:spcPts val="960"/>
              </a:spcBef>
            </a:pPr>
            <a:r>
              <a:rPr b="0" spc="5" dirty="0">
                <a:latin typeface="Wingdings"/>
                <a:cs typeface="Wingdings"/>
              </a:rPr>
              <a:t></a:t>
            </a:r>
            <a:r>
              <a:rPr spc="-15" dirty="0"/>
              <a:t>Σ</a:t>
            </a:r>
            <a:r>
              <a:rPr dirty="0"/>
              <a:t>Υ</a:t>
            </a:r>
            <a:r>
              <a:rPr spc="5" dirty="0"/>
              <a:t>ΜΒ</a:t>
            </a:r>
            <a:r>
              <a:rPr spc="-35" dirty="0"/>
              <a:t>Ο</a:t>
            </a:r>
            <a:r>
              <a:rPr dirty="0"/>
              <a:t>Λ</a:t>
            </a:r>
            <a:r>
              <a:rPr spc="5" dirty="0"/>
              <a:t>Α</a:t>
            </a:r>
            <a:r>
              <a:rPr dirty="0"/>
              <a:t>Ι</a:t>
            </a:r>
            <a:r>
              <a:rPr spc="-10" dirty="0"/>
              <a:t>Ο</a:t>
            </a:r>
            <a:r>
              <a:rPr spc="-15" dirty="0"/>
              <a:t>Γ</a:t>
            </a:r>
            <a:r>
              <a:rPr spc="-114" dirty="0"/>
              <a:t>Ρ</a:t>
            </a:r>
            <a:r>
              <a:rPr spc="5" dirty="0"/>
              <a:t>ΑΦ</a:t>
            </a:r>
            <a:r>
              <a:rPr dirty="0"/>
              <a:t>Ι</a:t>
            </a:r>
            <a:r>
              <a:rPr spc="5" dirty="0"/>
              <a:t>Κ</a:t>
            </a:r>
            <a:r>
              <a:rPr dirty="0"/>
              <a:t>Α</a:t>
            </a:r>
            <a:r>
              <a:rPr spc="-105" dirty="0"/>
              <a:t> </a:t>
            </a:r>
            <a:r>
              <a:rPr spc="5" dirty="0"/>
              <a:t>Α</a:t>
            </a:r>
            <a:r>
              <a:rPr spc="-15" dirty="0"/>
              <a:t>Ρ</a:t>
            </a:r>
            <a:r>
              <a:rPr dirty="0"/>
              <a:t>Χ</a:t>
            </a:r>
            <a:r>
              <a:rPr spc="5" dirty="0"/>
              <a:t>Ε</a:t>
            </a:r>
            <a:r>
              <a:rPr dirty="0"/>
              <a:t>ΙΑ</a:t>
            </a:r>
          </a:p>
          <a:p>
            <a:pPr marL="125095">
              <a:lnSpc>
                <a:spcPct val="100000"/>
              </a:lnSpc>
              <a:spcBef>
                <a:spcPts val="960"/>
              </a:spcBef>
            </a:pPr>
            <a:r>
              <a:rPr b="0" spc="5" dirty="0">
                <a:latin typeface="Wingdings"/>
                <a:cs typeface="Wingdings"/>
              </a:rPr>
              <a:t></a:t>
            </a:r>
            <a:r>
              <a:rPr dirty="0"/>
              <a:t>Λ</a:t>
            </a:r>
            <a:r>
              <a:rPr spc="-10" dirty="0"/>
              <a:t>Η</a:t>
            </a:r>
            <a:r>
              <a:rPr dirty="0"/>
              <a:t>ΞΙ</a:t>
            </a:r>
            <a:r>
              <a:rPr spc="5" dirty="0"/>
              <a:t>Α</a:t>
            </a:r>
            <a:r>
              <a:rPr spc="-15" dirty="0"/>
              <a:t>Ρ</a:t>
            </a:r>
            <a:r>
              <a:rPr dirty="0"/>
              <a:t>ΧΙ</a:t>
            </a:r>
            <a:r>
              <a:rPr spc="5" dirty="0"/>
              <a:t>Κ</a:t>
            </a:r>
            <a:r>
              <a:rPr dirty="0"/>
              <a:t>Α</a:t>
            </a:r>
            <a:r>
              <a:rPr spc="-85" dirty="0"/>
              <a:t> </a:t>
            </a:r>
            <a:r>
              <a:rPr spc="5" dirty="0"/>
              <a:t>Α</a:t>
            </a:r>
            <a:r>
              <a:rPr spc="-15" dirty="0"/>
              <a:t>Ρ</a:t>
            </a:r>
            <a:r>
              <a:rPr dirty="0"/>
              <a:t>Χ</a:t>
            </a:r>
            <a:r>
              <a:rPr spc="5" dirty="0"/>
              <a:t>Ε</a:t>
            </a:r>
            <a:r>
              <a:rPr dirty="0"/>
              <a:t>ΙΑ</a:t>
            </a:r>
          </a:p>
          <a:p>
            <a:pPr marL="125095">
              <a:lnSpc>
                <a:spcPct val="100000"/>
              </a:lnSpc>
              <a:spcBef>
                <a:spcPts val="960"/>
              </a:spcBef>
            </a:pPr>
            <a:r>
              <a:rPr b="0" spc="5" dirty="0">
                <a:latin typeface="Wingdings"/>
                <a:cs typeface="Wingdings"/>
              </a:rPr>
              <a:t></a:t>
            </a:r>
            <a:r>
              <a:rPr spc="5" dirty="0"/>
              <a:t>Κ</a:t>
            </a:r>
            <a:r>
              <a:rPr spc="-135" dirty="0"/>
              <a:t>Α</a:t>
            </a:r>
            <a:r>
              <a:rPr spc="-125" dirty="0"/>
              <a:t>Τ</a:t>
            </a:r>
            <a:r>
              <a:rPr spc="5" dirty="0"/>
              <a:t>Α</a:t>
            </a:r>
            <a:r>
              <a:rPr spc="-45" dirty="0"/>
              <a:t>Λ</a:t>
            </a:r>
            <a:r>
              <a:rPr spc="-10" dirty="0"/>
              <a:t>Ο</a:t>
            </a:r>
            <a:r>
              <a:rPr spc="-15" dirty="0"/>
              <a:t>Γ</a:t>
            </a:r>
            <a:r>
              <a:rPr spc="-10" dirty="0"/>
              <a:t>Ο</a:t>
            </a:r>
            <a:r>
              <a:rPr dirty="0"/>
              <a:t>Ι</a:t>
            </a:r>
            <a:r>
              <a:rPr spc="-50" dirty="0"/>
              <a:t> </a:t>
            </a:r>
            <a:r>
              <a:rPr spc="5" dirty="0"/>
              <a:t>Β</a:t>
            </a:r>
            <a:r>
              <a:rPr dirty="0"/>
              <a:t>Ι</a:t>
            </a:r>
            <a:r>
              <a:rPr spc="-10" dirty="0"/>
              <a:t>Ο</a:t>
            </a:r>
            <a:r>
              <a:rPr spc="5" dirty="0"/>
              <a:t>Μ</a:t>
            </a:r>
            <a:r>
              <a:rPr spc="-10" dirty="0"/>
              <a:t>Η</a:t>
            </a:r>
            <a:r>
              <a:rPr dirty="0"/>
              <a:t>Χ</a:t>
            </a:r>
            <a:r>
              <a:rPr spc="5" dirty="0"/>
              <a:t>Α</a:t>
            </a:r>
            <a:r>
              <a:rPr spc="-5" dirty="0"/>
              <a:t>Ν</a:t>
            </a:r>
            <a:r>
              <a:rPr dirty="0"/>
              <a:t>Ι</a:t>
            </a:r>
            <a:r>
              <a:rPr spc="5" dirty="0"/>
              <a:t>Ω</a:t>
            </a:r>
            <a:r>
              <a:rPr dirty="0"/>
              <a:t>Ν</a:t>
            </a:r>
            <a:r>
              <a:rPr spc="-50" dirty="0"/>
              <a:t> </a:t>
            </a:r>
            <a:r>
              <a:rPr spc="5" dirty="0"/>
              <a:t>ΚΑ</a:t>
            </a:r>
            <a:r>
              <a:rPr dirty="0"/>
              <a:t>Ι</a:t>
            </a:r>
            <a:r>
              <a:rPr spc="-25" dirty="0"/>
              <a:t> </a:t>
            </a:r>
            <a:r>
              <a:rPr spc="5" dirty="0"/>
              <a:t>Ε</a:t>
            </a:r>
            <a:r>
              <a:rPr spc="-10" dirty="0"/>
              <a:t>Π</a:t>
            </a:r>
            <a:r>
              <a:rPr dirty="0"/>
              <a:t>ΙΧ</a:t>
            </a:r>
            <a:r>
              <a:rPr spc="5" dirty="0"/>
              <a:t>Ε</a:t>
            </a:r>
            <a:r>
              <a:rPr dirty="0"/>
              <a:t>Ι</a:t>
            </a:r>
            <a:r>
              <a:rPr spc="5" dirty="0"/>
              <a:t>Ρ</a:t>
            </a:r>
            <a:r>
              <a:rPr spc="-10" dirty="0"/>
              <a:t>Η</a:t>
            </a:r>
            <a:r>
              <a:rPr spc="-15" dirty="0"/>
              <a:t>Σ</a:t>
            </a:r>
            <a:r>
              <a:rPr spc="5" dirty="0"/>
              <a:t>ΕΩ</a:t>
            </a:r>
            <a:r>
              <a:rPr dirty="0"/>
              <a:t>Ν</a:t>
            </a:r>
            <a:r>
              <a:rPr spc="-100" dirty="0"/>
              <a:t> </a:t>
            </a:r>
            <a:r>
              <a:rPr spc="5" dirty="0"/>
              <a:t>Κ</a:t>
            </a:r>
            <a:r>
              <a:rPr dirty="0"/>
              <a:t>Λ</a:t>
            </a:r>
            <a:r>
              <a:rPr spc="-10" dirty="0"/>
              <a:t>Π</a:t>
            </a:r>
            <a:r>
              <a:rPr dirty="0"/>
              <a:t>.</a:t>
            </a:r>
          </a:p>
          <a:p>
            <a:pPr marL="125095">
              <a:lnSpc>
                <a:spcPct val="100000"/>
              </a:lnSpc>
              <a:spcBef>
                <a:spcPts val="960"/>
              </a:spcBef>
            </a:pPr>
            <a:r>
              <a:rPr b="0" dirty="0">
                <a:latin typeface="Wingdings"/>
                <a:cs typeface="Wingdings"/>
              </a:rPr>
              <a:t></a:t>
            </a:r>
            <a:r>
              <a:rPr b="0" spc="-1260" dirty="0">
                <a:latin typeface="Wingdings"/>
                <a:cs typeface="Wingdings"/>
              </a:rPr>
              <a:t> </a:t>
            </a:r>
            <a:r>
              <a:rPr dirty="0"/>
              <a:t>ΛΙ</a:t>
            </a:r>
            <a:r>
              <a:rPr spc="-15" dirty="0"/>
              <a:t>Σ</a:t>
            </a:r>
            <a:r>
              <a:rPr spc="-5" dirty="0"/>
              <a:t>Τ</a:t>
            </a:r>
            <a:r>
              <a:rPr spc="5" dirty="0"/>
              <a:t>Ε</a:t>
            </a:r>
            <a:r>
              <a:rPr dirty="0"/>
              <a:t>Σ</a:t>
            </a:r>
            <a:r>
              <a:rPr spc="-40" dirty="0"/>
              <a:t> </a:t>
            </a:r>
            <a:r>
              <a:rPr spc="-15" dirty="0"/>
              <a:t>Σ</a:t>
            </a:r>
            <a:r>
              <a:rPr dirty="0"/>
              <a:t>Ε</a:t>
            </a:r>
            <a:r>
              <a:rPr spc="5" dirty="0"/>
              <a:t> Β</a:t>
            </a:r>
            <a:r>
              <a:rPr dirty="0"/>
              <a:t>Ι</a:t>
            </a:r>
            <a:r>
              <a:rPr spc="-15" dirty="0"/>
              <a:t>Β</a:t>
            </a:r>
            <a:r>
              <a:rPr dirty="0"/>
              <a:t>ΛΙ</a:t>
            </a:r>
            <a:r>
              <a:rPr spc="-10" dirty="0"/>
              <a:t>ΟΘΗ</a:t>
            </a:r>
            <a:r>
              <a:rPr spc="5" dirty="0"/>
              <a:t>ΚΕ</a:t>
            </a:r>
            <a:r>
              <a:rPr spc="-15" dirty="0"/>
              <a:t>Σ</a:t>
            </a:r>
            <a:r>
              <a:rPr spc="10" dirty="0"/>
              <a:t>-</a:t>
            </a:r>
            <a:r>
              <a:rPr spc="5" dirty="0"/>
              <a:t>Φ</a:t>
            </a:r>
            <a:r>
              <a:rPr spc="-10" dirty="0"/>
              <a:t>Ο</a:t>
            </a:r>
            <a:r>
              <a:rPr spc="5" dirty="0"/>
              <a:t>ΡΕ</a:t>
            </a:r>
            <a:r>
              <a:rPr spc="-25" dirty="0"/>
              <a:t>Ι</a:t>
            </a:r>
            <a:r>
              <a:rPr dirty="0"/>
              <a:t>Σ</a:t>
            </a:r>
          </a:p>
          <a:p>
            <a:pPr marL="125095">
              <a:lnSpc>
                <a:spcPct val="100000"/>
              </a:lnSpc>
              <a:spcBef>
                <a:spcPts val="960"/>
              </a:spcBef>
            </a:pPr>
            <a:r>
              <a:rPr b="0" dirty="0">
                <a:latin typeface="Wingdings"/>
                <a:cs typeface="Wingdings"/>
              </a:rPr>
              <a:t></a:t>
            </a:r>
            <a:r>
              <a:rPr b="0" spc="-1260" dirty="0">
                <a:latin typeface="Wingdings"/>
                <a:cs typeface="Wingdings"/>
              </a:rPr>
              <a:t> </a:t>
            </a:r>
            <a:r>
              <a:rPr spc="-10" dirty="0"/>
              <a:t>Η</a:t>
            </a:r>
            <a:r>
              <a:rPr dirty="0"/>
              <a:t>Λ</a:t>
            </a:r>
            <a:r>
              <a:rPr spc="5" dirty="0"/>
              <a:t>ΕΚ</a:t>
            </a:r>
            <a:r>
              <a:rPr spc="-5" dirty="0"/>
              <a:t>Τ</a:t>
            </a:r>
            <a:r>
              <a:rPr spc="5" dirty="0"/>
              <a:t>Ρ</a:t>
            </a:r>
            <a:r>
              <a:rPr spc="-10" dirty="0"/>
              <a:t>Ο</a:t>
            </a:r>
            <a:r>
              <a:rPr spc="-5" dirty="0"/>
              <a:t>Ν</a:t>
            </a:r>
            <a:r>
              <a:rPr dirty="0"/>
              <a:t>Ι</a:t>
            </a:r>
            <a:r>
              <a:rPr spc="5" dirty="0"/>
              <a:t>Κ</a:t>
            </a:r>
            <a:r>
              <a:rPr dirty="0"/>
              <a:t>Α</a:t>
            </a:r>
            <a:r>
              <a:rPr spc="-65" dirty="0"/>
              <a:t> </a:t>
            </a:r>
            <a:r>
              <a:rPr spc="5" dirty="0"/>
              <a:t>Α</a:t>
            </a:r>
            <a:r>
              <a:rPr spc="-15" dirty="0"/>
              <a:t>Ρ</a:t>
            </a:r>
            <a:r>
              <a:rPr dirty="0"/>
              <a:t>Χ</a:t>
            </a:r>
            <a:r>
              <a:rPr spc="5" dirty="0"/>
              <a:t>Ε</a:t>
            </a:r>
            <a:r>
              <a:rPr dirty="0"/>
              <a:t>ΙΑ</a:t>
            </a:r>
            <a:r>
              <a:rPr spc="-65" dirty="0"/>
              <a:t> </a:t>
            </a:r>
            <a:r>
              <a:rPr spc="5" dirty="0"/>
              <a:t>Κ</a:t>
            </a:r>
            <a:r>
              <a:rPr dirty="0"/>
              <a:t>ΛΠ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65995" y="422060"/>
            <a:ext cx="2705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4C4C4C"/>
                </a:solidFill>
                <a:latin typeface="Georgia"/>
                <a:cs typeface="Georgia"/>
              </a:rPr>
              <a:t>7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6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4395" rIns="0" bIns="0" rtlCol="0">
            <a:spAutoFit/>
          </a:bodyPr>
          <a:lstStyle/>
          <a:p>
            <a:pPr marL="2065020">
              <a:lnSpc>
                <a:spcPct val="100000"/>
              </a:lnSpc>
            </a:pP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Η</a:t>
            </a:r>
            <a:r>
              <a:rPr b="0" spc="-3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ΔΕ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b="0" spc="5" dirty="0">
                <a:solidFill>
                  <a:srgbClr val="1B1810"/>
                </a:solidFill>
                <a:latin typeface="Calibri"/>
                <a:cs typeface="Calibri"/>
              </a:rPr>
              <a:t>Γ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Μ</a:t>
            </a:r>
            <a:r>
              <a:rPr b="0" spc="-210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b="0" spc="-75" dirty="0">
                <a:solidFill>
                  <a:srgbClr val="1B1810"/>
                </a:solidFill>
                <a:latin typeface="Calibri"/>
                <a:cs typeface="Calibri"/>
              </a:rPr>
              <a:t>Τ</a:t>
            </a:r>
            <a:r>
              <a:rPr b="0" spc="-35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ΛΗ</a:t>
            </a:r>
            <a:r>
              <a:rPr b="0" spc="5" dirty="0">
                <a:solidFill>
                  <a:srgbClr val="1B1810"/>
                </a:solidFill>
                <a:latin typeface="Calibri"/>
                <a:cs typeface="Calibri"/>
              </a:rPr>
              <a:t>Ψ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79067" y="1715261"/>
            <a:ext cx="8338184" cy="2393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85">
              <a:lnSpc>
                <a:spcPct val="130000"/>
              </a:lnSpc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Δε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17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οπ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λλ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1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οφο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1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20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ηθ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απ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έν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μέ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μόν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(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)</a:t>
            </a:r>
            <a:r>
              <a:rPr sz="1800" b="1" dirty="0">
                <a:solidFill>
                  <a:srgbClr val="151515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8890">
              <a:lnSpc>
                <a:spcPct val="130000"/>
              </a:lnSpc>
              <a:tabLst>
                <a:tab pos="499745" algn="l"/>
                <a:tab pos="1292225" algn="l"/>
                <a:tab pos="1633855" algn="l"/>
                <a:tab pos="2331720" algn="l"/>
                <a:tab pos="4060190" algn="l"/>
                <a:tab pos="4511040" algn="l"/>
                <a:tab pos="5635625" algn="l"/>
                <a:tab pos="6562725" algn="l"/>
                <a:tab pos="6925309" algn="l"/>
              </a:tabLst>
            </a:pP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	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	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	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	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σω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πε</a:t>
            </a:r>
            <a:r>
              <a:rPr sz="1800" b="1" spc="-30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	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	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ηθ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ό	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	σε	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ιμένε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αφέ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απο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σω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30000"/>
              </a:lnSpc>
            </a:pP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 </a:t>
            </a:r>
            <a:r>
              <a:rPr sz="1800" b="1" spc="-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σω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πε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</a:t>
            </a:r>
            <a:r>
              <a:rPr sz="1800" b="1" spc="-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αφο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ά </a:t>
            </a:r>
            <a:r>
              <a:rPr sz="1800" b="1" spc="-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 </a:t>
            </a:r>
            <a:r>
              <a:rPr sz="1800" b="1" spc="-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ολ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 </a:t>
            </a:r>
            <a:r>
              <a:rPr sz="1800" b="1" spc="-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ων </a:t>
            </a:r>
            <a:r>
              <a:rPr sz="1800" b="1" spc="-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ων </a:t>
            </a:r>
            <a:r>
              <a:rPr sz="1800" b="1" spc="-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ενό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6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ηθ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ύ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να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σων</a:t>
            </a:r>
            <a:r>
              <a:rPr sz="1800" b="1" spc="-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78188" y="422060"/>
            <a:ext cx="25590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4C4C4C"/>
                </a:solidFill>
                <a:latin typeface="Georgia"/>
                <a:cs typeface="Georgia"/>
              </a:rPr>
              <a:t>7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7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4395" rIns="0" bIns="0" rtlCol="0">
            <a:spAutoFit/>
          </a:bodyPr>
          <a:lstStyle/>
          <a:p>
            <a:pPr marL="1366520">
              <a:lnSpc>
                <a:spcPct val="100000"/>
              </a:lnSpc>
            </a:pP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Μ</a:t>
            </a:r>
            <a:r>
              <a:rPr b="0" spc="-50" dirty="0">
                <a:solidFill>
                  <a:srgbClr val="1B1810"/>
                </a:solidFill>
                <a:latin typeface="Calibri"/>
                <a:cs typeface="Calibri"/>
              </a:rPr>
              <a:t>Ε</a:t>
            </a:r>
            <a:r>
              <a:rPr b="0" spc="-10" dirty="0">
                <a:solidFill>
                  <a:srgbClr val="1B1810"/>
                </a:solidFill>
                <a:latin typeface="Calibri"/>
                <a:cs typeface="Calibri"/>
              </a:rPr>
              <a:t>Θ</a:t>
            </a:r>
            <a:r>
              <a:rPr b="0" spc="-35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b="0" spc="-45" dirty="0">
                <a:solidFill>
                  <a:srgbClr val="1B1810"/>
                </a:solidFill>
                <a:latin typeface="Calibri"/>
                <a:cs typeface="Calibri"/>
              </a:rPr>
              <a:t>Δ</a:t>
            </a:r>
            <a:r>
              <a:rPr b="0" spc="-10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b="0" spc="-4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ΔΕ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b="0" spc="5" dirty="0">
                <a:solidFill>
                  <a:srgbClr val="1B1810"/>
                </a:solidFill>
                <a:latin typeface="Calibri"/>
                <a:cs typeface="Calibri"/>
              </a:rPr>
              <a:t>Γ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Μ</a:t>
            </a:r>
            <a:r>
              <a:rPr b="0" spc="-210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b="0" spc="-75" dirty="0">
                <a:solidFill>
                  <a:srgbClr val="1B1810"/>
                </a:solidFill>
                <a:latin typeface="Calibri"/>
                <a:cs typeface="Calibri"/>
              </a:rPr>
              <a:t>Τ</a:t>
            </a:r>
            <a:r>
              <a:rPr b="0" spc="-35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ΛΗ</a:t>
            </a:r>
            <a:r>
              <a:rPr b="0" spc="5" dirty="0">
                <a:solidFill>
                  <a:srgbClr val="1B1810"/>
                </a:solidFill>
                <a:latin typeface="Calibri"/>
                <a:cs typeface="Calibri"/>
              </a:rPr>
              <a:t>Ψ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b="0" spc="5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Σ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79067" y="2340101"/>
            <a:ext cx="8338184" cy="272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80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spc="-2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spc="-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spc="-15" dirty="0">
                <a:solidFill>
                  <a:srgbClr val="151515"/>
                </a:solidFill>
                <a:latin typeface="Calibri"/>
                <a:cs typeface="Calibri"/>
              </a:rPr>
              <a:t>ιγ</a:t>
            </a:r>
            <a:r>
              <a:rPr sz="1800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spc="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spc="-2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spc="-1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spc="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spc="-1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spc="-5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spc="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spc="10" dirty="0">
                <a:solidFill>
                  <a:srgbClr val="151515"/>
                </a:solidFill>
                <a:latin typeface="Calibri"/>
                <a:cs typeface="Calibri"/>
              </a:rPr>
              <a:t>ια</a:t>
            </a:r>
            <a:r>
              <a:rPr sz="1800" spc="-25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spc="-5" dirty="0">
                <a:solidFill>
                  <a:srgbClr val="151515"/>
                </a:solidFill>
                <a:latin typeface="Calibri"/>
                <a:cs typeface="Calibri"/>
              </a:rPr>
              <a:t>ωρ</a:t>
            </a:r>
            <a:r>
              <a:rPr sz="1800" spc="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spc="-30" dirty="0">
                <a:solidFill>
                  <a:srgbClr val="151515"/>
                </a:solidFill>
                <a:latin typeface="Calibri"/>
                <a:cs typeface="Calibri"/>
              </a:rPr>
              <a:t>ζ</a:t>
            </a:r>
            <a:r>
              <a:rPr sz="1800" spc="-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spc="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spc="-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51515"/>
                </a:solidFill>
                <a:latin typeface="Calibri"/>
                <a:cs typeface="Calibri"/>
              </a:rPr>
              <a:t>σε</a:t>
            </a:r>
            <a:r>
              <a:rPr sz="1800" spc="2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spc="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spc="-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spc="-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spc="5" dirty="0">
                <a:solidFill>
                  <a:srgbClr val="151515"/>
                </a:solidFill>
                <a:latin typeface="Calibri"/>
                <a:cs typeface="Calibri"/>
              </a:rPr>
              <a:t>νι</a:t>
            </a:r>
            <a:r>
              <a:rPr sz="1800" spc="-3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spc="-5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spc="-5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spc="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spc="-3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spc="-10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spc="-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spc="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spc="-5" dirty="0">
                <a:solidFill>
                  <a:srgbClr val="151515"/>
                </a:solidFill>
                <a:latin typeface="Calibri"/>
                <a:cs typeface="Calibri"/>
              </a:rPr>
              <a:t>ες</a:t>
            </a:r>
            <a:r>
              <a:rPr sz="1800" dirty="0">
                <a:solidFill>
                  <a:srgbClr val="151515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solidFill>
                  <a:srgbClr val="151515"/>
                </a:solidFill>
                <a:latin typeface="Calibri"/>
                <a:cs typeface="Calibri"/>
              </a:rPr>
              <a:t>•</a:t>
            </a:r>
            <a:r>
              <a:rPr sz="1800" spc="-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Τυ</a:t>
            </a:r>
            <a:r>
              <a:rPr sz="1800" b="1" spc="-45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(π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ανο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κή)</a:t>
            </a:r>
            <a:r>
              <a:rPr sz="1800" b="1" spc="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ψί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solidFill>
                  <a:srgbClr val="151515"/>
                </a:solidFill>
                <a:latin typeface="Calibri"/>
                <a:cs typeface="Calibri"/>
              </a:rPr>
              <a:t>•</a:t>
            </a:r>
            <a:r>
              <a:rPr sz="1800" spc="-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45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ψί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</a:t>
            </a:r>
            <a:r>
              <a:rPr sz="1800" b="1" spc="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Τυ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θε </a:t>
            </a:r>
            <a:r>
              <a:rPr sz="1800" b="1" spc="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μον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δα </a:t>
            </a:r>
            <a:r>
              <a:rPr sz="1800" b="1" spc="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ενό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ηθ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ύ </a:t>
            </a:r>
            <a:r>
              <a:rPr sz="1800" b="1" spc="5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</a:t>
            </a:r>
            <a:r>
              <a:rPr sz="1800" b="1" spc="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βώς </a:t>
            </a:r>
            <a:r>
              <a:rPr sz="1800" b="1" spc="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</a:t>
            </a:r>
            <a:r>
              <a:rPr sz="1800" b="1" spc="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αν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επ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ιλ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1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</a:t>
            </a:r>
            <a:r>
              <a:rPr sz="1800" b="1" spc="10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δη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δή</a:t>
            </a:r>
            <a:r>
              <a:rPr sz="1800" b="1" spc="12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απο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ίο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15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1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1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όπ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 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ιμέν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 τ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ηθ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spc="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(b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-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)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0000"/>
              </a:lnSpc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 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 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άποιε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 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επ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λε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56852" y="422060"/>
            <a:ext cx="2774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4C4C4C"/>
                </a:solidFill>
                <a:latin typeface="Georgia"/>
                <a:cs typeface="Georgia"/>
              </a:rPr>
              <a:t>7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8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9067" y="835913"/>
            <a:ext cx="7086600" cy="642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8580">
              <a:lnSpc>
                <a:spcPts val="3329"/>
              </a:lnSpc>
            </a:pPr>
            <a:r>
              <a:rPr sz="2800" dirty="0">
                <a:solidFill>
                  <a:srgbClr val="151515"/>
                </a:solidFill>
                <a:latin typeface="Calibri"/>
                <a:cs typeface="Calibri"/>
              </a:rPr>
              <a:t>ΤΥΠ</a:t>
            </a:r>
            <a:r>
              <a:rPr sz="2800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280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2800" spc="-4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2800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2800" spc="-35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2800" spc="5" dirty="0">
                <a:solidFill>
                  <a:srgbClr val="151515"/>
                </a:solidFill>
                <a:latin typeface="Calibri"/>
                <a:cs typeface="Calibri"/>
              </a:rPr>
              <a:t>ΑΝ</a:t>
            </a:r>
            <a:r>
              <a:rPr sz="2800" spc="-8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280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2800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2800" dirty="0">
                <a:solidFill>
                  <a:srgbClr val="151515"/>
                </a:solidFill>
                <a:latin typeface="Calibri"/>
                <a:cs typeface="Calibri"/>
              </a:rPr>
              <a:t>ΚΗΣ</a:t>
            </a:r>
            <a:r>
              <a:rPr sz="2800" spc="-2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51515"/>
                </a:solidFill>
                <a:latin typeface="Calibri"/>
                <a:cs typeface="Calibri"/>
              </a:rPr>
              <a:t>ΔΕ</a:t>
            </a:r>
            <a:r>
              <a:rPr sz="2800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2800" spc="5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280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2800" spc="-2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2800" spc="-7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2800" spc="-3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2800" dirty="0">
                <a:solidFill>
                  <a:srgbClr val="151515"/>
                </a:solidFill>
                <a:latin typeface="Calibri"/>
                <a:cs typeface="Calibri"/>
              </a:rPr>
              <a:t>ΛΗ</a:t>
            </a:r>
            <a:r>
              <a:rPr sz="2800" spc="5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2800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2800" spc="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280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130"/>
              </a:lnSpc>
            </a:pP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ΧΑ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ΙΑ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5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5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9067" y="1937766"/>
            <a:ext cx="8340090" cy="453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890" algn="just">
              <a:lnSpc>
                <a:spcPct val="130000"/>
              </a:lnSpc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1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θε</a:t>
            </a:r>
            <a:r>
              <a:rPr sz="1800" b="1" spc="1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δα</a:t>
            </a:r>
            <a:r>
              <a:rPr sz="1800" b="1" spc="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1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ηθ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spc="1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1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1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45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όπ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έν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ονα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1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1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    </a:t>
            </a:r>
            <a:r>
              <a:rPr sz="1800" b="1" spc="-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νέ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   </a:t>
            </a:r>
            <a:r>
              <a:rPr sz="1800" b="1" spc="-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ιλ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    </a:t>
            </a:r>
            <a:r>
              <a:rPr sz="1800" b="1" spc="-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45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   </a:t>
            </a:r>
            <a:r>
              <a:rPr sz="1800" b="1" spc="-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   </a:t>
            </a:r>
            <a:r>
              <a:rPr sz="1800" b="1" spc="-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   </a:t>
            </a:r>
            <a:r>
              <a:rPr sz="1800" b="1" spc="-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   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5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   </a:t>
            </a:r>
            <a:r>
              <a:rPr sz="1800" b="1" spc="-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μον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(ά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ομα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)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θα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υμ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645"/>
              </a:spcBef>
            </a:pP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απ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45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ψί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ως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ώσ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645"/>
              </a:spcBef>
            </a:pPr>
            <a:r>
              <a:rPr sz="1800" dirty="0">
                <a:solidFill>
                  <a:srgbClr val="151515"/>
                </a:solidFill>
                <a:latin typeface="Calibri"/>
                <a:cs typeface="Calibri"/>
              </a:rPr>
              <a:t>•</a:t>
            </a:r>
            <a:r>
              <a:rPr sz="1800" spc="-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endParaRPr sz="1800">
              <a:latin typeface="Calibri"/>
              <a:cs typeface="Calibri"/>
            </a:endParaRPr>
          </a:p>
          <a:p>
            <a:pPr marL="12700" marR="8255">
              <a:lnSpc>
                <a:spcPct val="130000"/>
              </a:lnSpc>
            </a:pPr>
            <a:r>
              <a:rPr sz="1800" dirty="0">
                <a:solidFill>
                  <a:srgbClr val="151515"/>
                </a:solidFill>
                <a:latin typeface="Calibri"/>
                <a:cs typeface="Calibri"/>
              </a:rPr>
              <a:t>•</a:t>
            </a:r>
            <a:r>
              <a:rPr sz="1800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 </a:t>
            </a:r>
            <a:r>
              <a:rPr sz="1800" b="1" spc="-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ηθ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</a:t>
            </a:r>
            <a:r>
              <a:rPr sz="1800" b="1" spc="-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αφ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ά </a:t>
            </a:r>
            <a:r>
              <a:rPr sz="1800" b="1" spc="-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μένο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 </a:t>
            </a:r>
            <a:r>
              <a:rPr sz="1800" b="1" spc="-4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 </a:t>
            </a:r>
            <a:r>
              <a:rPr sz="1800" b="1" spc="-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μον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ιμε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30000"/>
              </a:lnSpc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Δια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φ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</a:t>
            </a:r>
            <a:r>
              <a:rPr sz="1800" b="1" spc="20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ξ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</a:t>
            </a:r>
            <a:r>
              <a:rPr sz="1800" b="1" spc="-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τε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20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 </a:t>
            </a:r>
            <a:r>
              <a:rPr sz="1800" b="1" spc="-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5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1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</a:t>
            </a:r>
            <a:r>
              <a:rPr sz="1800" b="1" spc="-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 </a:t>
            </a:r>
            <a:r>
              <a:rPr sz="1800" b="1" spc="-20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αι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ύμ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εν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1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όνο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ιε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ξ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γωγ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ή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ης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να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645"/>
              </a:spcBef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Πλεονε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645"/>
              </a:spcBef>
            </a:pP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-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α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σω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645"/>
              </a:spcBef>
            </a:pP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-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ησης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/α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ντ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σω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7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65995" y="422060"/>
            <a:ext cx="2705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4C4C4C"/>
                </a:solidFill>
                <a:latin typeface="Georgia"/>
                <a:cs typeface="Georgia"/>
              </a:rPr>
              <a:t>7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9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7095" rIns="0" bIns="0" rtlCol="0">
            <a:spAutoFit/>
          </a:bodyPr>
          <a:lstStyle/>
          <a:p>
            <a:pPr marL="358140">
              <a:lnSpc>
                <a:spcPct val="100000"/>
              </a:lnSpc>
            </a:pP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ΤΥΠ</a:t>
            </a:r>
            <a:r>
              <a:rPr b="0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b="0" spc="-4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b="0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b="0" spc="-35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b="0" spc="5" dirty="0">
                <a:solidFill>
                  <a:srgbClr val="151515"/>
                </a:solidFill>
                <a:latin typeface="Calibri"/>
                <a:cs typeface="Calibri"/>
              </a:rPr>
              <a:t>ΑΝ</a:t>
            </a:r>
            <a:r>
              <a:rPr b="0" spc="-8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b="0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ΚΗΣ</a:t>
            </a:r>
            <a:r>
              <a:rPr b="0" spc="-2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ΔΕ</a:t>
            </a:r>
            <a:r>
              <a:rPr b="0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b="0" spc="5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b="0" spc="-2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b="0" spc="-7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b="0" spc="-3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ΛΗ</a:t>
            </a:r>
            <a:r>
              <a:rPr b="0" spc="5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b="0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b="0" spc="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b="0" spc="-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151515"/>
                </a:solidFill>
                <a:latin typeface="Calibri"/>
                <a:cs typeface="Calibri"/>
              </a:rPr>
              <a:t>(2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79067" y="1484122"/>
            <a:ext cx="8338820" cy="452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5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ΙΚΗ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5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5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ΙΑ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385"/>
              </a:spcBef>
            </a:pP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κή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ψί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όμοι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Απ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Τυ</a:t>
            </a:r>
            <a:r>
              <a:rPr sz="1800" b="1" spc="-45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30000"/>
              </a:lnSpc>
            </a:pP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 </a:t>
            </a:r>
            <a:r>
              <a:rPr sz="1800" b="1" spc="-15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φο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ά </a:t>
            </a:r>
            <a:r>
              <a:rPr sz="1800" b="1" spc="-1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</a:t>
            </a:r>
            <a:r>
              <a:rPr sz="1800" b="1" spc="-1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</a:t>
            </a:r>
            <a:r>
              <a:rPr sz="1800" b="1" spc="-1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1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15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επι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λέ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ξ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 </a:t>
            </a:r>
            <a:r>
              <a:rPr sz="1800" b="1" spc="-1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1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α/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εί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1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 </a:t>
            </a:r>
            <a:r>
              <a:rPr sz="1800" b="1" spc="-14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θα </a:t>
            </a:r>
            <a:r>
              <a:rPr sz="1800" b="1" spc="-15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β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«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άζο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»</a:t>
            </a:r>
            <a:r>
              <a:rPr sz="1800" b="1" spc="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ένα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ανόν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645"/>
              </a:spcBef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Δια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ηθ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ό </a:t>
            </a:r>
            <a:r>
              <a:rPr sz="1800" b="1" spc="-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ό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ί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645"/>
              </a:spcBef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«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βή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β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ση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οποί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επ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θα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τά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έ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8255" algn="just">
              <a:lnSpc>
                <a:spcPct val="130000"/>
              </a:lnSpc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χ.</a:t>
            </a:r>
            <a:r>
              <a:rPr sz="1800" b="1" spc="4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ιέ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2.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000</a:t>
            </a:r>
            <a:r>
              <a:rPr sz="1800" b="1" spc="7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6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100</a:t>
            </a:r>
            <a:r>
              <a:rPr sz="1800" b="1" spc="4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</a:t>
            </a:r>
            <a:r>
              <a:rPr sz="1800" b="1" spc="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200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0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/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1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0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0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=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20</a:t>
            </a:r>
            <a:r>
              <a:rPr sz="1800" b="1" spc="4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παί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ξ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ώ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απ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45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</a:t>
            </a:r>
            <a:r>
              <a:rPr sz="1800" b="1" spc="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1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θε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2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0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435609">
              <a:lnSpc>
                <a:spcPct val="130000"/>
              </a:lnSpc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 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κή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απ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45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κή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πο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απλ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45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3"/>
            <a:ext cx="4447385" cy="5821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095"/>
            <a:ext cx="1947671" cy="4688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603740" y="6928179"/>
            <a:ext cx="106680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Lucida Sans Unicode"/>
                <a:cs typeface="Lucida Sans Unicode"/>
              </a:rPr>
              <a:t>8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031" rIns="0" bIns="0" rtlCol="0">
            <a:spAutoFit/>
          </a:bodyPr>
          <a:lstStyle/>
          <a:p>
            <a:pPr marL="1076960">
              <a:lnSpc>
                <a:spcPct val="100000"/>
              </a:lnSpc>
            </a:pPr>
            <a:r>
              <a:rPr dirty="0">
                <a:solidFill>
                  <a:srgbClr val="20212B"/>
                </a:solidFill>
              </a:rPr>
              <a:t>ΣΥΝ</a:t>
            </a:r>
            <a:r>
              <a:rPr spc="5" dirty="0">
                <a:solidFill>
                  <a:srgbClr val="20212B"/>
                </a:solidFill>
              </a:rPr>
              <a:t>Δ</a:t>
            </a:r>
            <a:r>
              <a:rPr dirty="0">
                <a:solidFill>
                  <a:srgbClr val="20212B"/>
                </a:solidFill>
              </a:rPr>
              <a:t>ΕΣΗ</a:t>
            </a:r>
            <a:r>
              <a:rPr spc="-80" dirty="0">
                <a:solidFill>
                  <a:srgbClr val="20212B"/>
                </a:solidFill>
              </a:rPr>
              <a:t> </a:t>
            </a:r>
            <a:r>
              <a:rPr dirty="0">
                <a:solidFill>
                  <a:srgbClr val="20212B"/>
                </a:solidFill>
              </a:rPr>
              <a:t>ΘΕ</a:t>
            </a:r>
            <a:r>
              <a:rPr spc="5" dirty="0">
                <a:solidFill>
                  <a:srgbClr val="20212B"/>
                </a:solidFill>
              </a:rPr>
              <a:t>Ω</a:t>
            </a:r>
            <a:r>
              <a:rPr spc="-10" dirty="0">
                <a:solidFill>
                  <a:srgbClr val="20212B"/>
                </a:solidFill>
              </a:rPr>
              <a:t>ΡΙ</a:t>
            </a:r>
            <a:r>
              <a:rPr dirty="0">
                <a:solidFill>
                  <a:srgbClr val="20212B"/>
                </a:solidFill>
              </a:rPr>
              <a:t>ΑΣ</a:t>
            </a:r>
            <a:r>
              <a:rPr spc="-35" dirty="0">
                <a:solidFill>
                  <a:srgbClr val="20212B"/>
                </a:solidFill>
              </a:rPr>
              <a:t> </a:t>
            </a:r>
            <a:r>
              <a:rPr dirty="0">
                <a:solidFill>
                  <a:srgbClr val="20212B"/>
                </a:solidFill>
              </a:rPr>
              <a:t>ΚΑΙ</a:t>
            </a:r>
            <a:r>
              <a:rPr spc="-15" dirty="0">
                <a:solidFill>
                  <a:srgbClr val="20212B"/>
                </a:solidFill>
              </a:rPr>
              <a:t> </a:t>
            </a:r>
            <a:r>
              <a:rPr dirty="0">
                <a:solidFill>
                  <a:srgbClr val="20212B"/>
                </a:solidFill>
              </a:rPr>
              <a:t>Ε</a:t>
            </a:r>
            <a:r>
              <a:rPr spc="-10" dirty="0">
                <a:solidFill>
                  <a:srgbClr val="20212B"/>
                </a:solidFill>
              </a:rPr>
              <a:t>Ρ</a:t>
            </a:r>
            <a:r>
              <a:rPr dirty="0">
                <a:solidFill>
                  <a:srgbClr val="20212B"/>
                </a:solidFill>
              </a:rPr>
              <a:t>ΕΥΝΑΣ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48498" y="1295146"/>
            <a:ext cx="7459980" cy="138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20212B"/>
                </a:solidFill>
                <a:latin typeface="Calibri"/>
                <a:cs typeface="Calibri"/>
              </a:rPr>
              <a:t>σ</a:t>
            </a:r>
            <a:r>
              <a:rPr sz="1800" b="1" spc="-20" dirty="0">
                <a:solidFill>
                  <a:srgbClr val="20212B"/>
                </a:solidFill>
                <a:latin typeface="Calibri"/>
                <a:cs typeface="Calibri"/>
              </a:rPr>
              <a:t>χ</a:t>
            </a:r>
            <a:r>
              <a:rPr sz="1800" b="1" spc="-35" dirty="0">
                <a:solidFill>
                  <a:srgbClr val="20212B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ση</a:t>
            </a:r>
            <a:r>
              <a:rPr sz="1800" b="1" spc="-20" dirty="0">
                <a:solidFill>
                  <a:srgbClr val="20212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ω</a:t>
            </a:r>
            <a:r>
              <a:rPr sz="1800" b="1" spc="5" dirty="0">
                <a:solidFill>
                  <a:srgbClr val="20212B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20212B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ς</a:t>
            </a:r>
            <a:r>
              <a:rPr sz="1800" b="1" spc="10" dirty="0">
                <a:solidFill>
                  <a:srgbClr val="20212B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B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20212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20212B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0212B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να</a:t>
            </a: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ς</a:t>
            </a:r>
            <a:r>
              <a:rPr sz="1800" b="1" spc="30" dirty="0">
                <a:solidFill>
                  <a:srgbClr val="20212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0212B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να</a:t>
            </a: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ι</a:t>
            </a:r>
            <a:r>
              <a:rPr sz="1800" b="1" spc="35" dirty="0">
                <a:solidFill>
                  <a:srgbClr val="20212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αμφ</a:t>
            </a:r>
            <a:r>
              <a:rPr sz="1800" b="1" spc="-15" dirty="0">
                <a:solidFill>
                  <a:srgbClr val="20212B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δ</a:t>
            </a:r>
            <a:r>
              <a:rPr sz="1800" b="1" spc="5" dirty="0">
                <a:solidFill>
                  <a:srgbClr val="20212B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ομ</a:t>
            </a: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η.</a:t>
            </a:r>
            <a:endParaRPr sz="1800">
              <a:latin typeface="Calibri"/>
              <a:cs typeface="Calibri"/>
            </a:endParaRPr>
          </a:p>
          <a:p>
            <a:pPr marL="15875" marR="5080">
              <a:lnSpc>
                <a:spcPct val="80000"/>
              </a:lnSpc>
              <a:spcBef>
                <a:spcPts val="1080"/>
              </a:spcBef>
            </a:pP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ω</a:t>
            </a:r>
            <a:r>
              <a:rPr sz="1800" b="1" spc="5" dirty="0">
                <a:solidFill>
                  <a:srgbClr val="20212B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20212B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0212B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πο</a:t>
            </a:r>
            <a:r>
              <a:rPr sz="1800" b="1" spc="5" dirty="0">
                <a:solidFill>
                  <a:srgbClr val="20212B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ί</a:t>
            </a:r>
            <a:r>
              <a:rPr sz="1800" b="1" spc="-15" dirty="0">
                <a:solidFill>
                  <a:srgbClr val="20212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20212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20212B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ο</a:t>
            </a:r>
            <a:r>
              <a:rPr sz="1800" b="1" spc="-20" dirty="0">
                <a:solidFill>
                  <a:srgbClr val="20212B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0212B"/>
                </a:solidFill>
                <a:latin typeface="Calibri"/>
                <a:cs typeface="Calibri"/>
              </a:rPr>
              <a:t>ίτ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ι</a:t>
            </a:r>
            <a:r>
              <a:rPr sz="1800" b="1" spc="30" dirty="0">
                <a:solidFill>
                  <a:srgbClr val="20212B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B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ης</a:t>
            </a:r>
            <a:r>
              <a:rPr sz="1800" b="1" spc="10" dirty="0">
                <a:solidFill>
                  <a:srgbClr val="20212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20212B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0212B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να</a:t>
            </a: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ς</a:t>
            </a:r>
            <a:r>
              <a:rPr sz="1800" b="1" spc="30" dirty="0">
                <a:solidFill>
                  <a:srgbClr val="20212B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B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20212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20212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απο</a:t>
            </a:r>
            <a:r>
              <a:rPr sz="1800" b="1" spc="-15" dirty="0">
                <a:solidFill>
                  <a:srgbClr val="20212B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20212B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ί</a:t>
            </a:r>
            <a:r>
              <a:rPr sz="1800" b="1" spc="60" dirty="0">
                <a:solidFill>
                  <a:srgbClr val="20212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«ο</a:t>
            </a: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δ</a:t>
            </a:r>
            <a:r>
              <a:rPr sz="1800" b="1" spc="-20" dirty="0">
                <a:solidFill>
                  <a:srgbClr val="20212B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»</a:t>
            </a:r>
            <a:r>
              <a:rPr sz="1800" b="1" spc="15" dirty="0">
                <a:solidFill>
                  <a:srgbClr val="20212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20212B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20212B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B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20212B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ν </a:t>
            </a:r>
            <a:r>
              <a:rPr sz="1800" b="1" spc="-55" dirty="0">
                <a:solidFill>
                  <a:srgbClr val="20212B"/>
                </a:solidFill>
                <a:latin typeface="Calibri"/>
                <a:cs typeface="Calibri"/>
              </a:rPr>
              <a:t>υ</a:t>
            </a:r>
            <a:r>
              <a:rPr sz="1800" b="1" spc="-35" dirty="0">
                <a:solidFill>
                  <a:srgbClr val="20212B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οπο</a:t>
            </a:r>
            <a:r>
              <a:rPr sz="1800" b="1" spc="-15" dirty="0">
                <a:solidFill>
                  <a:srgbClr val="20212B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ησή </a:t>
            </a:r>
            <a:r>
              <a:rPr sz="1800" b="1" spc="-15" dirty="0">
                <a:solidFill>
                  <a:srgbClr val="20212B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ης</a:t>
            </a:r>
            <a:r>
              <a:rPr sz="1800" b="1" spc="10" dirty="0">
                <a:solidFill>
                  <a:srgbClr val="20212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20212B"/>
                </a:solidFill>
                <a:latin typeface="Calibri"/>
                <a:cs typeface="Calibri"/>
              </a:rPr>
              <a:t>λ</a:t>
            </a:r>
            <a:r>
              <a:rPr sz="1800" b="1" spc="-35" dirty="0">
                <a:solidFill>
                  <a:srgbClr val="20212B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ά</a:t>
            </a:r>
            <a:r>
              <a:rPr sz="1800" b="1" spc="40" dirty="0">
                <a:solidFill>
                  <a:srgbClr val="20212B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20212B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B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ι</a:t>
            </a:r>
            <a:endParaRPr sz="1800">
              <a:latin typeface="Calibri"/>
              <a:cs typeface="Calibri"/>
            </a:endParaRPr>
          </a:p>
          <a:p>
            <a:pPr marL="12700" marR="175895">
              <a:lnSpc>
                <a:spcPct val="80000"/>
              </a:lnSpc>
              <a:spcBef>
                <a:spcPts val="1080"/>
              </a:spcBef>
            </a:pPr>
            <a:r>
              <a:rPr sz="1800" b="1" dirty="0">
                <a:solidFill>
                  <a:srgbClr val="20212B"/>
                </a:solidFill>
                <a:latin typeface="Calibri"/>
                <a:cs typeface="Calibri"/>
              </a:rPr>
              <a:t>Η έρευνα μπορεί να μεταβάλλει μια θεωρία είτε βάσει των αποτελεσμάτων της είτε ακόμη και κατά τη διάρκεια υλοποίησής της.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80744" y="3773932"/>
            <a:ext cx="2390140" cy="518159"/>
          </a:xfrm>
          <a:custGeom>
            <a:avLst/>
            <a:gdLst/>
            <a:ahLst/>
            <a:cxnLst/>
            <a:rect l="l" t="t" r="r" b="b"/>
            <a:pathLst>
              <a:path w="2390140" h="518160">
                <a:moveTo>
                  <a:pt x="2389632" y="0"/>
                </a:moveTo>
                <a:lnTo>
                  <a:pt x="0" y="0"/>
                </a:lnTo>
                <a:lnTo>
                  <a:pt x="0" y="518159"/>
                </a:lnTo>
                <a:lnTo>
                  <a:pt x="2389632" y="518159"/>
                </a:lnTo>
                <a:lnTo>
                  <a:pt x="2389632" y="512064"/>
                </a:lnTo>
                <a:lnTo>
                  <a:pt x="12192" y="512064"/>
                </a:lnTo>
                <a:lnTo>
                  <a:pt x="6096" y="505968"/>
                </a:lnTo>
                <a:lnTo>
                  <a:pt x="12192" y="505968"/>
                </a:lnTo>
                <a:lnTo>
                  <a:pt x="12192" y="12192"/>
                </a:lnTo>
                <a:lnTo>
                  <a:pt x="6096" y="12192"/>
                </a:lnTo>
                <a:lnTo>
                  <a:pt x="12192" y="6096"/>
                </a:lnTo>
                <a:lnTo>
                  <a:pt x="2389632" y="6096"/>
                </a:lnTo>
                <a:lnTo>
                  <a:pt x="2389632" y="0"/>
                </a:lnTo>
                <a:close/>
              </a:path>
              <a:path w="2390140" h="518160">
                <a:moveTo>
                  <a:pt x="12192" y="505968"/>
                </a:moveTo>
                <a:lnTo>
                  <a:pt x="6096" y="505968"/>
                </a:lnTo>
                <a:lnTo>
                  <a:pt x="12192" y="512064"/>
                </a:lnTo>
                <a:lnTo>
                  <a:pt x="12192" y="505968"/>
                </a:lnTo>
                <a:close/>
              </a:path>
              <a:path w="2390140" h="518160">
                <a:moveTo>
                  <a:pt x="2377440" y="505968"/>
                </a:moveTo>
                <a:lnTo>
                  <a:pt x="12192" y="505968"/>
                </a:lnTo>
                <a:lnTo>
                  <a:pt x="12192" y="512064"/>
                </a:lnTo>
                <a:lnTo>
                  <a:pt x="2377440" y="512064"/>
                </a:lnTo>
                <a:lnTo>
                  <a:pt x="2377440" y="505968"/>
                </a:lnTo>
                <a:close/>
              </a:path>
              <a:path w="2390140" h="518160">
                <a:moveTo>
                  <a:pt x="2377440" y="6096"/>
                </a:moveTo>
                <a:lnTo>
                  <a:pt x="2377440" y="512064"/>
                </a:lnTo>
                <a:lnTo>
                  <a:pt x="2383536" y="505968"/>
                </a:lnTo>
                <a:lnTo>
                  <a:pt x="2389632" y="505968"/>
                </a:lnTo>
                <a:lnTo>
                  <a:pt x="2389632" y="12192"/>
                </a:lnTo>
                <a:lnTo>
                  <a:pt x="2383536" y="12192"/>
                </a:lnTo>
                <a:lnTo>
                  <a:pt x="2377440" y="6096"/>
                </a:lnTo>
                <a:close/>
              </a:path>
              <a:path w="2390140" h="518160">
                <a:moveTo>
                  <a:pt x="2389632" y="505968"/>
                </a:moveTo>
                <a:lnTo>
                  <a:pt x="2383536" y="505968"/>
                </a:lnTo>
                <a:lnTo>
                  <a:pt x="2377440" y="512064"/>
                </a:lnTo>
                <a:lnTo>
                  <a:pt x="2389632" y="512064"/>
                </a:lnTo>
                <a:lnTo>
                  <a:pt x="2389632" y="505968"/>
                </a:lnTo>
                <a:close/>
              </a:path>
              <a:path w="2390140" h="518160">
                <a:moveTo>
                  <a:pt x="12192" y="6096"/>
                </a:moveTo>
                <a:lnTo>
                  <a:pt x="6096" y="12192"/>
                </a:lnTo>
                <a:lnTo>
                  <a:pt x="12192" y="12192"/>
                </a:lnTo>
                <a:lnTo>
                  <a:pt x="12192" y="6096"/>
                </a:lnTo>
                <a:close/>
              </a:path>
              <a:path w="2390140" h="518160">
                <a:moveTo>
                  <a:pt x="2377440" y="6096"/>
                </a:moveTo>
                <a:lnTo>
                  <a:pt x="12192" y="6096"/>
                </a:lnTo>
                <a:lnTo>
                  <a:pt x="12192" y="12192"/>
                </a:lnTo>
                <a:lnTo>
                  <a:pt x="2377440" y="12192"/>
                </a:lnTo>
                <a:lnTo>
                  <a:pt x="2377440" y="6096"/>
                </a:lnTo>
                <a:close/>
              </a:path>
              <a:path w="2390140" h="518160">
                <a:moveTo>
                  <a:pt x="2389632" y="6096"/>
                </a:moveTo>
                <a:lnTo>
                  <a:pt x="2377440" y="6096"/>
                </a:lnTo>
                <a:lnTo>
                  <a:pt x="2383536" y="12192"/>
                </a:lnTo>
                <a:lnTo>
                  <a:pt x="2389632" y="12192"/>
                </a:lnTo>
                <a:lnTo>
                  <a:pt x="2389632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86839" y="3780028"/>
            <a:ext cx="2377440" cy="506095"/>
          </a:xfrm>
          <a:prstGeom prst="rect">
            <a:avLst/>
          </a:prstGeom>
          <a:solidFill>
            <a:srgbClr val="D24716"/>
          </a:solidFill>
        </p:spPr>
        <p:txBody>
          <a:bodyPr vert="horz" wrap="square" lIns="0" tIns="0" rIns="0" bIns="0" rtlCol="0">
            <a:spAutoFit/>
          </a:bodyPr>
          <a:lstStyle/>
          <a:p>
            <a:pPr marL="779780">
              <a:lnSpc>
                <a:spcPct val="100000"/>
              </a:lnSpc>
            </a:pP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Θ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Ω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ΡΙΑ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95727" y="4426203"/>
            <a:ext cx="360045" cy="506095"/>
          </a:xfrm>
          <a:custGeom>
            <a:avLst/>
            <a:gdLst/>
            <a:ahLst/>
            <a:cxnLst/>
            <a:rect l="l" t="t" r="r" b="b"/>
            <a:pathLst>
              <a:path w="360044" h="506095">
                <a:moveTo>
                  <a:pt x="359664" y="377952"/>
                </a:moveTo>
                <a:lnTo>
                  <a:pt x="0" y="377952"/>
                </a:lnTo>
                <a:lnTo>
                  <a:pt x="179832" y="505968"/>
                </a:lnTo>
                <a:lnTo>
                  <a:pt x="359664" y="377952"/>
                </a:lnTo>
                <a:close/>
              </a:path>
              <a:path w="360044" h="506095">
                <a:moveTo>
                  <a:pt x="268224" y="0"/>
                </a:moveTo>
                <a:lnTo>
                  <a:pt x="88392" y="0"/>
                </a:lnTo>
                <a:lnTo>
                  <a:pt x="88392" y="377952"/>
                </a:lnTo>
                <a:lnTo>
                  <a:pt x="268224" y="377952"/>
                </a:lnTo>
                <a:lnTo>
                  <a:pt x="2682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74392" y="4420108"/>
            <a:ext cx="402590" cy="518159"/>
          </a:xfrm>
          <a:custGeom>
            <a:avLst/>
            <a:gdLst/>
            <a:ahLst/>
            <a:cxnLst/>
            <a:rect l="l" t="t" r="r" b="b"/>
            <a:pathLst>
              <a:path w="402589" h="518160">
                <a:moveTo>
                  <a:pt x="103632" y="377951"/>
                </a:moveTo>
                <a:lnTo>
                  <a:pt x="0" y="377951"/>
                </a:lnTo>
                <a:lnTo>
                  <a:pt x="201168" y="518159"/>
                </a:lnTo>
                <a:lnTo>
                  <a:pt x="218660" y="505967"/>
                </a:lnTo>
                <a:lnTo>
                  <a:pt x="198120" y="505967"/>
                </a:lnTo>
                <a:lnTo>
                  <a:pt x="201168" y="503849"/>
                </a:lnTo>
                <a:lnTo>
                  <a:pt x="37542" y="390143"/>
                </a:lnTo>
                <a:lnTo>
                  <a:pt x="21336" y="390143"/>
                </a:lnTo>
                <a:lnTo>
                  <a:pt x="24384" y="380999"/>
                </a:lnTo>
                <a:lnTo>
                  <a:pt x="103632" y="380999"/>
                </a:lnTo>
                <a:lnTo>
                  <a:pt x="103632" y="377951"/>
                </a:lnTo>
                <a:close/>
              </a:path>
              <a:path w="402589" h="518160">
                <a:moveTo>
                  <a:pt x="201167" y="503849"/>
                </a:moveTo>
                <a:lnTo>
                  <a:pt x="198120" y="505967"/>
                </a:lnTo>
                <a:lnTo>
                  <a:pt x="204215" y="505967"/>
                </a:lnTo>
                <a:lnTo>
                  <a:pt x="201167" y="503849"/>
                </a:lnTo>
                <a:close/>
              </a:path>
              <a:path w="402589" h="518160">
                <a:moveTo>
                  <a:pt x="377952" y="380999"/>
                </a:moveTo>
                <a:lnTo>
                  <a:pt x="201167" y="503849"/>
                </a:lnTo>
                <a:lnTo>
                  <a:pt x="204215" y="505967"/>
                </a:lnTo>
                <a:lnTo>
                  <a:pt x="218660" y="505967"/>
                </a:lnTo>
                <a:lnTo>
                  <a:pt x="384843" y="390143"/>
                </a:lnTo>
                <a:lnTo>
                  <a:pt x="381000" y="390143"/>
                </a:lnTo>
                <a:lnTo>
                  <a:pt x="377952" y="380999"/>
                </a:lnTo>
                <a:close/>
              </a:path>
              <a:path w="402589" h="518160">
                <a:moveTo>
                  <a:pt x="24384" y="380999"/>
                </a:moveTo>
                <a:lnTo>
                  <a:pt x="21336" y="390143"/>
                </a:lnTo>
                <a:lnTo>
                  <a:pt x="37542" y="390143"/>
                </a:lnTo>
                <a:lnTo>
                  <a:pt x="24384" y="380999"/>
                </a:lnTo>
                <a:close/>
              </a:path>
              <a:path w="402589" h="518160">
                <a:moveTo>
                  <a:pt x="103632" y="380999"/>
                </a:moveTo>
                <a:lnTo>
                  <a:pt x="24384" y="380999"/>
                </a:lnTo>
                <a:lnTo>
                  <a:pt x="37542" y="390143"/>
                </a:lnTo>
                <a:lnTo>
                  <a:pt x="115823" y="390143"/>
                </a:lnTo>
                <a:lnTo>
                  <a:pt x="115823" y="384047"/>
                </a:lnTo>
                <a:lnTo>
                  <a:pt x="103632" y="384047"/>
                </a:lnTo>
                <a:lnTo>
                  <a:pt x="103632" y="380999"/>
                </a:lnTo>
                <a:close/>
              </a:path>
              <a:path w="402589" h="518160">
                <a:moveTo>
                  <a:pt x="283464" y="6095"/>
                </a:moveTo>
                <a:lnTo>
                  <a:pt x="283464" y="390143"/>
                </a:lnTo>
                <a:lnTo>
                  <a:pt x="364793" y="390143"/>
                </a:lnTo>
                <a:lnTo>
                  <a:pt x="373565" y="384047"/>
                </a:lnTo>
                <a:lnTo>
                  <a:pt x="295656" y="384047"/>
                </a:lnTo>
                <a:lnTo>
                  <a:pt x="289560" y="377951"/>
                </a:lnTo>
                <a:lnTo>
                  <a:pt x="295656" y="377951"/>
                </a:lnTo>
                <a:lnTo>
                  <a:pt x="295656" y="15239"/>
                </a:lnTo>
                <a:lnTo>
                  <a:pt x="289560" y="15239"/>
                </a:lnTo>
                <a:lnTo>
                  <a:pt x="283464" y="6095"/>
                </a:lnTo>
                <a:close/>
              </a:path>
              <a:path w="402589" h="518160">
                <a:moveTo>
                  <a:pt x="397962" y="380999"/>
                </a:moveTo>
                <a:lnTo>
                  <a:pt x="377952" y="380999"/>
                </a:lnTo>
                <a:lnTo>
                  <a:pt x="381000" y="390143"/>
                </a:lnTo>
                <a:lnTo>
                  <a:pt x="384843" y="390143"/>
                </a:lnTo>
                <a:lnTo>
                  <a:pt x="397962" y="380999"/>
                </a:lnTo>
                <a:close/>
              </a:path>
              <a:path w="402589" h="518160">
                <a:moveTo>
                  <a:pt x="295656" y="0"/>
                </a:moveTo>
                <a:lnTo>
                  <a:pt x="103632" y="0"/>
                </a:lnTo>
                <a:lnTo>
                  <a:pt x="103632" y="384047"/>
                </a:lnTo>
                <a:lnTo>
                  <a:pt x="109728" y="377951"/>
                </a:lnTo>
                <a:lnTo>
                  <a:pt x="115823" y="377951"/>
                </a:lnTo>
                <a:lnTo>
                  <a:pt x="115823" y="15239"/>
                </a:lnTo>
                <a:lnTo>
                  <a:pt x="109728" y="15239"/>
                </a:lnTo>
                <a:lnTo>
                  <a:pt x="115823" y="6095"/>
                </a:lnTo>
                <a:lnTo>
                  <a:pt x="295656" y="6095"/>
                </a:lnTo>
                <a:lnTo>
                  <a:pt x="295656" y="0"/>
                </a:lnTo>
                <a:close/>
              </a:path>
              <a:path w="402589" h="518160">
                <a:moveTo>
                  <a:pt x="115823" y="377951"/>
                </a:moveTo>
                <a:lnTo>
                  <a:pt x="109728" y="377951"/>
                </a:lnTo>
                <a:lnTo>
                  <a:pt x="103632" y="384047"/>
                </a:lnTo>
                <a:lnTo>
                  <a:pt x="115823" y="384047"/>
                </a:lnTo>
                <a:lnTo>
                  <a:pt x="115823" y="377951"/>
                </a:lnTo>
                <a:close/>
              </a:path>
              <a:path w="402589" h="518160">
                <a:moveTo>
                  <a:pt x="295656" y="377951"/>
                </a:moveTo>
                <a:lnTo>
                  <a:pt x="289560" y="377951"/>
                </a:lnTo>
                <a:lnTo>
                  <a:pt x="295656" y="384047"/>
                </a:lnTo>
                <a:lnTo>
                  <a:pt x="295656" y="377951"/>
                </a:lnTo>
                <a:close/>
              </a:path>
              <a:path w="402589" h="518160">
                <a:moveTo>
                  <a:pt x="402336" y="377951"/>
                </a:moveTo>
                <a:lnTo>
                  <a:pt x="295656" y="377951"/>
                </a:lnTo>
                <a:lnTo>
                  <a:pt x="295656" y="384047"/>
                </a:lnTo>
                <a:lnTo>
                  <a:pt x="373565" y="384047"/>
                </a:lnTo>
                <a:lnTo>
                  <a:pt x="377952" y="380999"/>
                </a:lnTo>
                <a:lnTo>
                  <a:pt x="397962" y="380999"/>
                </a:lnTo>
                <a:lnTo>
                  <a:pt x="402336" y="377951"/>
                </a:lnTo>
                <a:close/>
              </a:path>
              <a:path w="402589" h="518160">
                <a:moveTo>
                  <a:pt x="115823" y="6095"/>
                </a:moveTo>
                <a:lnTo>
                  <a:pt x="109728" y="15239"/>
                </a:lnTo>
                <a:lnTo>
                  <a:pt x="115823" y="15239"/>
                </a:lnTo>
                <a:lnTo>
                  <a:pt x="115823" y="6095"/>
                </a:lnTo>
                <a:close/>
              </a:path>
              <a:path w="402589" h="518160">
                <a:moveTo>
                  <a:pt x="283464" y="6095"/>
                </a:moveTo>
                <a:lnTo>
                  <a:pt x="115823" y="6095"/>
                </a:lnTo>
                <a:lnTo>
                  <a:pt x="115823" y="15239"/>
                </a:lnTo>
                <a:lnTo>
                  <a:pt x="283464" y="15239"/>
                </a:lnTo>
                <a:lnTo>
                  <a:pt x="283464" y="6095"/>
                </a:lnTo>
                <a:close/>
              </a:path>
              <a:path w="402589" h="518160">
                <a:moveTo>
                  <a:pt x="295656" y="6095"/>
                </a:moveTo>
                <a:lnTo>
                  <a:pt x="283464" y="6095"/>
                </a:lnTo>
                <a:lnTo>
                  <a:pt x="289560" y="15239"/>
                </a:lnTo>
                <a:lnTo>
                  <a:pt x="295656" y="15239"/>
                </a:lnTo>
                <a:lnTo>
                  <a:pt x="295656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30096" y="5148579"/>
            <a:ext cx="2087880" cy="792480"/>
          </a:xfrm>
          <a:custGeom>
            <a:avLst/>
            <a:gdLst/>
            <a:ahLst/>
            <a:cxnLst/>
            <a:rect l="l" t="t" r="r" b="b"/>
            <a:pathLst>
              <a:path w="2087879" h="792479">
                <a:moveTo>
                  <a:pt x="1045463" y="0"/>
                </a:moveTo>
                <a:lnTo>
                  <a:pt x="959898" y="1309"/>
                </a:lnTo>
                <a:lnTo>
                  <a:pt x="876205" y="5169"/>
                </a:lnTo>
                <a:lnTo>
                  <a:pt x="794656" y="11480"/>
                </a:lnTo>
                <a:lnTo>
                  <a:pt x="715524" y="20141"/>
                </a:lnTo>
                <a:lnTo>
                  <a:pt x="639079" y="31051"/>
                </a:lnTo>
                <a:lnTo>
                  <a:pt x="565596" y="44110"/>
                </a:lnTo>
                <a:lnTo>
                  <a:pt x="495344" y="59218"/>
                </a:lnTo>
                <a:lnTo>
                  <a:pt x="428597" y="76273"/>
                </a:lnTo>
                <a:lnTo>
                  <a:pt x="365627" y="95175"/>
                </a:lnTo>
                <a:lnTo>
                  <a:pt x="306705" y="115824"/>
                </a:lnTo>
                <a:lnTo>
                  <a:pt x="252103" y="138118"/>
                </a:lnTo>
                <a:lnTo>
                  <a:pt x="202094" y="161958"/>
                </a:lnTo>
                <a:lnTo>
                  <a:pt x="156950" y="187243"/>
                </a:lnTo>
                <a:lnTo>
                  <a:pt x="116942" y="213872"/>
                </a:lnTo>
                <a:lnTo>
                  <a:pt x="82343" y="241744"/>
                </a:lnTo>
                <a:lnTo>
                  <a:pt x="53425" y="270759"/>
                </a:lnTo>
                <a:lnTo>
                  <a:pt x="13719" y="331817"/>
                </a:lnTo>
                <a:lnTo>
                  <a:pt x="0" y="396240"/>
                </a:lnTo>
                <a:lnTo>
                  <a:pt x="3475" y="428821"/>
                </a:lnTo>
                <a:lnTo>
                  <a:pt x="30459" y="491662"/>
                </a:lnTo>
                <a:lnTo>
                  <a:pt x="82343" y="550735"/>
                </a:lnTo>
                <a:lnTo>
                  <a:pt x="116942" y="578607"/>
                </a:lnTo>
                <a:lnTo>
                  <a:pt x="156950" y="605236"/>
                </a:lnTo>
                <a:lnTo>
                  <a:pt x="202094" y="630521"/>
                </a:lnTo>
                <a:lnTo>
                  <a:pt x="252103" y="654361"/>
                </a:lnTo>
                <a:lnTo>
                  <a:pt x="306705" y="676656"/>
                </a:lnTo>
                <a:lnTo>
                  <a:pt x="365627" y="697304"/>
                </a:lnTo>
                <a:lnTo>
                  <a:pt x="428597" y="716206"/>
                </a:lnTo>
                <a:lnTo>
                  <a:pt x="495344" y="733261"/>
                </a:lnTo>
                <a:lnTo>
                  <a:pt x="565596" y="748369"/>
                </a:lnTo>
                <a:lnTo>
                  <a:pt x="639079" y="761428"/>
                </a:lnTo>
                <a:lnTo>
                  <a:pt x="715524" y="772338"/>
                </a:lnTo>
                <a:lnTo>
                  <a:pt x="794656" y="780999"/>
                </a:lnTo>
                <a:lnTo>
                  <a:pt x="876205" y="787310"/>
                </a:lnTo>
                <a:lnTo>
                  <a:pt x="959898" y="791170"/>
                </a:lnTo>
                <a:lnTo>
                  <a:pt x="1045463" y="792480"/>
                </a:lnTo>
                <a:lnTo>
                  <a:pt x="1131007" y="791170"/>
                </a:lnTo>
                <a:lnTo>
                  <a:pt x="1214637" y="787310"/>
                </a:lnTo>
                <a:lnTo>
                  <a:pt x="1296086" y="780999"/>
                </a:lnTo>
                <a:lnTo>
                  <a:pt x="1375086" y="772338"/>
                </a:lnTo>
                <a:lnTo>
                  <a:pt x="1451371" y="761428"/>
                </a:lnTo>
                <a:lnTo>
                  <a:pt x="1524673" y="748369"/>
                </a:lnTo>
                <a:lnTo>
                  <a:pt x="1594724" y="733261"/>
                </a:lnTo>
                <a:lnTo>
                  <a:pt x="1661257" y="716206"/>
                </a:lnTo>
                <a:lnTo>
                  <a:pt x="1724004" y="697304"/>
                </a:lnTo>
                <a:lnTo>
                  <a:pt x="1782699" y="676656"/>
                </a:lnTo>
                <a:lnTo>
                  <a:pt x="1837072" y="654361"/>
                </a:lnTo>
                <a:lnTo>
                  <a:pt x="1886858" y="630521"/>
                </a:lnTo>
                <a:lnTo>
                  <a:pt x="1931788" y="605236"/>
                </a:lnTo>
                <a:lnTo>
                  <a:pt x="1971595" y="578607"/>
                </a:lnTo>
                <a:lnTo>
                  <a:pt x="2006012" y="550735"/>
                </a:lnTo>
                <a:lnTo>
                  <a:pt x="2034771" y="521720"/>
                </a:lnTo>
                <a:lnTo>
                  <a:pt x="2074246" y="460662"/>
                </a:lnTo>
                <a:lnTo>
                  <a:pt x="2087880" y="396240"/>
                </a:lnTo>
                <a:lnTo>
                  <a:pt x="2084426" y="363658"/>
                </a:lnTo>
                <a:lnTo>
                  <a:pt x="2057605" y="300817"/>
                </a:lnTo>
                <a:lnTo>
                  <a:pt x="2006012" y="241744"/>
                </a:lnTo>
                <a:lnTo>
                  <a:pt x="1971595" y="213872"/>
                </a:lnTo>
                <a:lnTo>
                  <a:pt x="1931788" y="187243"/>
                </a:lnTo>
                <a:lnTo>
                  <a:pt x="1886858" y="161958"/>
                </a:lnTo>
                <a:lnTo>
                  <a:pt x="1837072" y="138118"/>
                </a:lnTo>
                <a:lnTo>
                  <a:pt x="1782699" y="115824"/>
                </a:lnTo>
                <a:lnTo>
                  <a:pt x="1724004" y="95175"/>
                </a:lnTo>
                <a:lnTo>
                  <a:pt x="1661257" y="76273"/>
                </a:lnTo>
                <a:lnTo>
                  <a:pt x="1594724" y="59218"/>
                </a:lnTo>
                <a:lnTo>
                  <a:pt x="1524673" y="44110"/>
                </a:lnTo>
                <a:lnTo>
                  <a:pt x="1451371" y="31051"/>
                </a:lnTo>
                <a:lnTo>
                  <a:pt x="1375086" y="20141"/>
                </a:lnTo>
                <a:lnTo>
                  <a:pt x="1296086" y="11480"/>
                </a:lnTo>
                <a:lnTo>
                  <a:pt x="1214637" y="5169"/>
                </a:lnTo>
                <a:lnTo>
                  <a:pt x="1131007" y="1309"/>
                </a:lnTo>
                <a:lnTo>
                  <a:pt x="1045463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4000" y="5142484"/>
            <a:ext cx="2100580" cy="805180"/>
          </a:xfrm>
          <a:custGeom>
            <a:avLst/>
            <a:gdLst/>
            <a:ahLst/>
            <a:cxnLst/>
            <a:rect l="l" t="t" r="r" b="b"/>
            <a:pathLst>
              <a:path w="2100579" h="805179">
                <a:moveTo>
                  <a:pt x="1051560" y="0"/>
                </a:moveTo>
                <a:lnTo>
                  <a:pt x="944880" y="3048"/>
                </a:lnTo>
                <a:lnTo>
                  <a:pt x="841247" y="9144"/>
                </a:lnTo>
                <a:lnTo>
                  <a:pt x="740664" y="18288"/>
                </a:lnTo>
                <a:lnTo>
                  <a:pt x="643128" y="30480"/>
                </a:lnTo>
                <a:lnTo>
                  <a:pt x="551688" y="48768"/>
                </a:lnTo>
                <a:lnTo>
                  <a:pt x="466344" y="67056"/>
                </a:lnTo>
                <a:lnTo>
                  <a:pt x="423672" y="79248"/>
                </a:lnTo>
                <a:lnTo>
                  <a:pt x="384048" y="91440"/>
                </a:lnTo>
                <a:lnTo>
                  <a:pt x="310896" y="115824"/>
                </a:lnTo>
                <a:lnTo>
                  <a:pt x="277368" y="131064"/>
                </a:lnTo>
                <a:lnTo>
                  <a:pt x="243840" y="143256"/>
                </a:lnTo>
                <a:lnTo>
                  <a:pt x="210311" y="158496"/>
                </a:lnTo>
                <a:lnTo>
                  <a:pt x="182880" y="173736"/>
                </a:lnTo>
                <a:lnTo>
                  <a:pt x="155448" y="192024"/>
                </a:lnTo>
                <a:lnTo>
                  <a:pt x="128016" y="207264"/>
                </a:lnTo>
                <a:lnTo>
                  <a:pt x="85344" y="243840"/>
                </a:lnTo>
                <a:lnTo>
                  <a:pt x="48768" y="280416"/>
                </a:lnTo>
                <a:lnTo>
                  <a:pt x="21336" y="320040"/>
                </a:lnTo>
                <a:lnTo>
                  <a:pt x="6096" y="359664"/>
                </a:lnTo>
                <a:lnTo>
                  <a:pt x="0" y="402336"/>
                </a:lnTo>
                <a:lnTo>
                  <a:pt x="6096" y="445008"/>
                </a:lnTo>
                <a:lnTo>
                  <a:pt x="12192" y="466344"/>
                </a:lnTo>
                <a:lnTo>
                  <a:pt x="24384" y="484632"/>
                </a:lnTo>
                <a:lnTo>
                  <a:pt x="33528" y="505968"/>
                </a:lnTo>
                <a:lnTo>
                  <a:pt x="85344" y="560832"/>
                </a:lnTo>
                <a:lnTo>
                  <a:pt x="131064" y="597408"/>
                </a:lnTo>
                <a:lnTo>
                  <a:pt x="182880" y="627888"/>
                </a:lnTo>
                <a:lnTo>
                  <a:pt x="210311" y="646176"/>
                </a:lnTo>
                <a:lnTo>
                  <a:pt x="243840" y="661416"/>
                </a:lnTo>
                <a:lnTo>
                  <a:pt x="277368" y="673608"/>
                </a:lnTo>
                <a:lnTo>
                  <a:pt x="310896" y="688848"/>
                </a:lnTo>
                <a:lnTo>
                  <a:pt x="384048" y="713232"/>
                </a:lnTo>
                <a:lnTo>
                  <a:pt x="423672" y="725424"/>
                </a:lnTo>
                <a:lnTo>
                  <a:pt x="466344" y="737616"/>
                </a:lnTo>
                <a:lnTo>
                  <a:pt x="551688" y="755904"/>
                </a:lnTo>
                <a:lnTo>
                  <a:pt x="643128" y="774192"/>
                </a:lnTo>
                <a:lnTo>
                  <a:pt x="740664" y="786384"/>
                </a:lnTo>
                <a:lnTo>
                  <a:pt x="841247" y="795528"/>
                </a:lnTo>
                <a:lnTo>
                  <a:pt x="944880" y="801624"/>
                </a:lnTo>
                <a:lnTo>
                  <a:pt x="1051560" y="804672"/>
                </a:lnTo>
                <a:lnTo>
                  <a:pt x="1158240" y="801624"/>
                </a:lnTo>
                <a:lnTo>
                  <a:pt x="1261872" y="795528"/>
                </a:lnTo>
                <a:lnTo>
                  <a:pt x="1295400" y="792480"/>
                </a:lnTo>
                <a:lnTo>
                  <a:pt x="1051560" y="792480"/>
                </a:lnTo>
                <a:lnTo>
                  <a:pt x="944880" y="789432"/>
                </a:lnTo>
                <a:lnTo>
                  <a:pt x="841247" y="783336"/>
                </a:lnTo>
                <a:lnTo>
                  <a:pt x="740664" y="774192"/>
                </a:lnTo>
                <a:lnTo>
                  <a:pt x="646176" y="762000"/>
                </a:lnTo>
                <a:lnTo>
                  <a:pt x="554736" y="743712"/>
                </a:lnTo>
                <a:lnTo>
                  <a:pt x="469392" y="725424"/>
                </a:lnTo>
                <a:lnTo>
                  <a:pt x="350520" y="688848"/>
                </a:lnTo>
                <a:lnTo>
                  <a:pt x="313944" y="676656"/>
                </a:lnTo>
                <a:lnTo>
                  <a:pt x="280416" y="661416"/>
                </a:lnTo>
                <a:lnTo>
                  <a:pt x="246888" y="649224"/>
                </a:lnTo>
                <a:lnTo>
                  <a:pt x="216408" y="633984"/>
                </a:lnTo>
                <a:lnTo>
                  <a:pt x="188976" y="618744"/>
                </a:lnTo>
                <a:lnTo>
                  <a:pt x="161544" y="600456"/>
                </a:lnTo>
                <a:lnTo>
                  <a:pt x="112776" y="569976"/>
                </a:lnTo>
                <a:lnTo>
                  <a:pt x="57912" y="515112"/>
                </a:lnTo>
                <a:lnTo>
                  <a:pt x="33528" y="478536"/>
                </a:lnTo>
                <a:lnTo>
                  <a:pt x="18288" y="441960"/>
                </a:lnTo>
                <a:lnTo>
                  <a:pt x="15240" y="420624"/>
                </a:lnTo>
                <a:lnTo>
                  <a:pt x="12192" y="402336"/>
                </a:lnTo>
                <a:lnTo>
                  <a:pt x="18288" y="362712"/>
                </a:lnTo>
                <a:lnTo>
                  <a:pt x="33528" y="326136"/>
                </a:lnTo>
                <a:lnTo>
                  <a:pt x="57912" y="289560"/>
                </a:lnTo>
                <a:lnTo>
                  <a:pt x="112776" y="234696"/>
                </a:lnTo>
                <a:lnTo>
                  <a:pt x="137160" y="219456"/>
                </a:lnTo>
                <a:lnTo>
                  <a:pt x="161544" y="201168"/>
                </a:lnTo>
                <a:lnTo>
                  <a:pt x="216408" y="170688"/>
                </a:lnTo>
                <a:lnTo>
                  <a:pt x="280416" y="140208"/>
                </a:lnTo>
                <a:lnTo>
                  <a:pt x="350520" y="115824"/>
                </a:lnTo>
                <a:lnTo>
                  <a:pt x="469392" y="79248"/>
                </a:lnTo>
                <a:lnTo>
                  <a:pt x="554736" y="60960"/>
                </a:lnTo>
                <a:lnTo>
                  <a:pt x="646176" y="42672"/>
                </a:lnTo>
                <a:lnTo>
                  <a:pt x="740664" y="30480"/>
                </a:lnTo>
                <a:lnTo>
                  <a:pt x="841247" y="21336"/>
                </a:lnTo>
                <a:lnTo>
                  <a:pt x="944880" y="15240"/>
                </a:lnTo>
                <a:lnTo>
                  <a:pt x="1051560" y="12192"/>
                </a:lnTo>
                <a:lnTo>
                  <a:pt x="1295400" y="12192"/>
                </a:lnTo>
                <a:lnTo>
                  <a:pt x="1261872" y="9144"/>
                </a:lnTo>
                <a:lnTo>
                  <a:pt x="1158240" y="3048"/>
                </a:lnTo>
                <a:lnTo>
                  <a:pt x="1051560" y="0"/>
                </a:lnTo>
                <a:close/>
              </a:path>
              <a:path w="2100579" h="805179">
                <a:moveTo>
                  <a:pt x="1295400" y="12192"/>
                </a:moveTo>
                <a:lnTo>
                  <a:pt x="1051560" y="12192"/>
                </a:lnTo>
                <a:lnTo>
                  <a:pt x="1158240" y="15240"/>
                </a:lnTo>
                <a:lnTo>
                  <a:pt x="1261872" y="21336"/>
                </a:lnTo>
                <a:lnTo>
                  <a:pt x="1359408" y="30480"/>
                </a:lnTo>
                <a:lnTo>
                  <a:pt x="1456944" y="42672"/>
                </a:lnTo>
                <a:lnTo>
                  <a:pt x="1548384" y="60960"/>
                </a:lnTo>
                <a:lnTo>
                  <a:pt x="1633727" y="79248"/>
                </a:lnTo>
                <a:lnTo>
                  <a:pt x="1712976" y="103632"/>
                </a:lnTo>
                <a:lnTo>
                  <a:pt x="1822704" y="140208"/>
                </a:lnTo>
                <a:lnTo>
                  <a:pt x="1914144" y="185928"/>
                </a:lnTo>
                <a:lnTo>
                  <a:pt x="1965960" y="219456"/>
                </a:lnTo>
                <a:lnTo>
                  <a:pt x="1987295" y="234696"/>
                </a:lnTo>
                <a:lnTo>
                  <a:pt x="2026920" y="271272"/>
                </a:lnTo>
                <a:lnTo>
                  <a:pt x="2057400" y="307848"/>
                </a:lnTo>
                <a:lnTo>
                  <a:pt x="2075688" y="344424"/>
                </a:lnTo>
                <a:lnTo>
                  <a:pt x="2084832" y="362712"/>
                </a:lnTo>
                <a:lnTo>
                  <a:pt x="2087880" y="384048"/>
                </a:lnTo>
                <a:lnTo>
                  <a:pt x="2087880" y="420624"/>
                </a:lnTo>
                <a:lnTo>
                  <a:pt x="2075688" y="460248"/>
                </a:lnTo>
                <a:lnTo>
                  <a:pt x="2057400" y="496824"/>
                </a:lnTo>
                <a:lnTo>
                  <a:pt x="2026920" y="533400"/>
                </a:lnTo>
                <a:lnTo>
                  <a:pt x="1987295" y="569976"/>
                </a:lnTo>
                <a:lnTo>
                  <a:pt x="1965960" y="585216"/>
                </a:lnTo>
                <a:lnTo>
                  <a:pt x="1941576" y="603504"/>
                </a:lnTo>
                <a:lnTo>
                  <a:pt x="1914144" y="618744"/>
                </a:lnTo>
                <a:lnTo>
                  <a:pt x="1853183" y="649224"/>
                </a:lnTo>
                <a:lnTo>
                  <a:pt x="1822704" y="661416"/>
                </a:lnTo>
                <a:lnTo>
                  <a:pt x="1786127" y="676656"/>
                </a:lnTo>
                <a:lnTo>
                  <a:pt x="1712976" y="701040"/>
                </a:lnTo>
                <a:lnTo>
                  <a:pt x="1633727" y="725424"/>
                </a:lnTo>
                <a:lnTo>
                  <a:pt x="1548384" y="743712"/>
                </a:lnTo>
                <a:lnTo>
                  <a:pt x="1456944" y="762000"/>
                </a:lnTo>
                <a:lnTo>
                  <a:pt x="1359408" y="774192"/>
                </a:lnTo>
                <a:lnTo>
                  <a:pt x="1261872" y="783336"/>
                </a:lnTo>
                <a:lnTo>
                  <a:pt x="1158240" y="789432"/>
                </a:lnTo>
                <a:lnTo>
                  <a:pt x="1051560" y="792480"/>
                </a:lnTo>
                <a:lnTo>
                  <a:pt x="1295400" y="792480"/>
                </a:lnTo>
                <a:lnTo>
                  <a:pt x="1362456" y="786384"/>
                </a:lnTo>
                <a:lnTo>
                  <a:pt x="1459992" y="774192"/>
                </a:lnTo>
                <a:lnTo>
                  <a:pt x="1551432" y="755904"/>
                </a:lnTo>
                <a:lnTo>
                  <a:pt x="1636776" y="737616"/>
                </a:lnTo>
                <a:lnTo>
                  <a:pt x="1755648" y="701040"/>
                </a:lnTo>
                <a:lnTo>
                  <a:pt x="1792224" y="688848"/>
                </a:lnTo>
                <a:lnTo>
                  <a:pt x="1859280" y="658368"/>
                </a:lnTo>
                <a:lnTo>
                  <a:pt x="1920239" y="627888"/>
                </a:lnTo>
                <a:lnTo>
                  <a:pt x="1972056" y="597408"/>
                </a:lnTo>
                <a:lnTo>
                  <a:pt x="2017776" y="560832"/>
                </a:lnTo>
                <a:lnTo>
                  <a:pt x="2054352" y="524256"/>
                </a:lnTo>
                <a:lnTo>
                  <a:pt x="2066544" y="502920"/>
                </a:lnTo>
                <a:lnTo>
                  <a:pt x="2078736" y="484632"/>
                </a:lnTo>
                <a:lnTo>
                  <a:pt x="2087880" y="463296"/>
                </a:lnTo>
                <a:lnTo>
                  <a:pt x="2097024" y="445008"/>
                </a:lnTo>
                <a:lnTo>
                  <a:pt x="2100072" y="423672"/>
                </a:lnTo>
                <a:lnTo>
                  <a:pt x="2100072" y="381000"/>
                </a:lnTo>
                <a:lnTo>
                  <a:pt x="2097024" y="359664"/>
                </a:lnTo>
                <a:lnTo>
                  <a:pt x="2078736" y="320040"/>
                </a:lnTo>
                <a:lnTo>
                  <a:pt x="2036064" y="262128"/>
                </a:lnTo>
                <a:lnTo>
                  <a:pt x="1996439" y="225552"/>
                </a:lnTo>
                <a:lnTo>
                  <a:pt x="1947672" y="192024"/>
                </a:lnTo>
                <a:lnTo>
                  <a:pt x="1920239" y="173736"/>
                </a:lnTo>
                <a:lnTo>
                  <a:pt x="1859280" y="143256"/>
                </a:lnTo>
                <a:lnTo>
                  <a:pt x="1825752" y="131064"/>
                </a:lnTo>
                <a:lnTo>
                  <a:pt x="1792224" y="115824"/>
                </a:lnTo>
                <a:lnTo>
                  <a:pt x="1755648" y="103632"/>
                </a:lnTo>
                <a:lnTo>
                  <a:pt x="1636776" y="67056"/>
                </a:lnTo>
                <a:lnTo>
                  <a:pt x="1594104" y="57912"/>
                </a:lnTo>
                <a:lnTo>
                  <a:pt x="1548384" y="48768"/>
                </a:lnTo>
                <a:lnTo>
                  <a:pt x="1505712" y="39624"/>
                </a:lnTo>
                <a:lnTo>
                  <a:pt x="1456944" y="30480"/>
                </a:lnTo>
                <a:lnTo>
                  <a:pt x="1362456" y="18288"/>
                </a:lnTo>
                <a:lnTo>
                  <a:pt x="1295400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22779" y="5433821"/>
            <a:ext cx="13042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353131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353131"/>
                </a:solidFill>
                <a:latin typeface="Calibri"/>
                <a:cs typeface="Calibri"/>
              </a:rPr>
              <a:t>Α</a:t>
            </a:r>
            <a:r>
              <a:rPr sz="1800" b="1" spc="-120" dirty="0">
                <a:solidFill>
                  <a:srgbClr val="353131"/>
                </a:solidFill>
                <a:latin typeface="Calibri"/>
                <a:cs typeface="Calibri"/>
              </a:rPr>
              <a:t>Ρ</a:t>
            </a:r>
            <a:r>
              <a:rPr sz="1800" b="1" spc="-155" dirty="0">
                <a:solidFill>
                  <a:srgbClr val="353131"/>
                </a:solidFill>
                <a:latin typeface="Calibri"/>
                <a:cs typeface="Calibri"/>
              </a:rPr>
              <a:t>Α</a:t>
            </a:r>
            <a:r>
              <a:rPr sz="1800" b="1" spc="-5" dirty="0">
                <a:solidFill>
                  <a:srgbClr val="353131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353131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353131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353131"/>
                </a:solidFill>
                <a:latin typeface="Calibri"/>
                <a:cs typeface="Calibri"/>
              </a:rPr>
              <a:t>ΗΣ</a:t>
            </a:r>
            <a:r>
              <a:rPr sz="1800" b="1" dirty="0">
                <a:solidFill>
                  <a:srgbClr val="353131"/>
                </a:solidFill>
                <a:latin typeface="Calibri"/>
                <a:cs typeface="Calibri"/>
              </a:rPr>
              <a:t>Η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916167" y="5355844"/>
            <a:ext cx="2390140" cy="515620"/>
          </a:xfrm>
          <a:custGeom>
            <a:avLst/>
            <a:gdLst/>
            <a:ahLst/>
            <a:cxnLst/>
            <a:rect l="l" t="t" r="r" b="b"/>
            <a:pathLst>
              <a:path w="2390140" h="515620">
                <a:moveTo>
                  <a:pt x="2389632" y="0"/>
                </a:moveTo>
                <a:lnTo>
                  <a:pt x="0" y="0"/>
                </a:lnTo>
                <a:lnTo>
                  <a:pt x="0" y="515111"/>
                </a:lnTo>
                <a:lnTo>
                  <a:pt x="2389632" y="515111"/>
                </a:lnTo>
                <a:lnTo>
                  <a:pt x="2389632" y="509015"/>
                </a:lnTo>
                <a:lnTo>
                  <a:pt x="15240" y="509015"/>
                </a:lnTo>
                <a:lnTo>
                  <a:pt x="9144" y="502919"/>
                </a:lnTo>
                <a:lnTo>
                  <a:pt x="15240" y="502919"/>
                </a:lnTo>
                <a:lnTo>
                  <a:pt x="15240" y="12191"/>
                </a:lnTo>
                <a:lnTo>
                  <a:pt x="9144" y="12191"/>
                </a:lnTo>
                <a:lnTo>
                  <a:pt x="15240" y="6095"/>
                </a:lnTo>
                <a:lnTo>
                  <a:pt x="2389632" y="6095"/>
                </a:lnTo>
                <a:lnTo>
                  <a:pt x="2389632" y="0"/>
                </a:lnTo>
                <a:close/>
              </a:path>
              <a:path w="2390140" h="515620">
                <a:moveTo>
                  <a:pt x="15240" y="502919"/>
                </a:moveTo>
                <a:lnTo>
                  <a:pt x="9144" y="502919"/>
                </a:lnTo>
                <a:lnTo>
                  <a:pt x="15240" y="509015"/>
                </a:lnTo>
                <a:lnTo>
                  <a:pt x="15240" y="502919"/>
                </a:lnTo>
                <a:close/>
              </a:path>
              <a:path w="2390140" h="515620">
                <a:moveTo>
                  <a:pt x="2377440" y="502919"/>
                </a:moveTo>
                <a:lnTo>
                  <a:pt x="15240" y="502919"/>
                </a:lnTo>
                <a:lnTo>
                  <a:pt x="15240" y="509015"/>
                </a:lnTo>
                <a:lnTo>
                  <a:pt x="2377440" y="509015"/>
                </a:lnTo>
                <a:lnTo>
                  <a:pt x="2377440" y="502919"/>
                </a:lnTo>
                <a:close/>
              </a:path>
              <a:path w="2390140" h="515620">
                <a:moveTo>
                  <a:pt x="2377440" y="6095"/>
                </a:moveTo>
                <a:lnTo>
                  <a:pt x="2377440" y="509015"/>
                </a:lnTo>
                <a:lnTo>
                  <a:pt x="2383536" y="502919"/>
                </a:lnTo>
                <a:lnTo>
                  <a:pt x="2389632" y="502919"/>
                </a:lnTo>
                <a:lnTo>
                  <a:pt x="2389632" y="12191"/>
                </a:lnTo>
                <a:lnTo>
                  <a:pt x="2383536" y="12191"/>
                </a:lnTo>
                <a:lnTo>
                  <a:pt x="2377440" y="6095"/>
                </a:lnTo>
                <a:close/>
              </a:path>
              <a:path w="2390140" h="515620">
                <a:moveTo>
                  <a:pt x="2389632" y="502919"/>
                </a:moveTo>
                <a:lnTo>
                  <a:pt x="2383536" y="502919"/>
                </a:lnTo>
                <a:lnTo>
                  <a:pt x="2377440" y="509015"/>
                </a:lnTo>
                <a:lnTo>
                  <a:pt x="2389632" y="509015"/>
                </a:lnTo>
                <a:lnTo>
                  <a:pt x="2389632" y="502919"/>
                </a:lnTo>
                <a:close/>
              </a:path>
              <a:path w="2390140" h="515620">
                <a:moveTo>
                  <a:pt x="15240" y="6095"/>
                </a:moveTo>
                <a:lnTo>
                  <a:pt x="9144" y="12191"/>
                </a:lnTo>
                <a:lnTo>
                  <a:pt x="15240" y="12191"/>
                </a:lnTo>
                <a:lnTo>
                  <a:pt x="15240" y="6095"/>
                </a:lnTo>
                <a:close/>
              </a:path>
              <a:path w="2390140" h="515620">
                <a:moveTo>
                  <a:pt x="2377440" y="6095"/>
                </a:moveTo>
                <a:lnTo>
                  <a:pt x="15240" y="6095"/>
                </a:lnTo>
                <a:lnTo>
                  <a:pt x="15240" y="12191"/>
                </a:lnTo>
                <a:lnTo>
                  <a:pt x="2377440" y="12191"/>
                </a:lnTo>
                <a:lnTo>
                  <a:pt x="2377440" y="6095"/>
                </a:lnTo>
                <a:close/>
              </a:path>
              <a:path w="2390140" h="515620">
                <a:moveTo>
                  <a:pt x="2389632" y="6095"/>
                </a:moveTo>
                <a:lnTo>
                  <a:pt x="2377440" y="6095"/>
                </a:lnTo>
                <a:lnTo>
                  <a:pt x="2383536" y="12191"/>
                </a:lnTo>
                <a:lnTo>
                  <a:pt x="2389632" y="12191"/>
                </a:lnTo>
                <a:lnTo>
                  <a:pt x="2389632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925311" y="5361940"/>
            <a:ext cx="2374900" cy="502920"/>
          </a:xfrm>
          <a:prstGeom prst="rect">
            <a:avLst/>
          </a:prstGeom>
          <a:solidFill>
            <a:srgbClr val="D24716"/>
          </a:solidFill>
        </p:spPr>
        <p:txBody>
          <a:bodyPr vert="horz" wrap="square" lIns="0" tIns="0" rIns="0" bIns="0" rtlCol="0">
            <a:spAutoFit/>
          </a:bodyPr>
          <a:lstStyle/>
          <a:p>
            <a:pPr marL="776605">
              <a:lnSpc>
                <a:spcPct val="100000"/>
              </a:lnSpc>
            </a:pP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Θ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Ω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ΡΙΑ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861047" y="4715764"/>
            <a:ext cx="360045" cy="502920"/>
          </a:xfrm>
          <a:custGeom>
            <a:avLst/>
            <a:gdLst/>
            <a:ahLst/>
            <a:cxnLst/>
            <a:rect l="l" t="t" r="r" b="b"/>
            <a:pathLst>
              <a:path w="360045" h="502920">
                <a:moveTo>
                  <a:pt x="359664" y="377951"/>
                </a:moveTo>
                <a:lnTo>
                  <a:pt x="0" y="377951"/>
                </a:lnTo>
                <a:lnTo>
                  <a:pt x="179832" y="502919"/>
                </a:lnTo>
                <a:lnTo>
                  <a:pt x="359664" y="377951"/>
                </a:lnTo>
                <a:close/>
              </a:path>
              <a:path w="360045" h="502920">
                <a:moveTo>
                  <a:pt x="268224" y="0"/>
                </a:moveTo>
                <a:lnTo>
                  <a:pt x="88392" y="0"/>
                </a:lnTo>
                <a:lnTo>
                  <a:pt x="88392" y="377951"/>
                </a:lnTo>
                <a:lnTo>
                  <a:pt x="268224" y="377951"/>
                </a:lnTo>
                <a:lnTo>
                  <a:pt x="2682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39711" y="4709667"/>
            <a:ext cx="402590" cy="515620"/>
          </a:xfrm>
          <a:custGeom>
            <a:avLst/>
            <a:gdLst/>
            <a:ahLst/>
            <a:cxnLst/>
            <a:rect l="l" t="t" r="r" b="b"/>
            <a:pathLst>
              <a:path w="402590" h="515620">
                <a:moveTo>
                  <a:pt x="24384" y="377951"/>
                </a:moveTo>
                <a:lnTo>
                  <a:pt x="0" y="377951"/>
                </a:lnTo>
                <a:lnTo>
                  <a:pt x="201168" y="515111"/>
                </a:lnTo>
                <a:lnTo>
                  <a:pt x="219049" y="502919"/>
                </a:lnTo>
                <a:lnTo>
                  <a:pt x="198120" y="502919"/>
                </a:lnTo>
                <a:lnTo>
                  <a:pt x="201168" y="500801"/>
                </a:lnTo>
                <a:lnTo>
                  <a:pt x="41928" y="390143"/>
                </a:lnTo>
                <a:lnTo>
                  <a:pt x="21336" y="390143"/>
                </a:lnTo>
                <a:lnTo>
                  <a:pt x="24384" y="377951"/>
                </a:lnTo>
                <a:close/>
              </a:path>
              <a:path w="402590" h="515620">
                <a:moveTo>
                  <a:pt x="201167" y="500801"/>
                </a:moveTo>
                <a:lnTo>
                  <a:pt x="198120" y="502919"/>
                </a:lnTo>
                <a:lnTo>
                  <a:pt x="204215" y="502919"/>
                </a:lnTo>
                <a:lnTo>
                  <a:pt x="201167" y="500801"/>
                </a:lnTo>
                <a:close/>
              </a:path>
              <a:path w="402590" h="515620">
                <a:moveTo>
                  <a:pt x="377952" y="377951"/>
                </a:moveTo>
                <a:lnTo>
                  <a:pt x="201167" y="500801"/>
                </a:lnTo>
                <a:lnTo>
                  <a:pt x="204215" y="502919"/>
                </a:lnTo>
                <a:lnTo>
                  <a:pt x="219049" y="502919"/>
                </a:lnTo>
                <a:lnTo>
                  <a:pt x="384454" y="390143"/>
                </a:lnTo>
                <a:lnTo>
                  <a:pt x="381000" y="390143"/>
                </a:lnTo>
                <a:lnTo>
                  <a:pt x="377952" y="377951"/>
                </a:lnTo>
                <a:close/>
              </a:path>
              <a:path w="402590" h="515620">
                <a:moveTo>
                  <a:pt x="24384" y="377951"/>
                </a:moveTo>
                <a:lnTo>
                  <a:pt x="21336" y="390143"/>
                </a:lnTo>
                <a:lnTo>
                  <a:pt x="41928" y="390143"/>
                </a:lnTo>
                <a:lnTo>
                  <a:pt x="24384" y="377951"/>
                </a:lnTo>
                <a:close/>
              </a:path>
              <a:path w="402590" h="515620">
                <a:moveTo>
                  <a:pt x="103632" y="377951"/>
                </a:moveTo>
                <a:lnTo>
                  <a:pt x="24384" y="377951"/>
                </a:lnTo>
                <a:lnTo>
                  <a:pt x="41928" y="390143"/>
                </a:lnTo>
                <a:lnTo>
                  <a:pt x="115823" y="390143"/>
                </a:lnTo>
                <a:lnTo>
                  <a:pt x="115823" y="384047"/>
                </a:lnTo>
                <a:lnTo>
                  <a:pt x="103632" y="384047"/>
                </a:lnTo>
                <a:lnTo>
                  <a:pt x="103632" y="377951"/>
                </a:lnTo>
                <a:close/>
              </a:path>
              <a:path w="402590" h="515620">
                <a:moveTo>
                  <a:pt x="283464" y="6095"/>
                </a:moveTo>
                <a:lnTo>
                  <a:pt x="283464" y="390143"/>
                </a:lnTo>
                <a:lnTo>
                  <a:pt x="360407" y="390143"/>
                </a:lnTo>
                <a:lnTo>
                  <a:pt x="369179" y="384047"/>
                </a:lnTo>
                <a:lnTo>
                  <a:pt x="298704" y="384047"/>
                </a:lnTo>
                <a:lnTo>
                  <a:pt x="289560" y="377951"/>
                </a:lnTo>
                <a:lnTo>
                  <a:pt x="298704" y="377951"/>
                </a:lnTo>
                <a:lnTo>
                  <a:pt x="298704" y="12191"/>
                </a:lnTo>
                <a:lnTo>
                  <a:pt x="289560" y="12191"/>
                </a:lnTo>
                <a:lnTo>
                  <a:pt x="283464" y="6095"/>
                </a:lnTo>
                <a:close/>
              </a:path>
              <a:path w="402590" h="515620">
                <a:moveTo>
                  <a:pt x="402336" y="377951"/>
                </a:moveTo>
                <a:lnTo>
                  <a:pt x="377952" y="377951"/>
                </a:lnTo>
                <a:lnTo>
                  <a:pt x="381000" y="390143"/>
                </a:lnTo>
                <a:lnTo>
                  <a:pt x="384454" y="390143"/>
                </a:lnTo>
                <a:lnTo>
                  <a:pt x="402336" y="377951"/>
                </a:lnTo>
                <a:close/>
              </a:path>
              <a:path w="402590" h="515620">
                <a:moveTo>
                  <a:pt x="298704" y="0"/>
                </a:moveTo>
                <a:lnTo>
                  <a:pt x="103632" y="0"/>
                </a:lnTo>
                <a:lnTo>
                  <a:pt x="103632" y="384047"/>
                </a:lnTo>
                <a:lnTo>
                  <a:pt x="109728" y="377951"/>
                </a:lnTo>
                <a:lnTo>
                  <a:pt x="115823" y="377951"/>
                </a:lnTo>
                <a:lnTo>
                  <a:pt x="115823" y="12191"/>
                </a:lnTo>
                <a:lnTo>
                  <a:pt x="109728" y="12191"/>
                </a:lnTo>
                <a:lnTo>
                  <a:pt x="115823" y="6095"/>
                </a:lnTo>
                <a:lnTo>
                  <a:pt x="298704" y="6095"/>
                </a:lnTo>
                <a:lnTo>
                  <a:pt x="298704" y="0"/>
                </a:lnTo>
                <a:close/>
              </a:path>
              <a:path w="402590" h="515620">
                <a:moveTo>
                  <a:pt x="115823" y="377951"/>
                </a:moveTo>
                <a:lnTo>
                  <a:pt x="109728" y="377951"/>
                </a:lnTo>
                <a:lnTo>
                  <a:pt x="103632" y="384047"/>
                </a:lnTo>
                <a:lnTo>
                  <a:pt x="115823" y="384047"/>
                </a:lnTo>
                <a:lnTo>
                  <a:pt x="115823" y="377951"/>
                </a:lnTo>
                <a:close/>
              </a:path>
              <a:path w="402590" h="515620">
                <a:moveTo>
                  <a:pt x="298704" y="377951"/>
                </a:moveTo>
                <a:lnTo>
                  <a:pt x="289560" y="377951"/>
                </a:lnTo>
                <a:lnTo>
                  <a:pt x="298704" y="384047"/>
                </a:lnTo>
                <a:lnTo>
                  <a:pt x="298704" y="377951"/>
                </a:lnTo>
                <a:close/>
              </a:path>
              <a:path w="402590" h="515620">
                <a:moveTo>
                  <a:pt x="377952" y="377951"/>
                </a:moveTo>
                <a:lnTo>
                  <a:pt x="298704" y="377951"/>
                </a:lnTo>
                <a:lnTo>
                  <a:pt x="298704" y="384047"/>
                </a:lnTo>
                <a:lnTo>
                  <a:pt x="369179" y="384047"/>
                </a:lnTo>
                <a:lnTo>
                  <a:pt x="377952" y="377951"/>
                </a:lnTo>
                <a:close/>
              </a:path>
              <a:path w="402590" h="515620">
                <a:moveTo>
                  <a:pt x="115823" y="6095"/>
                </a:moveTo>
                <a:lnTo>
                  <a:pt x="109728" y="12191"/>
                </a:lnTo>
                <a:lnTo>
                  <a:pt x="115823" y="12191"/>
                </a:lnTo>
                <a:lnTo>
                  <a:pt x="115823" y="6095"/>
                </a:lnTo>
                <a:close/>
              </a:path>
              <a:path w="402590" h="515620">
                <a:moveTo>
                  <a:pt x="283464" y="6095"/>
                </a:moveTo>
                <a:lnTo>
                  <a:pt x="115823" y="6095"/>
                </a:lnTo>
                <a:lnTo>
                  <a:pt x="115823" y="12191"/>
                </a:lnTo>
                <a:lnTo>
                  <a:pt x="283464" y="12191"/>
                </a:lnTo>
                <a:lnTo>
                  <a:pt x="283464" y="6095"/>
                </a:lnTo>
                <a:close/>
              </a:path>
              <a:path w="402590" h="515620">
                <a:moveTo>
                  <a:pt x="298704" y="6095"/>
                </a:moveTo>
                <a:lnTo>
                  <a:pt x="283464" y="6095"/>
                </a:lnTo>
                <a:lnTo>
                  <a:pt x="289560" y="12191"/>
                </a:lnTo>
                <a:lnTo>
                  <a:pt x="298704" y="12191"/>
                </a:lnTo>
                <a:lnTo>
                  <a:pt x="298704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95415" y="3776979"/>
            <a:ext cx="2087880" cy="792480"/>
          </a:xfrm>
          <a:custGeom>
            <a:avLst/>
            <a:gdLst/>
            <a:ahLst/>
            <a:cxnLst/>
            <a:rect l="l" t="t" r="r" b="b"/>
            <a:pathLst>
              <a:path w="2087879" h="792479">
                <a:moveTo>
                  <a:pt x="1045463" y="0"/>
                </a:moveTo>
                <a:lnTo>
                  <a:pt x="959898" y="1330"/>
                </a:lnTo>
                <a:lnTo>
                  <a:pt x="876205" y="5251"/>
                </a:lnTo>
                <a:lnTo>
                  <a:pt x="794656" y="11655"/>
                </a:lnTo>
                <a:lnTo>
                  <a:pt x="715524" y="20433"/>
                </a:lnTo>
                <a:lnTo>
                  <a:pt x="639079" y="31480"/>
                </a:lnTo>
                <a:lnTo>
                  <a:pt x="565596" y="44686"/>
                </a:lnTo>
                <a:lnTo>
                  <a:pt x="495344" y="59946"/>
                </a:lnTo>
                <a:lnTo>
                  <a:pt x="428597" y="77150"/>
                </a:lnTo>
                <a:lnTo>
                  <a:pt x="365627" y="96193"/>
                </a:lnTo>
                <a:lnTo>
                  <a:pt x="306705" y="116966"/>
                </a:lnTo>
                <a:lnTo>
                  <a:pt x="252103" y="139363"/>
                </a:lnTo>
                <a:lnTo>
                  <a:pt x="202094" y="163275"/>
                </a:lnTo>
                <a:lnTo>
                  <a:pt x="156950" y="188595"/>
                </a:lnTo>
                <a:lnTo>
                  <a:pt x="116942" y="215216"/>
                </a:lnTo>
                <a:lnTo>
                  <a:pt x="82343" y="243030"/>
                </a:lnTo>
                <a:lnTo>
                  <a:pt x="53425" y="271930"/>
                </a:lnTo>
                <a:lnTo>
                  <a:pt x="13719" y="332558"/>
                </a:lnTo>
                <a:lnTo>
                  <a:pt x="0" y="396239"/>
                </a:lnTo>
                <a:lnTo>
                  <a:pt x="3475" y="428821"/>
                </a:lnTo>
                <a:lnTo>
                  <a:pt x="30459" y="491662"/>
                </a:lnTo>
                <a:lnTo>
                  <a:pt x="82343" y="550735"/>
                </a:lnTo>
                <a:lnTo>
                  <a:pt x="116942" y="578607"/>
                </a:lnTo>
                <a:lnTo>
                  <a:pt x="156950" y="605236"/>
                </a:lnTo>
                <a:lnTo>
                  <a:pt x="202094" y="630521"/>
                </a:lnTo>
                <a:lnTo>
                  <a:pt x="252103" y="654361"/>
                </a:lnTo>
                <a:lnTo>
                  <a:pt x="306705" y="676655"/>
                </a:lnTo>
                <a:lnTo>
                  <a:pt x="365627" y="697304"/>
                </a:lnTo>
                <a:lnTo>
                  <a:pt x="428597" y="716206"/>
                </a:lnTo>
                <a:lnTo>
                  <a:pt x="495344" y="733261"/>
                </a:lnTo>
                <a:lnTo>
                  <a:pt x="565596" y="748369"/>
                </a:lnTo>
                <a:lnTo>
                  <a:pt x="639079" y="761428"/>
                </a:lnTo>
                <a:lnTo>
                  <a:pt x="715524" y="772338"/>
                </a:lnTo>
                <a:lnTo>
                  <a:pt x="794656" y="780999"/>
                </a:lnTo>
                <a:lnTo>
                  <a:pt x="876205" y="787310"/>
                </a:lnTo>
                <a:lnTo>
                  <a:pt x="959898" y="791170"/>
                </a:lnTo>
                <a:lnTo>
                  <a:pt x="1045463" y="792479"/>
                </a:lnTo>
                <a:lnTo>
                  <a:pt x="1131007" y="791170"/>
                </a:lnTo>
                <a:lnTo>
                  <a:pt x="1214637" y="787310"/>
                </a:lnTo>
                <a:lnTo>
                  <a:pt x="1296086" y="780999"/>
                </a:lnTo>
                <a:lnTo>
                  <a:pt x="1375086" y="772338"/>
                </a:lnTo>
                <a:lnTo>
                  <a:pt x="1451371" y="761428"/>
                </a:lnTo>
                <a:lnTo>
                  <a:pt x="1524673" y="748369"/>
                </a:lnTo>
                <a:lnTo>
                  <a:pt x="1594724" y="733261"/>
                </a:lnTo>
                <a:lnTo>
                  <a:pt x="1661257" y="716206"/>
                </a:lnTo>
                <a:lnTo>
                  <a:pt x="1724004" y="697304"/>
                </a:lnTo>
                <a:lnTo>
                  <a:pt x="1782699" y="676655"/>
                </a:lnTo>
                <a:lnTo>
                  <a:pt x="1837072" y="654361"/>
                </a:lnTo>
                <a:lnTo>
                  <a:pt x="1886858" y="630521"/>
                </a:lnTo>
                <a:lnTo>
                  <a:pt x="1931788" y="605236"/>
                </a:lnTo>
                <a:lnTo>
                  <a:pt x="1971595" y="578607"/>
                </a:lnTo>
                <a:lnTo>
                  <a:pt x="2006012" y="550735"/>
                </a:lnTo>
                <a:lnTo>
                  <a:pt x="2034771" y="521720"/>
                </a:lnTo>
                <a:lnTo>
                  <a:pt x="2074246" y="460662"/>
                </a:lnTo>
                <a:lnTo>
                  <a:pt x="2087880" y="396239"/>
                </a:lnTo>
                <a:lnTo>
                  <a:pt x="2084426" y="364071"/>
                </a:lnTo>
                <a:lnTo>
                  <a:pt x="2057605" y="301808"/>
                </a:lnTo>
                <a:lnTo>
                  <a:pt x="2006012" y="243030"/>
                </a:lnTo>
                <a:lnTo>
                  <a:pt x="1971595" y="215216"/>
                </a:lnTo>
                <a:lnTo>
                  <a:pt x="1931788" y="188595"/>
                </a:lnTo>
                <a:lnTo>
                  <a:pt x="1886858" y="163275"/>
                </a:lnTo>
                <a:lnTo>
                  <a:pt x="1837072" y="139363"/>
                </a:lnTo>
                <a:lnTo>
                  <a:pt x="1782699" y="116966"/>
                </a:lnTo>
                <a:lnTo>
                  <a:pt x="1724004" y="96193"/>
                </a:lnTo>
                <a:lnTo>
                  <a:pt x="1661257" y="77150"/>
                </a:lnTo>
                <a:lnTo>
                  <a:pt x="1594724" y="59946"/>
                </a:lnTo>
                <a:lnTo>
                  <a:pt x="1524673" y="44686"/>
                </a:lnTo>
                <a:lnTo>
                  <a:pt x="1451371" y="31480"/>
                </a:lnTo>
                <a:lnTo>
                  <a:pt x="1375086" y="20433"/>
                </a:lnTo>
                <a:lnTo>
                  <a:pt x="1296086" y="11655"/>
                </a:lnTo>
                <a:lnTo>
                  <a:pt x="1214637" y="5251"/>
                </a:lnTo>
                <a:lnTo>
                  <a:pt x="1131007" y="1330"/>
                </a:lnTo>
                <a:lnTo>
                  <a:pt x="1045463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89320" y="3770884"/>
            <a:ext cx="2100580" cy="805180"/>
          </a:xfrm>
          <a:custGeom>
            <a:avLst/>
            <a:gdLst/>
            <a:ahLst/>
            <a:cxnLst/>
            <a:rect l="l" t="t" r="r" b="b"/>
            <a:pathLst>
              <a:path w="2100579" h="805179">
                <a:moveTo>
                  <a:pt x="1051560" y="0"/>
                </a:moveTo>
                <a:lnTo>
                  <a:pt x="944880" y="3048"/>
                </a:lnTo>
                <a:lnTo>
                  <a:pt x="841247" y="9144"/>
                </a:lnTo>
                <a:lnTo>
                  <a:pt x="740664" y="18288"/>
                </a:lnTo>
                <a:lnTo>
                  <a:pt x="691896" y="24384"/>
                </a:lnTo>
                <a:lnTo>
                  <a:pt x="643128" y="33528"/>
                </a:lnTo>
                <a:lnTo>
                  <a:pt x="597408" y="39624"/>
                </a:lnTo>
                <a:lnTo>
                  <a:pt x="551688" y="48768"/>
                </a:lnTo>
                <a:lnTo>
                  <a:pt x="509016" y="57912"/>
                </a:lnTo>
                <a:lnTo>
                  <a:pt x="466344" y="70104"/>
                </a:lnTo>
                <a:lnTo>
                  <a:pt x="423672" y="79248"/>
                </a:lnTo>
                <a:lnTo>
                  <a:pt x="387096" y="91440"/>
                </a:lnTo>
                <a:lnTo>
                  <a:pt x="347472" y="103632"/>
                </a:lnTo>
                <a:lnTo>
                  <a:pt x="310896" y="118872"/>
                </a:lnTo>
                <a:lnTo>
                  <a:pt x="243840" y="146304"/>
                </a:lnTo>
                <a:lnTo>
                  <a:pt x="182880" y="176784"/>
                </a:lnTo>
                <a:lnTo>
                  <a:pt x="106680" y="228600"/>
                </a:lnTo>
                <a:lnTo>
                  <a:pt x="85344" y="243840"/>
                </a:lnTo>
                <a:lnTo>
                  <a:pt x="67056" y="262128"/>
                </a:lnTo>
                <a:lnTo>
                  <a:pt x="48768" y="283464"/>
                </a:lnTo>
                <a:lnTo>
                  <a:pt x="33528" y="301752"/>
                </a:lnTo>
                <a:lnTo>
                  <a:pt x="24384" y="320040"/>
                </a:lnTo>
                <a:lnTo>
                  <a:pt x="12192" y="341376"/>
                </a:lnTo>
                <a:lnTo>
                  <a:pt x="6096" y="362712"/>
                </a:lnTo>
                <a:lnTo>
                  <a:pt x="0" y="405384"/>
                </a:lnTo>
                <a:lnTo>
                  <a:pt x="3048" y="426720"/>
                </a:lnTo>
                <a:lnTo>
                  <a:pt x="24384" y="487680"/>
                </a:lnTo>
                <a:lnTo>
                  <a:pt x="48768" y="524256"/>
                </a:lnTo>
                <a:lnTo>
                  <a:pt x="85344" y="563880"/>
                </a:lnTo>
                <a:lnTo>
                  <a:pt x="106680" y="579120"/>
                </a:lnTo>
                <a:lnTo>
                  <a:pt x="155448" y="615696"/>
                </a:lnTo>
                <a:lnTo>
                  <a:pt x="182880" y="630936"/>
                </a:lnTo>
                <a:lnTo>
                  <a:pt x="243840" y="661416"/>
                </a:lnTo>
                <a:lnTo>
                  <a:pt x="277368" y="676656"/>
                </a:lnTo>
                <a:lnTo>
                  <a:pt x="310896" y="688848"/>
                </a:lnTo>
                <a:lnTo>
                  <a:pt x="347472" y="704088"/>
                </a:lnTo>
                <a:lnTo>
                  <a:pt x="426720" y="728472"/>
                </a:lnTo>
                <a:lnTo>
                  <a:pt x="466344" y="737616"/>
                </a:lnTo>
                <a:lnTo>
                  <a:pt x="509016" y="749808"/>
                </a:lnTo>
                <a:lnTo>
                  <a:pt x="551688" y="758952"/>
                </a:lnTo>
                <a:lnTo>
                  <a:pt x="597408" y="768096"/>
                </a:lnTo>
                <a:lnTo>
                  <a:pt x="643128" y="774192"/>
                </a:lnTo>
                <a:lnTo>
                  <a:pt x="691896" y="783336"/>
                </a:lnTo>
                <a:lnTo>
                  <a:pt x="740664" y="789432"/>
                </a:lnTo>
                <a:lnTo>
                  <a:pt x="841247" y="798576"/>
                </a:lnTo>
                <a:lnTo>
                  <a:pt x="944880" y="804672"/>
                </a:lnTo>
                <a:lnTo>
                  <a:pt x="1158240" y="804672"/>
                </a:lnTo>
                <a:lnTo>
                  <a:pt x="1261872" y="798576"/>
                </a:lnTo>
                <a:lnTo>
                  <a:pt x="1328927" y="792480"/>
                </a:lnTo>
                <a:lnTo>
                  <a:pt x="944880" y="792480"/>
                </a:lnTo>
                <a:lnTo>
                  <a:pt x="841247" y="786384"/>
                </a:lnTo>
                <a:lnTo>
                  <a:pt x="740664" y="777240"/>
                </a:lnTo>
                <a:lnTo>
                  <a:pt x="691896" y="768096"/>
                </a:lnTo>
                <a:lnTo>
                  <a:pt x="600456" y="755904"/>
                </a:lnTo>
                <a:lnTo>
                  <a:pt x="554736" y="746760"/>
                </a:lnTo>
                <a:lnTo>
                  <a:pt x="512064" y="737616"/>
                </a:lnTo>
                <a:lnTo>
                  <a:pt x="469392" y="725424"/>
                </a:lnTo>
                <a:lnTo>
                  <a:pt x="429768" y="716280"/>
                </a:lnTo>
                <a:lnTo>
                  <a:pt x="350520" y="691896"/>
                </a:lnTo>
                <a:lnTo>
                  <a:pt x="316992" y="676656"/>
                </a:lnTo>
                <a:lnTo>
                  <a:pt x="280416" y="664464"/>
                </a:lnTo>
                <a:lnTo>
                  <a:pt x="249936" y="649224"/>
                </a:lnTo>
                <a:lnTo>
                  <a:pt x="216408" y="633984"/>
                </a:lnTo>
                <a:lnTo>
                  <a:pt x="161544" y="603504"/>
                </a:lnTo>
                <a:lnTo>
                  <a:pt x="137160" y="588264"/>
                </a:lnTo>
                <a:lnTo>
                  <a:pt x="94488" y="551688"/>
                </a:lnTo>
                <a:lnTo>
                  <a:pt x="76200" y="536448"/>
                </a:lnTo>
                <a:lnTo>
                  <a:pt x="33528" y="481584"/>
                </a:lnTo>
                <a:lnTo>
                  <a:pt x="18288" y="441960"/>
                </a:lnTo>
                <a:lnTo>
                  <a:pt x="15240" y="423672"/>
                </a:lnTo>
                <a:lnTo>
                  <a:pt x="15240" y="384048"/>
                </a:lnTo>
                <a:lnTo>
                  <a:pt x="24384" y="344424"/>
                </a:lnTo>
                <a:lnTo>
                  <a:pt x="45720" y="307848"/>
                </a:lnTo>
                <a:lnTo>
                  <a:pt x="76200" y="271272"/>
                </a:lnTo>
                <a:lnTo>
                  <a:pt x="115823" y="237744"/>
                </a:lnTo>
                <a:lnTo>
                  <a:pt x="137160" y="219456"/>
                </a:lnTo>
                <a:lnTo>
                  <a:pt x="161544" y="204216"/>
                </a:lnTo>
                <a:lnTo>
                  <a:pt x="188976" y="188976"/>
                </a:lnTo>
                <a:lnTo>
                  <a:pt x="219456" y="170688"/>
                </a:lnTo>
                <a:lnTo>
                  <a:pt x="249936" y="158496"/>
                </a:lnTo>
                <a:lnTo>
                  <a:pt x="280416" y="143256"/>
                </a:lnTo>
                <a:lnTo>
                  <a:pt x="316992" y="128016"/>
                </a:lnTo>
                <a:lnTo>
                  <a:pt x="350520" y="115824"/>
                </a:lnTo>
                <a:lnTo>
                  <a:pt x="429768" y="91440"/>
                </a:lnTo>
                <a:lnTo>
                  <a:pt x="469392" y="82296"/>
                </a:lnTo>
                <a:lnTo>
                  <a:pt x="512064" y="70104"/>
                </a:lnTo>
                <a:lnTo>
                  <a:pt x="554736" y="60960"/>
                </a:lnTo>
                <a:lnTo>
                  <a:pt x="600456" y="51816"/>
                </a:lnTo>
                <a:lnTo>
                  <a:pt x="646176" y="45720"/>
                </a:lnTo>
                <a:lnTo>
                  <a:pt x="694944" y="36576"/>
                </a:lnTo>
                <a:lnTo>
                  <a:pt x="740664" y="30480"/>
                </a:lnTo>
                <a:lnTo>
                  <a:pt x="841247" y="21336"/>
                </a:lnTo>
                <a:lnTo>
                  <a:pt x="944880" y="15240"/>
                </a:lnTo>
                <a:lnTo>
                  <a:pt x="1328928" y="15240"/>
                </a:lnTo>
                <a:lnTo>
                  <a:pt x="1261872" y="9144"/>
                </a:lnTo>
                <a:lnTo>
                  <a:pt x="1158240" y="3048"/>
                </a:lnTo>
                <a:lnTo>
                  <a:pt x="1051560" y="0"/>
                </a:lnTo>
                <a:close/>
              </a:path>
              <a:path w="2100579" h="805179">
                <a:moveTo>
                  <a:pt x="1328928" y="15240"/>
                </a:moveTo>
                <a:lnTo>
                  <a:pt x="1158240" y="15240"/>
                </a:lnTo>
                <a:lnTo>
                  <a:pt x="1261872" y="21336"/>
                </a:lnTo>
                <a:lnTo>
                  <a:pt x="1362456" y="30480"/>
                </a:lnTo>
                <a:lnTo>
                  <a:pt x="1408176" y="36576"/>
                </a:lnTo>
                <a:lnTo>
                  <a:pt x="1456944" y="45720"/>
                </a:lnTo>
                <a:lnTo>
                  <a:pt x="1502664" y="51816"/>
                </a:lnTo>
                <a:lnTo>
                  <a:pt x="1548384" y="60960"/>
                </a:lnTo>
                <a:lnTo>
                  <a:pt x="1591056" y="70104"/>
                </a:lnTo>
                <a:lnTo>
                  <a:pt x="1633727" y="82296"/>
                </a:lnTo>
                <a:lnTo>
                  <a:pt x="1673352" y="91440"/>
                </a:lnTo>
                <a:lnTo>
                  <a:pt x="1752600" y="115824"/>
                </a:lnTo>
                <a:lnTo>
                  <a:pt x="1786127" y="128016"/>
                </a:lnTo>
                <a:lnTo>
                  <a:pt x="1822704" y="143256"/>
                </a:lnTo>
                <a:lnTo>
                  <a:pt x="1853183" y="158496"/>
                </a:lnTo>
                <a:lnTo>
                  <a:pt x="1886712" y="173736"/>
                </a:lnTo>
                <a:lnTo>
                  <a:pt x="1941576" y="204216"/>
                </a:lnTo>
                <a:lnTo>
                  <a:pt x="1965960" y="219456"/>
                </a:lnTo>
                <a:lnTo>
                  <a:pt x="1987295" y="237744"/>
                </a:lnTo>
                <a:lnTo>
                  <a:pt x="2008632" y="252984"/>
                </a:lnTo>
                <a:lnTo>
                  <a:pt x="2057400" y="307848"/>
                </a:lnTo>
                <a:lnTo>
                  <a:pt x="2078736" y="347472"/>
                </a:lnTo>
                <a:lnTo>
                  <a:pt x="2087880" y="384048"/>
                </a:lnTo>
                <a:lnTo>
                  <a:pt x="2087880" y="423672"/>
                </a:lnTo>
                <a:lnTo>
                  <a:pt x="2084832" y="441960"/>
                </a:lnTo>
                <a:lnTo>
                  <a:pt x="2075688" y="463296"/>
                </a:lnTo>
                <a:lnTo>
                  <a:pt x="2069592" y="481584"/>
                </a:lnTo>
                <a:lnTo>
                  <a:pt x="2057400" y="499872"/>
                </a:lnTo>
                <a:lnTo>
                  <a:pt x="2026920" y="536448"/>
                </a:lnTo>
                <a:lnTo>
                  <a:pt x="2008632" y="554736"/>
                </a:lnTo>
                <a:lnTo>
                  <a:pt x="1987295" y="569976"/>
                </a:lnTo>
                <a:lnTo>
                  <a:pt x="1965960" y="588264"/>
                </a:lnTo>
                <a:lnTo>
                  <a:pt x="1941576" y="603504"/>
                </a:lnTo>
                <a:lnTo>
                  <a:pt x="1914144" y="618744"/>
                </a:lnTo>
                <a:lnTo>
                  <a:pt x="1822704" y="664464"/>
                </a:lnTo>
                <a:lnTo>
                  <a:pt x="1786127" y="676656"/>
                </a:lnTo>
                <a:lnTo>
                  <a:pt x="1752600" y="691896"/>
                </a:lnTo>
                <a:lnTo>
                  <a:pt x="1673352" y="716280"/>
                </a:lnTo>
                <a:lnTo>
                  <a:pt x="1633727" y="725424"/>
                </a:lnTo>
                <a:lnTo>
                  <a:pt x="1591056" y="737616"/>
                </a:lnTo>
                <a:lnTo>
                  <a:pt x="1548384" y="746760"/>
                </a:lnTo>
                <a:lnTo>
                  <a:pt x="1502664" y="755904"/>
                </a:lnTo>
                <a:lnTo>
                  <a:pt x="1362456" y="774192"/>
                </a:lnTo>
                <a:lnTo>
                  <a:pt x="1261872" y="786384"/>
                </a:lnTo>
                <a:lnTo>
                  <a:pt x="1158240" y="792480"/>
                </a:lnTo>
                <a:lnTo>
                  <a:pt x="1328927" y="792480"/>
                </a:lnTo>
                <a:lnTo>
                  <a:pt x="1362456" y="789432"/>
                </a:lnTo>
                <a:lnTo>
                  <a:pt x="1411224" y="783336"/>
                </a:lnTo>
                <a:lnTo>
                  <a:pt x="1459992" y="774192"/>
                </a:lnTo>
                <a:lnTo>
                  <a:pt x="1505712" y="768096"/>
                </a:lnTo>
                <a:lnTo>
                  <a:pt x="1551432" y="758952"/>
                </a:lnTo>
                <a:lnTo>
                  <a:pt x="1594104" y="749808"/>
                </a:lnTo>
                <a:lnTo>
                  <a:pt x="1636776" y="737616"/>
                </a:lnTo>
                <a:lnTo>
                  <a:pt x="1676400" y="728472"/>
                </a:lnTo>
                <a:lnTo>
                  <a:pt x="1755648" y="704088"/>
                </a:lnTo>
                <a:lnTo>
                  <a:pt x="1792224" y="688848"/>
                </a:lnTo>
                <a:lnTo>
                  <a:pt x="1825752" y="676656"/>
                </a:lnTo>
                <a:lnTo>
                  <a:pt x="1859280" y="661416"/>
                </a:lnTo>
                <a:lnTo>
                  <a:pt x="1920239" y="630936"/>
                </a:lnTo>
                <a:lnTo>
                  <a:pt x="1947672" y="615696"/>
                </a:lnTo>
                <a:lnTo>
                  <a:pt x="1996439" y="579120"/>
                </a:lnTo>
                <a:lnTo>
                  <a:pt x="2017776" y="563880"/>
                </a:lnTo>
                <a:lnTo>
                  <a:pt x="2054352" y="524256"/>
                </a:lnTo>
                <a:lnTo>
                  <a:pt x="2078736" y="487680"/>
                </a:lnTo>
                <a:lnTo>
                  <a:pt x="2097024" y="445008"/>
                </a:lnTo>
                <a:lnTo>
                  <a:pt x="2100072" y="423672"/>
                </a:lnTo>
                <a:lnTo>
                  <a:pt x="2100072" y="381000"/>
                </a:lnTo>
                <a:lnTo>
                  <a:pt x="2097024" y="359664"/>
                </a:lnTo>
                <a:lnTo>
                  <a:pt x="2087880" y="341376"/>
                </a:lnTo>
                <a:lnTo>
                  <a:pt x="2078736" y="320040"/>
                </a:lnTo>
                <a:lnTo>
                  <a:pt x="2066544" y="301752"/>
                </a:lnTo>
                <a:lnTo>
                  <a:pt x="2054352" y="280416"/>
                </a:lnTo>
                <a:lnTo>
                  <a:pt x="2017776" y="243840"/>
                </a:lnTo>
                <a:lnTo>
                  <a:pt x="1996439" y="225552"/>
                </a:lnTo>
                <a:lnTo>
                  <a:pt x="1972056" y="210312"/>
                </a:lnTo>
                <a:lnTo>
                  <a:pt x="1947672" y="192024"/>
                </a:lnTo>
                <a:lnTo>
                  <a:pt x="1920239" y="176784"/>
                </a:lnTo>
                <a:lnTo>
                  <a:pt x="1859280" y="146304"/>
                </a:lnTo>
                <a:lnTo>
                  <a:pt x="1825752" y="131064"/>
                </a:lnTo>
                <a:lnTo>
                  <a:pt x="1792224" y="118872"/>
                </a:lnTo>
                <a:lnTo>
                  <a:pt x="1755648" y="103632"/>
                </a:lnTo>
                <a:lnTo>
                  <a:pt x="1676400" y="79248"/>
                </a:lnTo>
                <a:lnTo>
                  <a:pt x="1636776" y="70104"/>
                </a:lnTo>
                <a:lnTo>
                  <a:pt x="1594104" y="57912"/>
                </a:lnTo>
                <a:lnTo>
                  <a:pt x="1551432" y="48768"/>
                </a:lnTo>
                <a:lnTo>
                  <a:pt x="1505712" y="39624"/>
                </a:lnTo>
                <a:lnTo>
                  <a:pt x="1459992" y="33528"/>
                </a:lnTo>
                <a:lnTo>
                  <a:pt x="1411224" y="24384"/>
                </a:lnTo>
                <a:lnTo>
                  <a:pt x="1362456" y="18288"/>
                </a:lnTo>
                <a:lnTo>
                  <a:pt x="1328928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388100" y="4065270"/>
            <a:ext cx="13049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353131"/>
                </a:solidFill>
                <a:latin typeface="Calibri"/>
                <a:cs typeface="Calibri"/>
              </a:rPr>
              <a:t>ΠΑ</a:t>
            </a:r>
            <a:r>
              <a:rPr sz="1800" b="1" spc="-120" dirty="0">
                <a:solidFill>
                  <a:srgbClr val="353131"/>
                </a:solidFill>
                <a:latin typeface="Calibri"/>
                <a:cs typeface="Calibri"/>
              </a:rPr>
              <a:t>Ρ</a:t>
            </a:r>
            <a:r>
              <a:rPr sz="1800" b="1" spc="-155" dirty="0">
                <a:solidFill>
                  <a:srgbClr val="353131"/>
                </a:solidFill>
                <a:latin typeface="Calibri"/>
                <a:cs typeface="Calibri"/>
              </a:rPr>
              <a:t>Α</a:t>
            </a:r>
            <a:r>
              <a:rPr sz="1800" b="1" spc="-5" dirty="0">
                <a:solidFill>
                  <a:srgbClr val="353131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353131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353131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353131"/>
                </a:solidFill>
                <a:latin typeface="Calibri"/>
                <a:cs typeface="Calibri"/>
              </a:rPr>
              <a:t>ΗΣ</a:t>
            </a:r>
            <a:r>
              <a:rPr sz="1800" b="1" dirty="0">
                <a:solidFill>
                  <a:srgbClr val="353131"/>
                </a:solidFill>
                <a:latin typeface="Calibri"/>
                <a:cs typeface="Calibri"/>
              </a:rPr>
              <a:t>Η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53388" y="6217158"/>
            <a:ext cx="209867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353131"/>
                </a:solidFill>
                <a:latin typeface="Calibri"/>
                <a:cs typeface="Calibri"/>
              </a:rPr>
              <a:t>(</a:t>
            </a:r>
            <a:r>
              <a:rPr sz="2000" b="1" spc="-50" dirty="0">
                <a:solidFill>
                  <a:srgbClr val="353131"/>
                </a:solidFill>
                <a:latin typeface="Calibri"/>
                <a:cs typeface="Calibri"/>
              </a:rPr>
              <a:t>Ε</a:t>
            </a:r>
            <a:r>
              <a:rPr sz="2000" b="1" spc="-25" dirty="0">
                <a:solidFill>
                  <a:srgbClr val="353131"/>
                </a:solidFill>
                <a:latin typeface="Calibri"/>
                <a:cs typeface="Calibri"/>
              </a:rPr>
              <a:t>ΛΕ</a:t>
            </a:r>
            <a:r>
              <a:rPr sz="2000" b="1" spc="-10" dirty="0">
                <a:solidFill>
                  <a:srgbClr val="353131"/>
                </a:solidFill>
                <a:latin typeface="Calibri"/>
                <a:cs typeface="Calibri"/>
              </a:rPr>
              <a:t>Γ</a:t>
            </a:r>
            <a:r>
              <a:rPr sz="2000" b="1" spc="-80" dirty="0">
                <a:solidFill>
                  <a:srgbClr val="353131"/>
                </a:solidFill>
                <a:latin typeface="Calibri"/>
                <a:cs typeface="Calibri"/>
              </a:rPr>
              <a:t>Χ</a:t>
            </a:r>
            <a:r>
              <a:rPr sz="2000" b="1" spc="-20" dirty="0">
                <a:solidFill>
                  <a:srgbClr val="353131"/>
                </a:solidFill>
                <a:latin typeface="Calibri"/>
                <a:cs typeface="Calibri"/>
              </a:rPr>
              <a:t>Ο</a:t>
            </a:r>
            <a:r>
              <a:rPr sz="2000" b="1" spc="-10" dirty="0">
                <a:solidFill>
                  <a:srgbClr val="353131"/>
                </a:solidFill>
                <a:latin typeface="Calibri"/>
                <a:cs typeface="Calibri"/>
              </a:rPr>
              <a:t>Σ</a:t>
            </a:r>
            <a:r>
              <a:rPr sz="2000" b="1" spc="25" dirty="0">
                <a:solidFill>
                  <a:srgbClr val="3531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353131"/>
                </a:solidFill>
                <a:latin typeface="Calibri"/>
                <a:cs typeface="Calibri"/>
              </a:rPr>
              <a:t>Θ</a:t>
            </a:r>
            <a:r>
              <a:rPr sz="2000" b="1" spc="-25" dirty="0">
                <a:solidFill>
                  <a:srgbClr val="353131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353131"/>
                </a:solidFill>
                <a:latin typeface="Calibri"/>
                <a:cs typeface="Calibri"/>
              </a:rPr>
              <a:t>Ω</a:t>
            </a:r>
            <a:r>
              <a:rPr sz="2000" b="1" spc="-15" dirty="0">
                <a:solidFill>
                  <a:srgbClr val="353131"/>
                </a:solidFill>
                <a:latin typeface="Calibri"/>
                <a:cs typeface="Calibri"/>
              </a:rPr>
              <a:t>ΡΙ</a:t>
            </a:r>
            <a:r>
              <a:rPr sz="2000" b="1" spc="-25" dirty="0">
                <a:solidFill>
                  <a:srgbClr val="353131"/>
                </a:solidFill>
                <a:latin typeface="Calibri"/>
                <a:cs typeface="Calibri"/>
              </a:rPr>
              <a:t>Α</a:t>
            </a:r>
            <a:r>
              <a:rPr sz="2000" b="1" spc="-10" dirty="0">
                <a:solidFill>
                  <a:srgbClr val="353131"/>
                </a:solidFill>
                <a:latin typeface="Calibri"/>
                <a:cs typeface="Calibri"/>
              </a:rPr>
              <a:t>Σ)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91859" y="6290309"/>
            <a:ext cx="238633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353131"/>
                </a:solidFill>
                <a:latin typeface="Calibri"/>
                <a:cs typeface="Calibri"/>
              </a:rPr>
              <a:t>(</a:t>
            </a:r>
            <a:r>
              <a:rPr sz="2000" b="1" spc="-25" dirty="0">
                <a:solidFill>
                  <a:srgbClr val="353131"/>
                </a:solidFill>
                <a:latin typeface="Calibri"/>
                <a:cs typeface="Calibri"/>
              </a:rPr>
              <a:t>Κ</a:t>
            </a:r>
            <a:r>
              <a:rPr sz="2000" b="1" spc="-190" dirty="0">
                <a:solidFill>
                  <a:srgbClr val="353131"/>
                </a:solidFill>
                <a:latin typeface="Calibri"/>
                <a:cs typeface="Calibri"/>
              </a:rPr>
              <a:t>Α</a:t>
            </a:r>
            <a:r>
              <a:rPr sz="2000" b="1" spc="-180" dirty="0">
                <a:solidFill>
                  <a:srgbClr val="353131"/>
                </a:solidFill>
                <a:latin typeface="Calibri"/>
                <a:cs typeface="Calibri"/>
              </a:rPr>
              <a:t>Τ</a:t>
            </a:r>
            <a:r>
              <a:rPr sz="2000" b="1" spc="-25" dirty="0">
                <a:solidFill>
                  <a:srgbClr val="353131"/>
                </a:solidFill>
                <a:latin typeface="Calibri"/>
                <a:cs typeface="Calibri"/>
              </a:rPr>
              <a:t>Α</a:t>
            </a:r>
            <a:r>
              <a:rPr sz="2000" b="1" spc="-10" dirty="0">
                <a:solidFill>
                  <a:srgbClr val="353131"/>
                </a:solidFill>
                <a:latin typeface="Calibri"/>
                <a:cs typeface="Calibri"/>
              </a:rPr>
              <a:t>Σ</a:t>
            </a:r>
            <a:r>
              <a:rPr sz="2000" b="1" spc="-25" dirty="0">
                <a:solidFill>
                  <a:srgbClr val="353131"/>
                </a:solidFill>
                <a:latin typeface="Calibri"/>
                <a:cs typeface="Calibri"/>
              </a:rPr>
              <a:t>ΚΕ</a:t>
            </a:r>
            <a:r>
              <a:rPr sz="2000" b="1" spc="-20" dirty="0">
                <a:solidFill>
                  <a:srgbClr val="353131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353131"/>
                </a:solidFill>
                <a:latin typeface="Calibri"/>
                <a:cs typeface="Calibri"/>
              </a:rPr>
              <a:t>Η</a:t>
            </a:r>
            <a:r>
              <a:rPr sz="2000" b="1" spc="90" dirty="0">
                <a:solidFill>
                  <a:srgbClr val="3531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353131"/>
                </a:solidFill>
                <a:latin typeface="Calibri"/>
                <a:cs typeface="Calibri"/>
              </a:rPr>
              <a:t>Θ</a:t>
            </a:r>
            <a:r>
              <a:rPr sz="2000" b="1" spc="-25" dirty="0">
                <a:solidFill>
                  <a:srgbClr val="353131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353131"/>
                </a:solidFill>
                <a:latin typeface="Calibri"/>
                <a:cs typeface="Calibri"/>
              </a:rPr>
              <a:t>Ω</a:t>
            </a:r>
            <a:r>
              <a:rPr sz="2000" b="1" spc="-15" dirty="0">
                <a:solidFill>
                  <a:srgbClr val="353131"/>
                </a:solidFill>
                <a:latin typeface="Calibri"/>
                <a:cs typeface="Calibri"/>
              </a:rPr>
              <a:t>ΡΙ</a:t>
            </a:r>
            <a:r>
              <a:rPr sz="2000" b="1" spc="-25" dirty="0">
                <a:solidFill>
                  <a:srgbClr val="353131"/>
                </a:solidFill>
                <a:latin typeface="Calibri"/>
                <a:cs typeface="Calibri"/>
              </a:rPr>
              <a:t>Α</a:t>
            </a:r>
            <a:r>
              <a:rPr sz="2000" b="1" spc="-10" dirty="0">
                <a:solidFill>
                  <a:srgbClr val="353131"/>
                </a:solidFill>
                <a:latin typeface="Calibri"/>
                <a:cs typeface="Calibri"/>
              </a:rPr>
              <a:t>Σ)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32468" y="422060"/>
            <a:ext cx="3028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4C4C4C"/>
                </a:solidFill>
                <a:latin typeface="Georgia"/>
                <a:cs typeface="Georgia"/>
              </a:rPr>
              <a:t>8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0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7095" rIns="0" bIns="0" rtlCol="0">
            <a:spAutoFit/>
          </a:bodyPr>
          <a:lstStyle/>
          <a:p>
            <a:pPr marL="358140">
              <a:lnSpc>
                <a:spcPct val="100000"/>
              </a:lnSpc>
            </a:pP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ΤΥΠ</a:t>
            </a:r>
            <a:r>
              <a:rPr b="0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b="0" spc="-4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b="0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b="0" spc="-35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b="0" spc="5" dirty="0">
                <a:solidFill>
                  <a:srgbClr val="151515"/>
                </a:solidFill>
                <a:latin typeface="Calibri"/>
                <a:cs typeface="Calibri"/>
              </a:rPr>
              <a:t>ΑΝ</a:t>
            </a:r>
            <a:r>
              <a:rPr b="0" spc="-8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b="0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ΚΗΣ</a:t>
            </a:r>
            <a:r>
              <a:rPr b="0" spc="-2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ΔΕ</a:t>
            </a:r>
            <a:r>
              <a:rPr b="0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b="0" spc="5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b="0" spc="-2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b="0" spc="-7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b="0" spc="-3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ΛΗ</a:t>
            </a:r>
            <a:r>
              <a:rPr b="0" spc="5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b="0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b="0" spc="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b="0" spc="-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151515"/>
                </a:solidFill>
                <a:latin typeface="Calibri"/>
                <a:cs typeface="Calibri"/>
              </a:rPr>
              <a:t>(3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40027" y="1450594"/>
            <a:ext cx="39077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Ω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5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5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ΓΜ</a:t>
            </a:r>
            <a:r>
              <a:rPr sz="1800" b="1" spc="-15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5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0027" y="2151126"/>
            <a:ext cx="383095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0040" algn="l"/>
                <a:tab pos="2346960" algn="l"/>
              </a:tabLst>
            </a:pP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	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οπ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	δ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ψί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11571" y="2151126"/>
            <a:ext cx="49974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είνα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51652" y="2151126"/>
            <a:ext cx="22199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08430" algn="l"/>
              </a:tabLst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	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10804" y="2151126"/>
            <a:ext cx="13646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0230" algn="l"/>
                <a:tab pos="981710" algn="l"/>
              </a:tabLst>
            </a:pP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ό	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	δ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40027" y="2507742"/>
            <a:ext cx="8338820" cy="4177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30000"/>
              </a:lnSpc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ενε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 </a:t>
            </a:r>
            <a:r>
              <a:rPr sz="1800" b="1" spc="14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(α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  </a:t>
            </a:r>
            <a:r>
              <a:rPr sz="1800" b="1" spc="15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45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 </a:t>
            </a:r>
            <a:r>
              <a:rPr sz="1800" b="1" spc="1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 </a:t>
            </a:r>
            <a:r>
              <a:rPr sz="1800" b="1" spc="1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κή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)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  </a:t>
            </a:r>
            <a:r>
              <a:rPr sz="1800" b="1" spc="1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ά  </a:t>
            </a:r>
            <a:r>
              <a:rPr sz="1800" b="1" spc="1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ξ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φ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ζε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 </a:t>
            </a:r>
            <a:r>
              <a:rPr sz="1800" b="1" spc="1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β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σω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</a:t>
            </a:r>
            <a:r>
              <a:rPr sz="1800" b="1" spc="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άζο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6350" algn="just">
              <a:lnSpc>
                <a:spcPct val="130000"/>
              </a:lnSpc>
            </a:pP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-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οποιο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  </a:t>
            </a:r>
            <a:r>
              <a:rPr sz="1800" b="1" spc="-1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 </a:t>
            </a:r>
            <a:r>
              <a:rPr sz="1800" b="1" spc="-15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ηθ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ό  </a:t>
            </a:r>
            <a:r>
              <a:rPr sz="1800" b="1" spc="-14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σε  </a:t>
            </a:r>
            <a:r>
              <a:rPr sz="1800" b="1" spc="-15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ομο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εν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 </a:t>
            </a:r>
            <a:r>
              <a:rPr sz="1800" b="1" spc="-1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ομ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 </a:t>
            </a:r>
            <a:r>
              <a:rPr sz="1800" b="1" spc="-1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(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ώ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)  </a:t>
            </a:r>
            <a:r>
              <a:rPr sz="1800" b="1" spc="-1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 </a:t>
            </a:r>
            <a:r>
              <a:rPr sz="1800" b="1" spc="-15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ό  </a:t>
            </a:r>
            <a:r>
              <a:rPr sz="1800" b="1" spc="-1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 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το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</a:t>
            </a:r>
            <a:r>
              <a:rPr sz="1800" b="1" spc="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ήθως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β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ση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45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αφο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645"/>
              </a:spcBef>
            </a:pP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-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θε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ώ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φα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όζο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κή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το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10160" algn="just">
              <a:lnSpc>
                <a:spcPct val="130000"/>
              </a:lnSpc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Πλε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νε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:</a:t>
            </a:r>
            <a:r>
              <a:rPr sz="1800" b="1" spc="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</a:t>
            </a:r>
            <a:r>
              <a:rPr sz="1800" b="1" spc="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όνο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</a:t>
            </a:r>
            <a:r>
              <a:rPr sz="1800" b="1" spc="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β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(ε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σώ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ηση)</a:t>
            </a:r>
            <a:r>
              <a:rPr sz="1800" b="1" spc="6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σε</a:t>
            </a:r>
            <a:r>
              <a:rPr sz="1800" b="1" spc="6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ομ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6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ιαφέ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30000"/>
              </a:lnSpc>
            </a:pP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ση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 </a:t>
            </a:r>
            <a:r>
              <a:rPr sz="1800" b="1" spc="1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 </a:t>
            </a:r>
            <a:r>
              <a:rPr sz="1800" b="1" spc="15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οποι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μέν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 </a:t>
            </a:r>
            <a:r>
              <a:rPr sz="1800" b="1" spc="19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1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</a:t>
            </a:r>
            <a:r>
              <a:rPr sz="1800" b="1" spc="1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όπο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1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 </a:t>
            </a:r>
            <a:r>
              <a:rPr sz="1800" b="1" spc="16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ων </a:t>
            </a:r>
            <a:r>
              <a:rPr sz="1800" b="1" spc="1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ων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ής</a:t>
            </a:r>
            <a:r>
              <a:rPr sz="1800" b="1" spc="12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spc="1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r>
              <a:rPr sz="1800" b="1" spc="12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χ.</a:t>
            </a:r>
            <a:r>
              <a:rPr sz="1800" b="1" spc="12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0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2</a:t>
            </a:r>
            <a:r>
              <a:rPr sz="1800" b="1" spc="1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(π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ώ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12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επ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γή</a:t>
            </a:r>
            <a:r>
              <a:rPr sz="1800" b="1" spc="14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ων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φ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δων </a:t>
            </a:r>
            <a:r>
              <a:rPr sz="1800" b="1" spc="-20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</a:t>
            </a:r>
            <a:r>
              <a:rPr sz="1800" b="1" spc="-204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 </a:t>
            </a:r>
            <a:r>
              <a:rPr sz="1800" b="1" spc="-19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νέ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 </a:t>
            </a:r>
            <a:r>
              <a:rPr sz="1800" b="1" spc="-20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οπ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μό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1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ων </a:t>
            </a:r>
            <a:r>
              <a:rPr sz="1800" b="1" spc="-20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ει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-δη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δή </a:t>
            </a:r>
            <a:r>
              <a:rPr sz="1800" b="1" spc="-16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ων </a:t>
            </a:r>
            <a:r>
              <a:rPr sz="1800" b="1" spc="-20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δων </a:t>
            </a:r>
            <a:r>
              <a:rPr sz="1800" b="1" spc="-20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ης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ανά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σής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)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75140" y="422060"/>
            <a:ext cx="2609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4C4C4C"/>
                </a:solidFill>
                <a:latin typeface="Georgia"/>
                <a:cs typeface="Georgia"/>
              </a:rPr>
              <a:t>8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1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7095" rIns="0" bIns="0" rtlCol="0">
            <a:spAutoFit/>
          </a:bodyPr>
          <a:lstStyle/>
          <a:p>
            <a:pPr marL="358140">
              <a:lnSpc>
                <a:spcPct val="100000"/>
              </a:lnSpc>
            </a:pP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ΤΥΠ</a:t>
            </a:r>
            <a:r>
              <a:rPr b="0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b="0" spc="-4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b="0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b="0" spc="-35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b="0" spc="5" dirty="0">
                <a:solidFill>
                  <a:srgbClr val="151515"/>
                </a:solidFill>
                <a:latin typeface="Calibri"/>
                <a:cs typeface="Calibri"/>
              </a:rPr>
              <a:t>ΑΝ</a:t>
            </a:r>
            <a:r>
              <a:rPr b="0" spc="-8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b="0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ΚΗΣ</a:t>
            </a:r>
            <a:r>
              <a:rPr b="0" spc="-2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ΔΕ</a:t>
            </a:r>
            <a:r>
              <a:rPr b="0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b="0" spc="5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b="0" spc="-2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b="0" spc="-7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b="0" spc="-3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ΛΗ</a:t>
            </a:r>
            <a:r>
              <a:rPr b="0" spc="5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b="0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b="0" spc="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b="0" spc="-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151515"/>
                </a:solidFill>
                <a:latin typeface="Calibri"/>
                <a:cs typeface="Calibri"/>
              </a:rPr>
              <a:t>(4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40027" y="1331722"/>
            <a:ext cx="46843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ΑΔ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ΚΗ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5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5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ΙΑ</a:t>
            </a:r>
            <a:r>
              <a:rPr sz="1800" b="1" spc="-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5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ΑΔ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0027" y="2032254"/>
            <a:ext cx="37306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13560" algn="l"/>
                <a:tab pos="2490470" algn="l"/>
                <a:tab pos="3051175" algn="l"/>
              </a:tabLst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ιμοπο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	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	δ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	γ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68900" y="2032254"/>
            <a:ext cx="776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9895" algn="l"/>
              </a:tabLst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(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	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29020" y="2032254"/>
            <a:ext cx="1697355" cy="610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065">
              <a:lnSpc>
                <a:spcPct val="130000"/>
              </a:lnSpc>
              <a:tabLst>
                <a:tab pos="1002665" algn="l"/>
                <a:tab pos="1350645" algn="l"/>
              </a:tabLst>
            </a:pP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β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0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	ή	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21828" y="2032254"/>
            <a:ext cx="1553845" cy="610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 marR="5080" indent="-67310">
              <a:lnSpc>
                <a:spcPct val="130000"/>
              </a:lnSpc>
              <a:tabLst>
                <a:tab pos="1183005" algn="l"/>
                <a:tab pos="1298575" algn="l"/>
              </a:tabLst>
            </a:pP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φ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ει)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		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	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ων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40027" y="2388870"/>
            <a:ext cx="3088640" cy="610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0000"/>
              </a:lnSpc>
            </a:pP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/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οποι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ηθ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ί 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το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ών</a:t>
            </a:r>
            <a:r>
              <a:rPr sz="1800" b="1" spc="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ον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δω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47691" y="2388870"/>
            <a:ext cx="11614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ξ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τλ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40027" y="3102101"/>
            <a:ext cx="83343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-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χ.</a:t>
            </a:r>
            <a:r>
              <a:rPr sz="1800" b="1" spc="19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204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δη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οπ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:</a:t>
            </a:r>
            <a:r>
              <a:rPr sz="1800" b="1" spc="20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ών </a:t>
            </a:r>
            <a:r>
              <a:rPr sz="1800" b="1" spc="-204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γώ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ων</a:t>
            </a:r>
            <a:r>
              <a:rPr sz="1800" b="1" spc="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(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r>
              <a:rPr sz="1800" b="1" spc="19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)</a:t>
            </a:r>
            <a:r>
              <a:rPr sz="1800" b="1" spc="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→</a:t>
            </a:r>
            <a:r>
              <a:rPr sz="1800" b="1" spc="19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απ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40027" y="3458717"/>
            <a:ext cx="37947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71855" algn="l"/>
                <a:tab pos="2554605" algn="l"/>
              </a:tabLst>
            </a:pP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45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	δ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το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	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ών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20715" y="3445764"/>
            <a:ext cx="169672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14145" algn="l"/>
              </a:tabLst>
            </a:pP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γώ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ων	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(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1</a:t>
            </a:r>
            <a:r>
              <a:rPr sz="1800" b="1" baseline="25462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endParaRPr sz="1800" baseline="25462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04380" y="3458717"/>
            <a:ext cx="24701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53185" algn="l"/>
              </a:tabLst>
            </a:pP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30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)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→	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φ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40027" y="3802379"/>
            <a:ext cx="8335645" cy="2406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νοι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ών </a:t>
            </a:r>
            <a:r>
              <a:rPr sz="1800" b="1" spc="-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&amp; </a:t>
            </a:r>
            <a:r>
              <a:rPr sz="1800" b="1" spc="-16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κή </a:t>
            </a:r>
            <a:r>
              <a:rPr sz="1800" b="1" spc="-16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(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2</a:t>
            </a:r>
            <a:r>
              <a:rPr sz="1800" b="1" baseline="25462" dirty="0">
                <a:solidFill>
                  <a:srgbClr val="151515"/>
                </a:solidFill>
                <a:latin typeface="Calibri"/>
                <a:cs typeface="Calibri"/>
              </a:rPr>
              <a:t>η </a:t>
            </a:r>
            <a:r>
              <a:rPr sz="1800" b="1" spc="150" baseline="25462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5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) </a:t>
            </a:r>
            <a:r>
              <a:rPr sz="1800" b="1" spc="-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→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1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θε </a:t>
            </a:r>
            <a:r>
              <a:rPr sz="1800" b="1" spc="-1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ύ 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κή </a:t>
            </a:r>
            <a:r>
              <a:rPr sz="1800" b="1" spc="-16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ψί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 </a:t>
            </a:r>
            <a:r>
              <a:rPr sz="1800" b="1" spc="-1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1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(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χ. </a:t>
            </a:r>
            <a:r>
              <a:rPr sz="1800" b="1" spc="-17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 </a:t>
            </a:r>
            <a:r>
              <a:rPr sz="1800" b="1" spc="-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εό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 </a:t>
            </a:r>
            <a:r>
              <a:rPr sz="1800" b="1" spc="-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 </a:t>
            </a:r>
            <a:r>
              <a:rPr sz="1800" b="1" spc="-1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γη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αιό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 </a:t>
            </a:r>
            <a:r>
              <a:rPr sz="1800" b="1" spc="-1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 </a:t>
            </a:r>
            <a:r>
              <a:rPr sz="1800" b="1" spc="-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 </a:t>
            </a:r>
            <a:r>
              <a:rPr sz="1800" b="1" spc="-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ά 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ενν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μέν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1976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)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645"/>
              </a:spcBef>
            </a:pP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-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θε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ώ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φα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όζο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κή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το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30000"/>
              </a:lnSpc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Πλε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νε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:</a:t>
            </a:r>
            <a:r>
              <a:rPr sz="1800" b="1" spc="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</a:t>
            </a:r>
            <a:r>
              <a:rPr sz="1800" b="1" spc="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όνο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</a:t>
            </a:r>
            <a:r>
              <a:rPr sz="1800" b="1" spc="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β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(ε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σώ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ηση)</a:t>
            </a:r>
            <a:r>
              <a:rPr sz="1800" b="1" spc="6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σε</a:t>
            </a:r>
            <a:r>
              <a:rPr sz="1800" b="1" spc="6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ομ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6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ιαφέ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44659" y="422060"/>
            <a:ext cx="2908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4C4C4C"/>
                </a:solidFill>
                <a:latin typeface="Georgia"/>
                <a:cs typeface="Georgia"/>
              </a:rPr>
              <a:t>8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2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4395" rIns="0" bIns="0" rtlCol="0">
            <a:spAutoFit/>
          </a:bodyPr>
          <a:lstStyle/>
          <a:p>
            <a:pPr marL="358140">
              <a:lnSpc>
                <a:spcPct val="100000"/>
              </a:lnSpc>
            </a:pP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ΤΥΠ</a:t>
            </a:r>
            <a:r>
              <a:rPr b="0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b="0" spc="-4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b="0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b="0" spc="-35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b="0" spc="5" dirty="0">
                <a:solidFill>
                  <a:srgbClr val="151515"/>
                </a:solidFill>
                <a:latin typeface="Calibri"/>
                <a:cs typeface="Calibri"/>
              </a:rPr>
              <a:t>ΑΝ</a:t>
            </a:r>
            <a:r>
              <a:rPr b="0" spc="-8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b="0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ΚΗΣ</a:t>
            </a:r>
            <a:r>
              <a:rPr b="0" spc="-2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ΔΕ</a:t>
            </a:r>
            <a:r>
              <a:rPr b="0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b="0" spc="5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b="0" spc="-2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b="0" spc="-7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b="0" spc="-3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ΛΗ</a:t>
            </a:r>
            <a:r>
              <a:rPr b="0" spc="5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b="0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b="0" spc="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b="0" spc="-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151515"/>
                </a:solidFill>
                <a:latin typeface="Calibri"/>
                <a:cs typeface="Calibri"/>
              </a:rPr>
              <a:t>(6</a:t>
            </a:r>
            <a:r>
              <a:rPr b="0" dirty="0">
                <a:solidFill>
                  <a:srgbClr val="151515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40027" y="1821942"/>
            <a:ext cx="6786245" cy="2037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ΑΔ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ΚΗ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5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5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ΙΑ</a:t>
            </a:r>
            <a:r>
              <a:rPr sz="1800" b="1" spc="-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5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ΑΔ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(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2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 π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γή:</a:t>
            </a:r>
            <a:endParaRPr sz="1800">
              <a:latin typeface="Calibri"/>
              <a:cs typeface="Calibri"/>
            </a:endParaRPr>
          </a:p>
          <a:p>
            <a:pPr marL="12700" marR="782955">
              <a:lnSpc>
                <a:spcPct val="130000"/>
              </a:lnSpc>
            </a:pPr>
            <a:r>
              <a:rPr sz="1800" b="1" i="1" u="heavy" dirty="0">
                <a:solidFill>
                  <a:srgbClr val="151515"/>
                </a:solidFill>
                <a:latin typeface="Calibri"/>
                <a:cs typeface="Calibri"/>
              </a:rPr>
              <a:t>P</a:t>
            </a:r>
            <a:r>
              <a:rPr sz="1800" b="1" i="1" u="heavy" spc="-10" dirty="0">
                <a:solidFill>
                  <a:srgbClr val="151515"/>
                </a:solidFill>
                <a:latin typeface="Calibri"/>
                <a:cs typeface="Calibri"/>
              </a:rPr>
              <a:t>r</a:t>
            </a:r>
            <a:r>
              <a:rPr sz="1800" b="1" i="1" u="heavy" spc="10" dirty="0">
                <a:solidFill>
                  <a:srgbClr val="151515"/>
                </a:solidFill>
                <a:latin typeface="Calibri"/>
                <a:cs typeface="Calibri"/>
              </a:rPr>
              <a:t>o</a:t>
            </a:r>
            <a:r>
              <a:rPr sz="1800" b="1" i="1" u="heavy" spc="5" dirty="0">
                <a:solidFill>
                  <a:srgbClr val="151515"/>
                </a:solidFill>
                <a:latin typeface="Calibri"/>
                <a:cs typeface="Calibri"/>
              </a:rPr>
              <a:t>p</a:t>
            </a:r>
            <a:r>
              <a:rPr sz="1800" b="1" i="1" u="heavy" spc="10" dirty="0">
                <a:solidFill>
                  <a:srgbClr val="151515"/>
                </a:solidFill>
                <a:latin typeface="Calibri"/>
                <a:cs typeface="Calibri"/>
              </a:rPr>
              <a:t>o</a:t>
            </a:r>
            <a:r>
              <a:rPr sz="1800" b="1" i="1" u="heavy" spc="-10" dirty="0">
                <a:solidFill>
                  <a:srgbClr val="151515"/>
                </a:solidFill>
                <a:latin typeface="Calibri"/>
                <a:cs typeface="Calibri"/>
              </a:rPr>
              <a:t>r</a:t>
            </a:r>
            <a:r>
              <a:rPr sz="1800" b="1" i="1" u="heavy" dirty="0">
                <a:solidFill>
                  <a:srgbClr val="151515"/>
                </a:solidFill>
                <a:latin typeface="Calibri"/>
                <a:cs typeface="Calibri"/>
              </a:rPr>
              <a:t>t</a:t>
            </a:r>
            <a:r>
              <a:rPr sz="1800" b="1" i="1" u="heavy" spc="-10" dirty="0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800" b="1" i="1" u="heavy" spc="10" dirty="0">
                <a:solidFill>
                  <a:srgbClr val="151515"/>
                </a:solidFill>
                <a:latin typeface="Calibri"/>
                <a:cs typeface="Calibri"/>
              </a:rPr>
              <a:t>on</a:t>
            </a:r>
            <a:r>
              <a:rPr sz="1800" b="1" i="1" u="heavy" spc="5" dirty="0">
                <a:solidFill>
                  <a:srgbClr val="151515"/>
                </a:solidFill>
                <a:latin typeface="Calibri"/>
                <a:cs typeface="Calibri"/>
              </a:rPr>
              <a:t>a</a:t>
            </a:r>
            <a:r>
              <a:rPr sz="1800" b="1" i="1" u="heavy" dirty="0">
                <a:solidFill>
                  <a:srgbClr val="151515"/>
                </a:solidFill>
                <a:latin typeface="Calibri"/>
                <a:cs typeface="Calibri"/>
              </a:rPr>
              <a:t>l</a:t>
            </a:r>
            <a:r>
              <a:rPr sz="1800" b="1" i="1" u="heavy" spc="-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i="1" u="heavy" spc="-25" dirty="0">
                <a:solidFill>
                  <a:srgbClr val="151515"/>
                </a:solidFill>
                <a:latin typeface="Calibri"/>
                <a:cs typeface="Calibri"/>
              </a:rPr>
              <a:t>t</a:t>
            </a:r>
            <a:r>
              <a:rPr sz="1800" b="1" i="1" u="heavy" dirty="0">
                <a:solidFill>
                  <a:srgbClr val="151515"/>
                </a:solidFill>
                <a:latin typeface="Calibri"/>
                <a:cs typeface="Calibri"/>
              </a:rPr>
              <a:t>o</a:t>
            </a:r>
            <a:r>
              <a:rPr sz="1800" b="1" i="1" u="heavy" spc="10" dirty="0">
                <a:solidFill>
                  <a:srgbClr val="151515"/>
                </a:solidFill>
                <a:latin typeface="Calibri"/>
                <a:cs typeface="Calibri"/>
              </a:rPr>
              <a:t> s</a:t>
            </a:r>
            <a:r>
              <a:rPr sz="1800" b="1" i="1" u="heavy" spc="-15" dirty="0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800" b="1" i="1" u="heavy" spc="-20" dirty="0">
                <a:solidFill>
                  <a:srgbClr val="151515"/>
                </a:solidFill>
                <a:latin typeface="Calibri"/>
                <a:cs typeface="Calibri"/>
              </a:rPr>
              <a:t>z</a:t>
            </a:r>
            <a:r>
              <a:rPr sz="1800" b="1" i="1" u="heavy" dirty="0">
                <a:solidFill>
                  <a:srgbClr val="151515"/>
                </a:solidFill>
                <a:latin typeface="Calibri"/>
                <a:cs typeface="Calibri"/>
              </a:rPr>
              <a:t>e</a:t>
            </a:r>
            <a:r>
              <a:rPr sz="1800" b="1" i="1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ψί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(ανα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κή</a:t>
            </a:r>
            <a:r>
              <a:rPr sz="1800" b="1" spc="4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)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 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μ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 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επ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π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ανό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ανά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47707" y="422060"/>
            <a:ext cx="2889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4C4C4C"/>
                </a:solidFill>
                <a:latin typeface="Georgia"/>
                <a:cs typeface="Georgia"/>
              </a:rPr>
              <a:t>8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3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4395" rIns="0" bIns="0" rtlCol="0">
            <a:spAutoFit/>
          </a:bodyPr>
          <a:lstStyle/>
          <a:p>
            <a:pPr marL="2247900">
              <a:lnSpc>
                <a:spcPct val="100000"/>
              </a:lnSpc>
            </a:pP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Η</a:t>
            </a:r>
            <a:r>
              <a:rPr b="0" spc="-3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ΜΗ</a:t>
            </a:r>
            <a:r>
              <a:rPr b="0" spc="10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b="0" spc="5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Π</a:t>
            </a:r>
            <a:r>
              <a:rPr b="0" spc="-10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Κ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ΡΙ</a:t>
            </a:r>
            <a:r>
              <a:rPr b="0" spc="5" dirty="0">
                <a:solidFill>
                  <a:srgbClr val="1B1810"/>
                </a:solidFill>
                <a:latin typeface="Calibri"/>
                <a:cs typeface="Calibri"/>
              </a:rPr>
              <a:t>Σ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Η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52219" y="1678685"/>
            <a:ext cx="8339455" cy="296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5080" indent="-344805">
              <a:lnSpc>
                <a:spcPct val="110000"/>
              </a:lnSpc>
            </a:pP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φ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204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,</a:t>
            </a:r>
            <a:r>
              <a:rPr sz="1800" b="1" spc="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1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θα</a:t>
            </a:r>
            <a:r>
              <a:rPr sz="1800" b="1" spc="1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επ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ξ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ά </a:t>
            </a:r>
            <a:r>
              <a:rPr sz="1800" b="1" spc="-204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1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πο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ί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φ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b="1" spc="-40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ΟΓΟ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405765" algn="l"/>
              </a:tabLst>
            </a:pP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1.	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ηση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χή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405765" algn="l"/>
              </a:tabLst>
            </a:pP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2.	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να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αφ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ής</a:t>
            </a:r>
            <a:r>
              <a:rPr sz="1800" b="1" spc="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spc="-55" dirty="0">
                <a:solidFill>
                  <a:srgbClr val="151515"/>
                </a:solidFill>
                <a:latin typeface="Calibri"/>
                <a:cs typeface="Calibri"/>
              </a:rPr>
              <a:t>ζ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/ε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σής</a:t>
            </a:r>
            <a:r>
              <a:rPr sz="1800" b="1" spc="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405765" algn="l"/>
              </a:tabLst>
            </a:pP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3.	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να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χή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3451860">
              <a:lnSpc>
                <a:spcPct val="110000"/>
              </a:lnSpc>
              <a:tabLst>
                <a:tab pos="356870" algn="l"/>
              </a:tabLst>
            </a:pP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από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ση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β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β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: 1.	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4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απο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ή</a:t>
            </a:r>
            <a:r>
              <a:rPr sz="1800" b="1" spc="4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ωση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spc="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356870" algn="l"/>
              </a:tabLst>
            </a:pP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2.	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(bi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as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)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44659" y="422060"/>
            <a:ext cx="2921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4C4C4C"/>
                </a:solidFill>
                <a:latin typeface="Georgia"/>
                <a:cs typeface="Georgia"/>
              </a:rPr>
              <a:t>8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4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7095" rIns="0" bIns="0" rtlCol="0">
            <a:spAutoFit/>
          </a:bodyPr>
          <a:lstStyle/>
          <a:p>
            <a:pPr marL="2012950">
              <a:lnSpc>
                <a:spcPct val="100000"/>
              </a:lnSpc>
            </a:pP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Η</a:t>
            </a:r>
            <a:r>
              <a:rPr b="0" spc="-3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ΜΗ</a:t>
            </a:r>
            <a:r>
              <a:rPr b="0" spc="10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b="0" spc="5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Π</a:t>
            </a:r>
            <a:r>
              <a:rPr b="0" spc="-10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Κ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ΡΙ</a:t>
            </a:r>
            <a:r>
              <a:rPr b="0" spc="5" dirty="0">
                <a:solidFill>
                  <a:srgbClr val="1B1810"/>
                </a:solidFill>
                <a:latin typeface="Calibri"/>
                <a:cs typeface="Calibri"/>
              </a:rPr>
              <a:t>Σ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Η</a:t>
            </a:r>
            <a:r>
              <a:rPr b="0" spc="-10" dirty="0">
                <a:solidFill>
                  <a:srgbClr val="1B1810"/>
                </a:solidFill>
                <a:latin typeface="Calibri"/>
                <a:cs typeface="Calibri"/>
              </a:rPr>
              <a:t> (2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52219" y="1523746"/>
            <a:ext cx="8338820" cy="221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B1810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εί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ωση </a:t>
            </a:r>
            <a:r>
              <a:rPr sz="1800" b="1" spc="-35" dirty="0">
                <a:solidFill>
                  <a:srgbClr val="1B1810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υ</a:t>
            </a:r>
            <a:r>
              <a:rPr sz="1800" b="1" spc="20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B1810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μα</a:t>
            </a:r>
            <a:r>
              <a:rPr sz="1800" b="1" spc="-35" dirty="0">
                <a:solidFill>
                  <a:srgbClr val="1B1810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ς</a:t>
            </a:r>
            <a:r>
              <a:rPr sz="1800" b="1" spc="5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1B1810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1B1810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ιμε</a:t>
            </a:r>
            <a:r>
              <a:rPr sz="1800" b="1" spc="-35" dirty="0">
                <a:solidFill>
                  <a:srgbClr val="1B1810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ω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1B1810"/>
                </a:solidFill>
                <a:latin typeface="Calibri"/>
                <a:cs typeface="Calibri"/>
              </a:rPr>
              <a:t>ί</a:t>
            </a:r>
            <a:r>
              <a:rPr sz="1800" b="1" spc="-35" dirty="0">
                <a:solidFill>
                  <a:srgbClr val="1B1810"/>
                </a:solidFill>
                <a:latin typeface="Calibri"/>
                <a:cs typeface="Calibri"/>
              </a:rPr>
              <a:t>ζ</a:t>
            </a:r>
            <a:r>
              <a:rPr sz="1800" b="1" spc="10" dirty="0">
                <a:solidFill>
                  <a:srgbClr val="1B1810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B1810"/>
                </a:solidFill>
                <a:latin typeface="Calibri"/>
                <a:cs typeface="Calibri"/>
              </a:rPr>
              <a:t>τ</a:t>
            </a:r>
            <a:r>
              <a:rPr sz="1800" b="1" spc="15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sz="1800" b="1" spc="80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B1810"/>
                </a:solidFill>
                <a:latin typeface="Calibri"/>
                <a:cs typeface="Calibri"/>
              </a:rPr>
              <a:t>μ</a:t>
            </a:r>
            <a:r>
              <a:rPr sz="1800" b="1" spc="-15" dirty="0">
                <a:solidFill>
                  <a:srgbClr val="1B1810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6870" algn="l"/>
              </a:tabLst>
            </a:pPr>
            <a:r>
              <a:rPr sz="1800" dirty="0">
                <a:solidFill>
                  <a:srgbClr val="1B1810"/>
                </a:solidFill>
                <a:latin typeface="Calibri"/>
                <a:cs typeface="Calibri"/>
              </a:rPr>
              <a:t>•	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B1810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ή 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κ</a:t>
            </a:r>
            <a:r>
              <a:rPr sz="1800" b="1" spc="-35" dirty="0">
                <a:solidFill>
                  <a:srgbClr val="1B1810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B1810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B1810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ση</a:t>
            </a:r>
            <a:r>
              <a:rPr sz="1800" b="1" spc="2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1B1810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B1810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ν</a:t>
            </a:r>
            <a:r>
              <a:rPr sz="1800" b="1" spc="-20" dirty="0">
                <a:solidFill>
                  <a:srgbClr val="1B1810"/>
                </a:solidFill>
                <a:latin typeface="Calibri"/>
                <a:cs typeface="Calibri"/>
              </a:rPr>
              <a:t>η</a:t>
            </a:r>
            <a:r>
              <a:rPr sz="1800" b="1" spc="-35" dirty="0">
                <a:solidFill>
                  <a:srgbClr val="1B1810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ών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356870" algn="l"/>
              </a:tabLst>
            </a:pPr>
            <a:r>
              <a:rPr sz="1800" dirty="0">
                <a:solidFill>
                  <a:srgbClr val="1B1810"/>
                </a:solidFill>
                <a:latin typeface="Calibri"/>
                <a:cs typeface="Calibri"/>
              </a:rPr>
              <a:t>•	</a:t>
            </a:r>
            <a:r>
              <a:rPr sz="1800" b="1" spc="5" dirty="0">
                <a:solidFill>
                  <a:srgbClr val="1B1810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B1810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ανα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κ</a:t>
            </a:r>
            <a:r>
              <a:rPr sz="1800" b="1" spc="-15" dirty="0">
                <a:solidFill>
                  <a:srgbClr val="1B1810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ήσ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ει</a:t>
            </a:r>
            <a:r>
              <a:rPr sz="1800" b="1" spc="10" dirty="0">
                <a:solidFill>
                  <a:srgbClr val="1B1810"/>
                </a:solidFill>
                <a:latin typeface="Calibri"/>
                <a:cs typeface="Calibri"/>
              </a:rPr>
              <a:t>ς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/ε</a:t>
            </a:r>
            <a:r>
              <a:rPr sz="1800" b="1" spc="-35" dirty="0">
                <a:solidFill>
                  <a:srgbClr val="1B1810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ανεπ</a:t>
            </a:r>
            <a:r>
              <a:rPr sz="1800" b="1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σ</a:t>
            </a:r>
            <a:r>
              <a:rPr sz="1800" b="1" spc="-25" dirty="0">
                <a:solidFill>
                  <a:srgbClr val="1B1810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έψει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ς</a:t>
            </a:r>
            <a:r>
              <a:rPr sz="1800" b="1" spc="6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σε</a:t>
            </a:r>
            <a:r>
              <a:rPr sz="1800" b="1" spc="1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δ</a:t>
            </a:r>
            <a:r>
              <a:rPr sz="1800" b="1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αφο</a:t>
            </a:r>
            <a:r>
              <a:rPr sz="1800" b="1" spc="5" dirty="0">
                <a:solidFill>
                  <a:srgbClr val="1B1810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1B1810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sz="1800" b="1" spc="-25" dirty="0">
                <a:solidFill>
                  <a:srgbClr val="1B1810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ς</a:t>
            </a:r>
            <a:r>
              <a:rPr sz="1800" b="1" spc="50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ώ</a:t>
            </a:r>
            <a:r>
              <a:rPr sz="1800" b="1" spc="5" dirty="0">
                <a:solidFill>
                  <a:srgbClr val="1B1810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ς</a:t>
            </a:r>
            <a:r>
              <a:rPr sz="1800" b="1" spc="-1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B1810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μέ</a:t>
            </a:r>
            <a:r>
              <a:rPr sz="1800" b="1" spc="5" dirty="0">
                <a:solidFill>
                  <a:srgbClr val="1B1810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ς</a:t>
            </a:r>
            <a:endParaRPr sz="18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20000"/>
              </a:lnSpc>
            </a:pPr>
            <a:r>
              <a:rPr sz="1800" dirty="0">
                <a:solidFill>
                  <a:srgbClr val="1B1810"/>
                </a:solidFill>
                <a:latin typeface="Calibri"/>
                <a:cs typeface="Calibri"/>
              </a:rPr>
              <a:t>•   </a:t>
            </a:r>
            <a:r>
              <a:rPr sz="1800" spc="18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1B1810"/>
                </a:solidFill>
                <a:latin typeface="Calibri"/>
                <a:cs typeface="Calibri"/>
              </a:rPr>
              <a:t>Ε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π</a:t>
            </a:r>
            <a:r>
              <a:rPr sz="1800" b="1" spc="10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sz="1800" b="1" spc="-35" dirty="0">
                <a:solidFill>
                  <a:srgbClr val="1B1810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γή </a:t>
            </a:r>
            <a:r>
              <a:rPr sz="1800" b="1" spc="-190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με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γ</a:t>
            </a:r>
            <a:r>
              <a:rPr sz="1800" b="1" spc="15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B1810"/>
                </a:solidFill>
                <a:latin typeface="Calibri"/>
                <a:cs typeface="Calibri"/>
              </a:rPr>
              <a:t>λ</a:t>
            </a:r>
            <a:r>
              <a:rPr sz="1800" b="1" spc="15" dirty="0">
                <a:solidFill>
                  <a:srgbClr val="1B1810"/>
                </a:solidFill>
                <a:latin typeface="Calibri"/>
                <a:cs typeface="Calibri"/>
              </a:rPr>
              <a:t>ύ</a:t>
            </a:r>
            <a:r>
              <a:rPr sz="1800" b="1" spc="-15" dirty="0">
                <a:solidFill>
                  <a:srgbClr val="1B1810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1B1810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υ </a:t>
            </a:r>
            <a:r>
              <a:rPr sz="1800" b="1" spc="-19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1B1810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B1810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μ</a:t>
            </a:r>
            <a:r>
              <a:rPr sz="1800" b="1" spc="15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B1810"/>
                </a:solidFill>
                <a:latin typeface="Calibri"/>
                <a:cs typeface="Calibri"/>
              </a:rPr>
              <a:t>τ</a:t>
            </a:r>
            <a:r>
              <a:rPr sz="1800" b="1" spc="10" dirty="0">
                <a:solidFill>
                  <a:srgbClr val="1B1810"/>
                </a:solidFill>
                <a:latin typeface="Calibri"/>
                <a:cs typeface="Calibri"/>
              </a:rPr>
              <a:t>ος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. </a:t>
            </a:r>
            <a:r>
              <a:rPr sz="1800" b="1" spc="-19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1B1810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ω</a:t>
            </a:r>
            <a:r>
              <a:rPr sz="1800" b="1" spc="5" dirty="0">
                <a:solidFill>
                  <a:srgbClr val="1B1810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ίζο</a:t>
            </a:r>
            <a:r>
              <a:rPr sz="1800" b="1" spc="-5" dirty="0">
                <a:solidFill>
                  <a:srgbClr val="1B1810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ε </a:t>
            </a:r>
            <a:r>
              <a:rPr sz="1800" b="1" spc="-204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ό</a:t>
            </a:r>
            <a:r>
              <a:rPr sz="1800" b="1" spc="-15" dirty="0">
                <a:solidFill>
                  <a:srgbClr val="1B1810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ι </a:t>
            </a:r>
            <a:r>
              <a:rPr sz="1800" b="1" spc="-204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sz="1800" b="1" spc="-25" dirty="0">
                <a:solidFill>
                  <a:srgbClr val="1B1810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ό</a:t>
            </a:r>
            <a:r>
              <a:rPr sz="1800" b="1" spc="-5" dirty="0">
                <a:solidFill>
                  <a:srgbClr val="1B1810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α </a:t>
            </a:r>
            <a:r>
              <a:rPr sz="1800" b="1" spc="-204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B1810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ι </a:t>
            </a:r>
            <a:r>
              <a:rPr sz="1800" b="1" spc="-204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1B1810"/>
                </a:solidFill>
                <a:latin typeface="Calibri"/>
                <a:cs typeface="Calibri"/>
              </a:rPr>
              <a:t>σ</a:t>
            </a:r>
            <a:r>
              <a:rPr sz="1800" b="1" spc="10" dirty="0">
                <a:solidFill>
                  <a:srgbClr val="1B1810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B1810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ν </a:t>
            </a:r>
            <a:r>
              <a:rPr sz="1800" b="1" spc="-200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ο </a:t>
            </a:r>
            <a:r>
              <a:rPr sz="1800" b="1" spc="-200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1B1810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κ</a:t>
            </a:r>
            <a:r>
              <a:rPr sz="1800" b="1" spc="10" dirty="0">
                <a:solidFill>
                  <a:srgbClr val="1B1810"/>
                </a:solidFill>
                <a:latin typeface="Calibri"/>
                <a:cs typeface="Calibri"/>
              </a:rPr>
              <a:t>τ</a:t>
            </a:r>
            <a:r>
              <a:rPr sz="1800" b="1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1B1810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ά </a:t>
            </a:r>
            <a:r>
              <a:rPr sz="1800" b="1" spc="25" dirty="0">
                <a:solidFill>
                  <a:srgbClr val="1B1810"/>
                </a:solidFill>
                <a:latin typeface="Calibri"/>
                <a:cs typeface="Calibri"/>
              </a:rPr>
              <a:t>σ</a:t>
            </a:r>
            <a:r>
              <a:rPr sz="1800" b="1" spc="-20" dirty="0">
                <a:solidFill>
                  <a:srgbClr val="1B1810"/>
                </a:solidFill>
                <a:latin typeface="Calibri"/>
                <a:cs typeface="Calibri"/>
              </a:rPr>
              <a:t>χ</a:t>
            </a:r>
            <a:r>
              <a:rPr sz="1800" b="1" spc="-35" dirty="0">
                <a:solidFill>
                  <a:srgbClr val="1B1810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δ</a:t>
            </a:r>
            <a:r>
              <a:rPr sz="1800" b="1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sz="1800" b="1" spc="-35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B1810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1B1810"/>
                </a:solidFill>
                <a:latin typeface="Calibri"/>
                <a:cs typeface="Calibri"/>
              </a:rPr>
              <a:t>έ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η</a:t>
            </a:r>
            <a:r>
              <a:rPr sz="1800" b="1" spc="19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1B1810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1B1810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α </a:t>
            </a:r>
            <a:r>
              <a:rPr sz="1800" b="1" spc="-204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B1810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sz="1800" b="1" spc="180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sz="1800" b="1" spc="50" dirty="0">
                <a:solidFill>
                  <a:srgbClr val="1B1810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B1810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ό</a:t>
            </a:r>
            <a:r>
              <a:rPr sz="1800" b="1" spc="180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η</a:t>
            </a:r>
            <a:r>
              <a:rPr sz="1800" b="1" spc="19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από</a:t>
            </a:r>
            <a:r>
              <a:rPr sz="1800" b="1" spc="-25" dirty="0">
                <a:solidFill>
                  <a:srgbClr val="1B1810"/>
                </a:solidFill>
                <a:latin typeface="Calibri"/>
                <a:cs typeface="Calibri"/>
              </a:rPr>
              <a:t>κ</a:t>
            </a:r>
            <a:r>
              <a:rPr sz="1800" b="1" spc="5" dirty="0">
                <a:solidFill>
                  <a:srgbClr val="1B1810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σης</a:t>
            </a:r>
            <a:r>
              <a:rPr sz="1800" b="1" spc="200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θα</a:t>
            </a:r>
            <a:r>
              <a:rPr sz="1800" b="1" spc="18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B1810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να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sz="1800" b="1" spc="200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B1810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sz="1800" b="1" spc="-30" dirty="0">
                <a:solidFill>
                  <a:srgbClr val="1B1810"/>
                </a:solidFill>
                <a:latin typeface="Calibri"/>
                <a:cs typeface="Calibri"/>
              </a:rPr>
              <a:t>υ</a:t>
            </a:r>
            <a:r>
              <a:rPr sz="1800" b="1" spc="-35" dirty="0">
                <a:solidFill>
                  <a:srgbClr val="1B1810"/>
                </a:solidFill>
                <a:latin typeface="Calibri"/>
                <a:cs typeface="Calibri"/>
              </a:rPr>
              <a:t>λ</a:t>
            </a:r>
            <a:r>
              <a:rPr sz="1800" b="1" spc="15" dirty="0">
                <a:solidFill>
                  <a:srgbClr val="1B1810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χ</a:t>
            </a:r>
            <a:r>
              <a:rPr sz="1800" b="1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sz="1800" b="1" spc="25" dirty="0">
                <a:solidFill>
                  <a:srgbClr val="1B1810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1B1810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ν</a:t>
            </a:r>
            <a:r>
              <a:rPr sz="1800" b="1" spc="17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2</a:t>
            </a:r>
            <a:r>
              <a:rPr sz="1800" b="1" spc="-5" dirty="0">
                <a:solidFill>
                  <a:srgbClr val="1B1810"/>
                </a:solidFill>
                <a:latin typeface="Calibri"/>
                <a:cs typeface="Calibri"/>
              </a:rPr>
              <a:t>0</a:t>
            </a:r>
            <a:r>
              <a:rPr sz="1800" b="1" spc="5" dirty="0">
                <a:solidFill>
                  <a:srgbClr val="1B1810"/>
                </a:solidFill>
                <a:latin typeface="Calibri"/>
                <a:cs typeface="Calibri"/>
              </a:rPr>
              <a:t>%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,</a:t>
            </a:r>
            <a:r>
              <a:rPr sz="1800" b="1" spc="180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sz="1800" b="1" spc="10" dirty="0">
                <a:solidFill>
                  <a:srgbClr val="1B1810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ό</a:t>
            </a:r>
            <a:r>
              <a:rPr sz="1800" b="1" spc="10" dirty="0">
                <a:solidFill>
                  <a:srgbClr val="1B1810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ε 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επ</a:t>
            </a:r>
            <a:r>
              <a:rPr sz="1800" b="1" spc="10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λέ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B1810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1B1810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χ</a:t>
            </a:r>
            <a:r>
              <a:rPr sz="1800" b="1" spc="-15" dirty="0">
                <a:solidFill>
                  <a:srgbClr val="1B1810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1B1810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ά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 έν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B1810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2</a:t>
            </a:r>
            <a:r>
              <a:rPr sz="1800" b="1" spc="-5" dirty="0">
                <a:solidFill>
                  <a:srgbClr val="1B1810"/>
                </a:solidFill>
                <a:latin typeface="Calibri"/>
                <a:cs typeface="Calibri"/>
              </a:rPr>
              <a:t>0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%</a:t>
            </a:r>
            <a:r>
              <a:rPr sz="1800" b="1" spc="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με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B1810"/>
                </a:solidFill>
                <a:latin typeface="Calibri"/>
                <a:cs typeface="Calibri"/>
              </a:rPr>
              <a:t>λ</a:t>
            </a:r>
            <a:r>
              <a:rPr sz="1800" b="1" spc="-5" dirty="0">
                <a:solidFill>
                  <a:srgbClr val="1B1810"/>
                </a:solidFill>
                <a:latin typeface="Calibri"/>
                <a:cs typeface="Calibri"/>
              </a:rPr>
              <a:t>ύ</a:t>
            </a:r>
            <a:r>
              <a:rPr sz="1800" b="1" spc="-15" dirty="0">
                <a:solidFill>
                  <a:srgbClr val="1B1810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B1810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1B1810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B1810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50756" y="422060"/>
            <a:ext cx="28384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4C4C4C"/>
                </a:solidFill>
                <a:latin typeface="Georgia"/>
                <a:cs typeface="Georgia"/>
              </a:rPr>
              <a:t>8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5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4395" rIns="0" bIns="0" rtlCol="0">
            <a:spAutoFit/>
          </a:bodyPr>
          <a:lstStyle/>
          <a:p>
            <a:pPr marL="2012950">
              <a:lnSpc>
                <a:spcPct val="100000"/>
              </a:lnSpc>
            </a:pP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Η</a:t>
            </a:r>
            <a:r>
              <a:rPr b="0" spc="-35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ΜΗ</a:t>
            </a:r>
            <a:r>
              <a:rPr b="0" spc="10" dirty="0">
                <a:solidFill>
                  <a:srgbClr val="1B1810"/>
                </a:solidFill>
                <a:latin typeface="Calibri"/>
                <a:cs typeface="Calibri"/>
              </a:rPr>
              <a:t> </a:t>
            </a:r>
            <a:r>
              <a:rPr b="0" spc="5" dirty="0">
                <a:solidFill>
                  <a:srgbClr val="1B1810"/>
                </a:solidFill>
                <a:latin typeface="Calibri"/>
                <a:cs typeface="Calibri"/>
              </a:rPr>
              <a:t>Α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Π</a:t>
            </a:r>
            <a:r>
              <a:rPr b="0" spc="-10" dirty="0">
                <a:solidFill>
                  <a:srgbClr val="1B1810"/>
                </a:solidFill>
                <a:latin typeface="Calibri"/>
                <a:cs typeface="Calibri"/>
              </a:rPr>
              <a:t>Ο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Κ</a:t>
            </a:r>
            <a:r>
              <a:rPr b="0" spc="-15" dirty="0">
                <a:solidFill>
                  <a:srgbClr val="1B1810"/>
                </a:solidFill>
                <a:latin typeface="Calibri"/>
                <a:cs typeface="Calibri"/>
              </a:rPr>
              <a:t>ΡΙ</a:t>
            </a:r>
            <a:r>
              <a:rPr b="0" spc="5" dirty="0">
                <a:solidFill>
                  <a:srgbClr val="1B1810"/>
                </a:solidFill>
                <a:latin typeface="Calibri"/>
                <a:cs typeface="Calibri"/>
              </a:rPr>
              <a:t>Σ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Η</a:t>
            </a:r>
            <a:r>
              <a:rPr b="0" spc="-10" dirty="0">
                <a:solidFill>
                  <a:srgbClr val="1B1810"/>
                </a:solidFill>
                <a:latin typeface="Calibri"/>
                <a:cs typeface="Calibri"/>
              </a:rPr>
              <a:t> (3</a:t>
            </a:r>
            <a:r>
              <a:rPr b="0" dirty="0">
                <a:solidFill>
                  <a:srgbClr val="1B181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52219" y="1892045"/>
            <a:ext cx="4035425" cy="58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5080" indent="-344805">
              <a:lnSpc>
                <a:spcPct val="120000"/>
              </a:lnSpc>
              <a:tabLst>
                <a:tab pos="314325" algn="l"/>
                <a:tab pos="1591310" algn="l"/>
                <a:tab pos="2569845" algn="l"/>
              </a:tabLst>
            </a:pP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	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θ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	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πα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ξης	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7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ης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ώ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σή</a:t>
            </a:r>
            <a:r>
              <a:rPr sz="1800" b="1" spc="5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ης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21884" y="1892045"/>
            <a:ext cx="5511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(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b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as)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4635" y="1892045"/>
            <a:ext cx="49974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είνα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38619" y="1892045"/>
            <a:ext cx="12585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ό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28507" y="1892045"/>
            <a:ext cx="8540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16059" y="1892045"/>
            <a:ext cx="4718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52219" y="2879598"/>
            <a:ext cx="8339455" cy="1899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5080" indent="-344805">
              <a:lnSpc>
                <a:spcPct val="120000"/>
              </a:lnSpc>
              <a:tabLst>
                <a:tab pos="356870" algn="l"/>
              </a:tabLst>
            </a:pPr>
            <a:r>
              <a:rPr sz="1800" dirty="0">
                <a:solidFill>
                  <a:srgbClr val="151515"/>
                </a:solidFill>
                <a:latin typeface="Calibri"/>
                <a:cs typeface="Calibri"/>
              </a:rPr>
              <a:t>•	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 </a:t>
            </a:r>
            <a:r>
              <a:rPr sz="1800" b="1" spc="-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ξηση </a:t>
            </a:r>
            <a:r>
              <a:rPr sz="1800" b="1" spc="-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 </a:t>
            </a:r>
            <a:r>
              <a:rPr sz="1800" b="1" spc="-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 </a:t>
            </a:r>
            <a:r>
              <a:rPr sz="1800" b="1" spc="-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</a:t>
            </a:r>
            <a:r>
              <a:rPr sz="1800" b="1" spc="-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</a:t>
            </a:r>
            <a:r>
              <a:rPr sz="1800" b="1" spc="-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τι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ω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ζ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αφ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ύ 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ί 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πο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 </a:t>
            </a:r>
            <a:r>
              <a:rPr sz="1800" b="1" spc="-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</a:t>
            </a:r>
            <a:r>
              <a:rPr sz="1800" b="1" spc="-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απα</a:t>
            </a:r>
            <a:r>
              <a:rPr sz="1800" b="1" spc="35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 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πο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έ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ιμέν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800" b="1" spc="-45" dirty="0">
                <a:solidFill>
                  <a:srgbClr val="151515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25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356870" marR="5080" indent="-344805">
              <a:lnSpc>
                <a:spcPct val="120000"/>
              </a:lnSpc>
              <a:tabLst>
                <a:tab pos="356870" algn="l"/>
                <a:tab pos="1012190" algn="l"/>
                <a:tab pos="2014855" algn="l"/>
                <a:tab pos="2435225" algn="l"/>
                <a:tab pos="3813175" algn="l"/>
                <a:tab pos="4291965" algn="l"/>
                <a:tab pos="4712335" algn="l"/>
                <a:tab pos="6075045" algn="l"/>
                <a:tab pos="6864350" algn="l"/>
                <a:tab pos="7357745" algn="l"/>
                <a:tab pos="8019415" algn="l"/>
              </a:tabLst>
            </a:pPr>
            <a:r>
              <a:rPr sz="1800" dirty="0">
                <a:solidFill>
                  <a:srgbClr val="151515"/>
                </a:solidFill>
                <a:latin typeface="Calibri"/>
                <a:cs typeface="Calibri"/>
              </a:rPr>
              <a:t>•	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	δ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ο	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	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απομον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ώσ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	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	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α	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ανα</a:t>
            </a:r>
            <a:r>
              <a:rPr sz="1800" b="1" spc="-25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spc="-5" dirty="0">
                <a:solidFill>
                  <a:srgbClr val="151515"/>
                </a:solidFill>
                <a:latin typeface="Calibri"/>
                <a:cs typeface="Calibri"/>
              </a:rPr>
              <a:t>ύ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ψε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	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151515"/>
                </a:solidFill>
                <a:latin typeface="Calibri"/>
                <a:cs typeface="Calibri"/>
              </a:rPr>
              <a:t>ν</a:t>
            </a:r>
            <a:r>
              <a:rPr sz="1800" b="1" spc="10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ς	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ν	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-20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γή	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ης 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ο</a:t>
            </a:r>
            <a:r>
              <a:rPr sz="1800" b="1" spc="-50" dirty="0">
                <a:solidFill>
                  <a:srgbClr val="151515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151515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ά</a:t>
            </a:r>
            <a:r>
              <a:rPr sz="1800" b="1" spc="-1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ψ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η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35" dirty="0">
                <a:solidFill>
                  <a:srgbClr val="151515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spc="5" dirty="0">
                <a:solidFill>
                  <a:srgbClr val="151515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151515"/>
                </a:solidFill>
                <a:latin typeface="Calibri"/>
                <a:cs typeface="Calibri"/>
              </a:rPr>
              <a:t>Σ</a:t>
            </a:r>
            <a:r>
              <a:rPr sz="1800" b="1" dirty="0">
                <a:solidFill>
                  <a:srgbClr val="151515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229994" y="4803902"/>
          <a:ext cx="8380730" cy="1343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605"/>
                <a:gridCol w="5747232"/>
                <a:gridCol w="1874596"/>
                <a:gridCol w="463169"/>
              </a:tblGrid>
              <a:tr h="34239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1.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tabLst>
                          <a:tab pos="1031240" algn="l"/>
                          <a:tab pos="2524760" algn="l"/>
                          <a:tab pos="2981960" algn="l"/>
                          <a:tab pos="3338829" algn="l"/>
                          <a:tab pos="3990975" algn="l"/>
                          <a:tab pos="4612640" algn="l"/>
                          <a:tab pos="5295265" algn="l"/>
                        </a:tabLst>
                      </a:pPr>
                      <a:r>
                        <a:rPr sz="1800" b="1" spc="-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b="1" spc="-5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b="1" spc="3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b="1" spc="-3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b="1" spc="-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γή	</a:t>
                      </a:r>
                      <a:r>
                        <a:rPr sz="1800" b="1" spc="-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b="1" spc="-1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b="1" spc="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b="1" spc="-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οφο</a:t>
                      </a:r>
                      <a:r>
                        <a:rPr sz="1800" b="1" spc="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b="1" spc="-1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ών	γ</a:t>
                      </a:r>
                      <a:r>
                        <a:rPr sz="1800" b="1" spc="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α	</a:t>
                      </a:r>
                      <a:r>
                        <a:rPr sz="1800" b="1" spc="-3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ο	</a:t>
                      </a:r>
                      <a:r>
                        <a:rPr sz="1800" b="1" spc="-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ποιο</a:t>
                      </a: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ι	</a:t>
                      </a:r>
                      <a:r>
                        <a:rPr sz="1800" b="1" spc="-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είνα</a:t>
                      </a: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ι	</a:t>
                      </a:r>
                      <a:r>
                        <a:rPr sz="1800" b="1" spc="-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b="1" spc="1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b="1" spc="-3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b="1" spc="-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ί	</a:t>
                      </a:r>
                      <a:r>
                        <a:rPr sz="1800" b="1" spc="-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πο</a:t>
                      </a: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υ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tabLst>
                          <a:tab pos="1465580" algn="l"/>
                        </a:tabLst>
                      </a:pP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b="1" spc="-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υ</a:t>
                      </a:r>
                      <a:r>
                        <a:rPr sz="1800" b="1" spc="2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b="1" spc="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b="1" spc="-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μα</a:t>
                      </a:r>
                      <a:r>
                        <a:rPr sz="1800" b="1" spc="-1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b="1" spc="-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b="1" spc="-5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ά	δ</a:t>
                      </a:r>
                      <a:r>
                        <a:rPr sz="1800" b="1" spc="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ν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b="1" spc="-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29183"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b="1" spc="-3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b="1" spc="-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b="1" spc="1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b="1" spc="-3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b="1" spc="-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b="1" spc="-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ύ</a:t>
                      </a:r>
                      <a:r>
                        <a:rPr sz="1800" b="1" spc="-1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2918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2.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b="1" spc="-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ύ</a:t>
                      </a: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b="1" spc="-2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b="1" spc="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b="1" spc="-1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ση</a:t>
                      </a:r>
                      <a:r>
                        <a:rPr sz="1800" b="1" spc="-2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b="1" spc="1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b="1" spc="1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δ</a:t>
                      </a:r>
                      <a:r>
                        <a:rPr sz="1800" b="1" spc="-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b="1" spc="-3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b="1" spc="-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b="1" spc="-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b="1" spc="-3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το</a:t>
                      </a:r>
                      <a:r>
                        <a:rPr sz="1800" b="1" spc="-1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η</a:t>
                      </a:r>
                      <a:r>
                        <a:rPr sz="1800" b="1" spc="-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b="1" spc="-1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b="1" spc="-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b="1" spc="-5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ό</a:t>
                      </a:r>
                      <a:r>
                        <a:rPr sz="1800" b="1" spc="7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π</a:t>
                      </a:r>
                      <a:r>
                        <a:rPr sz="1800" b="1" spc="-3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λ</a:t>
                      </a:r>
                      <a:r>
                        <a:rPr sz="1800" b="1" spc="-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αί</a:t>
                      </a: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b="1" spc="-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b="1" spc="-1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ο</a:t>
                      </a: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4239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3.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b="1" spc="-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ύ</a:t>
                      </a: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γ</a:t>
                      </a:r>
                      <a:r>
                        <a:rPr sz="1800" b="1" spc="-2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b="1" spc="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ρ</a:t>
                      </a:r>
                      <a:r>
                        <a:rPr sz="1800" b="1" spc="-1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ση</a:t>
                      </a:r>
                      <a:r>
                        <a:rPr sz="1800" b="1" spc="-2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ε</a:t>
                      </a:r>
                      <a:r>
                        <a:rPr sz="1800" b="1" spc="1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b="1" spc="1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επί</a:t>
                      </a: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ση</a:t>
                      </a:r>
                      <a:r>
                        <a:rPr sz="1800" b="1" spc="-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μ</a:t>
                      </a: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b="1" spc="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2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b="1" spc="-3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b="1" spc="-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α</a:t>
                      </a:r>
                      <a:r>
                        <a:rPr sz="1800" b="1" spc="-1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b="1" spc="-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b="1" spc="2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σ</a:t>
                      </a:r>
                      <a:r>
                        <a:rPr sz="1800" b="1" spc="-1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τ</a:t>
                      </a:r>
                      <a:r>
                        <a:rPr sz="1800" b="1" spc="-1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ι</a:t>
                      </a:r>
                      <a:r>
                        <a:rPr sz="1800" b="1" spc="-50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κ</a:t>
                      </a:r>
                      <a:r>
                        <a:rPr sz="1800" b="1" spc="-15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ά</a:t>
                      </a:r>
                      <a:r>
                        <a:rPr sz="1800" b="1" dirty="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44659" y="422060"/>
            <a:ext cx="2921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4C4C4C"/>
                </a:solidFill>
                <a:latin typeface="Georgia"/>
                <a:cs typeface="Georgia"/>
              </a:rPr>
              <a:t>8</a:t>
            </a:r>
            <a:r>
              <a:rPr sz="1800" dirty="0">
                <a:solidFill>
                  <a:srgbClr val="4C4C4C"/>
                </a:solidFill>
                <a:latin typeface="Georgia"/>
                <a:cs typeface="Georgia"/>
              </a:rPr>
              <a:t>6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31866" y="3503421"/>
            <a:ext cx="484695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Πε</a:t>
            </a:r>
            <a:r>
              <a:rPr sz="5400" b="1" spc="-1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5400" b="1" spc="-10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5400" b="1" spc="-50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5400" b="1" spc="-1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5400" b="1" spc="-10" dirty="0">
                <a:solidFill>
                  <a:srgbClr val="20212A"/>
                </a:solidFill>
                <a:latin typeface="Calibri"/>
                <a:cs typeface="Calibri"/>
              </a:rPr>
              <a:t>φι</a:t>
            </a: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κή</a:t>
            </a:r>
            <a:r>
              <a:rPr sz="5400" b="1" spc="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5400" b="1" spc="-17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4444" y="4533646"/>
            <a:ext cx="633793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5400" b="1" spc="-5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5400" b="1" spc="-25" dirty="0">
                <a:solidFill>
                  <a:srgbClr val="20212A"/>
                </a:solidFill>
                <a:latin typeface="Calibri"/>
                <a:cs typeface="Calibri"/>
              </a:rPr>
              <a:t>αγ</a:t>
            </a:r>
            <a:r>
              <a:rPr sz="5400" b="1" spc="-15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54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κή</a:t>
            </a:r>
            <a:r>
              <a:rPr sz="5400" b="1" spc="-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5400" b="1" spc="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5400" b="1" spc="-5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5400" b="1" spc="-10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5400" b="1" spc="8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5400" b="1" spc="-10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5400" b="1" dirty="0">
                <a:solidFill>
                  <a:srgbClr val="20212A"/>
                </a:solidFill>
                <a:latin typeface="Calibri"/>
                <a:cs typeface="Calibri"/>
              </a:rPr>
              <a:t>κή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53716" y="979169"/>
            <a:ext cx="566293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Π</a:t>
            </a:r>
            <a:r>
              <a:rPr sz="2800" b="1" spc="5" dirty="0">
                <a:latin typeface="Calibri"/>
                <a:cs typeface="Calibri"/>
              </a:rPr>
              <a:t>ε</a:t>
            </a:r>
            <a:r>
              <a:rPr sz="2800" b="1" dirty="0">
                <a:latin typeface="Calibri"/>
                <a:cs typeface="Calibri"/>
              </a:rPr>
              <a:t>ρ</a:t>
            </a:r>
            <a:r>
              <a:rPr sz="2800" b="1" spc="-60" dirty="0">
                <a:latin typeface="Calibri"/>
                <a:cs typeface="Calibri"/>
              </a:rPr>
              <a:t>ι</a:t>
            </a:r>
            <a:r>
              <a:rPr sz="2800" b="1" spc="-15" dirty="0">
                <a:latin typeface="Calibri"/>
                <a:cs typeface="Calibri"/>
              </a:rPr>
              <a:t>γ</a:t>
            </a:r>
            <a:r>
              <a:rPr sz="2800" b="1" dirty="0">
                <a:latin typeface="Calibri"/>
                <a:cs typeface="Calibri"/>
              </a:rPr>
              <a:t>ρ</a:t>
            </a:r>
            <a:r>
              <a:rPr sz="2800" b="1" spc="-5" dirty="0">
                <a:latin typeface="Calibri"/>
                <a:cs typeface="Calibri"/>
              </a:rPr>
              <a:t>α</a:t>
            </a:r>
            <a:r>
              <a:rPr sz="2800" b="1" dirty="0">
                <a:latin typeface="Calibri"/>
                <a:cs typeface="Calibri"/>
              </a:rPr>
              <a:t>φ</a:t>
            </a:r>
            <a:r>
              <a:rPr sz="2800" b="1" spc="-10" dirty="0">
                <a:latin typeface="Calibri"/>
                <a:cs typeface="Calibri"/>
              </a:rPr>
              <a:t>ι</a:t>
            </a:r>
            <a:r>
              <a:rPr sz="2800" b="1" spc="-5" dirty="0">
                <a:latin typeface="Calibri"/>
                <a:cs typeface="Calibri"/>
              </a:rPr>
              <a:t>κ</a:t>
            </a:r>
            <a:r>
              <a:rPr sz="2800" b="1" dirty="0">
                <a:latin typeface="Calibri"/>
                <a:cs typeface="Calibri"/>
              </a:rPr>
              <a:t>ή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&amp; Ε</a:t>
            </a:r>
            <a:r>
              <a:rPr sz="2800" b="1" spc="-20" dirty="0">
                <a:latin typeface="Calibri"/>
                <a:cs typeface="Calibri"/>
              </a:rPr>
              <a:t>π</a:t>
            </a:r>
            <a:r>
              <a:rPr sz="2800" b="1" spc="-30" dirty="0">
                <a:latin typeface="Calibri"/>
                <a:cs typeface="Calibri"/>
              </a:rPr>
              <a:t>α</a:t>
            </a:r>
            <a:r>
              <a:rPr sz="2800" b="1" spc="5" dirty="0">
                <a:latin typeface="Calibri"/>
                <a:cs typeface="Calibri"/>
              </a:rPr>
              <a:t>γ</a:t>
            </a:r>
            <a:r>
              <a:rPr sz="2800" b="1" spc="-25" dirty="0">
                <a:latin typeface="Calibri"/>
                <a:cs typeface="Calibri"/>
              </a:rPr>
              <a:t>ω</a:t>
            </a:r>
            <a:r>
              <a:rPr sz="2800" b="1" spc="5" dirty="0">
                <a:latin typeface="Calibri"/>
                <a:cs typeface="Calibri"/>
              </a:rPr>
              <a:t>γ</a:t>
            </a:r>
            <a:r>
              <a:rPr sz="2800" b="1" spc="-10" dirty="0">
                <a:latin typeface="Calibri"/>
                <a:cs typeface="Calibri"/>
              </a:rPr>
              <a:t>ι</a:t>
            </a:r>
            <a:r>
              <a:rPr sz="2800" b="1" spc="-5" dirty="0">
                <a:latin typeface="Calibri"/>
                <a:cs typeface="Calibri"/>
              </a:rPr>
              <a:t>κ</a:t>
            </a:r>
            <a:r>
              <a:rPr sz="2800" b="1" dirty="0">
                <a:latin typeface="Calibri"/>
                <a:cs typeface="Calibri"/>
              </a:rPr>
              <a:t>ή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Σ</a:t>
            </a:r>
            <a:r>
              <a:rPr sz="2800" b="1" spc="-25" dirty="0">
                <a:latin typeface="Calibri"/>
                <a:cs typeface="Calibri"/>
              </a:rPr>
              <a:t>τ</a:t>
            </a:r>
            <a:r>
              <a:rPr sz="2800" b="1" spc="-5" dirty="0">
                <a:latin typeface="Calibri"/>
                <a:cs typeface="Calibri"/>
              </a:rPr>
              <a:t>α</a:t>
            </a:r>
            <a:r>
              <a:rPr sz="2800" b="1" dirty="0">
                <a:latin typeface="Calibri"/>
                <a:cs typeface="Calibri"/>
              </a:rPr>
              <a:t>τ</a:t>
            </a:r>
            <a:r>
              <a:rPr sz="2800" b="1" spc="-10" dirty="0">
                <a:latin typeface="Calibri"/>
                <a:cs typeface="Calibri"/>
              </a:rPr>
              <a:t>ι</a:t>
            </a:r>
            <a:r>
              <a:rPr sz="2800" b="1" spc="30" dirty="0">
                <a:latin typeface="Calibri"/>
                <a:cs typeface="Calibri"/>
              </a:rPr>
              <a:t>σ</a:t>
            </a:r>
            <a:r>
              <a:rPr sz="2800" b="1" dirty="0">
                <a:latin typeface="Calibri"/>
                <a:cs typeface="Calibri"/>
              </a:rPr>
              <a:t>τ</a:t>
            </a:r>
            <a:r>
              <a:rPr sz="2800" b="1" spc="-10" dirty="0">
                <a:latin typeface="Calibri"/>
                <a:cs typeface="Calibri"/>
              </a:rPr>
              <a:t>ι</a:t>
            </a:r>
            <a:r>
              <a:rPr sz="2800" b="1" spc="-5" dirty="0">
                <a:latin typeface="Calibri"/>
                <a:cs typeface="Calibri"/>
              </a:rPr>
              <a:t>κ</a:t>
            </a:r>
            <a:r>
              <a:rPr sz="2800" b="1" dirty="0">
                <a:latin typeface="Calibri"/>
                <a:cs typeface="Calibri"/>
              </a:rPr>
              <a:t>ή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2219" y="1876881"/>
            <a:ext cx="8126730" cy="288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7620" indent="-457200" algn="just">
              <a:lnSpc>
                <a:spcPct val="125000"/>
              </a:lnSpc>
            </a:pPr>
            <a:r>
              <a:rPr sz="2000" spc="-20" dirty="0">
                <a:solidFill>
                  <a:srgbClr val="20212A"/>
                </a:solidFill>
                <a:latin typeface="Wingdings"/>
                <a:cs typeface="Wingdings"/>
              </a:rPr>
              <a:t></a:t>
            </a:r>
            <a:r>
              <a:rPr sz="2000" spc="30" dirty="0">
                <a:solidFill>
                  <a:srgbClr val="20212A"/>
                </a:solidFill>
                <a:latin typeface="Wingdings"/>
                <a:cs typeface="Wingdings"/>
              </a:rPr>
              <a:t> 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spc="1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Πε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spc="-3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spc="-35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αφ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κή</a:t>
            </a:r>
            <a:r>
              <a:rPr sz="2000" spc="1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τατ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spc="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κή</a:t>
            </a:r>
            <a:r>
              <a:rPr sz="2000" spc="1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200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spc="-3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οι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spc="-3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2000" spc="1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5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ως</a:t>
            </a:r>
            <a:r>
              <a:rPr sz="2000" spc="1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spc="1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spc="1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γα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ώ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με,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dirty="0">
                <a:solidFill>
                  <a:srgbClr val="20212A"/>
                </a:solidFill>
                <a:latin typeface="Calibri"/>
                <a:cs typeface="Calibri"/>
              </a:rPr>
              <a:t>  </a:t>
            </a:r>
            <a:r>
              <a:rPr sz="2000" spc="-2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πε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spc="-3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spc="-35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άψ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2000" dirty="0">
                <a:solidFill>
                  <a:srgbClr val="20212A"/>
                </a:solidFill>
                <a:latin typeface="Calibri"/>
                <a:cs typeface="Calibri"/>
              </a:rPr>
              <a:t>  </a:t>
            </a:r>
            <a:r>
              <a:rPr sz="2000" spc="-204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8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2000" dirty="0">
                <a:solidFill>
                  <a:srgbClr val="20212A"/>
                </a:solidFill>
                <a:latin typeface="Calibri"/>
                <a:cs typeface="Calibri"/>
              </a:rPr>
              <a:t>  </a:t>
            </a:r>
            <a:r>
              <a:rPr sz="2000" spc="-2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dirty="0">
                <a:solidFill>
                  <a:srgbClr val="20212A"/>
                </a:solidFill>
                <a:latin typeface="Calibri"/>
                <a:cs typeface="Calibri"/>
              </a:rPr>
              <a:t>  </a:t>
            </a:r>
            <a:r>
              <a:rPr sz="2000" spc="-2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spc="-4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οιή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2000" dirty="0">
                <a:solidFill>
                  <a:srgbClr val="20212A"/>
                </a:solidFill>
                <a:latin typeface="Calibri"/>
                <a:cs typeface="Calibri"/>
              </a:rPr>
              <a:t>  </a:t>
            </a:r>
            <a:r>
              <a:rPr sz="2000" spc="-2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τα</a:t>
            </a:r>
            <a:r>
              <a:rPr sz="2000" dirty="0">
                <a:solidFill>
                  <a:srgbClr val="20212A"/>
                </a:solidFill>
                <a:latin typeface="Calibri"/>
                <a:cs typeface="Calibri"/>
              </a:rPr>
              <a:t>  </a:t>
            </a:r>
            <a:r>
              <a:rPr sz="2000" spc="-2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2000" spc="-3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spc="-25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ομέ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dirty="0">
                <a:solidFill>
                  <a:srgbClr val="20212A"/>
                </a:solidFill>
                <a:latin typeface="Calibri"/>
                <a:cs typeface="Calibri"/>
              </a:rPr>
              <a:t>  </a:t>
            </a:r>
            <a:r>
              <a:rPr sz="2000" spc="-18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dirty="0">
                <a:solidFill>
                  <a:srgbClr val="20212A"/>
                </a:solidFill>
                <a:latin typeface="Calibri"/>
                <a:cs typeface="Calibri"/>
              </a:rPr>
              <a:t>  </a:t>
            </a:r>
            <a:r>
              <a:rPr sz="2000" spc="-204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2000" spc="-45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spc="-6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λλ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2000" spc="-40" dirty="0">
                <a:solidFill>
                  <a:srgbClr val="20212A"/>
                </a:solidFill>
                <a:latin typeface="Calibri"/>
                <a:cs typeface="Calibri"/>
              </a:rPr>
              <a:t>ξ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ει.</a:t>
            </a:r>
            <a:endParaRPr sz="2000">
              <a:latin typeface="Calibri"/>
              <a:cs typeface="Calibri"/>
            </a:endParaRPr>
          </a:p>
          <a:p>
            <a:pPr marL="469900" marR="5080" indent="-457200" algn="just">
              <a:lnSpc>
                <a:spcPct val="125000"/>
              </a:lnSpc>
              <a:spcBef>
                <a:spcPts val="1200"/>
              </a:spcBef>
            </a:pPr>
            <a:r>
              <a:rPr sz="2000" spc="-20" dirty="0">
                <a:solidFill>
                  <a:srgbClr val="20212A"/>
                </a:solidFill>
                <a:latin typeface="Wingdings"/>
                <a:cs typeface="Wingdings"/>
              </a:rPr>
              <a:t></a:t>
            </a:r>
            <a:r>
              <a:rPr sz="2000" spc="30" dirty="0">
                <a:solidFill>
                  <a:srgbClr val="20212A"/>
                </a:solidFill>
                <a:latin typeface="Wingdings"/>
                <a:cs typeface="Wingdings"/>
              </a:rPr>
              <a:t> 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204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spc="-3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αγω</a:t>
            </a:r>
            <a:r>
              <a:rPr sz="2000" spc="-35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κή</a:t>
            </a:r>
            <a:r>
              <a:rPr sz="20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2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τατ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spc="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κή</a:t>
            </a:r>
            <a:r>
              <a:rPr sz="20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2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χρ</a:t>
            </a:r>
            <a:r>
              <a:rPr sz="2000" spc="-3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spc="-3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οι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spc="-3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20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2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5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ως</a:t>
            </a:r>
            <a:r>
              <a:rPr sz="20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2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2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2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spc="-4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20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2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το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 επόμε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9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:</a:t>
            </a:r>
            <a:r>
              <a:rPr sz="20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7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7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γε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spc="-3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εύ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με,</a:t>
            </a:r>
            <a:r>
              <a:rPr sz="20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8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ως</a:t>
            </a:r>
            <a:r>
              <a:rPr sz="20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7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8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20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7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έψ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με,</a:t>
            </a:r>
            <a:r>
              <a:rPr sz="20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8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από</a:t>
            </a:r>
            <a:r>
              <a:rPr sz="20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8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spc="-3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γμ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spc="-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μας</a:t>
            </a:r>
            <a:r>
              <a:rPr sz="20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spc="-4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ον</a:t>
            </a:r>
            <a:r>
              <a:rPr sz="2000" spc="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spc="-3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2000" spc="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ευ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ας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...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000" spc="-20" dirty="0">
                <a:solidFill>
                  <a:srgbClr val="20212A"/>
                </a:solidFill>
                <a:latin typeface="Wingdings"/>
                <a:cs typeface="Wingdings"/>
              </a:rPr>
              <a:t></a:t>
            </a:r>
            <a:r>
              <a:rPr sz="2000" spc="30" dirty="0">
                <a:solidFill>
                  <a:srgbClr val="20212A"/>
                </a:solidFill>
                <a:latin typeface="Wingdings"/>
                <a:cs typeface="Wingdings"/>
              </a:rPr>
              <a:t> 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άτ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2000" spc="-45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2000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2000" spc="-25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ει</a:t>
            </a:r>
            <a:r>
              <a:rPr sz="2000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ως</a:t>
            </a:r>
            <a:r>
              <a:rPr sz="20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«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2000" spc="-4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κή</a:t>
            </a:r>
            <a:r>
              <a:rPr sz="2000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έγ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οι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α»</a:t>
            </a:r>
            <a:r>
              <a:rPr sz="2000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20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20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spc="-10" dirty="0">
                <a:solidFill>
                  <a:srgbClr val="20212A"/>
                </a:solidFill>
                <a:latin typeface="Calibri"/>
                <a:cs typeface="Calibri"/>
              </a:rPr>
              <a:t>ευ</a:t>
            </a:r>
            <a:r>
              <a:rPr sz="2000" spc="-2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spc="-15" dirty="0">
                <a:solidFill>
                  <a:srgbClr val="20212A"/>
                </a:solidFill>
                <a:latin typeface="Calibri"/>
                <a:cs typeface="Calibri"/>
              </a:rPr>
              <a:t>ας</a:t>
            </a:r>
            <a:r>
              <a:rPr sz="2000" spc="-5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96132" y="1211325"/>
            <a:ext cx="3578860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800" b="1" spc="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28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ρα</a:t>
            </a:r>
            <a:r>
              <a:rPr sz="2800" b="1" spc="-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8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800" b="1" spc="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8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800" b="1" spc="-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800" b="1" spc="5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2800" b="1" spc="-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spc="-3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2800" b="1" spc="5" dirty="0">
                <a:solidFill>
                  <a:srgbClr val="20212A"/>
                </a:solidFill>
                <a:latin typeface="Calibri"/>
                <a:cs typeface="Calibri"/>
              </a:rPr>
              <a:t>ση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2219" y="1779777"/>
            <a:ext cx="2844800" cy="1393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2000" b="1" spc="-5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ός</a:t>
            </a:r>
            <a:r>
              <a:rPr sz="2000" b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ος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(M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12700" marR="62230">
              <a:lnSpc>
                <a:spcPct val="185000"/>
              </a:lnSpc>
            </a:pP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ος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(M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ed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i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)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ρα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τιμ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(Mo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de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2219" y="3458717"/>
            <a:ext cx="6061075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5000"/>
              </a:lnSpc>
              <a:tabLst>
                <a:tab pos="1463040" algn="l"/>
                <a:tab pos="2243455" algn="l"/>
                <a:tab pos="3096895" algn="l"/>
                <a:tab pos="3904615" algn="l"/>
                <a:tab pos="4285615" algn="l"/>
                <a:tab pos="5492750" algn="l"/>
              </a:tabLst>
            </a:pP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2000" b="1" spc="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2000" b="1" spc="-5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ός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ος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(μ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ος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ος):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οι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ων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ομ</a:t>
            </a:r>
            <a:r>
              <a:rPr sz="2000" b="1" spc="-4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ας,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ρεμέ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νο</a:t>
            </a:r>
            <a:r>
              <a:rPr sz="2000" b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ον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αρ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20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ών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ων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τιμώ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ν.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76819" y="3458717"/>
            <a:ext cx="180213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58165" algn="l"/>
                <a:tab pos="1320165" algn="l"/>
              </a:tabLst>
            </a:pP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ων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ών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μι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ας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52219" y="4434078"/>
            <a:ext cx="3741420" cy="842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525">
              <a:lnSpc>
                <a:spcPct val="100000"/>
              </a:lnSpc>
            </a:pP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ή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20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σθ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ος</a:t>
            </a:r>
            <a:r>
              <a:rPr sz="2000" b="1" spc="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ρα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ες</a:t>
            </a:r>
            <a:r>
              <a:rPr sz="20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τιμ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66088" y="4353052"/>
            <a:ext cx="399288" cy="505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9635" rIns="0" bIns="0" rtlCol="0">
            <a:spAutoFit/>
          </a:bodyPr>
          <a:lstStyle/>
          <a:p>
            <a:pPr marL="1442720">
              <a:lnSpc>
                <a:spcPct val="100000"/>
              </a:lnSpc>
            </a:pPr>
            <a:r>
              <a:rPr spc="-10" dirty="0"/>
              <a:t>Μ</a:t>
            </a:r>
            <a:r>
              <a:rPr spc="5" dirty="0"/>
              <a:t>έ</a:t>
            </a:r>
            <a:r>
              <a:rPr spc="-25" dirty="0"/>
              <a:t>τ</a:t>
            </a:r>
            <a:r>
              <a:rPr dirty="0"/>
              <a:t>ρα</a:t>
            </a:r>
            <a:r>
              <a:rPr spc="-35" dirty="0"/>
              <a:t> </a:t>
            </a:r>
            <a:r>
              <a:rPr dirty="0"/>
              <a:t>Κ</a:t>
            </a:r>
            <a:r>
              <a:rPr spc="5" dirty="0"/>
              <a:t>ε</a:t>
            </a:r>
            <a:r>
              <a:rPr spc="15" dirty="0"/>
              <a:t>ν</a:t>
            </a:r>
            <a:r>
              <a:rPr spc="-25" dirty="0"/>
              <a:t>τ</a:t>
            </a:r>
            <a:r>
              <a:rPr dirty="0"/>
              <a:t>ρ</a:t>
            </a:r>
            <a:r>
              <a:rPr spc="-10" dirty="0"/>
              <a:t>ι</a:t>
            </a:r>
            <a:r>
              <a:rPr spc="-5" dirty="0"/>
              <a:t>κ</a:t>
            </a:r>
            <a:r>
              <a:rPr spc="5" dirty="0"/>
              <a:t>ή</a:t>
            </a:r>
            <a:r>
              <a:rPr dirty="0"/>
              <a:t>ς</a:t>
            </a:r>
            <a:r>
              <a:rPr spc="-25" dirty="0"/>
              <a:t> </a:t>
            </a:r>
            <a:r>
              <a:rPr dirty="0"/>
              <a:t>Τ</a:t>
            </a:r>
            <a:r>
              <a:rPr spc="-30" dirty="0"/>
              <a:t>ά</a:t>
            </a:r>
            <a:r>
              <a:rPr spc="5" dirty="0"/>
              <a:t>ση</a:t>
            </a:r>
            <a:r>
              <a:rPr dirty="0"/>
              <a:t>ς</a:t>
            </a:r>
            <a:r>
              <a:rPr spc="-25" dirty="0"/>
              <a:t> </a:t>
            </a:r>
            <a:r>
              <a:rPr spc="-15" dirty="0"/>
              <a:t>(</a:t>
            </a:r>
            <a:r>
              <a:rPr spc="-10" dirty="0"/>
              <a:t>2</a:t>
            </a:r>
            <a:r>
              <a:rPr dirty="0"/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52219" y="1200150"/>
            <a:ext cx="8126730" cy="2259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85">
              <a:lnSpc>
                <a:spcPct val="75000"/>
              </a:lnSpc>
            </a:pP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ος:</a:t>
            </a:r>
            <a:r>
              <a:rPr sz="2000" b="1" spc="1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8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1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1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ση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10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από</a:t>
            </a:r>
            <a:r>
              <a:rPr sz="2000" b="1" spc="1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να</a:t>
            </a:r>
            <a:r>
              <a:rPr sz="2000" b="1" spc="1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ετ</a:t>
            </a:r>
            <a:r>
              <a:rPr sz="2000" b="1" spc="1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τιμώ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ν.</a:t>
            </a:r>
            <a:r>
              <a:rPr sz="2000" b="1" spc="1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8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έρ</a:t>
            </a:r>
            <a:r>
              <a:rPr sz="2000" b="1" spc="15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έν</a:t>
            </a:r>
            <a:r>
              <a:rPr sz="2000" b="1" spc="1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1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ο 5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0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%</a:t>
            </a:r>
            <a:r>
              <a:rPr sz="20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ων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τιμώ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ν.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75000"/>
              </a:lnSpc>
              <a:spcBef>
                <a:spcPts val="1200"/>
              </a:spcBef>
            </a:pP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7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20212A"/>
                </a:solidFill>
                <a:latin typeface="Calibri"/>
                <a:cs typeface="Calibri"/>
              </a:rPr>
              <a:t>ζ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γός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8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o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8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αρ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ός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7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ων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7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τιμώ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ότ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ος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ος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8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ων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7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ίω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τιμώ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ν.</a:t>
            </a:r>
            <a:endParaRPr sz="2000">
              <a:latin typeface="Calibri"/>
              <a:cs typeface="Calibri"/>
            </a:endParaRPr>
          </a:p>
          <a:p>
            <a:pPr marL="12700" marR="85725" algn="just">
              <a:lnSpc>
                <a:spcPct val="125000"/>
              </a:lnSpc>
            </a:pP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οτιμ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2000" b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αν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-4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άρ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ρα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ες</a:t>
            </a:r>
            <a:r>
              <a:rPr sz="20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τιμ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ές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εν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επ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2000" b="1" spc="-40" dirty="0">
                <a:solidFill>
                  <a:srgbClr val="20212A"/>
                </a:solidFill>
                <a:latin typeface="Calibri"/>
                <a:cs typeface="Calibri"/>
              </a:rPr>
              <a:t>ζ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2000" b="1" spc="7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από</a:t>
            </a:r>
            <a:r>
              <a:rPr sz="2000" b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υτ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. (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2000" b="1" spc="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ο </a:t>
            </a:r>
            <a:r>
              <a:rPr sz="2000" b="1" i="1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i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2000" b="1" i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i="1" spc="-10" dirty="0">
                <a:solidFill>
                  <a:srgbClr val="20212A"/>
                </a:solidFill>
                <a:latin typeface="Calibri"/>
                <a:cs typeface="Calibri"/>
              </a:rPr>
              <a:t>ες</a:t>
            </a:r>
            <a:r>
              <a:rPr sz="2000" b="1" i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περ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ώ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20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20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τιμ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ές</a:t>
            </a:r>
            <a:r>
              <a:rPr sz="20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ων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περ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ώ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εω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)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Μ,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M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d</a:t>
            </a:r>
            <a:r>
              <a:rPr sz="20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Mdn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2219" y="3988308"/>
            <a:ext cx="341376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5470" algn="l"/>
                <a:tab pos="944880" algn="l"/>
                <a:tab pos="1164590" algn="l"/>
                <a:tab pos="1740535" algn="l"/>
                <a:tab pos="2099945" algn="l"/>
                <a:tab pos="2459990" algn="l"/>
                <a:tab pos="2819400" algn="l"/>
                <a:tab pos="3179445" algn="l"/>
              </a:tabLst>
            </a:pPr>
            <a:r>
              <a:rPr sz="1400" spc="-10" dirty="0">
                <a:latin typeface="Calibri"/>
                <a:cs typeface="Calibri"/>
              </a:rPr>
              <a:t>5  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5,</a:t>
            </a:r>
            <a:r>
              <a:rPr sz="1400" spc="-10" dirty="0">
                <a:latin typeface="Calibri"/>
                <a:cs typeface="Calibri"/>
              </a:rPr>
              <a:t>5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20" dirty="0">
                <a:latin typeface="Calibri"/>
                <a:cs typeface="Calibri"/>
              </a:rPr>
              <a:t>5,</a:t>
            </a:r>
            <a:r>
              <a:rPr sz="1400" spc="-10" dirty="0">
                <a:latin typeface="Calibri"/>
                <a:cs typeface="Calibri"/>
              </a:rPr>
              <a:t>5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10" dirty="0">
                <a:latin typeface="Calibri"/>
                <a:cs typeface="Calibri"/>
              </a:rPr>
              <a:t>6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10" dirty="0">
                <a:latin typeface="Calibri"/>
                <a:cs typeface="Calibri"/>
              </a:rPr>
              <a:t>6</a:t>
            </a:r>
            <a:r>
              <a:rPr sz="1400" dirty="0">
                <a:latin typeface="Calibri"/>
                <a:cs typeface="Calibri"/>
              </a:rPr>
              <a:t>  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6,</a:t>
            </a:r>
            <a:r>
              <a:rPr sz="1400" spc="-10" dirty="0">
                <a:latin typeface="Calibri"/>
                <a:cs typeface="Calibri"/>
              </a:rPr>
              <a:t>3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20" dirty="0">
                <a:latin typeface="Calibri"/>
                <a:cs typeface="Calibri"/>
              </a:rPr>
              <a:t>6,</a:t>
            </a:r>
            <a:r>
              <a:rPr sz="1400" spc="-10" dirty="0">
                <a:latin typeface="Calibri"/>
                <a:cs typeface="Calibri"/>
              </a:rPr>
              <a:t>3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20" dirty="0">
                <a:latin typeface="Calibri"/>
                <a:cs typeface="Calibri"/>
              </a:rPr>
              <a:t>6,</a:t>
            </a:r>
            <a:r>
              <a:rPr sz="1400" spc="-10" dirty="0">
                <a:latin typeface="Calibri"/>
                <a:cs typeface="Calibri"/>
              </a:rPr>
              <a:t>3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20" dirty="0">
                <a:latin typeface="Calibri"/>
                <a:cs typeface="Calibri"/>
              </a:rPr>
              <a:t>6,</a:t>
            </a:r>
            <a:r>
              <a:rPr sz="1400" spc="-10" dirty="0">
                <a:latin typeface="Calibri"/>
                <a:cs typeface="Calibri"/>
              </a:rPr>
              <a:t>3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20" dirty="0">
                <a:latin typeface="Calibri"/>
                <a:cs typeface="Calibri"/>
              </a:rPr>
              <a:t>6,</a:t>
            </a:r>
            <a:r>
              <a:rPr sz="1400" spc="-10" dirty="0">
                <a:latin typeface="Calibri"/>
                <a:cs typeface="Calibri"/>
              </a:rPr>
              <a:t>5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20" dirty="0">
                <a:latin typeface="Calibri"/>
                <a:cs typeface="Calibri"/>
              </a:rPr>
              <a:t>6,</a:t>
            </a:r>
            <a:r>
              <a:rPr sz="1400" spc="-10" dirty="0"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51908" y="3988308"/>
            <a:ext cx="341630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2110" algn="l"/>
                <a:tab pos="731520" algn="l"/>
                <a:tab pos="1094105" algn="l"/>
                <a:tab pos="2099945" algn="l"/>
                <a:tab pos="2459990" algn="l"/>
                <a:tab pos="2819400" algn="l"/>
                <a:tab pos="3181985" algn="l"/>
              </a:tabLst>
            </a:pPr>
            <a:r>
              <a:rPr sz="1400" spc="-20" dirty="0">
                <a:latin typeface="Calibri"/>
                <a:cs typeface="Calibri"/>
              </a:rPr>
              <a:t>6,</a:t>
            </a:r>
            <a:r>
              <a:rPr sz="1400" spc="-10" dirty="0">
                <a:latin typeface="Calibri"/>
                <a:cs typeface="Calibri"/>
              </a:rPr>
              <a:t>8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20" dirty="0">
                <a:latin typeface="Calibri"/>
                <a:cs typeface="Calibri"/>
              </a:rPr>
              <a:t>6,</a:t>
            </a:r>
            <a:r>
              <a:rPr sz="1400" spc="-10" dirty="0">
                <a:latin typeface="Calibri"/>
                <a:cs typeface="Calibri"/>
              </a:rPr>
              <a:t>8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20" dirty="0">
                <a:latin typeface="Calibri"/>
                <a:cs typeface="Calibri"/>
              </a:rPr>
              <a:t>6,</a:t>
            </a:r>
            <a:r>
              <a:rPr sz="1400" spc="-10" dirty="0">
                <a:latin typeface="Calibri"/>
                <a:cs typeface="Calibri"/>
              </a:rPr>
              <a:t>8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10" dirty="0">
                <a:latin typeface="Calibri"/>
                <a:cs typeface="Calibri"/>
              </a:rPr>
              <a:t>7</a:t>
            </a:r>
            <a:r>
              <a:rPr sz="1400" dirty="0">
                <a:latin typeface="Calibri"/>
                <a:cs typeface="Calibri"/>
              </a:rPr>
              <a:t>  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7</a:t>
            </a:r>
            <a:r>
              <a:rPr sz="1400" dirty="0">
                <a:latin typeface="Calibri"/>
                <a:cs typeface="Calibri"/>
              </a:rPr>
              <a:t>  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7</a:t>
            </a:r>
            <a:r>
              <a:rPr sz="1400" dirty="0">
                <a:latin typeface="Calibri"/>
                <a:cs typeface="Calibri"/>
              </a:rPr>
              <a:t>  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7,</a:t>
            </a:r>
            <a:r>
              <a:rPr sz="1400" spc="-10" dirty="0">
                <a:latin typeface="Calibri"/>
                <a:cs typeface="Calibri"/>
              </a:rPr>
              <a:t>5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20" dirty="0">
                <a:latin typeface="Calibri"/>
                <a:cs typeface="Calibri"/>
              </a:rPr>
              <a:t>7,</a:t>
            </a:r>
            <a:r>
              <a:rPr sz="1400" spc="-10" dirty="0">
                <a:latin typeface="Calibri"/>
                <a:cs typeface="Calibri"/>
              </a:rPr>
              <a:t>5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20" dirty="0">
                <a:latin typeface="Calibri"/>
                <a:cs typeface="Calibri"/>
              </a:rPr>
              <a:t>7,</a:t>
            </a:r>
            <a:r>
              <a:rPr sz="1400" spc="-10" dirty="0">
                <a:latin typeface="Calibri"/>
                <a:cs typeface="Calibri"/>
              </a:rPr>
              <a:t>5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20" dirty="0">
                <a:latin typeface="Calibri"/>
                <a:cs typeface="Calibri"/>
              </a:rPr>
              <a:t>7,</a:t>
            </a:r>
            <a:r>
              <a:rPr sz="1400" spc="-10" dirty="0">
                <a:latin typeface="Calibri"/>
                <a:cs typeface="Calibri"/>
              </a:rPr>
              <a:t>8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20" dirty="0">
                <a:latin typeface="Calibri"/>
                <a:cs typeface="Calibri"/>
              </a:rPr>
              <a:t>8,</a:t>
            </a:r>
            <a:r>
              <a:rPr sz="1400" spc="-10" dirty="0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34255" y="3844035"/>
            <a:ext cx="875030" cy="515620"/>
          </a:xfrm>
          <a:custGeom>
            <a:avLst/>
            <a:gdLst/>
            <a:ahLst/>
            <a:cxnLst/>
            <a:rect l="l" t="t" r="r" b="b"/>
            <a:pathLst>
              <a:path w="875029" h="515620">
                <a:moveTo>
                  <a:pt x="15240" y="280415"/>
                </a:moveTo>
                <a:lnTo>
                  <a:pt x="15240" y="283463"/>
                </a:lnTo>
                <a:lnTo>
                  <a:pt x="3048" y="283463"/>
                </a:lnTo>
                <a:lnTo>
                  <a:pt x="9144" y="310896"/>
                </a:lnTo>
                <a:lnTo>
                  <a:pt x="33528" y="359663"/>
                </a:lnTo>
                <a:lnTo>
                  <a:pt x="100584" y="423672"/>
                </a:lnTo>
                <a:lnTo>
                  <a:pt x="195072" y="472439"/>
                </a:lnTo>
                <a:lnTo>
                  <a:pt x="268224" y="496824"/>
                </a:lnTo>
                <a:lnTo>
                  <a:pt x="307848" y="502919"/>
                </a:lnTo>
                <a:lnTo>
                  <a:pt x="393192" y="515112"/>
                </a:lnTo>
                <a:lnTo>
                  <a:pt x="481584" y="515112"/>
                </a:lnTo>
                <a:lnTo>
                  <a:pt x="566928" y="502919"/>
                </a:lnTo>
                <a:lnTo>
                  <a:pt x="393192" y="502919"/>
                </a:lnTo>
                <a:lnTo>
                  <a:pt x="350520" y="496824"/>
                </a:lnTo>
                <a:lnTo>
                  <a:pt x="310896" y="490727"/>
                </a:lnTo>
                <a:lnTo>
                  <a:pt x="231648" y="472439"/>
                </a:lnTo>
                <a:lnTo>
                  <a:pt x="164592" y="445008"/>
                </a:lnTo>
                <a:lnTo>
                  <a:pt x="106680" y="411479"/>
                </a:lnTo>
                <a:lnTo>
                  <a:pt x="60960" y="371855"/>
                </a:lnTo>
                <a:lnTo>
                  <a:pt x="30480" y="329184"/>
                </a:lnTo>
                <a:lnTo>
                  <a:pt x="22478" y="307848"/>
                </a:lnTo>
                <a:lnTo>
                  <a:pt x="21336" y="307848"/>
                </a:lnTo>
                <a:lnTo>
                  <a:pt x="15240" y="280415"/>
                </a:lnTo>
                <a:close/>
              </a:path>
              <a:path w="875029" h="515620">
                <a:moveTo>
                  <a:pt x="853440" y="304800"/>
                </a:moveTo>
                <a:lnTo>
                  <a:pt x="829056" y="350519"/>
                </a:lnTo>
                <a:lnTo>
                  <a:pt x="789432" y="393191"/>
                </a:lnTo>
                <a:lnTo>
                  <a:pt x="737616" y="429767"/>
                </a:lnTo>
                <a:lnTo>
                  <a:pt x="676656" y="460248"/>
                </a:lnTo>
                <a:lnTo>
                  <a:pt x="603504" y="484631"/>
                </a:lnTo>
                <a:lnTo>
                  <a:pt x="524256" y="496824"/>
                </a:lnTo>
                <a:lnTo>
                  <a:pt x="481584" y="502919"/>
                </a:lnTo>
                <a:lnTo>
                  <a:pt x="566928" y="502919"/>
                </a:lnTo>
                <a:lnTo>
                  <a:pt x="606552" y="496824"/>
                </a:lnTo>
                <a:lnTo>
                  <a:pt x="646176" y="484631"/>
                </a:lnTo>
                <a:lnTo>
                  <a:pt x="716280" y="457200"/>
                </a:lnTo>
                <a:lnTo>
                  <a:pt x="774192" y="423672"/>
                </a:lnTo>
                <a:lnTo>
                  <a:pt x="822960" y="381000"/>
                </a:lnTo>
                <a:lnTo>
                  <a:pt x="853440" y="335279"/>
                </a:lnTo>
                <a:lnTo>
                  <a:pt x="856488" y="335279"/>
                </a:lnTo>
                <a:lnTo>
                  <a:pt x="865632" y="310896"/>
                </a:lnTo>
                <a:lnTo>
                  <a:pt x="866309" y="307848"/>
                </a:lnTo>
                <a:lnTo>
                  <a:pt x="853440" y="307848"/>
                </a:lnTo>
                <a:lnTo>
                  <a:pt x="853440" y="304800"/>
                </a:lnTo>
                <a:close/>
              </a:path>
              <a:path w="875029" h="515620">
                <a:moveTo>
                  <a:pt x="21336" y="304800"/>
                </a:moveTo>
                <a:lnTo>
                  <a:pt x="21336" y="307848"/>
                </a:lnTo>
                <a:lnTo>
                  <a:pt x="22478" y="307848"/>
                </a:lnTo>
                <a:lnTo>
                  <a:pt x="21336" y="304800"/>
                </a:lnTo>
                <a:close/>
              </a:path>
              <a:path w="875029" h="515620">
                <a:moveTo>
                  <a:pt x="859536" y="280415"/>
                </a:moveTo>
                <a:lnTo>
                  <a:pt x="853440" y="307848"/>
                </a:lnTo>
                <a:lnTo>
                  <a:pt x="866309" y="307848"/>
                </a:lnTo>
                <a:lnTo>
                  <a:pt x="871728" y="283463"/>
                </a:lnTo>
                <a:lnTo>
                  <a:pt x="859536" y="283463"/>
                </a:lnTo>
                <a:lnTo>
                  <a:pt x="859536" y="280415"/>
                </a:lnTo>
                <a:close/>
              </a:path>
              <a:path w="875029" h="515620">
                <a:moveTo>
                  <a:pt x="15240" y="231648"/>
                </a:moveTo>
                <a:lnTo>
                  <a:pt x="0" y="231648"/>
                </a:lnTo>
                <a:lnTo>
                  <a:pt x="0" y="283463"/>
                </a:lnTo>
                <a:lnTo>
                  <a:pt x="15240" y="283463"/>
                </a:lnTo>
                <a:lnTo>
                  <a:pt x="12530" y="259079"/>
                </a:lnTo>
                <a:lnTo>
                  <a:pt x="12192" y="259079"/>
                </a:lnTo>
                <a:lnTo>
                  <a:pt x="12192" y="256031"/>
                </a:lnTo>
                <a:lnTo>
                  <a:pt x="12530" y="256031"/>
                </a:lnTo>
                <a:lnTo>
                  <a:pt x="15240" y="231648"/>
                </a:lnTo>
                <a:close/>
              </a:path>
              <a:path w="875029" h="515620">
                <a:moveTo>
                  <a:pt x="862414" y="257555"/>
                </a:moveTo>
                <a:lnTo>
                  <a:pt x="859536" y="283463"/>
                </a:lnTo>
                <a:lnTo>
                  <a:pt x="871728" y="283463"/>
                </a:lnTo>
                <a:lnTo>
                  <a:pt x="874776" y="259079"/>
                </a:lnTo>
                <a:lnTo>
                  <a:pt x="862584" y="259079"/>
                </a:lnTo>
                <a:lnTo>
                  <a:pt x="862414" y="257555"/>
                </a:lnTo>
                <a:close/>
              </a:path>
              <a:path w="875029" h="515620">
                <a:moveTo>
                  <a:pt x="12192" y="256031"/>
                </a:moveTo>
                <a:lnTo>
                  <a:pt x="12192" y="259079"/>
                </a:lnTo>
                <a:lnTo>
                  <a:pt x="12361" y="257555"/>
                </a:lnTo>
                <a:lnTo>
                  <a:pt x="12192" y="256031"/>
                </a:lnTo>
                <a:close/>
              </a:path>
              <a:path w="875029" h="515620">
                <a:moveTo>
                  <a:pt x="12361" y="257555"/>
                </a:moveTo>
                <a:lnTo>
                  <a:pt x="12192" y="259079"/>
                </a:lnTo>
                <a:lnTo>
                  <a:pt x="12530" y="259079"/>
                </a:lnTo>
                <a:lnTo>
                  <a:pt x="12361" y="257555"/>
                </a:lnTo>
                <a:close/>
              </a:path>
              <a:path w="875029" h="515620">
                <a:moveTo>
                  <a:pt x="862584" y="256031"/>
                </a:moveTo>
                <a:lnTo>
                  <a:pt x="862414" y="257555"/>
                </a:lnTo>
                <a:lnTo>
                  <a:pt x="862584" y="259079"/>
                </a:lnTo>
                <a:lnTo>
                  <a:pt x="862584" y="256031"/>
                </a:lnTo>
                <a:close/>
              </a:path>
              <a:path w="875029" h="515620">
                <a:moveTo>
                  <a:pt x="874776" y="256031"/>
                </a:moveTo>
                <a:lnTo>
                  <a:pt x="862584" y="256031"/>
                </a:lnTo>
                <a:lnTo>
                  <a:pt x="862584" y="259079"/>
                </a:lnTo>
                <a:lnTo>
                  <a:pt x="874776" y="259079"/>
                </a:lnTo>
                <a:lnTo>
                  <a:pt x="874776" y="256031"/>
                </a:lnTo>
                <a:close/>
              </a:path>
              <a:path w="875029" h="515620">
                <a:moveTo>
                  <a:pt x="12530" y="256031"/>
                </a:moveTo>
                <a:lnTo>
                  <a:pt x="12192" y="256031"/>
                </a:lnTo>
                <a:lnTo>
                  <a:pt x="12361" y="257555"/>
                </a:lnTo>
                <a:lnTo>
                  <a:pt x="12530" y="256031"/>
                </a:lnTo>
                <a:close/>
              </a:path>
              <a:path w="875029" h="515620">
                <a:moveTo>
                  <a:pt x="871728" y="231648"/>
                </a:moveTo>
                <a:lnTo>
                  <a:pt x="859536" y="231648"/>
                </a:lnTo>
                <a:lnTo>
                  <a:pt x="862414" y="257555"/>
                </a:lnTo>
                <a:lnTo>
                  <a:pt x="862584" y="256031"/>
                </a:lnTo>
                <a:lnTo>
                  <a:pt x="874776" y="256031"/>
                </a:lnTo>
                <a:lnTo>
                  <a:pt x="871728" y="231648"/>
                </a:lnTo>
                <a:close/>
              </a:path>
              <a:path w="875029" h="515620">
                <a:moveTo>
                  <a:pt x="481584" y="0"/>
                </a:moveTo>
                <a:lnTo>
                  <a:pt x="393192" y="0"/>
                </a:lnTo>
                <a:lnTo>
                  <a:pt x="307848" y="12191"/>
                </a:lnTo>
                <a:lnTo>
                  <a:pt x="268224" y="18287"/>
                </a:lnTo>
                <a:lnTo>
                  <a:pt x="228600" y="30479"/>
                </a:lnTo>
                <a:lnTo>
                  <a:pt x="192024" y="42672"/>
                </a:lnTo>
                <a:lnTo>
                  <a:pt x="128016" y="73151"/>
                </a:lnTo>
                <a:lnTo>
                  <a:pt x="51816" y="134112"/>
                </a:lnTo>
                <a:lnTo>
                  <a:pt x="18288" y="179831"/>
                </a:lnTo>
                <a:lnTo>
                  <a:pt x="3048" y="231648"/>
                </a:lnTo>
                <a:lnTo>
                  <a:pt x="15240" y="231648"/>
                </a:lnTo>
                <a:lnTo>
                  <a:pt x="15240" y="234696"/>
                </a:lnTo>
                <a:lnTo>
                  <a:pt x="21336" y="207263"/>
                </a:lnTo>
                <a:lnTo>
                  <a:pt x="22479" y="207263"/>
                </a:lnTo>
                <a:lnTo>
                  <a:pt x="30480" y="185927"/>
                </a:lnTo>
                <a:lnTo>
                  <a:pt x="64008" y="140208"/>
                </a:lnTo>
                <a:lnTo>
                  <a:pt x="106680" y="103631"/>
                </a:lnTo>
                <a:lnTo>
                  <a:pt x="164592" y="70103"/>
                </a:lnTo>
                <a:lnTo>
                  <a:pt x="271272" y="30479"/>
                </a:lnTo>
                <a:lnTo>
                  <a:pt x="350520" y="18287"/>
                </a:lnTo>
                <a:lnTo>
                  <a:pt x="393192" y="12191"/>
                </a:lnTo>
                <a:lnTo>
                  <a:pt x="566928" y="12191"/>
                </a:lnTo>
                <a:lnTo>
                  <a:pt x="481584" y="0"/>
                </a:lnTo>
                <a:close/>
              </a:path>
              <a:path w="875029" h="515620">
                <a:moveTo>
                  <a:pt x="866309" y="207263"/>
                </a:moveTo>
                <a:lnTo>
                  <a:pt x="853440" y="207263"/>
                </a:lnTo>
                <a:lnTo>
                  <a:pt x="859536" y="234696"/>
                </a:lnTo>
                <a:lnTo>
                  <a:pt x="859536" y="231648"/>
                </a:lnTo>
                <a:lnTo>
                  <a:pt x="871728" y="231648"/>
                </a:lnTo>
                <a:lnTo>
                  <a:pt x="866309" y="207263"/>
                </a:lnTo>
                <a:close/>
              </a:path>
              <a:path w="875029" h="515620">
                <a:moveTo>
                  <a:pt x="22479" y="207263"/>
                </a:moveTo>
                <a:lnTo>
                  <a:pt x="21336" y="207263"/>
                </a:lnTo>
                <a:lnTo>
                  <a:pt x="21336" y="210312"/>
                </a:lnTo>
                <a:lnTo>
                  <a:pt x="22479" y="207263"/>
                </a:lnTo>
                <a:close/>
              </a:path>
              <a:path w="875029" h="515620">
                <a:moveTo>
                  <a:pt x="566928" y="12191"/>
                </a:moveTo>
                <a:lnTo>
                  <a:pt x="481584" y="12191"/>
                </a:lnTo>
                <a:lnTo>
                  <a:pt x="524256" y="18287"/>
                </a:lnTo>
                <a:lnTo>
                  <a:pt x="603504" y="30479"/>
                </a:lnTo>
                <a:lnTo>
                  <a:pt x="676656" y="54863"/>
                </a:lnTo>
                <a:lnTo>
                  <a:pt x="740664" y="85343"/>
                </a:lnTo>
                <a:lnTo>
                  <a:pt x="792480" y="121919"/>
                </a:lnTo>
                <a:lnTo>
                  <a:pt x="844296" y="185927"/>
                </a:lnTo>
                <a:lnTo>
                  <a:pt x="853440" y="210312"/>
                </a:lnTo>
                <a:lnTo>
                  <a:pt x="853440" y="207263"/>
                </a:lnTo>
                <a:lnTo>
                  <a:pt x="866309" y="207263"/>
                </a:lnTo>
                <a:lnTo>
                  <a:pt x="865632" y="204215"/>
                </a:lnTo>
                <a:lnTo>
                  <a:pt x="856488" y="179831"/>
                </a:lnTo>
                <a:lnTo>
                  <a:pt x="853440" y="179831"/>
                </a:lnTo>
                <a:lnTo>
                  <a:pt x="841248" y="155448"/>
                </a:lnTo>
                <a:lnTo>
                  <a:pt x="798576" y="112775"/>
                </a:lnTo>
                <a:lnTo>
                  <a:pt x="746760" y="73151"/>
                </a:lnTo>
                <a:lnTo>
                  <a:pt x="679704" y="42672"/>
                </a:lnTo>
                <a:lnTo>
                  <a:pt x="606552" y="18287"/>
                </a:lnTo>
                <a:lnTo>
                  <a:pt x="566928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603740" y="6928179"/>
            <a:ext cx="106680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Lucida Sans Unicode"/>
                <a:cs typeface="Lucida Sans Unicode"/>
              </a:rPr>
              <a:t>9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331" rIns="0" bIns="0" rtlCol="0">
            <a:spAutoFit/>
          </a:bodyPr>
          <a:lstStyle/>
          <a:p>
            <a:pPr marL="1052830">
              <a:lnSpc>
                <a:spcPct val="100000"/>
              </a:lnSpc>
            </a:pPr>
            <a:r>
              <a:rPr dirty="0"/>
              <a:t>Σ</a:t>
            </a:r>
            <a:r>
              <a:rPr spc="-10" dirty="0"/>
              <a:t>Χ</a:t>
            </a:r>
            <a:r>
              <a:rPr dirty="0"/>
              <a:t>ΕΣΗ</a:t>
            </a:r>
            <a:r>
              <a:rPr spc="-55" dirty="0"/>
              <a:t> </a:t>
            </a:r>
            <a:r>
              <a:rPr dirty="0"/>
              <a:t>ΘΕ</a:t>
            </a:r>
            <a:r>
              <a:rPr spc="5" dirty="0"/>
              <a:t>Ω</a:t>
            </a:r>
            <a:r>
              <a:rPr spc="-10" dirty="0"/>
              <a:t>ΡΙ</a:t>
            </a:r>
            <a:r>
              <a:rPr dirty="0"/>
              <a:t>ΑΣ</a:t>
            </a:r>
            <a:r>
              <a:rPr spc="-35" dirty="0"/>
              <a:t> </a:t>
            </a:r>
            <a:r>
              <a:rPr dirty="0"/>
              <a:t>ΚΑΙ</a:t>
            </a:r>
            <a:r>
              <a:rPr spc="5" dirty="0"/>
              <a:t> </a:t>
            </a:r>
            <a:r>
              <a:rPr dirty="0"/>
              <a:t>Ε</a:t>
            </a:r>
            <a:r>
              <a:rPr spc="-10" dirty="0"/>
              <a:t>Ρ</a:t>
            </a:r>
            <a:r>
              <a:rPr dirty="0"/>
              <a:t>ΕΥΝΑΣ</a:t>
            </a:r>
            <a:r>
              <a:rPr spc="-35" dirty="0"/>
              <a:t> </a:t>
            </a:r>
            <a:r>
              <a:rPr spc="-15" dirty="0"/>
              <a:t>(</a:t>
            </a:r>
            <a:r>
              <a:rPr spc="-10" dirty="0"/>
              <a:t>2</a:t>
            </a:r>
            <a:r>
              <a:rPr dirty="0"/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52219" y="1690877"/>
            <a:ext cx="8123555" cy="2311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ΕΓ</a:t>
            </a:r>
            <a:r>
              <a:rPr sz="1800" b="1" spc="-8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ΘΕ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ΩΡΙ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endParaRPr sz="180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  <a:spcBef>
                <a:spcPts val="1080"/>
              </a:spcBef>
            </a:pP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 </a:t>
            </a:r>
            <a:r>
              <a:rPr sz="1800" b="1" spc="-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spc="20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υμ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ε </a:t>
            </a:r>
            <a:r>
              <a:rPr sz="1800" b="1" spc="-1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 </a:t>
            </a:r>
            <a:r>
              <a:rPr sz="1800" b="1" spc="-10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ία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, </a:t>
            </a:r>
            <a:r>
              <a:rPr sz="1800" b="1" spc="-10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 </a:t>
            </a:r>
            <a:r>
              <a:rPr sz="1800" b="1" spc="-6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 </a:t>
            </a:r>
            <a:r>
              <a:rPr sz="1800" b="1" spc="-1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ί </a:t>
            </a:r>
            <a:r>
              <a:rPr sz="1800" b="1" spc="-1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 </a:t>
            </a:r>
            <a:r>
              <a:rPr sz="1800" b="1" spc="-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ησή </a:t>
            </a:r>
            <a:r>
              <a:rPr sz="1800" b="1" spc="-9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μα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, </a:t>
            </a:r>
            <a:r>
              <a:rPr sz="1800" b="1" spc="-10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δη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λα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δή </a:t>
            </a:r>
            <a:r>
              <a:rPr sz="1800" b="1" spc="-9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 μα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απ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εν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(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)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(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ηση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)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 </a:t>
            </a:r>
            <a:r>
              <a:rPr sz="1800" b="1" spc="18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κή </a:t>
            </a:r>
            <a:r>
              <a:rPr sz="1800" b="1" spc="19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 </a:t>
            </a:r>
            <a:r>
              <a:rPr sz="1800" b="1" spc="18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 </a:t>
            </a:r>
            <a:r>
              <a:rPr sz="1800" b="1" spc="18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ό  </a:t>
            </a:r>
            <a:r>
              <a:rPr sz="1800" b="1" spc="-2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  </a:t>
            </a:r>
            <a:r>
              <a:rPr sz="1800" b="1" spc="-18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ενι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κή </a:t>
            </a:r>
            <a:r>
              <a:rPr sz="1800" b="1" spc="19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 </a:t>
            </a:r>
            <a:r>
              <a:rPr sz="1800" b="1" spc="18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 </a:t>
            </a:r>
            <a:r>
              <a:rPr sz="1800" b="1" spc="18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οέ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20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  </a:t>
            </a:r>
            <a:r>
              <a:rPr sz="1800" b="1" spc="-2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ο  </a:t>
            </a:r>
            <a:r>
              <a:rPr sz="1800" b="1" spc="-2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πε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ιο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 δη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ώσ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,  </a:t>
            </a:r>
            <a:r>
              <a:rPr sz="1800" b="1" spc="-1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  </a:t>
            </a:r>
            <a:r>
              <a:rPr sz="1800" b="1" spc="-1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οπο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ς  </a:t>
            </a:r>
            <a:r>
              <a:rPr sz="1800" b="1" spc="-1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  </a:t>
            </a:r>
            <a:r>
              <a:rPr sz="1800" b="1" spc="-1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  </a:t>
            </a:r>
            <a:r>
              <a:rPr sz="1800" b="1" spc="-1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,  </a:t>
            </a:r>
            <a:r>
              <a:rPr sz="1800" b="1" spc="-1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  </a:t>
            </a:r>
            <a:r>
              <a:rPr sz="1800" b="1" spc="-1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  </a:t>
            </a:r>
            <a:r>
              <a:rPr sz="1800" b="1" spc="-1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  </a:t>
            </a:r>
            <a:r>
              <a:rPr sz="1800" b="1" spc="-1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ι  </a:t>
            </a:r>
            <a:r>
              <a:rPr sz="1800" b="1" spc="-1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ηθής  </a:t>
            </a:r>
            <a:r>
              <a:rPr sz="1800" b="1" spc="-1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(d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duc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t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i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v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e 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r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as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on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n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g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)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58388" y="1211325"/>
            <a:ext cx="4057650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800" b="1" spc="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28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ρα</a:t>
            </a:r>
            <a:r>
              <a:rPr sz="2800" b="1" spc="-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8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800" b="1" spc="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8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800" b="1" spc="-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800" b="1" spc="5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2800" b="1" spc="-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spc="-3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2800" b="1" spc="5" dirty="0">
                <a:solidFill>
                  <a:srgbClr val="20212A"/>
                </a:solidFill>
                <a:latin typeface="Calibri"/>
                <a:cs typeface="Calibri"/>
              </a:rPr>
              <a:t>ση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2800" b="1" spc="-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0212A"/>
                </a:solidFill>
                <a:latin typeface="Calibri"/>
                <a:cs typeface="Calibri"/>
              </a:rPr>
              <a:t>(</a:t>
            </a:r>
            <a:r>
              <a:rPr sz="2800" b="1" spc="-10" dirty="0">
                <a:solidFill>
                  <a:srgbClr val="20212A"/>
                </a:solidFill>
                <a:latin typeface="Calibri"/>
                <a:cs typeface="Calibri"/>
              </a:rPr>
              <a:t>3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2219" y="1798066"/>
            <a:ext cx="8127365" cy="201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ρα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τιμ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(mo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de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):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 Η</a:t>
            </a:r>
            <a:r>
              <a:rPr sz="20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τιμ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εμ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φαν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40" dirty="0">
                <a:solidFill>
                  <a:srgbClr val="20212A"/>
                </a:solidFill>
                <a:latin typeface="Calibri"/>
                <a:cs typeface="Calibri"/>
              </a:rPr>
              <a:t>ζ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2000" b="1" spc="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ότ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ερ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039"/>
              </a:lnSpc>
              <a:spcBef>
                <a:spcPts val="1205"/>
              </a:spcBef>
              <a:tabLst>
                <a:tab pos="429895" algn="l"/>
                <a:tab pos="963294" algn="l"/>
                <a:tab pos="1819910" algn="l"/>
                <a:tab pos="2331720" algn="l"/>
                <a:tab pos="3441065" algn="l"/>
                <a:tab pos="4517390" algn="l"/>
                <a:tab pos="5242560" algn="l"/>
                <a:tab pos="5946775" algn="l"/>
                <a:tab pos="7242175" algn="l"/>
                <a:tab pos="7760334" algn="l"/>
              </a:tabLst>
            </a:pPr>
            <a:r>
              <a:rPr sz="2000" b="1" spc="-180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γε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5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8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ότ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ερο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ές,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2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2000" b="1" spc="-5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αν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ησ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ων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7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αρακ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2000" b="1" spc="-5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ών</a:t>
            </a:r>
            <a:r>
              <a:rPr sz="2000" b="1" spc="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5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ών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ομ</a:t>
            </a:r>
            <a:r>
              <a:rPr sz="2000" b="1" spc="-4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ων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τιμώ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ν.</a:t>
            </a:r>
            <a:endParaRPr sz="2000">
              <a:latin typeface="Calibri"/>
              <a:cs typeface="Calibri"/>
            </a:endParaRPr>
          </a:p>
          <a:p>
            <a:pPr marL="12700" marR="12065">
              <a:lnSpc>
                <a:spcPts val="2039"/>
              </a:lnSpc>
              <a:spcBef>
                <a:spcPts val="1200"/>
              </a:spcBef>
            </a:pP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ότ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ερο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ος: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9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αφ</a:t>
            </a:r>
            <a:r>
              <a:rPr sz="2000" b="1" spc="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ρά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9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7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7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εμ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φαν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15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9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6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8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τιμ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ς πο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πρ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πε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ει.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B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i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mo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d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a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l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: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αν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ομ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2000" b="1" spc="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ο επ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ρα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ες</a:t>
            </a:r>
            <a:r>
              <a:rPr sz="2000" b="1" spc="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τιμ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58388" y="1211325"/>
            <a:ext cx="4056379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800" b="1" spc="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28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ρα</a:t>
            </a:r>
            <a:r>
              <a:rPr sz="2800" b="1" spc="-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8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800" b="1" spc="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8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800" b="1" spc="-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800" b="1" spc="5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2800" b="1" spc="-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spc="-3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2800" b="1" spc="5" dirty="0">
                <a:solidFill>
                  <a:srgbClr val="20212A"/>
                </a:solidFill>
                <a:latin typeface="Calibri"/>
                <a:cs typeface="Calibri"/>
              </a:rPr>
              <a:t>ση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2800" b="1" spc="-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20212A"/>
                </a:solidFill>
                <a:latin typeface="Calibri"/>
                <a:cs typeface="Calibri"/>
              </a:rPr>
              <a:t>(</a:t>
            </a:r>
            <a:r>
              <a:rPr sz="2800" b="1" spc="-10" dirty="0">
                <a:solidFill>
                  <a:srgbClr val="20212A"/>
                </a:solidFill>
                <a:latin typeface="Calibri"/>
                <a:cs typeface="Calibri"/>
              </a:rPr>
              <a:t>4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2219" y="1852929"/>
            <a:ext cx="8122284" cy="319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ότ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 χ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ησ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οιού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2000" b="1" spc="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;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ξ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αρ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2000" b="1" spc="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από</a:t>
            </a:r>
            <a:r>
              <a:rPr sz="2000" b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2000" b="1" spc="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να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περ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ιγ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ρά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ψ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35000"/>
              </a:lnSpc>
              <a:spcBef>
                <a:spcPts val="1200"/>
              </a:spcBef>
            </a:pP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οιοτι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ές,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19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ομ</a:t>
            </a:r>
            <a:r>
              <a:rPr sz="2000" b="1" spc="-4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ές,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19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ές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204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βλ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ές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2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2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να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19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περ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ιγ</a:t>
            </a:r>
            <a:r>
              <a:rPr sz="2000" b="1" spc="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αφ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νο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mo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de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 marR="5715" algn="just">
              <a:lnSpc>
                <a:spcPct val="135000"/>
              </a:lnSpc>
              <a:spcBef>
                <a:spcPts val="1200"/>
              </a:spcBef>
            </a:pP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ο.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19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2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2000" b="1" spc="1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ος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2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2000" b="1" spc="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ησ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ιμο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οιού</a:t>
            </a:r>
            <a:r>
              <a:rPr sz="2000" b="1" spc="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2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2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οτι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ές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 </a:t>
            </a:r>
            <a:r>
              <a:rPr sz="2000" b="1" spc="-2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βλ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ές,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2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20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 πρώ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να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14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ές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από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ύτ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ερο.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ρα,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αν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9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2000" b="1" spc="2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14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ερά,</a:t>
            </a:r>
            <a:r>
              <a:rPr sz="20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ησ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οιού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2000" b="1" spc="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58388" y="1198625"/>
            <a:ext cx="405765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800" b="1" spc="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28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ρα</a:t>
            </a:r>
            <a:r>
              <a:rPr sz="2800" b="1" spc="-3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8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800" b="1" spc="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8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800" b="1" spc="-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800" b="1" spc="5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2800" b="1" spc="-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spc="-30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2800" b="1" spc="5" dirty="0">
                <a:solidFill>
                  <a:srgbClr val="20212A"/>
                </a:solidFill>
                <a:latin typeface="Calibri"/>
                <a:cs typeface="Calibri"/>
              </a:rPr>
              <a:t>ση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2800" b="1" spc="-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0212A"/>
                </a:solidFill>
                <a:latin typeface="Calibri"/>
                <a:cs typeface="Calibri"/>
              </a:rPr>
              <a:t>(</a:t>
            </a:r>
            <a:r>
              <a:rPr sz="2800" b="1" spc="-10" dirty="0">
                <a:solidFill>
                  <a:srgbClr val="20212A"/>
                </a:solidFill>
                <a:latin typeface="Calibri"/>
                <a:cs typeface="Calibri"/>
              </a:rPr>
              <a:t>5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2219" y="2056638"/>
            <a:ext cx="8120380" cy="2381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3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αν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ες</a:t>
            </a:r>
            <a:r>
              <a:rPr sz="2000" b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(με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ξ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ς)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1)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Mo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d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αν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ομέ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να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2000" b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ομ</a:t>
            </a:r>
            <a:r>
              <a:rPr sz="2000" b="1" spc="-4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ές</a:t>
            </a:r>
            <a:r>
              <a:rPr sz="20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βλ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ές.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35000"/>
              </a:lnSpc>
              <a:spcBef>
                <a:spcPts val="1200"/>
              </a:spcBef>
              <a:tabLst>
                <a:tab pos="1481455" algn="l"/>
                <a:tab pos="2185670" algn="l"/>
                <a:tab pos="3459479" algn="l"/>
                <a:tab pos="4505325" algn="l"/>
                <a:tab pos="5242560" algn="l"/>
                <a:tab pos="5864225" algn="l"/>
                <a:tab pos="6349365" algn="l"/>
                <a:tab pos="7873365" algn="l"/>
              </a:tabLst>
            </a:pP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2)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ά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ος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αν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-4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άρ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ρα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ες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τιμ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ές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θ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2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οιώ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	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 απ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οτ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3)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ο.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20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οι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πες</a:t>
            </a:r>
            <a:r>
              <a:rPr sz="2000" b="1" spc="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περ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ώ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ς.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9183" rIns="0" bIns="0" rtlCol="0">
            <a:spAutoFit/>
          </a:bodyPr>
          <a:lstStyle/>
          <a:p>
            <a:pPr marL="2573655">
              <a:lnSpc>
                <a:spcPct val="100000"/>
              </a:lnSpc>
            </a:pPr>
            <a:r>
              <a:rPr spc="5" dirty="0"/>
              <a:t>Δ</a:t>
            </a:r>
            <a:r>
              <a:rPr spc="-10" dirty="0"/>
              <a:t>ι</a:t>
            </a:r>
            <a:r>
              <a:rPr spc="-30" dirty="0"/>
              <a:t>α</a:t>
            </a:r>
            <a:r>
              <a:rPr spc="30" dirty="0"/>
              <a:t>σ</a:t>
            </a:r>
            <a:r>
              <a:rPr spc="5" dirty="0"/>
              <a:t>π</a:t>
            </a:r>
            <a:r>
              <a:rPr dirty="0"/>
              <a:t>ορ</a:t>
            </a:r>
            <a:r>
              <a:rPr spc="-5" dirty="0"/>
              <a:t>ά</a:t>
            </a:r>
            <a:r>
              <a:rPr dirty="0"/>
              <a:t>…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12596" y="1322577"/>
            <a:ext cx="7625080" cy="1167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Ra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n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g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(ε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ος</a:t>
            </a:r>
            <a:r>
              <a:rPr sz="20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νση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ς)=</a:t>
            </a:r>
            <a:r>
              <a:rPr sz="20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h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(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ig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h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)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-l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(ow).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35000"/>
              </a:lnSpc>
              <a:spcBef>
                <a:spcPts val="720"/>
              </a:spcBef>
            </a:pP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αρέ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ει</a:t>
            </a:r>
            <a:r>
              <a:rPr sz="20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μι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γε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κή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εκ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τίμ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ησ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γ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απέ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χ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οι</a:t>
            </a:r>
            <a:r>
              <a:rPr sz="20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τιμ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ές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ξ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20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υς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κή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όκ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spc="4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(</a:t>
            </a:r>
            <a:r>
              <a:rPr sz="2000" b="1" spc="-40" dirty="0">
                <a:solidFill>
                  <a:srgbClr val="20212A"/>
                </a:solidFill>
                <a:latin typeface="Calibri"/>
                <a:cs typeface="Calibri"/>
              </a:rPr>
              <a:t>s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t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nd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a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r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d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de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vi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a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t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i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o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2000" b="1" spc="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76400" y="3207004"/>
            <a:ext cx="2206752" cy="1399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12596" y="4891279"/>
            <a:ext cx="8124190" cy="156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5000"/>
              </a:lnSpc>
            </a:pP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Όσ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εγα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ύτ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0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τυ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κή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απ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2000" b="1" spc="1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μεγ</a:t>
            </a:r>
            <a:r>
              <a:rPr sz="2000" b="1" spc="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ύτ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ερη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4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2000" b="1" spc="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ρά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ων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 τιμώ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20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ό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εγα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ύτ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ερη</a:t>
            </a:r>
            <a:r>
              <a:rPr sz="2000" b="1" spc="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αφ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ρά</a:t>
            </a:r>
            <a:r>
              <a:rPr sz="2000" b="1" spc="4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με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35" dirty="0">
                <a:solidFill>
                  <a:srgbClr val="20212A"/>
                </a:solidFill>
                <a:latin typeface="Calibri"/>
                <a:cs typeface="Calibri"/>
              </a:rPr>
              <a:t>ξ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20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υς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 marR="1470660">
              <a:lnSpc>
                <a:spcPct val="125000"/>
              </a:lnSpc>
            </a:pP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πε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δ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β</a:t>
            </a:r>
            <a:r>
              <a:rPr sz="2000" b="1" spc="-4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40" dirty="0">
                <a:solidFill>
                  <a:srgbClr val="20212A"/>
                </a:solidFill>
                <a:latin typeface="Calibri"/>
                <a:cs typeface="Calibri"/>
              </a:rPr>
              <a:t>ζ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2000" b="1" spc="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2000" b="1" spc="1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000" b="1" spc="-65" dirty="0">
                <a:solidFill>
                  <a:srgbClr val="20212A"/>
                </a:solidFill>
                <a:latin typeface="Calibri"/>
                <a:cs typeface="Calibri"/>
              </a:rPr>
              <a:t>.Ο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r>
              <a:rPr sz="2000" b="1" spc="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αι</a:t>
            </a:r>
            <a:r>
              <a:rPr sz="2000" b="1" spc="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σθ</a:t>
            </a:r>
            <a:r>
              <a:rPr sz="2000" b="1" spc="-4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000" b="1" spc="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 α</a:t>
            </a:r>
            <a:r>
              <a:rPr sz="2000" b="1" spc="-3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ρα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ες</a:t>
            </a:r>
            <a:r>
              <a:rPr sz="2000" b="1" spc="3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τιμ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ς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0212A"/>
                </a:solidFill>
                <a:latin typeface="Calibri"/>
                <a:cs typeface="Calibri"/>
              </a:rPr>
              <a:t>SD=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0.8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,</a:t>
            </a:r>
            <a:r>
              <a:rPr sz="2000" b="1" spc="4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M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2000" b="1" spc="-10" dirty="0">
                <a:solidFill>
                  <a:srgbClr val="20212A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20212A"/>
                </a:solidFill>
                <a:latin typeface="Calibri"/>
                <a:cs typeface="Calibri"/>
              </a:rPr>
              <a:t>n</a:t>
            </a:r>
            <a:r>
              <a:rPr sz="2000" b="1" spc="-20" dirty="0">
                <a:solidFill>
                  <a:srgbClr val="20212A"/>
                </a:solidFill>
                <a:latin typeface="Calibri"/>
                <a:cs typeface="Calibri"/>
              </a:rPr>
              <a:t>=</a:t>
            </a:r>
            <a:r>
              <a:rPr sz="2000" b="1" spc="-15" dirty="0">
                <a:solidFill>
                  <a:srgbClr val="20212A"/>
                </a:solidFill>
                <a:latin typeface="Calibri"/>
                <a:cs typeface="Calibri"/>
              </a:rPr>
              <a:t>6.64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695"/>
              </a:spcBef>
              <a:tabLst>
                <a:tab pos="871855" algn="l"/>
                <a:tab pos="1234440" algn="l"/>
                <a:tab pos="2026920" algn="l"/>
                <a:tab pos="2386965" algn="l"/>
                <a:tab pos="2749550" algn="l"/>
                <a:tab pos="3105785" algn="l"/>
                <a:tab pos="3469004" algn="l"/>
                <a:tab pos="3898265" algn="l"/>
                <a:tab pos="4258310" algn="l"/>
                <a:tab pos="4620895" algn="l"/>
                <a:tab pos="4980305" algn="l"/>
                <a:tab pos="5989320" algn="l"/>
                <a:tab pos="6346190" algn="l"/>
                <a:tab pos="6708775" algn="l"/>
                <a:tab pos="7068184" algn="l"/>
              </a:tabLst>
            </a:pPr>
            <a:r>
              <a:rPr sz="1400" spc="-10" dirty="0">
                <a:latin typeface="Calibri"/>
                <a:cs typeface="Calibri"/>
              </a:rPr>
              <a:t>5  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5,</a:t>
            </a:r>
            <a:r>
              <a:rPr sz="1400" spc="-10" dirty="0">
                <a:latin typeface="Calibri"/>
                <a:cs typeface="Calibri"/>
              </a:rPr>
              <a:t>5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20" dirty="0">
                <a:latin typeface="Calibri"/>
                <a:cs typeface="Calibri"/>
              </a:rPr>
              <a:t>5,</a:t>
            </a:r>
            <a:r>
              <a:rPr sz="1400" spc="-10" dirty="0">
                <a:latin typeface="Calibri"/>
                <a:cs typeface="Calibri"/>
              </a:rPr>
              <a:t>5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10" dirty="0">
                <a:latin typeface="Calibri"/>
                <a:cs typeface="Calibri"/>
              </a:rPr>
              <a:t>6</a:t>
            </a:r>
            <a:r>
              <a:rPr sz="1400" dirty="0">
                <a:latin typeface="Calibri"/>
                <a:cs typeface="Calibri"/>
              </a:rPr>
              <a:t>  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6</a:t>
            </a:r>
            <a:r>
              <a:rPr sz="1400" dirty="0">
                <a:latin typeface="Calibri"/>
                <a:cs typeface="Calibri"/>
              </a:rPr>
              <a:t>  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6,</a:t>
            </a:r>
            <a:r>
              <a:rPr sz="1400" spc="-10" dirty="0">
                <a:latin typeface="Calibri"/>
                <a:cs typeface="Calibri"/>
              </a:rPr>
              <a:t>3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20" dirty="0">
                <a:latin typeface="Calibri"/>
                <a:cs typeface="Calibri"/>
              </a:rPr>
              <a:t>6,</a:t>
            </a:r>
            <a:r>
              <a:rPr sz="1400" spc="-10" dirty="0">
                <a:latin typeface="Calibri"/>
                <a:cs typeface="Calibri"/>
              </a:rPr>
              <a:t>3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20" dirty="0">
                <a:latin typeface="Calibri"/>
                <a:cs typeface="Calibri"/>
              </a:rPr>
              <a:t>6,</a:t>
            </a:r>
            <a:r>
              <a:rPr sz="1400" spc="-10" dirty="0">
                <a:latin typeface="Calibri"/>
                <a:cs typeface="Calibri"/>
              </a:rPr>
              <a:t>3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20" dirty="0">
                <a:latin typeface="Calibri"/>
                <a:cs typeface="Calibri"/>
              </a:rPr>
              <a:t>6,</a:t>
            </a:r>
            <a:r>
              <a:rPr sz="1400" spc="-10" dirty="0">
                <a:latin typeface="Calibri"/>
                <a:cs typeface="Calibri"/>
              </a:rPr>
              <a:t>3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20" dirty="0">
                <a:latin typeface="Calibri"/>
                <a:cs typeface="Calibri"/>
              </a:rPr>
              <a:t>6,</a:t>
            </a:r>
            <a:r>
              <a:rPr sz="1400" spc="-10" dirty="0">
                <a:latin typeface="Calibri"/>
                <a:cs typeface="Calibri"/>
              </a:rPr>
              <a:t>5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20" dirty="0">
                <a:latin typeface="Calibri"/>
                <a:cs typeface="Calibri"/>
              </a:rPr>
              <a:t>6,</a:t>
            </a:r>
            <a:r>
              <a:rPr sz="1400" spc="-10" dirty="0">
                <a:latin typeface="Calibri"/>
                <a:cs typeface="Calibri"/>
              </a:rPr>
              <a:t>5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20" dirty="0">
                <a:latin typeface="Calibri"/>
                <a:cs typeface="Calibri"/>
              </a:rPr>
              <a:t>6,</a:t>
            </a:r>
            <a:r>
              <a:rPr sz="1400" spc="-10" dirty="0">
                <a:latin typeface="Calibri"/>
                <a:cs typeface="Calibri"/>
              </a:rPr>
              <a:t>8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20" dirty="0">
                <a:latin typeface="Calibri"/>
                <a:cs typeface="Calibri"/>
              </a:rPr>
              <a:t>6,</a:t>
            </a:r>
            <a:r>
              <a:rPr sz="1400" spc="-10" dirty="0">
                <a:latin typeface="Calibri"/>
                <a:cs typeface="Calibri"/>
              </a:rPr>
              <a:t>8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20" dirty="0">
                <a:latin typeface="Calibri"/>
                <a:cs typeface="Calibri"/>
              </a:rPr>
              <a:t>6,</a:t>
            </a:r>
            <a:r>
              <a:rPr sz="1400" spc="-10" dirty="0">
                <a:latin typeface="Calibri"/>
                <a:cs typeface="Calibri"/>
              </a:rPr>
              <a:t>8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10" dirty="0">
                <a:latin typeface="Calibri"/>
                <a:cs typeface="Calibri"/>
              </a:rPr>
              <a:t>7</a:t>
            </a:r>
            <a:r>
              <a:rPr sz="1400" dirty="0">
                <a:latin typeface="Calibri"/>
                <a:cs typeface="Calibri"/>
              </a:rPr>
              <a:t>  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7</a:t>
            </a:r>
            <a:r>
              <a:rPr sz="1400" dirty="0">
                <a:latin typeface="Calibri"/>
                <a:cs typeface="Calibri"/>
              </a:rPr>
              <a:t>  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7</a:t>
            </a:r>
            <a:r>
              <a:rPr sz="1400" dirty="0">
                <a:latin typeface="Calibri"/>
                <a:cs typeface="Calibri"/>
              </a:rPr>
              <a:t>  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7,</a:t>
            </a:r>
            <a:r>
              <a:rPr sz="1400" spc="-10" dirty="0">
                <a:latin typeface="Calibri"/>
                <a:cs typeface="Calibri"/>
              </a:rPr>
              <a:t>5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20" dirty="0">
                <a:latin typeface="Calibri"/>
                <a:cs typeface="Calibri"/>
              </a:rPr>
              <a:t>7,</a:t>
            </a:r>
            <a:r>
              <a:rPr sz="1400" spc="-10" dirty="0">
                <a:latin typeface="Calibri"/>
                <a:cs typeface="Calibri"/>
              </a:rPr>
              <a:t>5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20" dirty="0">
                <a:latin typeface="Calibri"/>
                <a:cs typeface="Calibri"/>
              </a:rPr>
              <a:t>7,</a:t>
            </a:r>
            <a:r>
              <a:rPr sz="1400" spc="-10" dirty="0">
                <a:latin typeface="Calibri"/>
                <a:cs typeface="Calibri"/>
              </a:rPr>
              <a:t>5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20" dirty="0">
                <a:latin typeface="Calibri"/>
                <a:cs typeface="Calibri"/>
              </a:rPr>
              <a:t>7,</a:t>
            </a:r>
            <a:r>
              <a:rPr sz="1400" spc="-10" dirty="0">
                <a:latin typeface="Calibri"/>
                <a:cs typeface="Calibri"/>
              </a:rPr>
              <a:t>8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20" dirty="0">
                <a:latin typeface="Calibri"/>
                <a:cs typeface="Calibri"/>
              </a:rPr>
              <a:t>8,</a:t>
            </a:r>
            <a:r>
              <a:rPr sz="1400" spc="-10" dirty="0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79847" y="6053835"/>
            <a:ext cx="878205" cy="518159"/>
          </a:xfrm>
          <a:custGeom>
            <a:avLst/>
            <a:gdLst/>
            <a:ahLst/>
            <a:cxnLst/>
            <a:rect l="l" t="t" r="r" b="b"/>
            <a:pathLst>
              <a:path w="878204" h="518159">
                <a:moveTo>
                  <a:pt x="438912" y="0"/>
                </a:moveTo>
                <a:lnTo>
                  <a:pt x="350519" y="6095"/>
                </a:lnTo>
                <a:lnTo>
                  <a:pt x="310896" y="12191"/>
                </a:lnTo>
                <a:lnTo>
                  <a:pt x="268224" y="21335"/>
                </a:lnTo>
                <a:lnTo>
                  <a:pt x="195072" y="45719"/>
                </a:lnTo>
                <a:lnTo>
                  <a:pt x="131063" y="76200"/>
                </a:lnTo>
                <a:lnTo>
                  <a:pt x="76200" y="112775"/>
                </a:lnTo>
                <a:lnTo>
                  <a:pt x="36575" y="158495"/>
                </a:lnTo>
                <a:lnTo>
                  <a:pt x="21336" y="179831"/>
                </a:lnTo>
                <a:lnTo>
                  <a:pt x="21336" y="182879"/>
                </a:lnTo>
                <a:lnTo>
                  <a:pt x="9143" y="207263"/>
                </a:lnTo>
                <a:lnTo>
                  <a:pt x="3048" y="231647"/>
                </a:lnTo>
                <a:lnTo>
                  <a:pt x="0" y="259079"/>
                </a:lnTo>
                <a:lnTo>
                  <a:pt x="3048" y="286511"/>
                </a:lnTo>
                <a:lnTo>
                  <a:pt x="9143" y="310895"/>
                </a:lnTo>
                <a:lnTo>
                  <a:pt x="21336" y="335279"/>
                </a:lnTo>
                <a:lnTo>
                  <a:pt x="21336" y="338327"/>
                </a:lnTo>
                <a:lnTo>
                  <a:pt x="54863" y="384047"/>
                </a:lnTo>
                <a:lnTo>
                  <a:pt x="131063" y="441959"/>
                </a:lnTo>
                <a:lnTo>
                  <a:pt x="195072" y="472439"/>
                </a:lnTo>
                <a:lnTo>
                  <a:pt x="231648" y="487679"/>
                </a:lnTo>
                <a:lnTo>
                  <a:pt x="310896" y="505967"/>
                </a:lnTo>
                <a:lnTo>
                  <a:pt x="350519" y="512063"/>
                </a:lnTo>
                <a:lnTo>
                  <a:pt x="438912" y="518159"/>
                </a:lnTo>
                <a:lnTo>
                  <a:pt x="527303" y="512063"/>
                </a:lnTo>
                <a:lnTo>
                  <a:pt x="569976" y="505967"/>
                </a:lnTo>
                <a:lnTo>
                  <a:pt x="583183" y="502919"/>
                </a:lnTo>
                <a:lnTo>
                  <a:pt x="396239" y="502919"/>
                </a:lnTo>
                <a:lnTo>
                  <a:pt x="353567" y="499873"/>
                </a:lnTo>
                <a:lnTo>
                  <a:pt x="310896" y="493775"/>
                </a:lnTo>
                <a:lnTo>
                  <a:pt x="271272" y="484631"/>
                </a:lnTo>
                <a:lnTo>
                  <a:pt x="201167" y="463295"/>
                </a:lnTo>
                <a:lnTo>
                  <a:pt x="137160" y="432816"/>
                </a:lnTo>
                <a:lnTo>
                  <a:pt x="85343" y="396239"/>
                </a:lnTo>
                <a:lnTo>
                  <a:pt x="45719" y="353567"/>
                </a:lnTo>
                <a:lnTo>
                  <a:pt x="35051" y="332231"/>
                </a:lnTo>
                <a:lnTo>
                  <a:pt x="33527" y="332231"/>
                </a:lnTo>
                <a:lnTo>
                  <a:pt x="21336" y="307847"/>
                </a:lnTo>
                <a:lnTo>
                  <a:pt x="15239" y="283463"/>
                </a:lnTo>
                <a:lnTo>
                  <a:pt x="15239" y="234695"/>
                </a:lnTo>
                <a:lnTo>
                  <a:pt x="21336" y="210311"/>
                </a:lnTo>
                <a:lnTo>
                  <a:pt x="33527" y="185927"/>
                </a:lnTo>
                <a:lnTo>
                  <a:pt x="35051" y="185927"/>
                </a:lnTo>
                <a:lnTo>
                  <a:pt x="45719" y="164591"/>
                </a:lnTo>
                <a:lnTo>
                  <a:pt x="85343" y="121919"/>
                </a:lnTo>
                <a:lnTo>
                  <a:pt x="137160" y="85343"/>
                </a:lnTo>
                <a:lnTo>
                  <a:pt x="201167" y="54863"/>
                </a:lnTo>
                <a:lnTo>
                  <a:pt x="274319" y="33527"/>
                </a:lnTo>
                <a:lnTo>
                  <a:pt x="310896" y="24383"/>
                </a:lnTo>
                <a:lnTo>
                  <a:pt x="353567" y="18287"/>
                </a:lnTo>
                <a:lnTo>
                  <a:pt x="396239" y="15239"/>
                </a:lnTo>
                <a:lnTo>
                  <a:pt x="583183" y="15239"/>
                </a:lnTo>
                <a:lnTo>
                  <a:pt x="569976" y="12191"/>
                </a:lnTo>
                <a:lnTo>
                  <a:pt x="527303" y="6095"/>
                </a:lnTo>
                <a:lnTo>
                  <a:pt x="438912" y="0"/>
                </a:lnTo>
                <a:close/>
              </a:path>
              <a:path w="878204" h="518159">
                <a:moveTo>
                  <a:pt x="859536" y="329183"/>
                </a:moveTo>
                <a:lnTo>
                  <a:pt x="847343" y="329183"/>
                </a:lnTo>
                <a:lnTo>
                  <a:pt x="832103" y="353567"/>
                </a:lnTo>
                <a:lnTo>
                  <a:pt x="813815" y="374903"/>
                </a:lnTo>
                <a:lnTo>
                  <a:pt x="768096" y="414527"/>
                </a:lnTo>
                <a:lnTo>
                  <a:pt x="710184" y="448055"/>
                </a:lnTo>
                <a:lnTo>
                  <a:pt x="643127" y="475488"/>
                </a:lnTo>
                <a:lnTo>
                  <a:pt x="566927" y="493775"/>
                </a:lnTo>
                <a:lnTo>
                  <a:pt x="524255" y="499873"/>
                </a:lnTo>
                <a:lnTo>
                  <a:pt x="481584" y="502919"/>
                </a:lnTo>
                <a:lnTo>
                  <a:pt x="583183" y="502919"/>
                </a:lnTo>
                <a:lnTo>
                  <a:pt x="609600" y="496823"/>
                </a:lnTo>
                <a:lnTo>
                  <a:pt x="646176" y="487679"/>
                </a:lnTo>
                <a:lnTo>
                  <a:pt x="682751" y="472439"/>
                </a:lnTo>
                <a:lnTo>
                  <a:pt x="716279" y="460247"/>
                </a:lnTo>
                <a:lnTo>
                  <a:pt x="777239" y="423673"/>
                </a:lnTo>
                <a:lnTo>
                  <a:pt x="822960" y="384047"/>
                </a:lnTo>
                <a:lnTo>
                  <a:pt x="856488" y="338327"/>
                </a:lnTo>
                <a:lnTo>
                  <a:pt x="856488" y="335279"/>
                </a:lnTo>
                <a:lnTo>
                  <a:pt x="859536" y="329183"/>
                </a:lnTo>
                <a:close/>
              </a:path>
              <a:path w="878204" h="518159">
                <a:moveTo>
                  <a:pt x="33527" y="329183"/>
                </a:moveTo>
                <a:lnTo>
                  <a:pt x="33527" y="332231"/>
                </a:lnTo>
                <a:lnTo>
                  <a:pt x="35051" y="332231"/>
                </a:lnTo>
                <a:lnTo>
                  <a:pt x="33527" y="329183"/>
                </a:lnTo>
                <a:close/>
              </a:path>
              <a:path w="878204" h="518159">
                <a:moveTo>
                  <a:pt x="844296" y="185927"/>
                </a:moveTo>
                <a:lnTo>
                  <a:pt x="856488" y="210311"/>
                </a:lnTo>
                <a:lnTo>
                  <a:pt x="862584" y="234695"/>
                </a:lnTo>
                <a:lnTo>
                  <a:pt x="865631" y="259079"/>
                </a:lnTo>
                <a:lnTo>
                  <a:pt x="862584" y="283463"/>
                </a:lnTo>
                <a:lnTo>
                  <a:pt x="856488" y="307847"/>
                </a:lnTo>
                <a:lnTo>
                  <a:pt x="844296" y="332231"/>
                </a:lnTo>
                <a:lnTo>
                  <a:pt x="847343" y="329183"/>
                </a:lnTo>
                <a:lnTo>
                  <a:pt x="859536" y="329183"/>
                </a:lnTo>
                <a:lnTo>
                  <a:pt x="868679" y="310895"/>
                </a:lnTo>
                <a:lnTo>
                  <a:pt x="874776" y="286511"/>
                </a:lnTo>
                <a:lnTo>
                  <a:pt x="877824" y="259079"/>
                </a:lnTo>
                <a:lnTo>
                  <a:pt x="874776" y="231647"/>
                </a:lnTo>
                <a:lnTo>
                  <a:pt x="868679" y="207263"/>
                </a:lnTo>
                <a:lnTo>
                  <a:pt x="859536" y="188975"/>
                </a:lnTo>
                <a:lnTo>
                  <a:pt x="847343" y="188975"/>
                </a:lnTo>
                <a:lnTo>
                  <a:pt x="844296" y="185927"/>
                </a:lnTo>
                <a:close/>
              </a:path>
              <a:path w="878204" h="518159">
                <a:moveTo>
                  <a:pt x="35051" y="185927"/>
                </a:moveTo>
                <a:lnTo>
                  <a:pt x="33527" y="185927"/>
                </a:lnTo>
                <a:lnTo>
                  <a:pt x="33527" y="188975"/>
                </a:lnTo>
                <a:lnTo>
                  <a:pt x="35051" y="185927"/>
                </a:lnTo>
                <a:close/>
              </a:path>
              <a:path w="878204" h="518159">
                <a:moveTo>
                  <a:pt x="583183" y="15239"/>
                </a:moveTo>
                <a:lnTo>
                  <a:pt x="484631" y="15239"/>
                </a:lnTo>
                <a:lnTo>
                  <a:pt x="524255" y="18287"/>
                </a:lnTo>
                <a:lnTo>
                  <a:pt x="566927" y="24383"/>
                </a:lnTo>
                <a:lnTo>
                  <a:pt x="606551" y="33527"/>
                </a:lnTo>
                <a:lnTo>
                  <a:pt x="679703" y="54863"/>
                </a:lnTo>
                <a:lnTo>
                  <a:pt x="740663" y="85343"/>
                </a:lnTo>
                <a:lnTo>
                  <a:pt x="792479" y="121919"/>
                </a:lnTo>
                <a:lnTo>
                  <a:pt x="832103" y="164591"/>
                </a:lnTo>
                <a:lnTo>
                  <a:pt x="847343" y="188975"/>
                </a:lnTo>
                <a:lnTo>
                  <a:pt x="859536" y="188975"/>
                </a:lnTo>
                <a:lnTo>
                  <a:pt x="856488" y="182879"/>
                </a:lnTo>
                <a:lnTo>
                  <a:pt x="856488" y="179831"/>
                </a:lnTo>
                <a:lnTo>
                  <a:pt x="841248" y="158495"/>
                </a:lnTo>
                <a:lnTo>
                  <a:pt x="801624" y="112775"/>
                </a:lnTo>
                <a:lnTo>
                  <a:pt x="716279" y="57911"/>
                </a:lnTo>
                <a:lnTo>
                  <a:pt x="682751" y="45719"/>
                </a:lnTo>
                <a:lnTo>
                  <a:pt x="646176" y="30479"/>
                </a:lnTo>
                <a:lnTo>
                  <a:pt x="609600" y="21335"/>
                </a:lnTo>
                <a:lnTo>
                  <a:pt x="583183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483" rIns="0" bIns="0" rtlCol="0">
            <a:spAutoFit/>
          </a:bodyPr>
          <a:lstStyle/>
          <a:p>
            <a:pPr marL="1031240">
              <a:lnSpc>
                <a:spcPct val="100000"/>
              </a:lnSpc>
            </a:pPr>
            <a:r>
              <a:rPr dirty="0"/>
              <a:t>Τι</a:t>
            </a:r>
            <a:r>
              <a:rPr spc="-15" dirty="0"/>
              <a:t> </a:t>
            </a:r>
            <a:r>
              <a:rPr dirty="0"/>
              <a:t>μ</a:t>
            </a:r>
            <a:r>
              <a:rPr spc="5" dirty="0"/>
              <a:t>π</a:t>
            </a:r>
            <a:r>
              <a:rPr dirty="0"/>
              <a:t>ορούμε</a:t>
            </a:r>
            <a:r>
              <a:rPr spc="-75" dirty="0"/>
              <a:t> </a:t>
            </a:r>
            <a:r>
              <a:rPr dirty="0"/>
              <a:t>να</a:t>
            </a:r>
            <a:r>
              <a:rPr spc="10" dirty="0"/>
              <a:t> </a:t>
            </a:r>
            <a:r>
              <a:rPr dirty="0"/>
              <a:t>υ</a:t>
            </a:r>
            <a:r>
              <a:rPr spc="5" dirty="0"/>
              <a:t>π</a:t>
            </a:r>
            <a:r>
              <a:rPr spc="-25" dirty="0"/>
              <a:t>ο</a:t>
            </a:r>
            <a:r>
              <a:rPr spc="-20" dirty="0"/>
              <a:t>λ</a:t>
            </a:r>
            <a:r>
              <a:rPr dirty="0"/>
              <a:t>ο</a:t>
            </a:r>
            <a:r>
              <a:rPr spc="5" dirty="0"/>
              <a:t>γ</a:t>
            </a:r>
            <a:r>
              <a:rPr spc="-10" dirty="0"/>
              <a:t>ί</a:t>
            </a:r>
            <a:r>
              <a:rPr spc="5" dirty="0"/>
              <a:t>σ</a:t>
            </a:r>
            <a:r>
              <a:rPr dirty="0"/>
              <a:t>ουμ</a:t>
            </a:r>
            <a:r>
              <a:rPr spc="5" dirty="0"/>
              <a:t>ε</a:t>
            </a:r>
            <a:r>
              <a:rPr dirty="0"/>
              <a:t>…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983613" y="2200529"/>
          <a:ext cx="7164705" cy="3067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512"/>
                <a:gridCol w="1426464"/>
                <a:gridCol w="1429511"/>
                <a:gridCol w="1429512"/>
                <a:gridCol w="1429511"/>
              </a:tblGrid>
              <a:tr h="408432">
                <a:tc rowSpan="2">
                  <a:txBody>
                    <a:bodyPr/>
                    <a:lstStyle/>
                    <a:p>
                      <a:pPr marL="84455" marR="314325">
                        <a:lnSpc>
                          <a:spcPct val="100000"/>
                        </a:lnSpc>
                      </a:pPr>
                      <a:r>
                        <a:rPr sz="1100" b="1" spc="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ο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ρ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ο</a:t>
                      </a:r>
                      <a:r>
                        <a:rPr sz="11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ύ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α </a:t>
                      </a:r>
                      <a:r>
                        <a:rPr sz="11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υ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sz="11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ο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λογ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ίσ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ο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υ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461">
                      <a:solidFill>
                        <a:srgbClr val="FFFFFF"/>
                      </a:solidFill>
                      <a:prstDash val="solid"/>
                    </a:lnL>
                    <a:lnT w="13461">
                      <a:solidFill>
                        <a:srgbClr val="FFFFFF"/>
                      </a:solidFill>
                      <a:prstDash val="solid"/>
                    </a:lnT>
                    <a:lnB w="40894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Επί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ο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sz="11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έ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ρ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η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η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sz="11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λ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η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ή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ς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3462">
                      <a:solidFill>
                        <a:srgbClr val="FFFFFF"/>
                      </a:solidFill>
                      <a:prstDash val="solid"/>
                    </a:lnR>
                    <a:lnT w="13461">
                      <a:solidFill>
                        <a:srgbClr val="FFFFFF"/>
                      </a:solidFill>
                      <a:prstDash val="solid"/>
                    </a:lnT>
                    <a:lnB w="37845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14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461">
                      <a:solidFill>
                        <a:srgbClr val="FFFFFF"/>
                      </a:solidFill>
                      <a:prstDash val="solid"/>
                    </a:lnL>
                    <a:lnT w="13461">
                      <a:solidFill>
                        <a:srgbClr val="FFFFFF"/>
                      </a:solidFill>
                      <a:prstDash val="solid"/>
                    </a:lnT>
                    <a:lnB w="40894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6"/>
                    </a:solidFill>
                  </a:tcPr>
                </a:tc>
                <a:tc>
                  <a:txBody>
                    <a:bodyPr/>
                    <a:lstStyle/>
                    <a:p>
                      <a:pPr marL="268605">
                        <a:lnSpc>
                          <a:spcPct val="100000"/>
                        </a:lnSpc>
                      </a:pPr>
                      <a:r>
                        <a:rPr sz="1100" spc="5" dirty="0">
                          <a:latin typeface="Lucida Sans Unicode"/>
                          <a:cs typeface="Lucida Sans Unicode"/>
                        </a:rPr>
                        <a:t>Ο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νο</a:t>
                      </a:r>
                      <a:r>
                        <a:rPr sz="1100" spc="-5" dirty="0">
                          <a:latin typeface="Lucida Sans Unicode"/>
                          <a:cs typeface="Lucida Sans Unicode"/>
                        </a:rPr>
                        <a:t>μ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αστι</a:t>
                      </a:r>
                      <a:r>
                        <a:rPr sz="1100" spc="-5" dirty="0">
                          <a:latin typeface="Lucida Sans Unicode"/>
                          <a:cs typeface="Lucida Sans Unicode"/>
                        </a:rPr>
                        <a:t>κ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ή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40894">
                      <a:solidFill>
                        <a:srgbClr val="FFFFFF"/>
                      </a:solidFill>
                      <a:prstDash val="solid"/>
                    </a:lnL>
                    <a:lnR w="13461">
                      <a:solidFill>
                        <a:srgbClr val="FFFFFF"/>
                      </a:solidFill>
                      <a:prstDash val="solid"/>
                    </a:lnR>
                    <a:lnT w="37845">
                      <a:solidFill>
                        <a:srgbClr val="FFFFFF"/>
                      </a:solidFill>
                      <a:prstDash val="solid"/>
                    </a:lnT>
                    <a:lnB w="13461">
                      <a:solidFill>
                        <a:srgbClr val="FFFFFF"/>
                      </a:solidFill>
                      <a:prstDash val="solid"/>
                    </a:lnB>
                    <a:solidFill>
                      <a:srgbClr val="EECECC"/>
                    </a:solidFill>
                  </a:tcPr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1100" spc="-5" dirty="0">
                          <a:latin typeface="Lucida Sans Unicode"/>
                          <a:cs typeface="Lucida Sans Unicode"/>
                        </a:rPr>
                        <a:t>κ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τι</a:t>
                      </a:r>
                      <a:r>
                        <a:rPr sz="1100" spc="-5" dirty="0">
                          <a:latin typeface="Lucida Sans Unicode"/>
                          <a:cs typeface="Lucida Sans Unicode"/>
                        </a:rPr>
                        <a:t>κ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ή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3461">
                      <a:solidFill>
                        <a:srgbClr val="FFFFFF"/>
                      </a:solidFill>
                      <a:prstDash val="solid"/>
                    </a:lnL>
                    <a:lnR w="13461">
                      <a:solidFill>
                        <a:srgbClr val="FFFFFF"/>
                      </a:solidFill>
                      <a:prstDash val="solid"/>
                    </a:lnR>
                    <a:lnT w="37845">
                      <a:solidFill>
                        <a:srgbClr val="FFFFFF"/>
                      </a:solidFill>
                      <a:prstDash val="solid"/>
                    </a:lnT>
                    <a:lnB w="13461">
                      <a:solidFill>
                        <a:srgbClr val="FFFFFF"/>
                      </a:solidFill>
                      <a:prstDash val="solid"/>
                    </a:lnB>
                    <a:solidFill>
                      <a:srgbClr val="EECEC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Lucida Sans Unicode"/>
                          <a:cs typeface="Lucida Sans Unicode"/>
                        </a:rPr>
                        <a:t>Δ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ιαστ</a:t>
                      </a:r>
                      <a:r>
                        <a:rPr sz="1100" spc="5" dirty="0">
                          <a:latin typeface="Lucida Sans Unicode"/>
                          <a:cs typeface="Lucida Sans Unicode"/>
                        </a:rPr>
                        <a:t>ή</a:t>
                      </a:r>
                      <a:r>
                        <a:rPr sz="1100" spc="-5" dirty="0">
                          <a:latin typeface="Lucida Sans Unicode"/>
                          <a:cs typeface="Lucida Sans Unicode"/>
                        </a:rPr>
                        <a:t>μ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ατ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ο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ς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3461">
                      <a:solidFill>
                        <a:srgbClr val="FFFFFF"/>
                      </a:solidFill>
                      <a:prstDash val="solid"/>
                    </a:lnL>
                    <a:lnR w="13462">
                      <a:solidFill>
                        <a:srgbClr val="FFFFFF"/>
                      </a:solidFill>
                      <a:prstDash val="solid"/>
                    </a:lnR>
                    <a:lnT w="37845">
                      <a:solidFill>
                        <a:srgbClr val="FFFFFF"/>
                      </a:solidFill>
                      <a:prstDash val="solid"/>
                    </a:lnT>
                    <a:lnB w="13461">
                      <a:solidFill>
                        <a:srgbClr val="FFFFFF"/>
                      </a:solidFill>
                      <a:prstDash val="solid"/>
                    </a:lnB>
                    <a:solidFill>
                      <a:srgbClr val="EECECC"/>
                    </a:solidFill>
                  </a:tcPr>
                </a:tc>
                <a:tc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</a:pPr>
                      <a:r>
                        <a:rPr sz="1100" spc="5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ν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α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λογ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ι</a:t>
                      </a:r>
                      <a:r>
                        <a:rPr sz="1100" spc="-5" dirty="0">
                          <a:latin typeface="Lucida Sans Unicode"/>
                          <a:cs typeface="Lucida Sans Unicode"/>
                        </a:rPr>
                        <a:t>κ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ή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3462">
                      <a:solidFill>
                        <a:srgbClr val="FFFFFF"/>
                      </a:solidFill>
                      <a:prstDash val="solid"/>
                    </a:lnL>
                    <a:lnR w="13462">
                      <a:solidFill>
                        <a:srgbClr val="FFFFFF"/>
                      </a:solidFill>
                      <a:prstDash val="solid"/>
                    </a:lnR>
                    <a:lnT w="37845">
                      <a:solidFill>
                        <a:srgbClr val="FFFFFF"/>
                      </a:solidFill>
                      <a:prstDash val="solid"/>
                    </a:lnT>
                    <a:lnB w="13461">
                      <a:solidFill>
                        <a:srgbClr val="FFFFFF"/>
                      </a:solidFill>
                      <a:prstDash val="solid"/>
                    </a:lnB>
                    <a:solidFill>
                      <a:srgbClr val="EECECC"/>
                    </a:solidFill>
                  </a:tcPr>
                </a:tc>
              </a:tr>
              <a:tr h="469391">
                <a:tc>
                  <a:txBody>
                    <a:bodyPr/>
                    <a:lstStyle/>
                    <a:p>
                      <a:pPr marL="84455" marR="55689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Σ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υ</a:t>
                      </a:r>
                      <a:r>
                        <a:rPr sz="1100" spc="-5" dirty="0">
                          <a:latin typeface="Lucida Sans Unicode"/>
                          <a:cs typeface="Lucida Sans Unicode"/>
                        </a:rPr>
                        <a:t>χ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νό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1100" spc="5" dirty="0">
                          <a:latin typeface="Lucida Sans Unicode"/>
                          <a:cs typeface="Lucida Sans Unicode"/>
                        </a:rPr>
                        <a:t>η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τα </a:t>
                      </a:r>
                      <a:r>
                        <a:rPr sz="1100" spc="-5" dirty="0">
                          <a:latin typeface="Lucida Sans Unicode"/>
                          <a:cs typeface="Lucida Sans Unicode"/>
                        </a:rPr>
                        <a:t>κ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ατα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νο</a:t>
                      </a:r>
                      <a:r>
                        <a:rPr sz="1100" spc="-5" dirty="0">
                          <a:latin typeface="Lucida Sans Unicode"/>
                          <a:cs typeface="Lucida Sans Unicode"/>
                        </a:rPr>
                        <a:t>μ</a:t>
                      </a:r>
                      <a:r>
                        <a:rPr sz="1100" spc="5" dirty="0">
                          <a:latin typeface="Lucida Sans Unicode"/>
                          <a:cs typeface="Lucida Sans Unicode"/>
                        </a:rPr>
                        <a:t>ή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ς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3461">
                      <a:solidFill>
                        <a:srgbClr val="FFFFFF"/>
                      </a:solidFill>
                      <a:prstDash val="solid"/>
                    </a:lnL>
                    <a:lnT w="40894">
                      <a:solidFill>
                        <a:srgbClr val="FFFFFF"/>
                      </a:solidFill>
                      <a:prstDash val="solid"/>
                    </a:lnT>
                    <a:lnB w="13462">
                      <a:solidFill>
                        <a:srgbClr val="FFFFFF"/>
                      </a:solidFill>
                      <a:prstDash val="solid"/>
                    </a:lnB>
                    <a:solidFill>
                      <a:srgbClr val="F6E8E6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N</a:t>
                      </a:r>
                      <a:r>
                        <a:rPr sz="1100" spc="5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I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R w="13461">
                      <a:solidFill>
                        <a:srgbClr val="FFFFFF"/>
                      </a:solidFill>
                      <a:prstDash val="solid"/>
                    </a:lnR>
                    <a:lnT w="13461">
                      <a:solidFill>
                        <a:srgbClr val="FFFFFF"/>
                      </a:solidFill>
                      <a:prstDash val="solid"/>
                    </a:lnT>
                    <a:lnB w="13462">
                      <a:solidFill>
                        <a:srgbClr val="FFFFFF"/>
                      </a:solidFill>
                      <a:prstDash val="solid"/>
                    </a:lnB>
                    <a:solidFill>
                      <a:srgbClr val="F6E8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N</a:t>
                      </a:r>
                      <a:r>
                        <a:rPr sz="1100" spc="5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I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3461">
                      <a:solidFill>
                        <a:srgbClr val="FFFFFF"/>
                      </a:solidFill>
                      <a:prstDash val="solid"/>
                    </a:lnL>
                    <a:lnR w="13461">
                      <a:solidFill>
                        <a:srgbClr val="FFFFFF"/>
                      </a:solidFill>
                      <a:prstDash val="solid"/>
                    </a:lnR>
                    <a:lnT w="13461">
                      <a:solidFill>
                        <a:srgbClr val="FFFFFF"/>
                      </a:solidFill>
                      <a:prstDash val="solid"/>
                    </a:lnT>
                    <a:lnB w="13462">
                      <a:solidFill>
                        <a:srgbClr val="FFFFFF"/>
                      </a:solidFill>
                      <a:prstDash val="solid"/>
                    </a:lnB>
                    <a:solidFill>
                      <a:srgbClr val="F6E8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N</a:t>
                      </a:r>
                      <a:r>
                        <a:rPr sz="1100" spc="5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I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3461">
                      <a:solidFill>
                        <a:srgbClr val="FFFFFF"/>
                      </a:solidFill>
                      <a:prstDash val="solid"/>
                    </a:lnL>
                    <a:lnR w="13462">
                      <a:solidFill>
                        <a:srgbClr val="FFFFFF"/>
                      </a:solidFill>
                      <a:prstDash val="solid"/>
                    </a:lnR>
                    <a:lnT w="13461">
                      <a:solidFill>
                        <a:srgbClr val="FFFFFF"/>
                      </a:solidFill>
                      <a:prstDash val="solid"/>
                    </a:lnT>
                    <a:lnB w="13462">
                      <a:solidFill>
                        <a:srgbClr val="FFFFFF"/>
                      </a:solidFill>
                      <a:prstDash val="solid"/>
                    </a:lnB>
                    <a:solidFill>
                      <a:srgbClr val="F6E8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N</a:t>
                      </a:r>
                      <a:r>
                        <a:rPr sz="1100" spc="5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I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3462">
                      <a:solidFill>
                        <a:srgbClr val="FFFFFF"/>
                      </a:solidFill>
                      <a:prstDash val="solid"/>
                    </a:lnL>
                    <a:lnR w="13462">
                      <a:solidFill>
                        <a:srgbClr val="FFFFFF"/>
                      </a:solidFill>
                      <a:prstDash val="solid"/>
                    </a:lnR>
                    <a:lnT w="13461">
                      <a:solidFill>
                        <a:srgbClr val="FFFFFF"/>
                      </a:solidFill>
                      <a:prstDash val="solid"/>
                    </a:lnT>
                    <a:lnB w="13462">
                      <a:solidFill>
                        <a:srgbClr val="FFFFFF"/>
                      </a:solidFill>
                      <a:prstDash val="solid"/>
                    </a:lnB>
                    <a:solidFill>
                      <a:srgbClr val="F6E8E6"/>
                    </a:solidFill>
                  </a:tcPr>
                </a:tc>
              </a:tr>
              <a:tr h="472439">
                <a:tc>
                  <a:txBody>
                    <a:bodyPr/>
                    <a:lstStyle/>
                    <a:p>
                      <a:pPr marL="84455" marR="38608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Επι</a:t>
                      </a:r>
                      <a:r>
                        <a:rPr sz="1100" spc="-5" dirty="0">
                          <a:latin typeface="Lucida Sans Unicode"/>
                          <a:cs typeface="Lucida Sans Unicode"/>
                        </a:rPr>
                        <a:t>κ</a:t>
                      </a:r>
                      <a:r>
                        <a:rPr sz="1100" spc="10" dirty="0">
                          <a:latin typeface="Lucida Sans Unicode"/>
                          <a:cs typeface="Lucida Sans Unicode"/>
                        </a:rPr>
                        <a:t>ρ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ατ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ο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ύσα τι</a:t>
                      </a:r>
                      <a:r>
                        <a:rPr sz="1100" spc="-5" dirty="0">
                          <a:latin typeface="Lucida Sans Unicode"/>
                          <a:cs typeface="Lucida Sans Unicode"/>
                        </a:rPr>
                        <a:t>μ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ή</a:t>
                      </a:r>
                      <a:r>
                        <a:rPr sz="11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(m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d</a:t>
                      </a:r>
                      <a:r>
                        <a:rPr sz="1100" spc="5" dirty="0"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)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3461">
                      <a:solidFill>
                        <a:srgbClr val="FFFFFF"/>
                      </a:solidFill>
                      <a:prstDash val="solid"/>
                    </a:lnL>
                    <a:lnT w="13462">
                      <a:solidFill>
                        <a:srgbClr val="FFFFFF"/>
                      </a:solidFill>
                      <a:prstDash val="solid"/>
                    </a:lnT>
                    <a:lnB w="13461">
                      <a:solidFill>
                        <a:srgbClr val="FFFFFF"/>
                      </a:solidFill>
                      <a:prstDash val="solid"/>
                    </a:lnB>
                    <a:solidFill>
                      <a:srgbClr val="EECECC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N</a:t>
                      </a:r>
                      <a:r>
                        <a:rPr sz="1100" spc="5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I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R w="13461">
                      <a:solidFill>
                        <a:srgbClr val="FFFFFF"/>
                      </a:solidFill>
                      <a:prstDash val="solid"/>
                    </a:lnR>
                    <a:lnT w="13462">
                      <a:solidFill>
                        <a:srgbClr val="FFFFFF"/>
                      </a:solidFill>
                      <a:prstDash val="solid"/>
                    </a:lnT>
                    <a:lnB w="13461">
                      <a:solidFill>
                        <a:srgbClr val="FFFFFF"/>
                      </a:solidFill>
                      <a:prstDash val="solid"/>
                    </a:lnB>
                    <a:solidFill>
                      <a:srgbClr val="EECE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N</a:t>
                      </a:r>
                      <a:r>
                        <a:rPr sz="1100" spc="5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I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3461">
                      <a:solidFill>
                        <a:srgbClr val="FFFFFF"/>
                      </a:solidFill>
                      <a:prstDash val="solid"/>
                    </a:lnL>
                    <a:lnR w="13461">
                      <a:solidFill>
                        <a:srgbClr val="FFFFFF"/>
                      </a:solidFill>
                      <a:prstDash val="solid"/>
                    </a:lnR>
                    <a:lnT w="13462">
                      <a:solidFill>
                        <a:srgbClr val="FFFFFF"/>
                      </a:solidFill>
                      <a:prstDash val="solid"/>
                    </a:lnT>
                    <a:lnB w="13461">
                      <a:solidFill>
                        <a:srgbClr val="FFFFFF"/>
                      </a:solidFill>
                      <a:prstDash val="solid"/>
                    </a:lnB>
                    <a:solidFill>
                      <a:srgbClr val="EECE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N</a:t>
                      </a:r>
                      <a:r>
                        <a:rPr sz="1100" spc="5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I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3461">
                      <a:solidFill>
                        <a:srgbClr val="FFFFFF"/>
                      </a:solidFill>
                      <a:prstDash val="solid"/>
                    </a:lnL>
                    <a:lnR w="13462">
                      <a:solidFill>
                        <a:srgbClr val="FFFFFF"/>
                      </a:solidFill>
                      <a:prstDash val="solid"/>
                    </a:lnR>
                    <a:lnT w="13462">
                      <a:solidFill>
                        <a:srgbClr val="FFFFFF"/>
                      </a:solidFill>
                      <a:prstDash val="solid"/>
                    </a:lnT>
                    <a:lnB w="13461">
                      <a:solidFill>
                        <a:srgbClr val="FFFFFF"/>
                      </a:solidFill>
                      <a:prstDash val="solid"/>
                    </a:lnB>
                    <a:solidFill>
                      <a:srgbClr val="EECE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N</a:t>
                      </a:r>
                      <a:r>
                        <a:rPr sz="1100" spc="5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I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3462">
                      <a:solidFill>
                        <a:srgbClr val="FFFFFF"/>
                      </a:solidFill>
                      <a:prstDash val="solid"/>
                    </a:lnL>
                    <a:lnR w="13462">
                      <a:solidFill>
                        <a:srgbClr val="FFFFFF"/>
                      </a:solidFill>
                      <a:prstDash val="solid"/>
                    </a:lnR>
                    <a:lnT w="13462">
                      <a:solidFill>
                        <a:srgbClr val="FFFFFF"/>
                      </a:solidFill>
                      <a:prstDash val="solid"/>
                    </a:lnT>
                    <a:lnB w="13461">
                      <a:solidFill>
                        <a:srgbClr val="FFFFFF"/>
                      </a:solidFill>
                      <a:prstDash val="solid"/>
                    </a:lnB>
                    <a:solidFill>
                      <a:srgbClr val="EECECC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Lucida Sans Unicode"/>
                          <a:cs typeface="Lucida Sans Unicode"/>
                        </a:rPr>
                        <a:t>Δ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ιά</a:t>
                      </a:r>
                      <a:r>
                        <a:rPr sz="1100" spc="-5" dirty="0">
                          <a:latin typeface="Lucida Sans Unicode"/>
                          <a:cs typeface="Lucida Sans Unicode"/>
                        </a:rPr>
                        <a:t>μ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ε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σο</a:t>
                      </a:r>
                      <a:r>
                        <a:rPr sz="11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(m</a:t>
                      </a:r>
                      <a:r>
                        <a:rPr sz="1100" spc="5" dirty="0"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d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ia</a:t>
                      </a:r>
                      <a:r>
                        <a:rPr sz="1100" spc="10" dirty="0">
                          <a:latin typeface="Lucida Sans Unicode"/>
                          <a:cs typeface="Lucida Sans Unicode"/>
                        </a:rPr>
                        <a:t>n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)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3461">
                      <a:solidFill>
                        <a:srgbClr val="FFFFFF"/>
                      </a:solidFill>
                      <a:prstDash val="solid"/>
                    </a:lnL>
                    <a:lnT w="13461">
                      <a:solidFill>
                        <a:srgbClr val="FFFFFF"/>
                      </a:solidFill>
                      <a:prstDash val="solid"/>
                    </a:lnT>
                    <a:lnB w="13461">
                      <a:solidFill>
                        <a:srgbClr val="FFFFFF"/>
                      </a:solidFill>
                      <a:prstDash val="solid"/>
                    </a:lnB>
                    <a:solidFill>
                      <a:srgbClr val="F6E8E6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100" spc="5" dirty="0"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XI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R w="13461">
                      <a:solidFill>
                        <a:srgbClr val="FFFFFF"/>
                      </a:solidFill>
                      <a:prstDash val="solid"/>
                    </a:lnR>
                    <a:lnT w="13461">
                      <a:solidFill>
                        <a:srgbClr val="FFFFFF"/>
                      </a:solidFill>
                      <a:prstDash val="solid"/>
                    </a:lnT>
                    <a:lnB w="13461">
                      <a:solidFill>
                        <a:srgbClr val="FFFFFF"/>
                      </a:solidFill>
                      <a:prstDash val="solid"/>
                    </a:lnB>
                    <a:solidFill>
                      <a:srgbClr val="F6E8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N</a:t>
                      </a:r>
                      <a:r>
                        <a:rPr sz="1100" spc="5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I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3461">
                      <a:solidFill>
                        <a:srgbClr val="FFFFFF"/>
                      </a:solidFill>
                      <a:prstDash val="solid"/>
                    </a:lnL>
                    <a:lnR w="13461">
                      <a:solidFill>
                        <a:srgbClr val="FFFFFF"/>
                      </a:solidFill>
                      <a:prstDash val="solid"/>
                    </a:lnR>
                    <a:lnT w="13461">
                      <a:solidFill>
                        <a:srgbClr val="FFFFFF"/>
                      </a:solidFill>
                      <a:prstDash val="solid"/>
                    </a:lnT>
                    <a:lnB w="13461">
                      <a:solidFill>
                        <a:srgbClr val="FFFFFF"/>
                      </a:solidFill>
                      <a:prstDash val="solid"/>
                    </a:lnB>
                    <a:solidFill>
                      <a:srgbClr val="F6E8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N</a:t>
                      </a:r>
                      <a:r>
                        <a:rPr sz="1100" spc="5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I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3461">
                      <a:solidFill>
                        <a:srgbClr val="FFFFFF"/>
                      </a:solidFill>
                      <a:prstDash val="solid"/>
                    </a:lnL>
                    <a:lnR w="13462">
                      <a:solidFill>
                        <a:srgbClr val="FFFFFF"/>
                      </a:solidFill>
                      <a:prstDash val="solid"/>
                    </a:lnR>
                    <a:lnT w="13461">
                      <a:solidFill>
                        <a:srgbClr val="FFFFFF"/>
                      </a:solidFill>
                      <a:prstDash val="solid"/>
                    </a:lnT>
                    <a:lnB w="13461">
                      <a:solidFill>
                        <a:srgbClr val="FFFFFF"/>
                      </a:solidFill>
                      <a:prstDash val="solid"/>
                    </a:lnB>
                    <a:solidFill>
                      <a:srgbClr val="F6E8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N</a:t>
                      </a:r>
                      <a:r>
                        <a:rPr sz="1100" spc="5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I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3462">
                      <a:solidFill>
                        <a:srgbClr val="FFFFFF"/>
                      </a:solidFill>
                      <a:prstDash val="solid"/>
                    </a:lnL>
                    <a:lnR w="13462">
                      <a:solidFill>
                        <a:srgbClr val="FFFFFF"/>
                      </a:solidFill>
                      <a:prstDash val="solid"/>
                    </a:lnR>
                    <a:lnT w="13461">
                      <a:solidFill>
                        <a:srgbClr val="FFFFFF"/>
                      </a:solidFill>
                      <a:prstDash val="solid"/>
                    </a:lnT>
                    <a:lnB w="13461">
                      <a:solidFill>
                        <a:srgbClr val="FFFFFF"/>
                      </a:solidFill>
                      <a:prstDash val="solid"/>
                    </a:lnB>
                    <a:solidFill>
                      <a:srgbClr val="F6E8E6"/>
                    </a:solidFill>
                  </a:tcPr>
                </a:tc>
              </a:tr>
              <a:tr h="40843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100" spc="5" dirty="0">
                          <a:latin typeface="Lucida Sans Unicode"/>
                          <a:cs typeface="Lucida Sans Unicode"/>
                        </a:rPr>
                        <a:t>Μ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έ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σο</a:t>
                      </a:r>
                      <a:r>
                        <a:rPr sz="11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ό</a:t>
                      </a:r>
                      <a:r>
                        <a:rPr sz="1100" spc="10" dirty="0">
                          <a:latin typeface="Lucida Sans Unicode"/>
                          <a:cs typeface="Lucida Sans Unicode"/>
                        </a:rPr>
                        <a:t>ρ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ο</a:t>
                      </a:r>
                      <a:r>
                        <a:rPr sz="11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(m</a:t>
                      </a:r>
                      <a:r>
                        <a:rPr sz="1100" spc="5" dirty="0"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100" spc="10" dirty="0">
                          <a:latin typeface="Lucida Sans Unicode"/>
                          <a:cs typeface="Lucida Sans Unicode"/>
                        </a:rPr>
                        <a:t>n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)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3461">
                      <a:solidFill>
                        <a:srgbClr val="FFFFFF"/>
                      </a:solidFill>
                      <a:prstDash val="solid"/>
                    </a:lnL>
                    <a:lnT w="13461">
                      <a:solidFill>
                        <a:srgbClr val="FFFFFF"/>
                      </a:solidFill>
                      <a:prstDash val="solid"/>
                    </a:lnT>
                    <a:lnB w="13462">
                      <a:solidFill>
                        <a:srgbClr val="FFFFFF"/>
                      </a:solidFill>
                      <a:prstDash val="solid"/>
                    </a:lnB>
                    <a:solidFill>
                      <a:srgbClr val="EECEC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100" spc="5" dirty="0"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XI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R w="13461">
                      <a:solidFill>
                        <a:srgbClr val="FFFFFF"/>
                      </a:solidFill>
                      <a:prstDash val="solid"/>
                    </a:lnR>
                    <a:lnT w="13461">
                      <a:solidFill>
                        <a:srgbClr val="FFFFFF"/>
                      </a:solidFill>
                      <a:prstDash val="solid"/>
                    </a:lnT>
                    <a:lnB w="13462">
                      <a:solidFill>
                        <a:srgbClr val="FFFFFF"/>
                      </a:solidFill>
                      <a:prstDash val="solid"/>
                    </a:lnB>
                    <a:solidFill>
                      <a:srgbClr val="EECE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spc="5" dirty="0"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XI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3461">
                      <a:solidFill>
                        <a:srgbClr val="FFFFFF"/>
                      </a:solidFill>
                      <a:prstDash val="solid"/>
                    </a:lnL>
                    <a:lnR w="13461">
                      <a:solidFill>
                        <a:srgbClr val="FFFFFF"/>
                      </a:solidFill>
                      <a:prstDash val="solid"/>
                    </a:lnR>
                    <a:lnT w="13461">
                      <a:solidFill>
                        <a:srgbClr val="FFFFFF"/>
                      </a:solidFill>
                      <a:prstDash val="solid"/>
                    </a:lnT>
                    <a:lnB w="13462">
                      <a:solidFill>
                        <a:srgbClr val="FFFFFF"/>
                      </a:solidFill>
                      <a:prstDash val="solid"/>
                    </a:lnB>
                    <a:solidFill>
                      <a:srgbClr val="EECE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N</a:t>
                      </a:r>
                      <a:r>
                        <a:rPr sz="1100" spc="5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I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3461">
                      <a:solidFill>
                        <a:srgbClr val="FFFFFF"/>
                      </a:solidFill>
                      <a:prstDash val="solid"/>
                    </a:lnL>
                    <a:lnR w="13462">
                      <a:solidFill>
                        <a:srgbClr val="FFFFFF"/>
                      </a:solidFill>
                      <a:prstDash val="solid"/>
                    </a:lnR>
                    <a:lnT w="13461">
                      <a:solidFill>
                        <a:srgbClr val="FFFFFF"/>
                      </a:solidFill>
                      <a:prstDash val="solid"/>
                    </a:lnT>
                    <a:lnB w="13462">
                      <a:solidFill>
                        <a:srgbClr val="FFFFFF"/>
                      </a:solidFill>
                      <a:prstDash val="solid"/>
                    </a:lnB>
                    <a:solidFill>
                      <a:srgbClr val="EECE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N</a:t>
                      </a:r>
                      <a:r>
                        <a:rPr sz="1100" spc="5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I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3462">
                      <a:solidFill>
                        <a:srgbClr val="FFFFFF"/>
                      </a:solidFill>
                      <a:prstDash val="solid"/>
                    </a:lnL>
                    <a:lnR w="13462">
                      <a:solidFill>
                        <a:srgbClr val="FFFFFF"/>
                      </a:solidFill>
                      <a:prstDash val="solid"/>
                    </a:lnR>
                    <a:lnT w="13461">
                      <a:solidFill>
                        <a:srgbClr val="FFFFFF"/>
                      </a:solidFill>
                      <a:prstDash val="solid"/>
                    </a:lnT>
                    <a:lnB w="13462">
                      <a:solidFill>
                        <a:srgbClr val="FFFFFF"/>
                      </a:solidFill>
                      <a:prstDash val="solid"/>
                    </a:lnB>
                    <a:solidFill>
                      <a:srgbClr val="EECECC"/>
                    </a:solidFill>
                  </a:tcPr>
                </a:tc>
              </a:tr>
              <a:tr h="409956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Lucida Sans Unicode"/>
                          <a:cs typeface="Lucida Sans Unicode"/>
                        </a:rPr>
                        <a:t>Τ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υπι</a:t>
                      </a:r>
                      <a:r>
                        <a:rPr sz="1100" spc="-5" dirty="0">
                          <a:latin typeface="Lucida Sans Unicode"/>
                          <a:cs typeface="Lucida Sans Unicode"/>
                        </a:rPr>
                        <a:t>κ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ή</a:t>
                      </a:r>
                      <a:r>
                        <a:rPr sz="11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απ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ό</a:t>
                      </a:r>
                      <a:r>
                        <a:rPr sz="1100" spc="-5" dirty="0">
                          <a:latin typeface="Lucida Sans Unicode"/>
                          <a:cs typeface="Lucida Sans Unicode"/>
                        </a:rPr>
                        <a:t>κ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λ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ιση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3461">
                      <a:solidFill>
                        <a:srgbClr val="FFFFFF"/>
                      </a:solidFill>
                      <a:prstDash val="solid"/>
                    </a:lnL>
                    <a:lnT w="13462">
                      <a:solidFill>
                        <a:srgbClr val="FFFFFF"/>
                      </a:solidFill>
                      <a:prstDash val="solid"/>
                    </a:lnT>
                    <a:lnB w="16509">
                      <a:solidFill>
                        <a:srgbClr val="FFFFFF"/>
                      </a:solidFill>
                      <a:prstDash val="solid"/>
                    </a:lnB>
                    <a:solidFill>
                      <a:srgbClr val="F6E8E6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100" spc="5" dirty="0"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XI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R w="13461">
                      <a:solidFill>
                        <a:srgbClr val="FFFFFF"/>
                      </a:solidFill>
                      <a:prstDash val="solid"/>
                    </a:lnR>
                    <a:lnT w="13462">
                      <a:solidFill>
                        <a:srgbClr val="FFFFFF"/>
                      </a:solidFill>
                      <a:prstDash val="solid"/>
                    </a:lnT>
                    <a:lnB w="16509">
                      <a:solidFill>
                        <a:srgbClr val="FFFFFF"/>
                      </a:solidFill>
                      <a:prstDash val="solid"/>
                    </a:lnB>
                    <a:solidFill>
                      <a:srgbClr val="F6E8E6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spc="5" dirty="0"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XI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3461">
                      <a:solidFill>
                        <a:srgbClr val="FFFFFF"/>
                      </a:solidFill>
                      <a:prstDash val="solid"/>
                    </a:lnL>
                    <a:lnR w="13461">
                      <a:solidFill>
                        <a:srgbClr val="FFFFFF"/>
                      </a:solidFill>
                      <a:prstDash val="solid"/>
                    </a:lnR>
                    <a:lnT w="13462">
                      <a:solidFill>
                        <a:srgbClr val="FFFFFF"/>
                      </a:solidFill>
                      <a:prstDash val="solid"/>
                    </a:lnT>
                    <a:lnB w="16509">
                      <a:solidFill>
                        <a:srgbClr val="FFFFFF"/>
                      </a:solidFill>
                      <a:prstDash val="solid"/>
                    </a:lnB>
                    <a:solidFill>
                      <a:srgbClr val="F6E8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N</a:t>
                      </a:r>
                      <a:r>
                        <a:rPr sz="1100" spc="5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I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3461">
                      <a:solidFill>
                        <a:srgbClr val="FFFFFF"/>
                      </a:solidFill>
                      <a:prstDash val="solid"/>
                    </a:lnL>
                    <a:lnR w="13462">
                      <a:solidFill>
                        <a:srgbClr val="FFFFFF"/>
                      </a:solidFill>
                      <a:prstDash val="solid"/>
                    </a:lnR>
                    <a:lnT w="13462">
                      <a:solidFill>
                        <a:srgbClr val="FFFFFF"/>
                      </a:solidFill>
                      <a:prstDash val="solid"/>
                    </a:lnT>
                    <a:lnB w="16509">
                      <a:solidFill>
                        <a:srgbClr val="FFFFFF"/>
                      </a:solidFill>
                      <a:prstDash val="solid"/>
                    </a:lnB>
                    <a:solidFill>
                      <a:srgbClr val="F6E8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N</a:t>
                      </a:r>
                      <a:r>
                        <a:rPr sz="1100" spc="5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I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3462">
                      <a:solidFill>
                        <a:srgbClr val="FFFFFF"/>
                      </a:solidFill>
                      <a:prstDash val="solid"/>
                    </a:lnL>
                    <a:lnR w="13462">
                      <a:solidFill>
                        <a:srgbClr val="FFFFFF"/>
                      </a:solidFill>
                      <a:prstDash val="solid"/>
                    </a:lnR>
                    <a:lnT w="13462">
                      <a:solidFill>
                        <a:srgbClr val="FFFFFF"/>
                      </a:solidFill>
                      <a:prstDash val="solid"/>
                    </a:lnT>
                    <a:lnB w="16509">
                      <a:solidFill>
                        <a:srgbClr val="FFFFFF"/>
                      </a:solidFill>
                      <a:prstDash val="solid"/>
                    </a:lnB>
                    <a:solidFill>
                      <a:srgbClr val="F6E8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17211" y="903477"/>
            <a:ext cx="1533525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K</a:t>
            </a:r>
            <a:r>
              <a:rPr sz="2800" b="1" spc="-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8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spc="-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νομή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70432" y="4051301"/>
            <a:ext cx="4175760" cy="2965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05916" y="1334769"/>
            <a:ext cx="8557260" cy="4002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85" algn="just">
              <a:lnSpc>
                <a:spcPts val="2280"/>
              </a:lnSpc>
            </a:pPr>
            <a:r>
              <a:rPr sz="2000" b="1" spc="-15" dirty="0">
                <a:latin typeface="Calibri"/>
                <a:cs typeface="Calibri"/>
              </a:rPr>
              <a:t>Τα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β</a:t>
            </a:r>
            <a:r>
              <a:rPr sz="2000" b="1" spc="-40" dirty="0">
                <a:latin typeface="Calibri"/>
                <a:cs typeface="Calibri"/>
              </a:rPr>
              <a:t>α</a:t>
            </a:r>
            <a:r>
              <a:rPr sz="2000" b="1" spc="-20" dirty="0">
                <a:latin typeface="Calibri"/>
                <a:cs typeface="Calibri"/>
              </a:rPr>
              <a:t>σ</a:t>
            </a:r>
            <a:r>
              <a:rPr sz="2000" b="1" spc="-5" dirty="0">
                <a:latin typeface="Calibri"/>
                <a:cs typeface="Calibri"/>
              </a:rPr>
              <a:t>ι</a:t>
            </a:r>
            <a:r>
              <a:rPr sz="2000" b="1" spc="-55" dirty="0">
                <a:latin typeface="Calibri"/>
                <a:cs typeface="Calibri"/>
              </a:rPr>
              <a:t>κ</a:t>
            </a:r>
            <a:r>
              <a:rPr sz="2000" b="1" spc="-15" dirty="0">
                <a:latin typeface="Calibri"/>
                <a:cs typeface="Calibri"/>
              </a:rPr>
              <a:t>ά</a:t>
            </a:r>
            <a:r>
              <a:rPr sz="2000" b="1" dirty="0">
                <a:latin typeface="Calibri"/>
                <a:cs typeface="Calibri"/>
              </a:rPr>
              <a:t>  </a:t>
            </a:r>
            <a:r>
              <a:rPr sz="2000" b="1" spc="0" dirty="0">
                <a:latin typeface="Calibri"/>
                <a:cs typeface="Calibri"/>
              </a:rPr>
              <a:t>σ</a:t>
            </a:r>
            <a:r>
              <a:rPr sz="2000" b="1" spc="-5" dirty="0">
                <a:latin typeface="Calibri"/>
                <a:cs typeface="Calibri"/>
              </a:rPr>
              <a:t>τ</a:t>
            </a:r>
            <a:r>
              <a:rPr sz="2000" b="1" spc="-15" dirty="0">
                <a:latin typeface="Calibri"/>
                <a:cs typeface="Calibri"/>
              </a:rPr>
              <a:t>α</a:t>
            </a:r>
            <a:r>
              <a:rPr sz="2000" b="1" spc="-5" dirty="0">
                <a:latin typeface="Calibri"/>
                <a:cs typeface="Calibri"/>
              </a:rPr>
              <a:t>τι</a:t>
            </a:r>
            <a:r>
              <a:rPr sz="2000" b="1" spc="0" dirty="0">
                <a:latin typeface="Calibri"/>
                <a:cs typeface="Calibri"/>
              </a:rPr>
              <a:t>σ</a:t>
            </a:r>
            <a:r>
              <a:rPr sz="2000" b="1" spc="-5" dirty="0">
                <a:latin typeface="Calibri"/>
                <a:cs typeface="Calibri"/>
              </a:rPr>
              <a:t>τι</a:t>
            </a:r>
            <a:r>
              <a:rPr sz="2000" b="1" spc="-55" dirty="0">
                <a:latin typeface="Calibri"/>
                <a:cs typeface="Calibri"/>
              </a:rPr>
              <a:t>κ</a:t>
            </a:r>
            <a:r>
              <a:rPr sz="2000" b="1" spc="-15" dirty="0">
                <a:latin typeface="Calibri"/>
                <a:cs typeface="Calibri"/>
              </a:rPr>
              <a:t>ά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ε</a:t>
            </a:r>
            <a:r>
              <a:rPr sz="2000" b="1" spc="-30" dirty="0">
                <a:latin typeface="Calibri"/>
                <a:cs typeface="Calibri"/>
              </a:rPr>
              <a:t>ί</a:t>
            </a:r>
            <a:r>
              <a:rPr sz="2000" b="1" spc="-15" dirty="0">
                <a:latin typeface="Calibri"/>
                <a:cs typeface="Calibri"/>
              </a:rPr>
              <a:t>ν</a:t>
            </a:r>
            <a:r>
              <a:rPr sz="2000" b="1" spc="-10" dirty="0">
                <a:latin typeface="Calibri"/>
                <a:cs typeface="Calibri"/>
              </a:rPr>
              <a:t>αι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40" dirty="0">
                <a:latin typeface="Calibri"/>
                <a:cs typeface="Calibri"/>
              </a:rPr>
              <a:t>π</a:t>
            </a:r>
            <a:r>
              <a:rPr sz="2000" b="1" spc="-15" dirty="0">
                <a:latin typeface="Calibri"/>
                <a:cs typeface="Calibri"/>
              </a:rPr>
              <a:t>α</a:t>
            </a:r>
            <a:r>
              <a:rPr sz="2000" b="1" spc="0" dirty="0">
                <a:latin typeface="Calibri"/>
                <a:cs typeface="Calibri"/>
              </a:rPr>
              <a:t>ρ</a:t>
            </a:r>
            <a:r>
              <a:rPr sz="2000" b="1" spc="-15" dirty="0">
                <a:latin typeface="Calibri"/>
                <a:cs typeface="Calibri"/>
              </a:rPr>
              <a:t>α</a:t>
            </a:r>
            <a:r>
              <a:rPr sz="2000" b="1" spc="-10" dirty="0">
                <a:latin typeface="Calibri"/>
                <a:cs typeface="Calibri"/>
              </a:rPr>
              <a:t>με</a:t>
            </a:r>
            <a:r>
              <a:rPr sz="2000" b="1" spc="-5" dirty="0">
                <a:latin typeface="Calibri"/>
                <a:cs typeface="Calibri"/>
              </a:rPr>
              <a:t>τ</a:t>
            </a:r>
            <a:r>
              <a:rPr sz="2000" b="1" spc="-15" dirty="0">
                <a:latin typeface="Calibri"/>
                <a:cs typeface="Calibri"/>
              </a:rPr>
              <a:t>ρ</a:t>
            </a:r>
            <a:r>
              <a:rPr sz="2000" b="1" spc="-5" dirty="0">
                <a:latin typeface="Calibri"/>
                <a:cs typeface="Calibri"/>
              </a:rPr>
              <a:t>ι</a:t>
            </a:r>
            <a:r>
              <a:rPr sz="2000" b="1" spc="-80" dirty="0">
                <a:latin typeface="Calibri"/>
                <a:cs typeface="Calibri"/>
              </a:rPr>
              <a:t>κ</a:t>
            </a:r>
            <a:r>
              <a:rPr sz="2000" b="1" spc="0" dirty="0">
                <a:latin typeface="Calibri"/>
                <a:cs typeface="Calibri"/>
              </a:rPr>
              <a:t>ά</a:t>
            </a:r>
            <a:r>
              <a:rPr sz="2000" b="1" spc="-10" dirty="0">
                <a:latin typeface="Calibri"/>
                <a:cs typeface="Calibri"/>
              </a:rPr>
              <a:t>,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β</a:t>
            </a:r>
            <a:r>
              <a:rPr sz="2000" b="1" spc="-40" dirty="0">
                <a:latin typeface="Calibri"/>
                <a:cs typeface="Calibri"/>
              </a:rPr>
              <a:t>α</a:t>
            </a:r>
            <a:r>
              <a:rPr sz="2000" b="1" spc="-20" dirty="0">
                <a:latin typeface="Calibri"/>
                <a:cs typeface="Calibri"/>
              </a:rPr>
              <a:t>σ</a:t>
            </a:r>
            <a:r>
              <a:rPr sz="2000" b="1" spc="-5" dirty="0">
                <a:latin typeface="Calibri"/>
                <a:cs typeface="Calibri"/>
              </a:rPr>
              <a:t>ί</a:t>
            </a:r>
            <a:r>
              <a:rPr sz="2000" b="1" spc="-15" dirty="0">
                <a:latin typeface="Calibri"/>
                <a:cs typeface="Calibri"/>
              </a:rPr>
              <a:t>ζ</a:t>
            </a:r>
            <a:r>
              <a:rPr sz="2000" b="1" spc="-10" dirty="0">
                <a:latin typeface="Calibri"/>
                <a:cs typeface="Calibri"/>
              </a:rPr>
              <a:t>ο</a:t>
            </a:r>
            <a:r>
              <a:rPr sz="2000" b="1" spc="5" dirty="0">
                <a:latin typeface="Calibri"/>
                <a:cs typeface="Calibri"/>
              </a:rPr>
              <a:t>ν</a:t>
            </a:r>
            <a:r>
              <a:rPr sz="2000" b="1" spc="-25" dirty="0">
                <a:latin typeface="Calibri"/>
                <a:cs typeface="Calibri"/>
              </a:rPr>
              <a:t>τ</a:t>
            </a:r>
            <a:r>
              <a:rPr sz="2000" b="1" spc="-10" dirty="0">
                <a:latin typeface="Calibri"/>
                <a:cs typeface="Calibri"/>
              </a:rPr>
              <a:t>αι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δηλ</a:t>
            </a:r>
            <a:r>
              <a:rPr sz="2000" b="1" spc="-40" dirty="0">
                <a:latin typeface="Calibri"/>
                <a:cs typeface="Calibri"/>
              </a:rPr>
              <a:t>α</a:t>
            </a:r>
            <a:r>
              <a:rPr sz="2000" b="1" dirty="0">
                <a:latin typeface="Calibri"/>
                <a:cs typeface="Calibri"/>
              </a:rPr>
              <a:t>δ</a:t>
            </a:r>
            <a:r>
              <a:rPr sz="2000" b="1" spc="-15" dirty="0">
                <a:latin typeface="Calibri"/>
                <a:cs typeface="Calibri"/>
              </a:rPr>
              <a:t>ή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σ</a:t>
            </a:r>
            <a:r>
              <a:rPr sz="2000" b="1" spc="-10" dirty="0">
                <a:latin typeface="Calibri"/>
                <a:cs typeface="Calibri"/>
              </a:rPr>
              <a:t>ε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παρα</a:t>
            </a:r>
            <a:r>
              <a:rPr sz="2000" b="1" spc="-20" dirty="0">
                <a:latin typeface="Calibri"/>
                <a:cs typeface="Calibri"/>
              </a:rPr>
              <a:t>δ</a:t>
            </a:r>
            <a:r>
              <a:rPr sz="2000" b="1" spc="-10" dirty="0">
                <a:latin typeface="Calibri"/>
                <a:cs typeface="Calibri"/>
              </a:rPr>
              <a:t>ο</a:t>
            </a:r>
            <a:r>
              <a:rPr sz="2000" b="1" spc="-45" dirty="0">
                <a:latin typeface="Calibri"/>
                <a:cs typeface="Calibri"/>
              </a:rPr>
              <a:t>χ</a:t>
            </a:r>
            <a:r>
              <a:rPr sz="2000" b="1" spc="-10" dirty="0">
                <a:latin typeface="Calibri"/>
                <a:cs typeface="Calibri"/>
              </a:rPr>
              <a:t>ές πο</a:t>
            </a:r>
            <a:r>
              <a:rPr sz="2000" b="1" spc="-15" dirty="0">
                <a:latin typeface="Calibri"/>
                <a:cs typeface="Calibri"/>
              </a:rPr>
              <a:t>υ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2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έ</a:t>
            </a:r>
            <a:r>
              <a:rPr sz="2000" b="1" spc="-45" dirty="0">
                <a:latin typeface="Calibri"/>
                <a:cs typeface="Calibri"/>
              </a:rPr>
              <a:t>χ</a:t>
            </a:r>
            <a:r>
              <a:rPr sz="2000" b="1" spc="-10" dirty="0">
                <a:latin typeface="Calibri"/>
                <a:cs typeface="Calibri"/>
              </a:rPr>
              <a:t>ο</a:t>
            </a:r>
            <a:r>
              <a:rPr sz="2000" b="1" spc="-5" dirty="0">
                <a:latin typeface="Calibri"/>
                <a:cs typeface="Calibri"/>
              </a:rPr>
              <a:t>υ</a:t>
            </a:r>
            <a:r>
              <a:rPr sz="2000" b="1" spc="-10" dirty="0">
                <a:latin typeface="Calibri"/>
                <a:cs typeface="Calibri"/>
              </a:rPr>
              <a:t>ν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19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να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195" dirty="0">
                <a:latin typeface="Calibri"/>
                <a:cs typeface="Calibri"/>
              </a:rPr>
              <a:t> </a:t>
            </a:r>
            <a:r>
              <a:rPr sz="2000" b="1" spc="-80" dirty="0">
                <a:latin typeface="Calibri"/>
                <a:cs typeface="Calibri"/>
              </a:rPr>
              <a:t>κ</a:t>
            </a:r>
            <a:r>
              <a:rPr sz="2000" b="1" spc="-15" dirty="0">
                <a:latin typeface="Calibri"/>
                <a:cs typeface="Calibri"/>
              </a:rPr>
              <a:t>άν</a:t>
            </a:r>
            <a:r>
              <a:rPr sz="2000" b="1" spc="-10" dirty="0">
                <a:latin typeface="Calibri"/>
                <a:cs typeface="Calibri"/>
              </a:rPr>
              <a:t>ο</a:t>
            </a:r>
            <a:r>
              <a:rPr sz="2000" b="1" spc="-5" dirty="0">
                <a:latin typeface="Calibri"/>
                <a:cs typeface="Calibri"/>
              </a:rPr>
              <a:t>υ</a:t>
            </a:r>
            <a:r>
              <a:rPr sz="2000" b="1" spc="-10" dirty="0">
                <a:latin typeface="Calibri"/>
                <a:cs typeface="Calibri"/>
              </a:rPr>
              <a:t>ν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19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με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150" dirty="0">
                <a:latin typeface="Calibri"/>
                <a:cs typeface="Calibri"/>
              </a:rPr>
              <a:t> </a:t>
            </a:r>
            <a:r>
              <a:rPr sz="2000" b="1" spc="-40" dirty="0">
                <a:latin typeface="Calibri"/>
                <a:cs typeface="Calibri"/>
              </a:rPr>
              <a:t>π</a:t>
            </a:r>
            <a:r>
              <a:rPr sz="2000" b="1" spc="-15" dirty="0">
                <a:latin typeface="Calibri"/>
                <a:cs typeface="Calibri"/>
              </a:rPr>
              <a:t>α</a:t>
            </a:r>
            <a:r>
              <a:rPr sz="2000" b="1" spc="0" dirty="0">
                <a:latin typeface="Calibri"/>
                <a:cs typeface="Calibri"/>
              </a:rPr>
              <a:t>ρ</a:t>
            </a:r>
            <a:r>
              <a:rPr sz="2000" b="1" spc="-15" dirty="0">
                <a:latin typeface="Calibri"/>
                <a:cs typeface="Calibri"/>
              </a:rPr>
              <a:t>α</a:t>
            </a:r>
            <a:r>
              <a:rPr sz="2000" b="1" spc="-10" dirty="0">
                <a:latin typeface="Calibri"/>
                <a:cs typeface="Calibri"/>
              </a:rPr>
              <a:t>μέ</a:t>
            </a:r>
            <a:r>
              <a:rPr sz="2000" b="1" spc="-5" dirty="0">
                <a:latin typeface="Calibri"/>
                <a:cs typeface="Calibri"/>
              </a:rPr>
              <a:t>τ</a:t>
            </a:r>
            <a:r>
              <a:rPr sz="2000" b="1" spc="-15" dirty="0">
                <a:latin typeface="Calibri"/>
                <a:cs typeface="Calibri"/>
              </a:rPr>
              <a:t>ρ</a:t>
            </a:r>
            <a:r>
              <a:rPr sz="2000" b="1" spc="-10" dirty="0">
                <a:latin typeface="Calibri"/>
                <a:cs typeface="Calibri"/>
              </a:rPr>
              <a:t>ο</a:t>
            </a:r>
            <a:r>
              <a:rPr sz="2000" b="1" spc="-5" dirty="0">
                <a:latin typeface="Calibri"/>
                <a:cs typeface="Calibri"/>
              </a:rPr>
              <a:t>υ</a:t>
            </a:r>
            <a:r>
              <a:rPr sz="2000" b="1" spc="-10" dirty="0">
                <a:latin typeface="Calibri"/>
                <a:cs typeface="Calibri"/>
              </a:rPr>
              <a:t>ς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20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τ</a:t>
            </a:r>
            <a:r>
              <a:rPr sz="2000" b="1" spc="-20" dirty="0">
                <a:latin typeface="Calibri"/>
                <a:cs typeface="Calibri"/>
              </a:rPr>
              <a:t>η</a:t>
            </a:r>
            <a:r>
              <a:rPr sz="2000" b="1" spc="-10" dirty="0">
                <a:latin typeface="Calibri"/>
                <a:cs typeface="Calibri"/>
              </a:rPr>
              <a:t>ς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180" dirty="0">
                <a:latin typeface="Calibri"/>
                <a:cs typeface="Calibri"/>
              </a:rPr>
              <a:t> </a:t>
            </a:r>
            <a:r>
              <a:rPr sz="2000" b="1" spc="-80" dirty="0">
                <a:latin typeface="Calibri"/>
                <a:cs typeface="Calibri"/>
              </a:rPr>
              <a:t>κ</a:t>
            </a:r>
            <a:r>
              <a:rPr sz="2000" b="1" spc="-15" dirty="0">
                <a:latin typeface="Calibri"/>
                <a:cs typeface="Calibri"/>
              </a:rPr>
              <a:t>α</a:t>
            </a:r>
            <a:r>
              <a:rPr sz="2000" b="1" spc="-25" dirty="0">
                <a:latin typeface="Calibri"/>
                <a:cs typeface="Calibri"/>
              </a:rPr>
              <a:t>τ</a:t>
            </a:r>
            <a:r>
              <a:rPr sz="2000" b="1" spc="-15" dirty="0">
                <a:latin typeface="Calibri"/>
                <a:cs typeface="Calibri"/>
              </a:rPr>
              <a:t>αν</a:t>
            </a:r>
            <a:r>
              <a:rPr sz="2000" b="1" spc="-10" dirty="0">
                <a:latin typeface="Calibri"/>
                <a:cs typeface="Calibri"/>
              </a:rPr>
              <a:t>ο</a:t>
            </a:r>
            <a:r>
              <a:rPr sz="2000" b="1" spc="10" dirty="0">
                <a:latin typeface="Calibri"/>
                <a:cs typeface="Calibri"/>
              </a:rPr>
              <a:t>μ</a:t>
            </a:r>
            <a:r>
              <a:rPr sz="2000" b="1" spc="-20" dirty="0">
                <a:latin typeface="Calibri"/>
                <a:cs typeface="Calibri"/>
              </a:rPr>
              <a:t>ή</a:t>
            </a:r>
            <a:r>
              <a:rPr sz="2000" b="1" spc="-10" dirty="0">
                <a:latin typeface="Calibri"/>
                <a:cs typeface="Calibri"/>
              </a:rPr>
              <a:t>ς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20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τ</a:t>
            </a:r>
            <a:r>
              <a:rPr sz="2000" b="1" spc="-10" dirty="0">
                <a:latin typeface="Calibri"/>
                <a:cs typeface="Calibri"/>
              </a:rPr>
              <a:t>ο</a:t>
            </a:r>
            <a:r>
              <a:rPr sz="2000" b="1" spc="-15" dirty="0">
                <a:latin typeface="Calibri"/>
                <a:cs typeface="Calibri"/>
              </a:rPr>
              <a:t>υ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21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π</a:t>
            </a:r>
            <a:r>
              <a:rPr sz="2000" b="1" spc="-20" dirty="0">
                <a:latin typeface="Calibri"/>
                <a:cs typeface="Calibri"/>
              </a:rPr>
              <a:t>ληθ</a:t>
            </a:r>
            <a:r>
              <a:rPr sz="2000" b="1" spc="-5" dirty="0">
                <a:latin typeface="Calibri"/>
                <a:cs typeface="Calibri"/>
              </a:rPr>
              <a:t>υ</a:t>
            </a:r>
            <a:r>
              <a:rPr sz="2000" b="1" spc="-20" dirty="0">
                <a:latin typeface="Calibri"/>
                <a:cs typeface="Calibri"/>
              </a:rPr>
              <a:t>σ</a:t>
            </a:r>
            <a:r>
              <a:rPr sz="2000" b="1" spc="-35" dirty="0">
                <a:latin typeface="Calibri"/>
                <a:cs typeface="Calibri"/>
              </a:rPr>
              <a:t>μ</a:t>
            </a:r>
            <a:r>
              <a:rPr sz="2000" b="1" spc="-10" dirty="0">
                <a:latin typeface="Calibri"/>
                <a:cs typeface="Calibri"/>
              </a:rPr>
              <a:t>ού.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19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Η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β</a:t>
            </a:r>
            <a:r>
              <a:rPr sz="2000" b="1" spc="-40" dirty="0">
                <a:latin typeface="Calibri"/>
                <a:cs typeface="Calibri"/>
              </a:rPr>
              <a:t>α</a:t>
            </a:r>
            <a:r>
              <a:rPr sz="2000" b="1" spc="-20" dirty="0">
                <a:latin typeface="Calibri"/>
                <a:cs typeface="Calibri"/>
              </a:rPr>
              <a:t>σ</a:t>
            </a:r>
            <a:r>
              <a:rPr sz="2000" b="1" spc="-5" dirty="0">
                <a:latin typeface="Calibri"/>
                <a:cs typeface="Calibri"/>
              </a:rPr>
              <a:t>ι</a:t>
            </a:r>
            <a:r>
              <a:rPr sz="2000" b="1" spc="-55" dirty="0">
                <a:latin typeface="Calibri"/>
                <a:cs typeface="Calibri"/>
              </a:rPr>
              <a:t>κ</a:t>
            </a:r>
            <a:r>
              <a:rPr sz="2000" b="1" spc="-5" dirty="0">
                <a:latin typeface="Calibri"/>
                <a:cs typeface="Calibri"/>
              </a:rPr>
              <a:t>ότ</a:t>
            </a:r>
            <a:r>
              <a:rPr sz="2000" b="1" spc="-15" dirty="0">
                <a:latin typeface="Calibri"/>
                <a:cs typeface="Calibri"/>
              </a:rPr>
              <a:t>ερη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τ</a:t>
            </a:r>
            <a:r>
              <a:rPr sz="2000" b="1" spc="-10" dirty="0">
                <a:latin typeface="Calibri"/>
                <a:cs typeface="Calibri"/>
              </a:rPr>
              <a:t>ων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40" dirty="0">
                <a:latin typeface="Calibri"/>
                <a:cs typeface="Calibri"/>
              </a:rPr>
              <a:t>π</a:t>
            </a:r>
            <a:r>
              <a:rPr sz="2000" b="1" spc="-15" dirty="0">
                <a:latin typeface="Calibri"/>
                <a:cs typeface="Calibri"/>
              </a:rPr>
              <a:t>αρ</a:t>
            </a:r>
            <a:r>
              <a:rPr sz="2000" b="1" spc="-40" dirty="0">
                <a:latin typeface="Calibri"/>
                <a:cs typeface="Calibri"/>
              </a:rPr>
              <a:t>α</a:t>
            </a:r>
            <a:r>
              <a:rPr sz="2000" b="1" spc="-20" dirty="0">
                <a:latin typeface="Calibri"/>
                <a:cs typeface="Calibri"/>
              </a:rPr>
              <a:t>δ</a:t>
            </a:r>
            <a:r>
              <a:rPr sz="2000" b="1" spc="-10" dirty="0">
                <a:latin typeface="Calibri"/>
                <a:cs typeface="Calibri"/>
              </a:rPr>
              <a:t>ο</a:t>
            </a:r>
            <a:r>
              <a:rPr sz="2000" b="1" spc="-45" dirty="0">
                <a:latin typeface="Calibri"/>
                <a:cs typeface="Calibri"/>
              </a:rPr>
              <a:t>χ</a:t>
            </a:r>
            <a:r>
              <a:rPr sz="2000" b="1" spc="-10" dirty="0">
                <a:latin typeface="Calibri"/>
                <a:cs typeface="Calibri"/>
              </a:rPr>
              <a:t>ών</a:t>
            </a:r>
            <a:r>
              <a:rPr sz="2000" b="1" spc="4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α</a:t>
            </a:r>
            <a:r>
              <a:rPr sz="2000" b="1" spc="-5" dirty="0">
                <a:latin typeface="Calibri"/>
                <a:cs typeface="Calibri"/>
              </a:rPr>
              <a:t>υ</a:t>
            </a:r>
            <a:r>
              <a:rPr sz="2000" b="1" spc="-25" dirty="0">
                <a:latin typeface="Calibri"/>
                <a:cs typeface="Calibri"/>
              </a:rPr>
              <a:t>τ</a:t>
            </a:r>
            <a:r>
              <a:rPr sz="2000" b="1" spc="-10" dirty="0">
                <a:latin typeface="Calibri"/>
                <a:cs typeface="Calibri"/>
              </a:rPr>
              <a:t>ών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αφ</a:t>
            </a:r>
            <a:r>
              <a:rPr sz="2000" b="1" spc="-10" dirty="0">
                <a:latin typeface="Calibri"/>
                <a:cs typeface="Calibri"/>
              </a:rPr>
              <a:t>ο</a:t>
            </a:r>
            <a:r>
              <a:rPr sz="2000" b="1" spc="-15" dirty="0">
                <a:latin typeface="Calibri"/>
                <a:cs typeface="Calibri"/>
              </a:rPr>
              <a:t>ρά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τ</a:t>
            </a:r>
            <a:r>
              <a:rPr sz="2000" b="1" spc="-45" dirty="0">
                <a:latin typeface="Calibri"/>
                <a:cs typeface="Calibri"/>
              </a:rPr>
              <a:t>η</a:t>
            </a:r>
            <a:r>
              <a:rPr sz="2000" b="1" spc="-10" dirty="0">
                <a:latin typeface="Calibri"/>
                <a:cs typeface="Calibri"/>
              </a:rPr>
              <a:t>ν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80" dirty="0">
                <a:latin typeface="Calibri"/>
                <a:cs typeface="Calibri"/>
              </a:rPr>
              <a:t>κ</a:t>
            </a:r>
            <a:r>
              <a:rPr sz="2000" b="1" spc="-15" dirty="0">
                <a:latin typeface="Calibri"/>
                <a:cs typeface="Calibri"/>
              </a:rPr>
              <a:t>αν</a:t>
            </a:r>
            <a:r>
              <a:rPr sz="2000" b="1" spc="-10" dirty="0">
                <a:latin typeface="Calibri"/>
                <a:cs typeface="Calibri"/>
              </a:rPr>
              <a:t>ο</a:t>
            </a:r>
            <a:r>
              <a:rPr sz="2000" b="1" spc="-15" dirty="0">
                <a:latin typeface="Calibri"/>
                <a:cs typeface="Calibri"/>
              </a:rPr>
              <a:t>ν</a:t>
            </a:r>
            <a:r>
              <a:rPr sz="2000" b="1" spc="-5" dirty="0">
                <a:latin typeface="Calibri"/>
                <a:cs typeface="Calibri"/>
              </a:rPr>
              <a:t>ι</a:t>
            </a:r>
            <a:r>
              <a:rPr sz="2000" b="1" spc="-15" dirty="0">
                <a:latin typeface="Calibri"/>
                <a:cs typeface="Calibri"/>
              </a:rPr>
              <a:t>κή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80" dirty="0">
                <a:latin typeface="Calibri"/>
                <a:cs typeface="Calibri"/>
              </a:rPr>
              <a:t>κ</a:t>
            </a:r>
            <a:r>
              <a:rPr sz="2000" b="1" spc="-15" dirty="0">
                <a:latin typeface="Calibri"/>
                <a:cs typeface="Calibri"/>
              </a:rPr>
              <a:t>α</a:t>
            </a:r>
            <a:r>
              <a:rPr sz="2000" b="1" spc="-25" dirty="0">
                <a:latin typeface="Calibri"/>
                <a:cs typeface="Calibri"/>
              </a:rPr>
              <a:t>τ</a:t>
            </a:r>
            <a:r>
              <a:rPr sz="2000" b="1" spc="-15" dirty="0">
                <a:latin typeface="Calibri"/>
                <a:cs typeface="Calibri"/>
              </a:rPr>
              <a:t>αν</a:t>
            </a:r>
            <a:r>
              <a:rPr sz="2000" b="1" spc="-10" dirty="0">
                <a:latin typeface="Calibri"/>
                <a:cs typeface="Calibri"/>
              </a:rPr>
              <a:t>ομ</a:t>
            </a:r>
            <a:r>
              <a:rPr sz="2000" b="1" spc="-25" dirty="0">
                <a:latin typeface="Calibri"/>
                <a:cs typeface="Calibri"/>
              </a:rPr>
              <a:t>ή</a:t>
            </a:r>
            <a:r>
              <a:rPr sz="2000" b="1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ts val="2280"/>
              </a:lnSpc>
              <a:spcBef>
                <a:spcPts val="1200"/>
              </a:spcBef>
            </a:pPr>
            <a:r>
              <a:rPr sz="2000" b="1" spc="-15" dirty="0">
                <a:latin typeface="Calibri"/>
                <a:cs typeface="Calibri"/>
              </a:rPr>
              <a:t>Η 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u="heavy" spc="-55" dirty="0">
                <a:latin typeface="Calibri"/>
                <a:cs typeface="Calibri"/>
              </a:rPr>
              <a:t>κ</a:t>
            </a:r>
            <a:r>
              <a:rPr sz="2000" b="1" u="heavy" spc="-15" dirty="0">
                <a:latin typeface="Calibri"/>
                <a:cs typeface="Calibri"/>
              </a:rPr>
              <a:t>αν</a:t>
            </a:r>
            <a:r>
              <a:rPr sz="2000" b="1" u="heavy" spc="-10" dirty="0">
                <a:latin typeface="Calibri"/>
                <a:cs typeface="Calibri"/>
              </a:rPr>
              <a:t>ο</a:t>
            </a:r>
            <a:r>
              <a:rPr sz="2000" b="1" u="heavy" spc="-15" dirty="0">
                <a:latin typeface="Calibri"/>
                <a:cs typeface="Calibri"/>
              </a:rPr>
              <a:t>ν</a:t>
            </a:r>
            <a:r>
              <a:rPr sz="2000" b="1" u="heavy" spc="-5" dirty="0">
                <a:latin typeface="Calibri"/>
                <a:cs typeface="Calibri"/>
              </a:rPr>
              <a:t>ι</a:t>
            </a:r>
            <a:r>
              <a:rPr sz="2000" b="1" u="heavy" spc="-15" dirty="0">
                <a:latin typeface="Calibri"/>
                <a:cs typeface="Calibri"/>
              </a:rPr>
              <a:t>κή</a:t>
            </a:r>
            <a:r>
              <a:rPr sz="2000" u="heavy" spc="-5" dirty="0">
                <a:latin typeface="Times New Roman"/>
                <a:cs typeface="Times New Roman"/>
              </a:rPr>
              <a:t> </a:t>
            </a:r>
            <a:r>
              <a:rPr sz="2000" u="heavy" spc="-114" dirty="0">
                <a:latin typeface="Times New Roman"/>
                <a:cs typeface="Times New Roman"/>
              </a:rPr>
              <a:t> </a:t>
            </a:r>
            <a:r>
              <a:rPr sz="2000" b="1" u="heavy" spc="-80" dirty="0">
                <a:latin typeface="Calibri"/>
                <a:cs typeface="Calibri"/>
              </a:rPr>
              <a:t>κ</a:t>
            </a:r>
            <a:r>
              <a:rPr sz="2000" b="1" u="heavy" spc="-15" dirty="0">
                <a:latin typeface="Calibri"/>
                <a:cs typeface="Calibri"/>
              </a:rPr>
              <a:t>α</a:t>
            </a:r>
            <a:r>
              <a:rPr sz="2000" b="1" u="heavy" spc="-5" dirty="0">
                <a:latin typeface="Calibri"/>
                <a:cs typeface="Calibri"/>
              </a:rPr>
              <a:t>τ</a:t>
            </a:r>
            <a:r>
              <a:rPr sz="2000" b="1" u="heavy" spc="-15" dirty="0">
                <a:latin typeface="Calibri"/>
                <a:cs typeface="Calibri"/>
              </a:rPr>
              <a:t>αν</a:t>
            </a:r>
            <a:r>
              <a:rPr sz="2000" b="1" u="heavy" spc="-10" dirty="0">
                <a:latin typeface="Calibri"/>
                <a:cs typeface="Calibri"/>
              </a:rPr>
              <a:t>ομ</a:t>
            </a:r>
            <a:r>
              <a:rPr sz="2000" b="1" u="heavy" spc="-15" dirty="0">
                <a:latin typeface="Calibri"/>
                <a:cs typeface="Calibri"/>
              </a:rPr>
              <a:t>ή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ε</a:t>
            </a:r>
            <a:r>
              <a:rPr sz="2000" b="1" spc="-30" dirty="0">
                <a:latin typeface="Calibri"/>
                <a:cs typeface="Calibri"/>
              </a:rPr>
              <a:t>ί</a:t>
            </a:r>
            <a:r>
              <a:rPr sz="2000" b="1" spc="-15" dirty="0">
                <a:latin typeface="Calibri"/>
                <a:cs typeface="Calibri"/>
              </a:rPr>
              <a:t>ν</a:t>
            </a:r>
            <a:r>
              <a:rPr sz="2000" b="1" spc="-10" dirty="0">
                <a:latin typeface="Calibri"/>
                <a:cs typeface="Calibri"/>
              </a:rPr>
              <a:t>αι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 π</a:t>
            </a:r>
            <a:r>
              <a:rPr sz="2000" b="1" spc="-30" dirty="0">
                <a:latin typeface="Calibri"/>
                <a:cs typeface="Calibri"/>
              </a:rPr>
              <a:t>ο</a:t>
            </a:r>
            <a:r>
              <a:rPr sz="2000" b="1" spc="-45" dirty="0">
                <a:latin typeface="Calibri"/>
                <a:cs typeface="Calibri"/>
              </a:rPr>
              <a:t>λ</a:t>
            </a:r>
            <a:r>
              <a:rPr sz="2000" b="1" spc="-15" dirty="0">
                <a:latin typeface="Calibri"/>
                <a:cs typeface="Calibri"/>
              </a:rPr>
              <a:t>ύ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ση</a:t>
            </a:r>
            <a:r>
              <a:rPr sz="2000" b="1" spc="-10" dirty="0">
                <a:latin typeface="Calibri"/>
                <a:cs typeface="Calibri"/>
              </a:rPr>
              <a:t>μ</a:t>
            </a:r>
            <a:r>
              <a:rPr sz="2000" b="1" spc="-15" dirty="0">
                <a:latin typeface="Calibri"/>
                <a:cs typeface="Calibri"/>
              </a:rPr>
              <a:t>α</a:t>
            </a:r>
            <a:r>
              <a:rPr sz="2000" b="1" spc="5" dirty="0">
                <a:latin typeface="Calibri"/>
                <a:cs typeface="Calibri"/>
              </a:rPr>
              <a:t>ν</a:t>
            </a:r>
            <a:r>
              <a:rPr sz="2000" b="1" spc="-5" dirty="0">
                <a:latin typeface="Calibri"/>
                <a:cs typeface="Calibri"/>
              </a:rPr>
              <a:t>τι</a:t>
            </a:r>
            <a:r>
              <a:rPr sz="2000" b="1" spc="-15" dirty="0">
                <a:latin typeface="Calibri"/>
                <a:cs typeface="Calibri"/>
              </a:rPr>
              <a:t>κή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σ</a:t>
            </a:r>
            <a:r>
              <a:rPr sz="2000" b="1" spc="-5" dirty="0">
                <a:latin typeface="Calibri"/>
                <a:cs typeface="Calibri"/>
              </a:rPr>
              <a:t>τι</a:t>
            </a:r>
            <a:r>
              <a:rPr sz="2000" b="1" spc="-10" dirty="0">
                <a:latin typeface="Calibri"/>
                <a:cs typeface="Calibri"/>
              </a:rPr>
              <a:t>ς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5" dirty="0">
                <a:latin typeface="Calibri"/>
                <a:cs typeface="Calibri"/>
              </a:rPr>
              <a:t>κ</a:t>
            </a:r>
            <a:r>
              <a:rPr sz="2000" b="1" spc="-10" dirty="0">
                <a:latin typeface="Calibri"/>
                <a:cs typeface="Calibri"/>
              </a:rPr>
              <a:t>ο</a:t>
            </a:r>
            <a:r>
              <a:rPr sz="2000" b="1" spc="-30" dirty="0">
                <a:latin typeface="Calibri"/>
                <a:cs typeface="Calibri"/>
              </a:rPr>
              <a:t>ι</a:t>
            </a:r>
            <a:r>
              <a:rPr sz="2000" b="1" spc="-15" dirty="0">
                <a:latin typeface="Calibri"/>
                <a:cs typeface="Calibri"/>
              </a:rPr>
              <a:t>ν</a:t>
            </a:r>
            <a:r>
              <a:rPr sz="2000" b="1" spc="-10" dirty="0">
                <a:latin typeface="Calibri"/>
                <a:cs typeface="Calibri"/>
              </a:rPr>
              <a:t>ω</a:t>
            </a:r>
            <a:r>
              <a:rPr sz="2000" b="1" spc="-15" dirty="0">
                <a:latin typeface="Calibri"/>
                <a:cs typeface="Calibri"/>
              </a:rPr>
              <a:t>ν</a:t>
            </a:r>
            <a:r>
              <a:rPr sz="2000" b="1" spc="-5" dirty="0">
                <a:latin typeface="Calibri"/>
                <a:cs typeface="Calibri"/>
              </a:rPr>
              <a:t>ι</a:t>
            </a:r>
            <a:r>
              <a:rPr sz="2000" b="1" spc="-30" dirty="0">
                <a:latin typeface="Calibri"/>
                <a:cs typeface="Calibri"/>
              </a:rPr>
              <a:t>κ</a:t>
            </a:r>
            <a:r>
              <a:rPr sz="2000" b="1" spc="-10" dirty="0">
                <a:latin typeface="Calibri"/>
                <a:cs typeface="Calibri"/>
              </a:rPr>
              <a:t>ές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επ</a:t>
            </a:r>
            <a:r>
              <a:rPr sz="2000" b="1" spc="-5" dirty="0">
                <a:latin typeface="Calibri"/>
                <a:cs typeface="Calibri"/>
              </a:rPr>
              <a:t>ι</a:t>
            </a:r>
            <a:r>
              <a:rPr sz="2000" b="1" spc="0" dirty="0">
                <a:latin typeface="Calibri"/>
                <a:cs typeface="Calibri"/>
              </a:rPr>
              <a:t>σ</a:t>
            </a:r>
            <a:r>
              <a:rPr sz="2000" b="1" spc="-5" dirty="0">
                <a:latin typeface="Calibri"/>
                <a:cs typeface="Calibri"/>
              </a:rPr>
              <a:t>τ</a:t>
            </a:r>
            <a:r>
              <a:rPr sz="2000" b="1" spc="-20" dirty="0">
                <a:latin typeface="Calibri"/>
                <a:cs typeface="Calibri"/>
              </a:rPr>
              <a:t>ή</a:t>
            </a:r>
            <a:r>
              <a:rPr sz="2000" b="1" spc="-10" dirty="0">
                <a:latin typeface="Calibri"/>
                <a:cs typeface="Calibri"/>
              </a:rPr>
              <a:t>μες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γ</a:t>
            </a:r>
            <a:r>
              <a:rPr sz="2000" b="1" spc="-5" dirty="0">
                <a:latin typeface="Calibri"/>
                <a:cs typeface="Calibri"/>
              </a:rPr>
              <a:t>ι</a:t>
            </a:r>
            <a:r>
              <a:rPr sz="2000" b="1" spc="-15" dirty="0">
                <a:latin typeface="Calibri"/>
                <a:cs typeface="Calibri"/>
              </a:rPr>
              <a:t>α</a:t>
            </a:r>
            <a:r>
              <a:rPr sz="2000" b="1" spc="-5" dirty="0">
                <a:latin typeface="Calibri"/>
                <a:cs typeface="Calibri"/>
              </a:rPr>
              <a:t>τ</a:t>
            </a:r>
            <a:r>
              <a:rPr sz="2000" b="1" spc="-10" dirty="0">
                <a:latin typeface="Calibri"/>
                <a:cs typeface="Calibri"/>
              </a:rPr>
              <a:t>ί απ</a:t>
            </a:r>
            <a:r>
              <a:rPr sz="2000" b="1" spc="-5" dirty="0">
                <a:latin typeface="Calibri"/>
                <a:cs typeface="Calibri"/>
              </a:rPr>
              <a:t>οτ</a:t>
            </a:r>
            <a:r>
              <a:rPr sz="2000" b="1" spc="-10" dirty="0">
                <a:latin typeface="Calibri"/>
                <a:cs typeface="Calibri"/>
              </a:rPr>
              <a:t>ε</a:t>
            </a:r>
            <a:r>
              <a:rPr sz="2000" b="1" spc="-20" dirty="0">
                <a:latin typeface="Calibri"/>
                <a:cs typeface="Calibri"/>
              </a:rPr>
              <a:t>λ</a:t>
            </a:r>
            <a:r>
              <a:rPr sz="2000" b="1" spc="-10" dirty="0">
                <a:latin typeface="Calibri"/>
                <a:cs typeface="Calibri"/>
              </a:rPr>
              <a:t>εί</a:t>
            </a:r>
            <a:r>
              <a:rPr sz="2000" b="1" spc="1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τ</a:t>
            </a:r>
            <a:r>
              <a:rPr sz="2000" b="1" spc="-15" dirty="0">
                <a:latin typeface="Calibri"/>
                <a:cs typeface="Calibri"/>
              </a:rPr>
              <a:t>η</a:t>
            </a:r>
            <a:r>
              <a:rPr sz="2000" b="1" spc="12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β</a:t>
            </a:r>
            <a:r>
              <a:rPr sz="2000" b="1" spc="-40" dirty="0">
                <a:latin typeface="Calibri"/>
                <a:cs typeface="Calibri"/>
              </a:rPr>
              <a:t>ά</a:t>
            </a:r>
            <a:r>
              <a:rPr sz="2000" b="1" spc="0" dirty="0">
                <a:latin typeface="Calibri"/>
                <a:cs typeface="Calibri"/>
              </a:rPr>
              <a:t>σ</a:t>
            </a:r>
            <a:r>
              <a:rPr sz="2000" b="1" spc="-15" dirty="0">
                <a:latin typeface="Calibri"/>
                <a:cs typeface="Calibri"/>
              </a:rPr>
              <a:t>η</a:t>
            </a:r>
            <a:r>
              <a:rPr sz="2000" b="1" spc="114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</a:t>
            </a:r>
            <a:r>
              <a:rPr sz="2000" b="1" spc="-25" dirty="0">
                <a:latin typeface="Calibri"/>
                <a:cs typeface="Calibri"/>
              </a:rPr>
              <a:t>τ</a:t>
            </a:r>
            <a:r>
              <a:rPr sz="2000" b="1" spc="-15" dirty="0">
                <a:latin typeface="Calibri"/>
                <a:cs typeface="Calibri"/>
              </a:rPr>
              <a:t>ο</a:t>
            </a:r>
            <a:r>
              <a:rPr sz="2000" b="1" spc="13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ση</a:t>
            </a:r>
            <a:r>
              <a:rPr sz="2000" b="1" spc="-10" dirty="0">
                <a:latin typeface="Calibri"/>
                <a:cs typeface="Calibri"/>
              </a:rPr>
              <a:t>με</a:t>
            </a:r>
            <a:r>
              <a:rPr sz="2000" b="1" spc="-5" dirty="0">
                <a:latin typeface="Calibri"/>
                <a:cs typeface="Calibri"/>
              </a:rPr>
              <a:t>ί</a:t>
            </a:r>
            <a:r>
              <a:rPr sz="2000" b="1" spc="-15" dirty="0">
                <a:latin typeface="Calibri"/>
                <a:cs typeface="Calibri"/>
              </a:rPr>
              <a:t>ο</a:t>
            </a:r>
            <a:r>
              <a:rPr sz="2000" b="1" spc="10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«μ</a:t>
            </a:r>
            <a:r>
              <a:rPr sz="2000" b="1" spc="-20" dirty="0">
                <a:latin typeface="Calibri"/>
                <a:cs typeface="Calibri"/>
              </a:rPr>
              <a:t>ηδ</a:t>
            </a:r>
            <a:r>
              <a:rPr sz="2000" b="1" spc="-10" dirty="0">
                <a:latin typeface="Calibri"/>
                <a:cs typeface="Calibri"/>
              </a:rPr>
              <a:t>έ</a:t>
            </a:r>
            <a:r>
              <a:rPr sz="2000" b="1" spc="-15" dirty="0">
                <a:latin typeface="Calibri"/>
                <a:cs typeface="Calibri"/>
              </a:rPr>
              <a:t>ν</a:t>
            </a:r>
            <a:r>
              <a:rPr sz="2000" b="1" spc="-10" dirty="0">
                <a:latin typeface="Calibri"/>
                <a:cs typeface="Calibri"/>
              </a:rPr>
              <a:t>»)</a:t>
            </a:r>
            <a:r>
              <a:rPr sz="2000" b="1" spc="9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τ</a:t>
            </a:r>
            <a:r>
              <a:rPr sz="2000" b="1" spc="-20" dirty="0">
                <a:latin typeface="Calibri"/>
                <a:cs typeface="Calibri"/>
              </a:rPr>
              <a:t>η</a:t>
            </a:r>
            <a:r>
              <a:rPr sz="2000" b="1" spc="-10" dirty="0">
                <a:latin typeface="Calibri"/>
                <a:cs typeface="Calibri"/>
              </a:rPr>
              <a:t>ς</a:t>
            </a:r>
            <a:r>
              <a:rPr sz="2000" b="1" spc="12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δ</a:t>
            </a:r>
            <a:r>
              <a:rPr sz="2000" b="1" spc="-5" dirty="0">
                <a:latin typeface="Calibri"/>
                <a:cs typeface="Calibri"/>
              </a:rPr>
              <a:t>ι</a:t>
            </a:r>
            <a:r>
              <a:rPr sz="2000" b="1" spc="-40" dirty="0">
                <a:latin typeface="Calibri"/>
                <a:cs typeface="Calibri"/>
              </a:rPr>
              <a:t>α</a:t>
            </a:r>
            <a:r>
              <a:rPr sz="2000" b="1" spc="-20" dirty="0">
                <a:latin typeface="Calibri"/>
                <a:cs typeface="Calibri"/>
              </a:rPr>
              <a:t>δ</a:t>
            </a:r>
            <a:r>
              <a:rPr sz="2000" b="1" spc="-5" dirty="0">
                <a:latin typeface="Calibri"/>
                <a:cs typeface="Calibri"/>
              </a:rPr>
              <a:t>ι</a:t>
            </a:r>
            <a:r>
              <a:rPr sz="2000" b="1" spc="-80" dirty="0">
                <a:latin typeface="Calibri"/>
                <a:cs typeface="Calibri"/>
              </a:rPr>
              <a:t>κ</a:t>
            </a:r>
            <a:r>
              <a:rPr sz="2000" b="1" spc="-15" dirty="0">
                <a:latin typeface="Calibri"/>
                <a:cs typeface="Calibri"/>
              </a:rPr>
              <a:t>α</a:t>
            </a:r>
            <a:r>
              <a:rPr sz="2000" b="1" spc="-20" dirty="0">
                <a:latin typeface="Calibri"/>
                <a:cs typeface="Calibri"/>
              </a:rPr>
              <a:t>σ</a:t>
            </a:r>
            <a:r>
              <a:rPr sz="2000" b="1" spc="-5" dirty="0">
                <a:latin typeface="Calibri"/>
                <a:cs typeface="Calibri"/>
              </a:rPr>
              <a:t>ί</a:t>
            </a:r>
            <a:r>
              <a:rPr sz="2000" b="1" spc="-10" dirty="0">
                <a:latin typeface="Calibri"/>
                <a:cs typeface="Calibri"/>
              </a:rPr>
              <a:t>ας</a:t>
            </a:r>
            <a:r>
              <a:rPr sz="2000" b="1" spc="120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π</a:t>
            </a:r>
            <a:r>
              <a:rPr sz="2000" b="1" spc="-15" dirty="0">
                <a:latin typeface="Calibri"/>
                <a:cs typeface="Calibri"/>
              </a:rPr>
              <a:t>ρ</a:t>
            </a:r>
            <a:r>
              <a:rPr sz="2000" b="1" spc="-10" dirty="0">
                <a:latin typeface="Calibri"/>
                <a:cs typeface="Calibri"/>
              </a:rPr>
              <a:t>ο</a:t>
            </a:r>
            <a:r>
              <a:rPr sz="2000" b="1" spc="-20" dirty="0">
                <a:latin typeface="Calibri"/>
                <a:cs typeface="Calibri"/>
              </a:rPr>
              <a:t>σδ</a:t>
            </a:r>
            <a:r>
              <a:rPr sz="2000" b="1" spc="-5" dirty="0">
                <a:latin typeface="Calibri"/>
                <a:cs typeface="Calibri"/>
              </a:rPr>
              <a:t>ιο</a:t>
            </a:r>
            <a:r>
              <a:rPr sz="2000" b="1" spc="-15" dirty="0">
                <a:latin typeface="Calibri"/>
                <a:cs typeface="Calibri"/>
              </a:rPr>
              <a:t>ρ</a:t>
            </a:r>
            <a:r>
              <a:rPr sz="2000" b="1" spc="-5" dirty="0">
                <a:latin typeface="Calibri"/>
                <a:cs typeface="Calibri"/>
              </a:rPr>
              <a:t>ι</a:t>
            </a:r>
            <a:r>
              <a:rPr sz="2000" b="1" spc="-20" dirty="0">
                <a:latin typeface="Calibri"/>
                <a:cs typeface="Calibri"/>
              </a:rPr>
              <a:t>σ</a:t>
            </a:r>
            <a:r>
              <a:rPr sz="2000" b="1" spc="-35" dirty="0">
                <a:latin typeface="Calibri"/>
                <a:cs typeface="Calibri"/>
              </a:rPr>
              <a:t>μ</a:t>
            </a:r>
            <a:r>
              <a:rPr sz="2000" b="1" spc="-10" dirty="0">
                <a:latin typeface="Calibri"/>
                <a:cs typeface="Calibri"/>
              </a:rPr>
              <a:t>ο</a:t>
            </a:r>
            <a:r>
              <a:rPr sz="2000" b="1" spc="-15" dirty="0">
                <a:latin typeface="Calibri"/>
                <a:cs typeface="Calibri"/>
              </a:rPr>
              <a:t>ύ</a:t>
            </a:r>
            <a:r>
              <a:rPr sz="2000" b="1" spc="1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ότ</a:t>
            </a:r>
            <a:r>
              <a:rPr sz="2000" b="1" spc="-10" dirty="0">
                <a:latin typeface="Calibri"/>
                <a:cs typeface="Calibri"/>
              </a:rPr>
              <a:t>ι</a:t>
            </a:r>
            <a:r>
              <a:rPr sz="2000" b="1" spc="1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έ</a:t>
            </a:r>
            <a:r>
              <a:rPr sz="2000" b="1" spc="-15" dirty="0">
                <a:latin typeface="Calibri"/>
                <a:cs typeface="Calibri"/>
              </a:rPr>
              <a:t>να</a:t>
            </a:r>
            <a:r>
              <a:rPr sz="2000" b="1" spc="-10" dirty="0">
                <a:latin typeface="Calibri"/>
                <a:cs typeface="Calibri"/>
              </a:rPr>
              <a:t> απ</a:t>
            </a:r>
            <a:r>
              <a:rPr sz="2000" b="1" spc="-5" dirty="0">
                <a:latin typeface="Calibri"/>
                <a:cs typeface="Calibri"/>
              </a:rPr>
              <a:t>οτ</a:t>
            </a:r>
            <a:r>
              <a:rPr sz="2000" b="1" spc="-10" dirty="0">
                <a:latin typeface="Calibri"/>
                <a:cs typeface="Calibri"/>
              </a:rPr>
              <a:t>έ</a:t>
            </a:r>
            <a:r>
              <a:rPr sz="2000" b="1" spc="-20" dirty="0">
                <a:latin typeface="Calibri"/>
                <a:cs typeface="Calibri"/>
              </a:rPr>
              <a:t>λ</a:t>
            </a:r>
            <a:r>
              <a:rPr sz="2000" b="1" spc="-35" dirty="0">
                <a:latin typeface="Calibri"/>
                <a:cs typeface="Calibri"/>
              </a:rPr>
              <a:t>ε</a:t>
            </a:r>
            <a:r>
              <a:rPr sz="2000" b="1" spc="-20" dirty="0">
                <a:latin typeface="Calibri"/>
                <a:cs typeface="Calibri"/>
              </a:rPr>
              <a:t>σ</a:t>
            </a:r>
            <a:r>
              <a:rPr sz="2000" b="1" spc="-10" dirty="0">
                <a:latin typeface="Calibri"/>
                <a:cs typeface="Calibri"/>
              </a:rPr>
              <a:t>μ</a:t>
            </a:r>
            <a:r>
              <a:rPr sz="2000" b="1" spc="-15" dirty="0">
                <a:latin typeface="Calibri"/>
                <a:cs typeface="Calibri"/>
              </a:rPr>
              <a:t>α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ε</a:t>
            </a:r>
            <a:r>
              <a:rPr sz="2000" b="1" spc="-30" dirty="0">
                <a:latin typeface="Calibri"/>
                <a:cs typeface="Calibri"/>
              </a:rPr>
              <a:t>ί</a:t>
            </a:r>
            <a:r>
              <a:rPr sz="2000" b="1" spc="-15" dirty="0">
                <a:latin typeface="Calibri"/>
                <a:cs typeface="Calibri"/>
              </a:rPr>
              <a:t>ν</a:t>
            </a:r>
            <a:r>
              <a:rPr sz="2000" b="1" spc="-10" dirty="0">
                <a:latin typeface="Calibri"/>
                <a:cs typeface="Calibri"/>
              </a:rPr>
              <a:t>αι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«</a:t>
            </a:r>
            <a:r>
              <a:rPr sz="2000" b="1" spc="0" dirty="0">
                <a:latin typeface="Calibri"/>
                <a:cs typeface="Calibri"/>
              </a:rPr>
              <a:t>α</a:t>
            </a:r>
            <a:r>
              <a:rPr sz="2000" b="1" spc="-20" dirty="0">
                <a:latin typeface="Calibri"/>
                <a:cs typeface="Calibri"/>
              </a:rPr>
              <a:t>λ</a:t>
            </a:r>
            <a:r>
              <a:rPr sz="2000" b="1" spc="0" dirty="0">
                <a:latin typeface="Calibri"/>
                <a:cs typeface="Calibri"/>
              </a:rPr>
              <a:t>η</a:t>
            </a:r>
            <a:r>
              <a:rPr sz="2000" b="1" spc="-20" dirty="0">
                <a:latin typeface="Calibri"/>
                <a:cs typeface="Calibri"/>
              </a:rPr>
              <a:t>θ</a:t>
            </a:r>
            <a:r>
              <a:rPr sz="2000" b="1" spc="-10" dirty="0">
                <a:latin typeface="Calibri"/>
                <a:cs typeface="Calibri"/>
              </a:rPr>
              <a:t>ές»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-δ</a:t>
            </a:r>
            <a:r>
              <a:rPr sz="2000" b="1" spc="-10" dirty="0">
                <a:latin typeface="Calibri"/>
                <a:cs typeface="Calibri"/>
              </a:rPr>
              <a:t>εν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πρ</a:t>
            </a:r>
            <a:r>
              <a:rPr sz="2000" b="1" spc="-10" dirty="0">
                <a:latin typeface="Calibri"/>
                <a:cs typeface="Calibri"/>
              </a:rPr>
              <a:t>οέ</a:t>
            </a:r>
            <a:r>
              <a:rPr sz="2000" b="1" spc="-30" dirty="0">
                <a:latin typeface="Calibri"/>
                <a:cs typeface="Calibri"/>
              </a:rPr>
              <a:t>κ</a:t>
            </a:r>
            <a:r>
              <a:rPr sz="2000" b="1" spc="-5" dirty="0">
                <a:latin typeface="Calibri"/>
                <a:cs typeface="Calibri"/>
              </a:rPr>
              <a:t>υ</a:t>
            </a:r>
            <a:r>
              <a:rPr sz="2000" b="1" spc="-25" dirty="0">
                <a:latin typeface="Calibri"/>
                <a:cs typeface="Calibri"/>
              </a:rPr>
              <a:t>ψ</a:t>
            </a:r>
            <a:r>
              <a:rPr sz="2000" b="1" spc="-10" dirty="0">
                <a:latin typeface="Calibri"/>
                <a:cs typeface="Calibri"/>
              </a:rPr>
              <a:t>ε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τυ</a:t>
            </a:r>
            <a:r>
              <a:rPr sz="2000" b="1" spc="-45" dirty="0">
                <a:latin typeface="Calibri"/>
                <a:cs typeface="Calibri"/>
              </a:rPr>
              <a:t>χ</a:t>
            </a:r>
            <a:r>
              <a:rPr sz="2000" b="1" spc="-15" dirty="0">
                <a:latin typeface="Calibri"/>
                <a:cs typeface="Calibri"/>
              </a:rPr>
              <a:t>α</a:t>
            </a:r>
            <a:r>
              <a:rPr sz="2000" b="1" spc="-5" dirty="0">
                <a:latin typeface="Calibri"/>
                <a:cs typeface="Calibri"/>
              </a:rPr>
              <a:t>ί</a:t>
            </a:r>
            <a:r>
              <a:rPr sz="2000" b="1" spc="0" dirty="0">
                <a:latin typeface="Calibri"/>
                <a:cs typeface="Calibri"/>
              </a:rPr>
              <a:t>α</a:t>
            </a:r>
            <a:r>
              <a:rPr sz="2000" b="1" spc="-10" dirty="0">
                <a:latin typeface="Calibri"/>
                <a:cs typeface="Calibri"/>
              </a:rPr>
              <a:t>.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Η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β</a:t>
            </a:r>
            <a:r>
              <a:rPr sz="2000" b="1" spc="-15" dirty="0">
                <a:latin typeface="Calibri"/>
                <a:cs typeface="Calibri"/>
              </a:rPr>
              <a:t>α</a:t>
            </a:r>
            <a:r>
              <a:rPr sz="2000" b="1" spc="-20" dirty="0">
                <a:latin typeface="Calibri"/>
                <a:cs typeface="Calibri"/>
              </a:rPr>
              <a:t>σ</a:t>
            </a:r>
            <a:r>
              <a:rPr sz="2000" b="1" spc="-5" dirty="0">
                <a:latin typeface="Calibri"/>
                <a:cs typeface="Calibri"/>
              </a:rPr>
              <a:t>ι</a:t>
            </a:r>
            <a:r>
              <a:rPr sz="2000" b="1" spc="-15" dirty="0">
                <a:latin typeface="Calibri"/>
                <a:cs typeface="Calibri"/>
              </a:rPr>
              <a:t>κή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υ</a:t>
            </a:r>
            <a:r>
              <a:rPr sz="2000" b="1" spc="-15" dirty="0">
                <a:latin typeface="Calibri"/>
                <a:cs typeface="Calibri"/>
              </a:rPr>
              <a:t>π</a:t>
            </a:r>
            <a:r>
              <a:rPr sz="2000" b="1" spc="-10" dirty="0">
                <a:latin typeface="Calibri"/>
                <a:cs typeface="Calibri"/>
              </a:rPr>
              <a:t>ό</a:t>
            </a:r>
            <a:r>
              <a:rPr sz="2000" b="1" spc="-20" dirty="0">
                <a:latin typeface="Calibri"/>
                <a:cs typeface="Calibri"/>
              </a:rPr>
              <a:t>θ</a:t>
            </a:r>
            <a:r>
              <a:rPr sz="2000" b="1" spc="-35" dirty="0">
                <a:latin typeface="Calibri"/>
                <a:cs typeface="Calibri"/>
              </a:rPr>
              <a:t>ε</a:t>
            </a:r>
            <a:r>
              <a:rPr sz="2000" b="1" spc="-20" dirty="0">
                <a:latin typeface="Calibri"/>
                <a:cs typeface="Calibri"/>
              </a:rPr>
              <a:t>σ</a:t>
            </a:r>
            <a:r>
              <a:rPr sz="2000" b="1" spc="-15" dirty="0">
                <a:latin typeface="Calibri"/>
                <a:cs typeface="Calibri"/>
              </a:rPr>
              <a:t>η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ε</a:t>
            </a:r>
            <a:r>
              <a:rPr sz="2000" b="1" spc="-30" dirty="0">
                <a:latin typeface="Calibri"/>
                <a:cs typeface="Calibri"/>
              </a:rPr>
              <a:t>ί</a:t>
            </a:r>
            <a:r>
              <a:rPr sz="2000" b="1" spc="-15" dirty="0">
                <a:latin typeface="Calibri"/>
                <a:cs typeface="Calibri"/>
              </a:rPr>
              <a:t>ν</a:t>
            </a:r>
            <a:r>
              <a:rPr sz="2000" b="1" spc="-10" dirty="0">
                <a:latin typeface="Calibri"/>
                <a:cs typeface="Calibri"/>
              </a:rPr>
              <a:t>αι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ότ</a:t>
            </a:r>
            <a:r>
              <a:rPr sz="2000" b="1" spc="-10" dirty="0">
                <a:latin typeface="Calibri"/>
                <a:cs typeface="Calibri"/>
              </a:rPr>
              <a:t>ι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ό</a:t>
            </a:r>
            <a:r>
              <a:rPr sz="2000" b="1" spc="-20" dirty="0">
                <a:latin typeface="Calibri"/>
                <a:cs typeface="Calibri"/>
              </a:rPr>
              <a:t>σ</a:t>
            </a:r>
            <a:r>
              <a:rPr sz="2000" b="1" spc="-15" dirty="0">
                <a:latin typeface="Calibri"/>
                <a:cs typeface="Calibri"/>
              </a:rPr>
              <a:t>ο</a:t>
            </a:r>
            <a:r>
              <a:rPr sz="2000" b="1" dirty="0">
                <a:latin typeface="Calibri"/>
                <a:cs typeface="Calibri"/>
              </a:rPr>
              <a:t>  </a:t>
            </a:r>
            <a:r>
              <a:rPr sz="2000" b="1" spc="-17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περ</a:t>
            </a:r>
            <a:r>
              <a:rPr sz="2000" b="1" spc="-5" dirty="0">
                <a:latin typeface="Calibri"/>
                <a:cs typeface="Calibri"/>
              </a:rPr>
              <a:t>ι</a:t>
            </a:r>
            <a:r>
              <a:rPr sz="2000" b="1" spc="-20" dirty="0">
                <a:latin typeface="Calibri"/>
                <a:cs typeface="Calibri"/>
              </a:rPr>
              <a:t>σσ</a:t>
            </a:r>
            <a:r>
              <a:rPr sz="2000" b="1" spc="-5" dirty="0">
                <a:latin typeface="Calibri"/>
                <a:cs typeface="Calibri"/>
              </a:rPr>
              <a:t>ότ</a:t>
            </a:r>
            <a:r>
              <a:rPr sz="2000" b="1" spc="-10" dirty="0">
                <a:latin typeface="Calibri"/>
                <a:cs typeface="Calibri"/>
              </a:rPr>
              <a:t>ερες</a:t>
            </a:r>
            <a:r>
              <a:rPr sz="2000" b="1" dirty="0">
                <a:latin typeface="Calibri"/>
                <a:cs typeface="Calibri"/>
              </a:rPr>
              <a:t>  </a:t>
            </a:r>
            <a:r>
              <a:rPr sz="2000" b="1" spc="-18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περ</a:t>
            </a:r>
            <a:r>
              <a:rPr sz="2000" b="1" spc="15" dirty="0">
                <a:latin typeface="Calibri"/>
                <a:cs typeface="Calibri"/>
              </a:rPr>
              <a:t>ι</a:t>
            </a:r>
            <a:r>
              <a:rPr sz="2000" b="1" spc="-15" dirty="0">
                <a:latin typeface="Calibri"/>
                <a:cs typeface="Calibri"/>
              </a:rPr>
              <a:t>π</a:t>
            </a:r>
            <a:r>
              <a:rPr sz="2000" b="1" spc="-25" dirty="0">
                <a:latin typeface="Calibri"/>
                <a:cs typeface="Calibri"/>
              </a:rPr>
              <a:t>τ</a:t>
            </a:r>
            <a:r>
              <a:rPr sz="2000" b="1" spc="15" dirty="0">
                <a:latin typeface="Calibri"/>
                <a:cs typeface="Calibri"/>
              </a:rPr>
              <a:t>ώ</a:t>
            </a:r>
            <a:r>
              <a:rPr sz="2000" b="1" spc="-20" dirty="0">
                <a:latin typeface="Calibri"/>
                <a:cs typeface="Calibri"/>
              </a:rPr>
              <a:t>σ</a:t>
            </a:r>
            <a:r>
              <a:rPr sz="2000" b="1" spc="-10" dirty="0">
                <a:latin typeface="Calibri"/>
                <a:cs typeface="Calibri"/>
              </a:rPr>
              <a:t>ε</a:t>
            </a:r>
            <a:r>
              <a:rPr sz="2000" b="1" spc="-5" dirty="0">
                <a:latin typeface="Calibri"/>
                <a:cs typeface="Calibri"/>
              </a:rPr>
              <a:t>ι</a:t>
            </a:r>
            <a:r>
              <a:rPr sz="2000" b="1" spc="-10" dirty="0">
                <a:latin typeface="Calibri"/>
                <a:cs typeface="Calibri"/>
              </a:rPr>
              <a:t>ς</a:t>
            </a:r>
            <a:r>
              <a:rPr sz="2000" b="1" dirty="0">
                <a:latin typeface="Calibri"/>
                <a:cs typeface="Calibri"/>
              </a:rPr>
              <a:t>  </a:t>
            </a:r>
            <a:r>
              <a:rPr sz="2000" b="1" spc="-18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έ</a:t>
            </a:r>
            <a:r>
              <a:rPr sz="2000" b="1" spc="-45" dirty="0">
                <a:latin typeface="Calibri"/>
                <a:cs typeface="Calibri"/>
              </a:rPr>
              <a:t>χ</a:t>
            </a:r>
            <a:r>
              <a:rPr sz="2000" b="1" spc="-10" dirty="0">
                <a:latin typeface="Calibri"/>
                <a:cs typeface="Calibri"/>
              </a:rPr>
              <a:t>ο</a:t>
            </a:r>
            <a:r>
              <a:rPr sz="2000" b="1" spc="-5" dirty="0">
                <a:latin typeface="Calibri"/>
                <a:cs typeface="Calibri"/>
              </a:rPr>
              <a:t>υ</a:t>
            </a:r>
            <a:r>
              <a:rPr sz="2000" b="1" spc="-10" dirty="0">
                <a:latin typeface="Calibri"/>
                <a:cs typeface="Calibri"/>
              </a:rPr>
              <a:t>με,</a:t>
            </a:r>
            <a:r>
              <a:rPr sz="2000" b="1" dirty="0">
                <a:latin typeface="Calibri"/>
                <a:cs typeface="Calibri"/>
              </a:rPr>
              <a:t>  </a:t>
            </a:r>
            <a:r>
              <a:rPr sz="2000" b="1" spc="-19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τ</a:t>
            </a:r>
            <a:r>
              <a:rPr sz="2000" b="1" spc="-10" dirty="0">
                <a:latin typeface="Calibri"/>
                <a:cs typeface="Calibri"/>
              </a:rPr>
              <a:t>ό</a:t>
            </a:r>
            <a:r>
              <a:rPr sz="2000" b="1" spc="-20" dirty="0">
                <a:latin typeface="Calibri"/>
                <a:cs typeface="Calibri"/>
              </a:rPr>
              <a:t>σ</a:t>
            </a:r>
            <a:r>
              <a:rPr sz="2000" b="1" spc="-15" dirty="0">
                <a:latin typeface="Calibri"/>
                <a:cs typeface="Calibri"/>
              </a:rPr>
              <a:t>ο</a:t>
            </a:r>
            <a:r>
              <a:rPr sz="2000" b="1" dirty="0">
                <a:latin typeface="Calibri"/>
                <a:cs typeface="Calibri"/>
              </a:rPr>
              <a:t>  </a:t>
            </a:r>
            <a:r>
              <a:rPr sz="2000" b="1" spc="-17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η</a:t>
            </a:r>
            <a:r>
              <a:rPr sz="2000" b="1" dirty="0">
                <a:latin typeface="Calibri"/>
                <a:cs typeface="Calibri"/>
              </a:rPr>
              <a:t>  </a:t>
            </a:r>
            <a:r>
              <a:rPr sz="2000" b="1" spc="-185" dirty="0">
                <a:latin typeface="Calibri"/>
                <a:cs typeface="Calibri"/>
              </a:rPr>
              <a:t> </a:t>
            </a:r>
            <a:r>
              <a:rPr sz="2000" b="1" spc="-55" dirty="0">
                <a:latin typeface="Calibri"/>
                <a:cs typeface="Calibri"/>
              </a:rPr>
              <a:t>κ</a:t>
            </a:r>
            <a:r>
              <a:rPr sz="2000" b="1" spc="-15" dirty="0">
                <a:latin typeface="Calibri"/>
                <a:cs typeface="Calibri"/>
              </a:rPr>
              <a:t>α</a:t>
            </a:r>
            <a:r>
              <a:rPr sz="2000" b="1" spc="-25" dirty="0">
                <a:latin typeface="Calibri"/>
                <a:cs typeface="Calibri"/>
              </a:rPr>
              <a:t>τ</a:t>
            </a:r>
            <a:r>
              <a:rPr sz="2000" b="1" spc="0" dirty="0">
                <a:latin typeface="Calibri"/>
                <a:cs typeface="Calibri"/>
              </a:rPr>
              <a:t>α</a:t>
            </a:r>
            <a:r>
              <a:rPr sz="2000" b="1" spc="-15" dirty="0">
                <a:latin typeface="Calibri"/>
                <a:cs typeface="Calibri"/>
              </a:rPr>
              <a:t>ν</a:t>
            </a:r>
            <a:r>
              <a:rPr sz="2000" b="1" spc="-10" dirty="0">
                <a:latin typeface="Calibri"/>
                <a:cs typeface="Calibri"/>
              </a:rPr>
              <a:t>ομ</a:t>
            </a:r>
            <a:r>
              <a:rPr sz="2000" b="1" spc="-15" dirty="0">
                <a:latin typeface="Calibri"/>
                <a:cs typeface="Calibri"/>
              </a:rPr>
              <a:t>ή</a:t>
            </a:r>
            <a:r>
              <a:rPr sz="2000" b="1" dirty="0">
                <a:latin typeface="Calibri"/>
                <a:cs typeface="Calibri"/>
              </a:rPr>
              <a:t>  </a:t>
            </a:r>
            <a:r>
              <a:rPr sz="2000" b="1" spc="-18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τ</a:t>
            </a:r>
            <a:r>
              <a:rPr sz="2000" b="1" spc="-10" dirty="0">
                <a:latin typeface="Calibri"/>
                <a:cs typeface="Calibri"/>
              </a:rPr>
              <a:t>ε</a:t>
            </a:r>
            <a:r>
              <a:rPr sz="2000" b="1" spc="-30" dirty="0">
                <a:latin typeface="Calibri"/>
                <a:cs typeface="Calibri"/>
              </a:rPr>
              <a:t>ί</a:t>
            </a:r>
            <a:r>
              <a:rPr sz="2000" b="1" spc="-15" dirty="0">
                <a:latin typeface="Calibri"/>
                <a:cs typeface="Calibri"/>
              </a:rPr>
              <a:t>ν</a:t>
            </a:r>
            <a:r>
              <a:rPr sz="2000" b="1" spc="-10" dirty="0">
                <a:latin typeface="Calibri"/>
                <a:cs typeface="Calibri"/>
              </a:rPr>
              <a:t>ει</a:t>
            </a:r>
            <a:r>
              <a:rPr sz="2000" b="1" dirty="0">
                <a:latin typeface="Calibri"/>
                <a:cs typeface="Calibri"/>
              </a:rPr>
              <a:t>  </a:t>
            </a:r>
            <a:r>
              <a:rPr sz="2000" b="1" spc="-18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πρ</a:t>
            </a:r>
            <a:r>
              <a:rPr sz="2000" b="1" spc="-10" dirty="0">
                <a:latin typeface="Calibri"/>
                <a:cs typeface="Calibri"/>
              </a:rPr>
              <a:t>ος</a:t>
            </a:r>
            <a:r>
              <a:rPr sz="2000" b="1" dirty="0">
                <a:latin typeface="Calibri"/>
                <a:cs typeface="Calibri"/>
              </a:rPr>
              <a:t>  </a:t>
            </a:r>
            <a:r>
              <a:rPr sz="2000" b="1" spc="-18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τ</a:t>
            </a:r>
            <a:r>
              <a:rPr sz="2000" b="1" spc="-45" dirty="0">
                <a:latin typeface="Calibri"/>
                <a:cs typeface="Calibri"/>
              </a:rPr>
              <a:t>η</a:t>
            </a:r>
            <a:r>
              <a:rPr sz="2000" b="1" spc="-10" dirty="0">
                <a:latin typeface="Calibri"/>
                <a:cs typeface="Calibri"/>
              </a:rPr>
              <a:t>ν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80" dirty="0">
                <a:latin typeface="Calibri"/>
                <a:cs typeface="Calibri"/>
              </a:rPr>
              <a:t>κ</a:t>
            </a:r>
            <a:r>
              <a:rPr sz="2000" b="1" spc="-15" dirty="0">
                <a:latin typeface="Calibri"/>
                <a:cs typeface="Calibri"/>
              </a:rPr>
              <a:t>αν</a:t>
            </a:r>
            <a:r>
              <a:rPr sz="2000" b="1" spc="-10" dirty="0">
                <a:latin typeface="Calibri"/>
                <a:cs typeface="Calibri"/>
              </a:rPr>
              <a:t>ο</a:t>
            </a:r>
            <a:r>
              <a:rPr sz="2000" b="1" spc="-15" dirty="0">
                <a:latin typeface="Calibri"/>
                <a:cs typeface="Calibri"/>
              </a:rPr>
              <a:t>ν</a:t>
            </a:r>
            <a:r>
              <a:rPr sz="2000" b="1" spc="-5" dirty="0">
                <a:latin typeface="Calibri"/>
                <a:cs typeface="Calibri"/>
              </a:rPr>
              <a:t>ι</a:t>
            </a:r>
            <a:r>
              <a:rPr sz="2000" b="1" spc="-55" dirty="0">
                <a:latin typeface="Calibri"/>
                <a:cs typeface="Calibri"/>
              </a:rPr>
              <a:t>κ</a:t>
            </a:r>
            <a:r>
              <a:rPr sz="2000" b="1" spc="-5" dirty="0">
                <a:latin typeface="Calibri"/>
                <a:cs typeface="Calibri"/>
              </a:rPr>
              <a:t>ότ</a:t>
            </a:r>
            <a:r>
              <a:rPr sz="2000" b="1" spc="-45" dirty="0">
                <a:latin typeface="Calibri"/>
                <a:cs typeface="Calibri"/>
              </a:rPr>
              <a:t>η</a:t>
            </a:r>
            <a:r>
              <a:rPr sz="2000" b="1" spc="-25" dirty="0">
                <a:latin typeface="Calibri"/>
                <a:cs typeface="Calibri"/>
              </a:rPr>
              <a:t>τ</a:t>
            </a:r>
            <a:r>
              <a:rPr sz="2000" b="1" spc="-20" dirty="0">
                <a:latin typeface="Calibri"/>
                <a:cs typeface="Calibri"/>
              </a:rPr>
              <a:t>α</a:t>
            </a:r>
            <a:r>
              <a:rPr sz="2000" b="1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4965700" indent="-344805">
              <a:lnSpc>
                <a:spcPct val="100000"/>
              </a:lnSpc>
              <a:spcBef>
                <a:spcPts val="310"/>
              </a:spcBef>
              <a:tabLst>
                <a:tab pos="5873750" algn="l"/>
                <a:tab pos="7400925" algn="l"/>
              </a:tabLst>
            </a:pP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Από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spc="20" dirty="0">
                <a:solidFill>
                  <a:srgbClr val="20212A"/>
                </a:solidFill>
                <a:latin typeface="Calibri"/>
                <a:cs typeface="Calibri"/>
              </a:rPr>
              <a:t>υ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α	σ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υμμ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κή	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π</a:t>
            </a:r>
            <a:r>
              <a:rPr sz="1800" b="1" spc="-55" dirty="0">
                <a:solidFill>
                  <a:srgbClr val="20212A"/>
                </a:solidFill>
                <a:latin typeface="Calibri"/>
                <a:cs typeface="Calibri"/>
              </a:rPr>
              <a:t>ύ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endParaRPr sz="1800">
              <a:latin typeface="Calibri"/>
              <a:cs typeface="Calibri"/>
            </a:endParaRPr>
          </a:p>
          <a:p>
            <a:pPr marL="4965700">
              <a:lnSpc>
                <a:spcPct val="100000"/>
              </a:lnSpc>
              <a:spcBef>
                <a:spcPts val="765"/>
              </a:spcBef>
            </a:pP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(no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mal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b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ll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-s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h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p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d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 cu</a:t>
            </a:r>
            <a:r>
              <a:rPr sz="1800" b="1" spc="30" dirty="0">
                <a:solidFill>
                  <a:srgbClr val="20212A"/>
                </a:solidFill>
                <a:latin typeface="Calibri"/>
                <a:cs typeface="Calibri"/>
              </a:rPr>
              <a:t>r</a:t>
            </a:r>
            <a:r>
              <a:rPr sz="1800" b="1" spc="-35" dirty="0">
                <a:solidFill>
                  <a:srgbClr val="20212A"/>
                </a:solidFill>
                <a:latin typeface="Calibri"/>
                <a:cs typeface="Calibri"/>
              </a:rPr>
              <a:t>v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)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4620895" marR="294640">
              <a:lnSpc>
                <a:spcPct val="135600"/>
              </a:lnSpc>
              <a:spcBef>
                <a:spcPts val="1055"/>
              </a:spcBef>
              <a:tabLst>
                <a:tab pos="5739765" algn="l"/>
                <a:tab pos="7309484" algn="l"/>
              </a:tabLst>
            </a:pP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ν	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αν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ο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νι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κή	</a:t>
            </a:r>
            <a:r>
              <a:rPr sz="1800" b="1" spc="-5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1800" b="1" spc="1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ανο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ή 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M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n=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M</a:t>
            </a:r>
            <a:r>
              <a:rPr sz="1800" b="1" spc="5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d</a:t>
            </a:r>
            <a:r>
              <a:rPr sz="1800" b="1" spc="-15" dirty="0">
                <a:solidFill>
                  <a:srgbClr val="20212A"/>
                </a:solidFill>
                <a:latin typeface="Calibri"/>
                <a:cs typeface="Calibri"/>
              </a:rPr>
              <a:t>i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n=</a:t>
            </a:r>
            <a:r>
              <a:rPr sz="1800" b="1" spc="10" dirty="0">
                <a:solidFill>
                  <a:srgbClr val="20212A"/>
                </a:solidFill>
                <a:latin typeface="Calibri"/>
                <a:cs typeface="Calibri"/>
              </a:rPr>
              <a:t>M</a:t>
            </a:r>
            <a:r>
              <a:rPr sz="1800" b="1" spc="-10" dirty="0">
                <a:solidFill>
                  <a:srgbClr val="20212A"/>
                </a:solidFill>
                <a:latin typeface="Calibri"/>
                <a:cs typeface="Calibri"/>
              </a:rPr>
              <a:t>od</a:t>
            </a:r>
            <a:r>
              <a:rPr sz="1800" b="1" spc="-5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20212A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84779" y="890777"/>
            <a:ext cx="540258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20212A"/>
                </a:solidFill>
                <a:latin typeface="Calibri"/>
                <a:cs typeface="Calibri"/>
              </a:rPr>
              <a:t>S</a:t>
            </a:r>
            <a:r>
              <a:rPr sz="2800" b="1" spc="-80" dirty="0">
                <a:solidFill>
                  <a:srgbClr val="20212A"/>
                </a:solidFill>
                <a:latin typeface="Calibri"/>
                <a:cs typeface="Calibri"/>
              </a:rPr>
              <a:t>k</a:t>
            </a:r>
            <a:r>
              <a:rPr sz="2800" b="1" spc="-20" dirty="0">
                <a:solidFill>
                  <a:srgbClr val="20212A"/>
                </a:solidFill>
                <a:latin typeface="Calibri"/>
                <a:cs typeface="Calibri"/>
              </a:rPr>
              <a:t>e</a:t>
            </a:r>
            <a:r>
              <a:rPr sz="2800" b="1" spc="-5" dirty="0">
                <a:solidFill>
                  <a:srgbClr val="20212A"/>
                </a:solidFill>
                <a:latin typeface="Calibri"/>
                <a:cs typeface="Calibri"/>
              </a:rPr>
              <a:t>w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ne</a:t>
            </a:r>
            <a:r>
              <a:rPr sz="2800" b="1" spc="5" dirty="0">
                <a:solidFill>
                  <a:srgbClr val="20212A"/>
                </a:solidFill>
                <a:latin typeface="Calibri"/>
                <a:cs typeface="Calibri"/>
              </a:rPr>
              <a:t>s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s</a:t>
            </a:r>
            <a:r>
              <a:rPr sz="2800" b="1" spc="-50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0212A"/>
                </a:solidFill>
                <a:latin typeface="Calibri"/>
                <a:cs typeface="Calibri"/>
              </a:rPr>
              <a:t>(</a:t>
            </a:r>
            <a:r>
              <a:rPr sz="2800" b="1" spc="3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8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800" b="1" spc="5" dirty="0">
                <a:solidFill>
                  <a:srgbClr val="20212A"/>
                </a:solidFill>
                <a:latin typeface="Calibri"/>
                <a:cs typeface="Calibri"/>
              </a:rPr>
              <a:t>έ</a:t>
            </a:r>
            <a:r>
              <a:rPr sz="2800" b="1" spc="-20" dirty="0">
                <a:solidFill>
                  <a:srgbClr val="20212A"/>
                </a:solidFill>
                <a:latin typeface="Calibri"/>
                <a:cs typeface="Calibri"/>
              </a:rPr>
              <a:t>βλ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ω</a:t>
            </a:r>
            <a:r>
              <a:rPr sz="2800" b="1" spc="5" dirty="0">
                <a:solidFill>
                  <a:srgbClr val="20212A"/>
                </a:solidFill>
                <a:latin typeface="Calibri"/>
                <a:cs typeface="Calibri"/>
              </a:rPr>
              <a:t>ση</a:t>
            </a:r>
            <a:r>
              <a:rPr sz="2800" b="1" spc="-10" dirty="0">
                <a:solidFill>
                  <a:srgbClr val="20212A"/>
                </a:solidFill>
                <a:latin typeface="Calibri"/>
                <a:cs typeface="Calibri"/>
              </a:rPr>
              <a:t>/</a:t>
            </a:r>
            <a:r>
              <a:rPr sz="2800" b="1" spc="-30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800" b="1" spc="5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υμμ</a:t>
            </a:r>
            <a:r>
              <a:rPr sz="2800" b="1" spc="5" dirty="0">
                <a:solidFill>
                  <a:srgbClr val="20212A"/>
                </a:solidFill>
                <a:latin typeface="Calibri"/>
                <a:cs typeface="Calibri"/>
              </a:rPr>
              <a:t>ε</a:t>
            </a:r>
            <a:r>
              <a:rPr sz="28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ρ</a:t>
            </a:r>
            <a:r>
              <a:rPr sz="2800" b="1" spc="-10" dirty="0">
                <a:solidFill>
                  <a:srgbClr val="20212A"/>
                </a:solidFill>
                <a:latin typeface="Calibri"/>
                <a:cs typeface="Calibri"/>
              </a:rPr>
              <a:t>ί</a:t>
            </a:r>
            <a:r>
              <a:rPr sz="2800" b="1" spc="-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5916" y="1660398"/>
            <a:ext cx="8553450" cy="1010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280"/>
              </a:lnSpc>
            </a:pPr>
            <a:r>
              <a:rPr sz="2000" b="1" spc="-10" dirty="0">
                <a:latin typeface="Calibri"/>
                <a:cs typeface="Calibri"/>
              </a:rPr>
              <a:t>Σ</a:t>
            </a:r>
            <a:r>
              <a:rPr sz="2000" b="1" spc="-5" dirty="0">
                <a:latin typeface="Calibri"/>
                <a:cs typeface="Calibri"/>
              </a:rPr>
              <a:t>τ</a:t>
            </a:r>
            <a:r>
              <a:rPr sz="2000" b="1" spc="-10" dirty="0">
                <a:latin typeface="Calibri"/>
                <a:cs typeface="Calibri"/>
              </a:rPr>
              <a:t>ρέ</a:t>
            </a:r>
            <a:r>
              <a:rPr sz="2000" b="1" spc="-20" dirty="0">
                <a:latin typeface="Calibri"/>
                <a:cs typeface="Calibri"/>
              </a:rPr>
              <a:t>β</a:t>
            </a:r>
            <a:r>
              <a:rPr sz="2000" b="1" spc="-45" dirty="0">
                <a:latin typeface="Calibri"/>
                <a:cs typeface="Calibri"/>
              </a:rPr>
              <a:t>λ</a:t>
            </a:r>
            <a:r>
              <a:rPr sz="2000" b="1" spc="-10" dirty="0">
                <a:latin typeface="Calibri"/>
                <a:cs typeface="Calibri"/>
              </a:rPr>
              <a:t>ω</a:t>
            </a:r>
            <a:r>
              <a:rPr sz="2000" b="1" spc="-20" dirty="0">
                <a:latin typeface="Calibri"/>
                <a:cs typeface="Calibri"/>
              </a:rPr>
              <a:t>ση</a:t>
            </a:r>
            <a:r>
              <a:rPr sz="2000" b="1" spc="-10" dirty="0">
                <a:latin typeface="Calibri"/>
                <a:cs typeface="Calibri"/>
              </a:rPr>
              <a:t>=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5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η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6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έ</a:t>
            </a:r>
            <a:r>
              <a:rPr sz="2000" b="1" spc="25" dirty="0">
                <a:latin typeface="Calibri"/>
                <a:cs typeface="Calibri"/>
              </a:rPr>
              <a:t>λ</a:t>
            </a:r>
            <a:r>
              <a:rPr sz="2000" b="1" spc="-20" dirty="0">
                <a:latin typeface="Calibri"/>
                <a:cs typeface="Calibri"/>
              </a:rPr>
              <a:t>λ</a:t>
            </a:r>
            <a:r>
              <a:rPr sz="2000" b="1" spc="-10" dirty="0">
                <a:latin typeface="Calibri"/>
                <a:cs typeface="Calibri"/>
              </a:rPr>
              <a:t>ε</a:t>
            </a:r>
            <a:r>
              <a:rPr sz="2000" b="1" spc="-5" dirty="0">
                <a:latin typeface="Calibri"/>
                <a:cs typeface="Calibri"/>
              </a:rPr>
              <a:t>ι</a:t>
            </a:r>
            <a:r>
              <a:rPr sz="2000" b="1" dirty="0">
                <a:latin typeface="Calibri"/>
                <a:cs typeface="Calibri"/>
              </a:rPr>
              <a:t>ψ</a:t>
            </a:r>
            <a:r>
              <a:rPr sz="2000" b="1" spc="-15" dirty="0">
                <a:latin typeface="Calibri"/>
                <a:cs typeface="Calibri"/>
              </a:rPr>
              <a:t>η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6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σ</a:t>
            </a:r>
            <a:r>
              <a:rPr sz="2000" b="1" spc="-5" dirty="0">
                <a:latin typeface="Calibri"/>
                <a:cs typeface="Calibri"/>
              </a:rPr>
              <a:t>υ</a:t>
            </a:r>
            <a:r>
              <a:rPr sz="2000" b="1" spc="10" dirty="0">
                <a:latin typeface="Calibri"/>
                <a:cs typeface="Calibri"/>
              </a:rPr>
              <a:t>μ</a:t>
            </a:r>
            <a:r>
              <a:rPr sz="2000" b="1" spc="-10" dirty="0">
                <a:latin typeface="Calibri"/>
                <a:cs typeface="Calibri"/>
              </a:rPr>
              <a:t>με</a:t>
            </a:r>
            <a:r>
              <a:rPr sz="2000" b="1" spc="-5" dirty="0">
                <a:latin typeface="Calibri"/>
                <a:cs typeface="Calibri"/>
              </a:rPr>
              <a:t>τ</a:t>
            </a:r>
            <a:r>
              <a:rPr sz="2000" b="1" spc="-15" dirty="0">
                <a:latin typeface="Calibri"/>
                <a:cs typeface="Calibri"/>
              </a:rPr>
              <a:t>ρ</a:t>
            </a:r>
            <a:r>
              <a:rPr sz="2000" b="1" spc="-5" dirty="0">
                <a:latin typeface="Calibri"/>
                <a:cs typeface="Calibri"/>
              </a:rPr>
              <a:t>ί</a:t>
            </a:r>
            <a:r>
              <a:rPr sz="2000" b="1" spc="-10" dirty="0">
                <a:latin typeface="Calibri"/>
                <a:cs typeface="Calibri"/>
              </a:rPr>
              <a:t>ας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5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μι</a:t>
            </a:r>
            <a:r>
              <a:rPr sz="2000" b="1" spc="-10" dirty="0">
                <a:latin typeface="Calibri"/>
                <a:cs typeface="Calibri"/>
              </a:rPr>
              <a:t>ας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60" dirty="0">
                <a:latin typeface="Calibri"/>
                <a:cs typeface="Calibri"/>
              </a:rPr>
              <a:t> </a:t>
            </a:r>
            <a:r>
              <a:rPr sz="2000" b="1" spc="-80" dirty="0">
                <a:latin typeface="Calibri"/>
                <a:cs typeface="Calibri"/>
              </a:rPr>
              <a:t>κ</a:t>
            </a:r>
            <a:r>
              <a:rPr sz="2000" b="1" spc="-15" dirty="0">
                <a:latin typeface="Calibri"/>
                <a:cs typeface="Calibri"/>
              </a:rPr>
              <a:t>α</a:t>
            </a:r>
            <a:r>
              <a:rPr sz="2000" b="1" spc="-5" dirty="0">
                <a:latin typeface="Calibri"/>
                <a:cs typeface="Calibri"/>
              </a:rPr>
              <a:t>τ</a:t>
            </a:r>
            <a:r>
              <a:rPr sz="2000" b="1" spc="-15" dirty="0">
                <a:latin typeface="Calibri"/>
                <a:cs typeface="Calibri"/>
              </a:rPr>
              <a:t>αν</a:t>
            </a:r>
            <a:r>
              <a:rPr sz="2000" b="1" spc="-10" dirty="0">
                <a:latin typeface="Calibri"/>
                <a:cs typeface="Calibri"/>
              </a:rPr>
              <a:t>ομ</a:t>
            </a:r>
            <a:r>
              <a:rPr sz="2000" b="1" spc="-20" dirty="0">
                <a:latin typeface="Calibri"/>
                <a:cs typeface="Calibri"/>
              </a:rPr>
              <a:t>ή</a:t>
            </a:r>
            <a:r>
              <a:rPr sz="2000" b="1" spc="-10" dirty="0">
                <a:latin typeface="Calibri"/>
                <a:cs typeface="Calibri"/>
              </a:rPr>
              <a:t>ς,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7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ο</a:t>
            </a:r>
            <a:r>
              <a:rPr sz="2000" b="1" spc="0" dirty="0">
                <a:latin typeface="Calibri"/>
                <a:cs typeface="Calibri"/>
              </a:rPr>
              <a:t>ρ</a:t>
            </a:r>
            <a:r>
              <a:rPr sz="2000" b="1" spc="-5" dirty="0">
                <a:latin typeface="Calibri"/>
                <a:cs typeface="Calibri"/>
              </a:rPr>
              <a:t>ι</a:t>
            </a:r>
            <a:r>
              <a:rPr sz="2000" b="1" spc="-15" dirty="0">
                <a:latin typeface="Calibri"/>
                <a:cs typeface="Calibri"/>
              </a:rPr>
              <a:t>ζ</a:t>
            </a:r>
            <a:r>
              <a:rPr sz="2000" b="1" spc="-10" dirty="0">
                <a:latin typeface="Calibri"/>
                <a:cs typeface="Calibri"/>
              </a:rPr>
              <a:t>ό</a:t>
            </a:r>
            <a:r>
              <a:rPr sz="2000" b="1" spc="5" dirty="0">
                <a:latin typeface="Calibri"/>
                <a:cs typeface="Calibri"/>
              </a:rPr>
              <a:t>ν</a:t>
            </a:r>
            <a:r>
              <a:rPr sz="2000" b="1" spc="-5" dirty="0">
                <a:latin typeface="Calibri"/>
                <a:cs typeface="Calibri"/>
              </a:rPr>
              <a:t>τι</a:t>
            </a:r>
            <a:r>
              <a:rPr sz="2000" b="1" spc="-15" dirty="0">
                <a:latin typeface="Calibri"/>
                <a:cs typeface="Calibri"/>
              </a:rPr>
              <a:t>α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(η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6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μι</a:t>
            </a:r>
            <a:r>
              <a:rPr sz="2000" b="1" spc="-15" dirty="0">
                <a:latin typeface="Calibri"/>
                <a:cs typeface="Calibri"/>
              </a:rPr>
              <a:t>α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6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«</a:t>
            </a:r>
            <a:r>
              <a:rPr sz="2000" b="1" spc="-15" dirty="0">
                <a:latin typeface="Calibri"/>
                <a:cs typeface="Calibri"/>
              </a:rPr>
              <a:t>άκρ</a:t>
            </a:r>
            <a:r>
              <a:rPr sz="2000" b="1" spc="-20" dirty="0">
                <a:latin typeface="Calibri"/>
                <a:cs typeface="Calibri"/>
              </a:rPr>
              <a:t>η</a:t>
            </a:r>
            <a:r>
              <a:rPr sz="2000" b="1" spc="-15" dirty="0">
                <a:latin typeface="Calibri"/>
                <a:cs typeface="Calibri"/>
              </a:rPr>
              <a:t>»</a:t>
            </a:r>
            <a:r>
              <a:rPr sz="2000" b="1" spc="-10" dirty="0">
                <a:latin typeface="Calibri"/>
                <a:cs typeface="Calibri"/>
              </a:rPr>
              <a:t> ε</a:t>
            </a:r>
            <a:r>
              <a:rPr sz="2000" b="1" spc="-30" dirty="0">
                <a:latin typeface="Calibri"/>
                <a:cs typeface="Calibri"/>
              </a:rPr>
              <a:t>ί</a:t>
            </a:r>
            <a:r>
              <a:rPr sz="2000" b="1" spc="-15" dirty="0">
                <a:latin typeface="Calibri"/>
                <a:cs typeface="Calibri"/>
              </a:rPr>
              <a:t>ν</a:t>
            </a:r>
            <a:r>
              <a:rPr sz="2000" b="1" spc="-10" dirty="0">
                <a:latin typeface="Calibri"/>
                <a:cs typeface="Calibri"/>
              </a:rPr>
              <a:t>αι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μ</a:t>
            </a:r>
            <a:r>
              <a:rPr sz="2000" b="1" spc="-15" dirty="0">
                <a:latin typeface="Calibri"/>
                <a:cs typeface="Calibri"/>
              </a:rPr>
              <a:t>α</a:t>
            </a:r>
            <a:r>
              <a:rPr sz="2000" b="1" spc="-30" dirty="0">
                <a:latin typeface="Calibri"/>
                <a:cs typeface="Calibri"/>
              </a:rPr>
              <a:t>κ</a:t>
            </a:r>
            <a:r>
              <a:rPr sz="2000" b="1" spc="-15" dirty="0">
                <a:latin typeface="Calibri"/>
                <a:cs typeface="Calibri"/>
              </a:rPr>
              <a:t>ρ</a:t>
            </a:r>
            <a:r>
              <a:rPr sz="2000" b="1" spc="-5" dirty="0">
                <a:latin typeface="Calibri"/>
                <a:cs typeface="Calibri"/>
              </a:rPr>
              <a:t>ύτ</a:t>
            </a:r>
            <a:r>
              <a:rPr sz="2000" b="1" spc="-15" dirty="0">
                <a:latin typeface="Calibri"/>
                <a:cs typeface="Calibri"/>
              </a:rPr>
              <a:t>ερη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από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τ</a:t>
            </a:r>
            <a:r>
              <a:rPr sz="2000" b="1" spc="-45" dirty="0">
                <a:latin typeface="Calibri"/>
                <a:cs typeface="Calibri"/>
              </a:rPr>
              <a:t>η</a:t>
            </a:r>
            <a:r>
              <a:rPr sz="2000" b="1" spc="-10" dirty="0">
                <a:latin typeface="Calibri"/>
                <a:cs typeface="Calibri"/>
              </a:rPr>
              <a:t>ν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ά</a:t>
            </a:r>
            <a:r>
              <a:rPr sz="2000" b="1" dirty="0">
                <a:latin typeface="Calibri"/>
                <a:cs typeface="Calibri"/>
              </a:rPr>
              <a:t>λ</a:t>
            </a:r>
            <a:r>
              <a:rPr sz="2000" b="1" spc="-20" dirty="0">
                <a:latin typeface="Calibri"/>
                <a:cs typeface="Calibri"/>
              </a:rPr>
              <a:t>λη</a:t>
            </a:r>
            <a:r>
              <a:rPr sz="2000" b="1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2000" b="1" spc="-180" dirty="0">
                <a:latin typeface="Calibri"/>
                <a:cs typeface="Calibri"/>
              </a:rPr>
              <a:t>Τ</a:t>
            </a:r>
            <a:r>
              <a:rPr sz="2000" b="1" spc="-15" dirty="0">
                <a:latin typeface="Calibri"/>
                <a:cs typeface="Calibri"/>
              </a:rPr>
              <a:t>ο </a:t>
            </a:r>
            <a:r>
              <a:rPr sz="2000" b="1" spc="-20" dirty="0">
                <a:latin typeface="Calibri"/>
                <a:cs typeface="Calibri"/>
              </a:rPr>
              <a:t>β</a:t>
            </a:r>
            <a:r>
              <a:rPr sz="2000" b="1" spc="-15" dirty="0">
                <a:latin typeface="Calibri"/>
                <a:cs typeface="Calibri"/>
              </a:rPr>
              <a:t>ρ</a:t>
            </a:r>
            <a:r>
              <a:rPr sz="2000" b="1" spc="-5" dirty="0">
                <a:latin typeface="Calibri"/>
                <a:cs typeface="Calibri"/>
              </a:rPr>
              <a:t>ί</a:t>
            </a:r>
            <a:r>
              <a:rPr sz="2000" b="1" spc="-20" dirty="0">
                <a:latin typeface="Calibri"/>
                <a:cs typeface="Calibri"/>
              </a:rPr>
              <a:t>σ</a:t>
            </a:r>
            <a:r>
              <a:rPr sz="2000" b="1" spc="-55" dirty="0">
                <a:latin typeface="Calibri"/>
                <a:cs typeface="Calibri"/>
              </a:rPr>
              <a:t>κ</a:t>
            </a:r>
            <a:r>
              <a:rPr sz="2000" b="1" spc="-10" dirty="0">
                <a:latin typeface="Calibri"/>
                <a:cs typeface="Calibri"/>
              </a:rPr>
              <a:t>ο</a:t>
            </a:r>
            <a:r>
              <a:rPr sz="2000" b="1" spc="-5" dirty="0">
                <a:latin typeface="Calibri"/>
                <a:cs typeface="Calibri"/>
              </a:rPr>
              <a:t>υ</a:t>
            </a:r>
            <a:r>
              <a:rPr sz="2000" b="1" spc="-10" dirty="0">
                <a:latin typeface="Calibri"/>
                <a:cs typeface="Calibri"/>
              </a:rPr>
              <a:t>με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αν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από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τ</a:t>
            </a:r>
            <a:r>
              <a:rPr sz="2000" b="1" spc="-15" dirty="0">
                <a:latin typeface="Calibri"/>
                <a:cs typeface="Calibri"/>
              </a:rPr>
              <a:t>ο </a:t>
            </a:r>
            <a:r>
              <a:rPr sz="2000" b="1" spc="-10" dirty="0">
                <a:latin typeface="Calibri"/>
                <a:cs typeface="Calibri"/>
              </a:rPr>
              <a:t>Μ</a:t>
            </a:r>
            <a:r>
              <a:rPr sz="2000" b="1" spc="-65" dirty="0">
                <a:latin typeface="Calibri"/>
                <a:cs typeface="Calibri"/>
              </a:rPr>
              <a:t>.Ο</a:t>
            </a:r>
            <a:r>
              <a:rPr sz="2000" b="1" spc="-10" dirty="0">
                <a:latin typeface="Calibri"/>
                <a:cs typeface="Calibri"/>
              </a:rPr>
              <a:t>.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αφα</a:t>
            </a:r>
            <a:r>
              <a:rPr sz="2000" b="1" spc="-5" dirty="0">
                <a:latin typeface="Calibri"/>
                <a:cs typeface="Calibri"/>
              </a:rPr>
              <a:t>ι</a:t>
            </a:r>
            <a:r>
              <a:rPr sz="2000" b="1" spc="-15" dirty="0">
                <a:latin typeface="Calibri"/>
                <a:cs typeface="Calibri"/>
              </a:rPr>
              <a:t>ρ</a:t>
            </a:r>
            <a:r>
              <a:rPr sz="2000" b="1" spc="-35" dirty="0">
                <a:latin typeface="Calibri"/>
                <a:cs typeface="Calibri"/>
              </a:rPr>
              <a:t>έ</a:t>
            </a:r>
            <a:r>
              <a:rPr sz="2000" b="1" spc="-20" dirty="0">
                <a:latin typeface="Calibri"/>
                <a:cs typeface="Calibri"/>
              </a:rPr>
              <a:t>σ</a:t>
            </a:r>
            <a:r>
              <a:rPr sz="2000" b="1" spc="-10" dirty="0">
                <a:latin typeface="Calibri"/>
                <a:cs typeface="Calibri"/>
              </a:rPr>
              <a:t>ο</a:t>
            </a:r>
            <a:r>
              <a:rPr sz="2000" b="1" spc="-5" dirty="0">
                <a:latin typeface="Calibri"/>
                <a:cs typeface="Calibri"/>
              </a:rPr>
              <a:t>υ</a:t>
            </a:r>
            <a:r>
              <a:rPr sz="2000" b="1" spc="-10" dirty="0">
                <a:latin typeface="Calibri"/>
                <a:cs typeface="Calibri"/>
              </a:rPr>
              <a:t>με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τ</a:t>
            </a:r>
            <a:r>
              <a:rPr sz="2000" b="1" spc="-15" dirty="0">
                <a:latin typeface="Calibri"/>
                <a:cs typeface="Calibri"/>
              </a:rPr>
              <a:t>ο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δ</a:t>
            </a:r>
            <a:r>
              <a:rPr sz="2000" b="1" spc="-5" dirty="0">
                <a:latin typeface="Calibri"/>
                <a:cs typeface="Calibri"/>
              </a:rPr>
              <a:t>ι</a:t>
            </a:r>
            <a:r>
              <a:rPr sz="2000" b="1" spc="-15" dirty="0">
                <a:latin typeface="Calibri"/>
                <a:cs typeface="Calibri"/>
              </a:rPr>
              <a:t>ά</a:t>
            </a:r>
            <a:r>
              <a:rPr sz="2000" b="1" spc="-10" dirty="0">
                <a:latin typeface="Calibri"/>
                <a:cs typeface="Calibri"/>
              </a:rPr>
              <a:t>μ</a:t>
            </a:r>
            <a:r>
              <a:rPr sz="2000" b="1" spc="-35" dirty="0">
                <a:latin typeface="Calibri"/>
                <a:cs typeface="Calibri"/>
              </a:rPr>
              <a:t>ε</a:t>
            </a:r>
            <a:r>
              <a:rPr sz="2000" b="1" spc="-20" dirty="0">
                <a:latin typeface="Calibri"/>
                <a:cs typeface="Calibri"/>
              </a:rPr>
              <a:t>σ</a:t>
            </a:r>
            <a:r>
              <a:rPr sz="2000" b="1" spc="-10" dirty="0">
                <a:latin typeface="Calibri"/>
                <a:cs typeface="Calibri"/>
              </a:rPr>
              <a:t>ο.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51560" y="2765044"/>
            <a:ext cx="3718560" cy="2956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72659" y="890777"/>
            <a:ext cx="122491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5" dirty="0">
                <a:solidFill>
                  <a:srgbClr val="20212A"/>
                </a:solidFill>
                <a:latin typeface="Calibri"/>
                <a:cs typeface="Calibri"/>
              </a:rPr>
              <a:t>K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u</a:t>
            </a:r>
            <a:r>
              <a:rPr sz="2800" b="1" spc="5" dirty="0">
                <a:solidFill>
                  <a:srgbClr val="20212A"/>
                </a:solidFill>
                <a:latin typeface="Calibri"/>
                <a:cs typeface="Calibri"/>
              </a:rPr>
              <a:t>r</a:t>
            </a:r>
            <a:r>
              <a:rPr sz="2800" b="1" spc="-15" dirty="0">
                <a:solidFill>
                  <a:srgbClr val="20212A"/>
                </a:solidFill>
                <a:latin typeface="Calibri"/>
                <a:cs typeface="Calibri"/>
              </a:rPr>
              <a:t>t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o</a:t>
            </a:r>
            <a:r>
              <a:rPr sz="2800" b="1" spc="5" dirty="0">
                <a:solidFill>
                  <a:srgbClr val="20212A"/>
                </a:solidFill>
                <a:latin typeface="Calibri"/>
                <a:cs typeface="Calibri"/>
              </a:rPr>
              <a:t>s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5916" y="1660398"/>
            <a:ext cx="624078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5" dirty="0">
                <a:latin typeface="Calibri"/>
                <a:cs typeface="Calibri"/>
              </a:rPr>
              <a:t>Κ</a:t>
            </a:r>
            <a:r>
              <a:rPr sz="2000" b="1" spc="-5" dirty="0">
                <a:latin typeface="Calibri"/>
                <a:cs typeface="Calibri"/>
              </a:rPr>
              <a:t>ύ</a:t>
            </a:r>
            <a:r>
              <a:rPr sz="2000" b="1" spc="-15" dirty="0">
                <a:latin typeface="Calibri"/>
                <a:cs typeface="Calibri"/>
              </a:rPr>
              <a:t>ρ</a:t>
            </a:r>
            <a:r>
              <a:rPr sz="2000" b="1" spc="-25" dirty="0">
                <a:latin typeface="Calibri"/>
                <a:cs typeface="Calibri"/>
              </a:rPr>
              <a:t>τ</a:t>
            </a:r>
            <a:r>
              <a:rPr sz="2000" b="1" spc="-10" dirty="0">
                <a:latin typeface="Calibri"/>
                <a:cs typeface="Calibri"/>
              </a:rPr>
              <a:t>ω</a:t>
            </a:r>
            <a:r>
              <a:rPr sz="2000" b="1" spc="-20" dirty="0">
                <a:latin typeface="Calibri"/>
                <a:cs typeface="Calibri"/>
              </a:rPr>
              <a:t>ση</a:t>
            </a:r>
            <a:r>
              <a:rPr sz="2000" b="1" spc="-10" dirty="0">
                <a:latin typeface="Calibri"/>
                <a:cs typeface="Calibri"/>
              </a:rPr>
              <a:t>=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η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έ</a:t>
            </a:r>
            <a:r>
              <a:rPr sz="2000" b="1" dirty="0">
                <a:latin typeface="Calibri"/>
                <a:cs typeface="Calibri"/>
              </a:rPr>
              <a:t>λ</a:t>
            </a:r>
            <a:r>
              <a:rPr sz="2000" b="1" spc="-20" dirty="0">
                <a:latin typeface="Calibri"/>
                <a:cs typeface="Calibri"/>
              </a:rPr>
              <a:t>λ</a:t>
            </a:r>
            <a:r>
              <a:rPr sz="2000" b="1" spc="-10" dirty="0">
                <a:latin typeface="Calibri"/>
                <a:cs typeface="Calibri"/>
              </a:rPr>
              <a:t>ε</a:t>
            </a:r>
            <a:r>
              <a:rPr sz="2000" b="1" spc="-5" dirty="0">
                <a:latin typeface="Calibri"/>
                <a:cs typeface="Calibri"/>
              </a:rPr>
              <a:t>ι</a:t>
            </a:r>
            <a:r>
              <a:rPr sz="2000" b="1" spc="-25" dirty="0">
                <a:latin typeface="Calibri"/>
                <a:cs typeface="Calibri"/>
              </a:rPr>
              <a:t>ψ</a:t>
            </a:r>
            <a:r>
              <a:rPr sz="2000" b="1" spc="-15" dirty="0">
                <a:latin typeface="Calibri"/>
                <a:cs typeface="Calibri"/>
              </a:rPr>
              <a:t>η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σ</a:t>
            </a:r>
            <a:r>
              <a:rPr sz="2000" b="1" spc="-5" dirty="0">
                <a:latin typeface="Calibri"/>
                <a:cs typeface="Calibri"/>
              </a:rPr>
              <a:t>υ</a:t>
            </a:r>
            <a:r>
              <a:rPr sz="2000" b="1" spc="-10" dirty="0">
                <a:latin typeface="Calibri"/>
                <a:cs typeface="Calibri"/>
              </a:rPr>
              <a:t>μμε</a:t>
            </a:r>
            <a:r>
              <a:rPr sz="2000" b="1" spc="-5" dirty="0">
                <a:latin typeface="Calibri"/>
                <a:cs typeface="Calibri"/>
              </a:rPr>
              <a:t>τ</a:t>
            </a:r>
            <a:r>
              <a:rPr sz="2000" b="1" spc="-15" dirty="0">
                <a:latin typeface="Calibri"/>
                <a:cs typeface="Calibri"/>
              </a:rPr>
              <a:t>ρ</a:t>
            </a:r>
            <a:r>
              <a:rPr sz="2000" b="1" spc="-5" dirty="0">
                <a:latin typeface="Calibri"/>
                <a:cs typeface="Calibri"/>
              </a:rPr>
              <a:t>ί</a:t>
            </a:r>
            <a:r>
              <a:rPr sz="2000" b="1" spc="-10" dirty="0">
                <a:latin typeface="Calibri"/>
                <a:cs typeface="Calibri"/>
              </a:rPr>
              <a:t>ας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μι</a:t>
            </a:r>
            <a:r>
              <a:rPr sz="2000" b="1" spc="-10" dirty="0">
                <a:latin typeface="Calibri"/>
                <a:cs typeface="Calibri"/>
              </a:rPr>
              <a:t>ας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80" dirty="0">
                <a:latin typeface="Calibri"/>
                <a:cs typeface="Calibri"/>
              </a:rPr>
              <a:t>κ</a:t>
            </a:r>
            <a:r>
              <a:rPr sz="2000" b="1" spc="-15" dirty="0">
                <a:latin typeface="Calibri"/>
                <a:cs typeface="Calibri"/>
              </a:rPr>
              <a:t>α</a:t>
            </a:r>
            <a:r>
              <a:rPr sz="2000" b="1" spc="-25" dirty="0">
                <a:latin typeface="Calibri"/>
                <a:cs typeface="Calibri"/>
              </a:rPr>
              <a:t>τ</a:t>
            </a:r>
            <a:r>
              <a:rPr sz="2000" b="1" spc="-15" dirty="0">
                <a:latin typeface="Calibri"/>
                <a:cs typeface="Calibri"/>
              </a:rPr>
              <a:t>αν</a:t>
            </a:r>
            <a:r>
              <a:rPr sz="2000" b="1" spc="-10" dirty="0">
                <a:latin typeface="Calibri"/>
                <a:cs typeface="Calibri"/>
              </a:rPr>
              <a:t>ομ</a:t>
            </a:r>
            <a:r>
              <a:rPr sz="2000" b="1" spc="-20" dirty="0">
                <a:latin typeface="Calibri"/>
                <a:cs typeface="Calibri"/>
              </a:rPr>
              <a:t>ή</a:t>
            </a:r>
            <a:r>
              <a:rPr sz="2000" b="1" spc="-10" dirty="0">
                <a:latin typeface="Calibri"/>
                <a:cs typeface="Calibri"/>
              </a:rPr>
              <a:t>ς,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spc="-80" dirty="0">
                <a:latin typeface="Calibri"/>
                <a:cs typeface="Calibri"/>
              </a:rPr>
              <a:t>κ</a:t>
            </a:r>
            <a:r>
              <a:rPr sz="2000" b="1" spc="-15" dirty="0">
                <a:latin typeface="Calibri"/>
                <a:cs typeface="Calibri"/>
              </a:rPr>
              <a:t>ά</a:t>
            </a:r>
            <a:r>
              <a:rPr sz="2000" b="1" spc="-20" dirty="0">
                <a:latin typeface="Calibri"/>
                <a:cs typeface="Calibri"/>
              </a:rPr>
              <a:t>θ</a:t>
            </a:r>
            <a:r>
              <a:rPr sz="2000" b="1" spc="-10" dirty="0">
                <a:latin typeface="Calibri"/>
                <a:cs typeface="Calibri"/>
              </a:rPr>
              <a:t>ε</a:t>
            </a:r>
            <a:r>
              <a:rPr sz="2000" b="1" spc="-25" dirty="0">
                <a:latin typeface="Calibri"/>
                <a:cs typeface="Calibri"/>
              </a:rPr>
              <a:t>τα</a:t>
            </a:r>
            <a:r>
              <a:rPr sz="2000" b="1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87623" y="2771139"/>
            <a:ext cx="4386072" cy="2965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46779" y="890777"/>
            <a:ext cx="387985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8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spc="-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800" b="1" spc="3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800" b="1" spc="-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2800" b="1" spc="-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800" b="1" spc="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800" b="1" spc="-2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800" b="1" spc="-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800" b="1" spc="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800" b="1" spc="-8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ότ</a:t>
            </a:r>
            <a:r>
              <a:rPr sz="2800" b="1" spc="-1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8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2219" y="1614677"/>
            <a:ext cx="840740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πε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ή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4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αι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8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ύ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να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5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να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5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ξ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ψ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με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5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ες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5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τι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6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θ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ές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5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γές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5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φ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ος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2219" y="1934717"/>
            <a:ext cx="2829560" cy="598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000"/>
              </a:lnSpc>
              <a:tabLst>
                <a:tab pos="1073150" algn="l"/>
                <a:tab pos="1203960" algn="l"/>
                <a:tab pos="1655445" algn="l"/>
              </a:tabLst>
            </a:pP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(</a:t>
            </a:r>
            <a:r>
              <a:rPr sz="2000" b="1" spc="-40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	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φε</a:t>
            </a:r>
            <a:r>
              <a:rPr sz="2000" b="1" spc="1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με επ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		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εμ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ύ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νη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4876" y="1934717"/>
            <a:ext cx="3726179" cy="598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19" marR="5080" indent="-45720">
              <a:lnSpc>
                <a:spcPct val="105000"/>
              </a:lnSpc>
              <a:tabLst>
                <a:tab pos="441959" algn="l"/>
                <a:tab pos="603885" algn="l"/>
                <a:tab pos="2277110" algn="l"/>
                <a:tab pos="2548255" algn="l"/>
                <a:tab pos="3444240" algn="l"/>
              </a:tabLst>
            </a:pPr>
            <a:r>
              <a:rPr sz="2000" b="1" spc="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	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πρ</a:t>
            </a:r>
            <a:r>
              <a:rPr sz="2000" b="1" spc="15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πα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θ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ήσ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με),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	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πρ</a:t>
            </a:r>
            <a:r>
              <a:rPr sz="2000" b="1" spc="5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	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να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15" dirty="0">
                <a:solidFill>
                  <a:srgbClr val="282944"/>
                </a:solidFill>
                <a:latin typeface="Calibri"/>
                <a:cs typeface="Calibri"/>
              </a:rPr>
              <a:t>(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ή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		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θ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αν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ότ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ας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	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φ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το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ς).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73643" y="1934717"/>
            <a:ext cx="1586865" cy="598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030" marR="5080" indent="-100965">
              <a:lnSpc>
                <a:spcPct val="105000"/>
              </a:lnSpc>
              <a:tabLst>
                <a:tab pos="1188720" algn="l"/>
                <a:tab pos="1325880" algn="l"/>
              </a:tabLst>
            </a:pP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με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να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 Δ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2000" b="1" spc="-4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ή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,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		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52219" y="2574798"/>
            <a:ext cx="8409305" cy="3669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04290">
              <a:lnSpc>
                <a:spcPct val="155000"/>
              </a:lnSpc>
            </a:pP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απ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οτ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2000" b="1" spc="2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μας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 δ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εν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αι</a:t>
            </a:r>
            <a:r>
              <a:rPr sz="2000" b="1" spc="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β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β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α,</a:t>
            </a:r>
            <a:r>
              <a:rPr sz="2000" b="1" spc="3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2000" b="1" spc="7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αι</a:t>
            </a:r>
            <a:r>
              <a:rPr sz="2000" b="1" spc="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«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χ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όν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β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β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α».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.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χ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.</a:t>
            </a:r>
            <a:r>
              <a:rPr sz="2000" b="1" spc="2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επ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τι</a:t>
            </a:r>
            <a:r>
              <a:rPr sz="2000" b="1" spc="-55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ότ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ας</a:t>
            </a:r>
            <a:r>
              <a:rPr sz="2000" b="1" spc="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p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&lt;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0.05</a:t>
            </a:r>
            <a:r>
              <a:rPr sz="2000" b="1" spc="4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ει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ότ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5000"/>
              </a:lnSpc>
              <a:spcBef>
                <a:spcPts val="1200"/>
              </a:spcBef>
            </a:pP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-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40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χ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12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5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%</a:t>
            </a:r>
            <a:r>
              <a:rPr sz="2000" b="1" spc="13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θ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ότ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ες</a:t>
            </a:r>
            <a:r>
              <a:rPr sz="2000" b="1" spc="12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12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απ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οτ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2000" b="1" spc="114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μας</a:t>
            </a:r>
            <a:r>
              <a:rPr sz="2000" b="1" spc="12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να</a:t>
            </a:r>
            <a:r>
              <a:rPr sz="2000" b="1" spc="12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φ</a:t>
            </a:r>
            <a:r>
              <a:rPr sz="2000" b="1" spc="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1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αι</a:t>
            </a:r>
            <a:r>
              <a:rPr sz="2000" b="1" spc="13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12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τύ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χ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12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ή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, α</a:t>
            </a:r>
            <a:r>
              <a:rPr sz="2000" b="1" spc="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θ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α,</a:t>
            </a:r>
            <a:endParaRPr sz="2000">
              <a:latin typeface="Calibri"/>
              <a:cs typeface="Calibri"/>
            </a:endParaRPr>
          </a:p>
          <a:p>
            <a:pPr marL="12700" marR="6350">
              <a:lnSpc>
                <a:spcPct val="105000"/>
              </a:lnSpc>
              <a:spcBef>
                <a:spcPts val="1200"/>
              </a:spcBef>
            </a:pP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-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ότ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17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ίμ</a:t>
            </a:r>
            <a:r>
              <a:rPr sz="2000" b="1" spc="-4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17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9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5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%</a:t>
            </a:r>
            <a:r>
              <a:rPr sz="2000" b="1" spc="18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30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γο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οι</a:t>
            </a:r>
            <a:r>
              <a:rPr sz="2000" b="1" spc="17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ότ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17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16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απ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οτ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2000" b="1" spc="16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μας</a:t>
            </a:r>
            <a:r>
              <a:rPr sz="2000" b="1" spc="17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χύ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17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ον</a:t>
            </a:r>
            <a:r>
              <a:rPr sz="2000" b="1" spc="16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ληθ</a:t>
            </a:r>
            <a:r>
              <a:rPr sz="2000" b="1" spc="20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 έρε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άς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μας</a:t>
            </a:r>
            <a:r>
              <a:rPr sz="2000" b="1" spc="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αι</a:t>
            </a:r>
            <a:r>
              <a:rPr sz="2000" b="1" spc="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φε</a:t>
            </a:r>
            <a:r>
              <a:rPr sz="2000" b="1" spc="1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αι</a:t>
            </a:r>
            <a:r>
              <a:rPr sz="2000" b="1" spc="3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τι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θ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2000" b="1" spc="2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μας</a:t>
            </a:r>
            <a:endParaRPr sz="2000">
              <a:latin typeface="Calibri"/>
              <a:cs typeface="Calibri"/>
            </a:endParaRPr>
          </a:p>
          <a:p>
            <a:pPr marL="210820" marR="200660" algn="ctr">
              <a:lnSpc>
                <a:spcPct val="105000"/>
              </a:lnSpc>
              <a:spcBef>
                <a:spcPts val="1400"/>
              </a:spcBef>
            </a:pPr>
            <a:r>
              <a:rPr sz="2400" b="1" spc="10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400" b="1" spc="-1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2400" b="1" spc="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400" b="1" spc="-70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2400" b="1" spc="-5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:</a:t>
            </a:r>
            <a:r>
              <a:rPr sz="2400" b="1" spc="-8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400" b="1" spc="-30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400" b="1" spc="-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400" b="1" spc="-10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400" b="1" spc="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400" b="1" spc="1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400" b="1" spc="-10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400" b="1" spc="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κή </a:t>
            </a:r>
            <a:r>
              <a:rPr sz="2400" b="1" spc="-10" dirty="0">
                <a:solidFill>
                  <a:srgbClr val="282944"/>
                </a:solidFill>
                <a:latin typeface="Calibri"/>
                <a:cs typeface="Calibri"/>
              </a:rPr>
              <a:t>ση</a:t>
            </a:r>
            <a:r>
              <a:rPr sz="2400" b="1" spc="-5" dirty="0">
                <a:solidFill>
                  <a:srgbClr val="282944"/>
                </a:solidFill>
                <a:latin typeface="Calibri"/>
                <a:cs typeface="Calibri"/>
              </a:rPr>
              <a:t>μα</a:t>
            </a:r>
            <a:r>
              <a:rPr sz="2400" b="1" spc="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4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400" b="1" spc="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400" b="1" spc="-75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2400" b="1" spc="-10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400" b="1" spc="-3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400" b="1" spc="-30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400" b="1" spc="-1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400" b="1" spc="-1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400" b="1" spc="-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400" b="1" spc="-30" dirty="0">
                <a:solidFill>
                  <a:srgbClr val="282944"/>
                </a:solidFill>
                <a:latin typeface="Calibri"/>
                <a:cs typeface="Calibri"/>
              </a:rPr>
              <a:t> τ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400" b="1" spc="-1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επ</a:t>
            </a:r>
            <a:r>
              <a:rPr sz="2400" b="1" spc="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400" b="1" spc="-2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400" b="1" spc="-10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400" b="1" spc="-3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2400" b="1" spc="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400" b="1" spc="-1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400" b="1" spc="-70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ου</a:t>
            </a:r>
            <a:r>
              <a:rPr sz="2400" b="1" spc="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που </a:t>
            </a:r>
            <a:r>
              <a:rPr sz="2400" b="1" spc="-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400" b="1" spc="2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400" b="1" spc="-1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2400" b="1" spc="-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4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400" b="1" spc="5" dirty="0">
                <a:solidFill>
                  <a:srgbClr val="282944"/>
                </a:solidFill>
                <a:latin typeface="Calibri"/>
                <a:cs typeface="Calibri"/>
              </a:rPr>
              <a:t>β</a:t>
            </a:r>
            <a:r>
              <a:rPr sz="2400" b="1" spc="-5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νει</a:t>
            </a:r>
            <a:r>
              <a:rPr sz="2400" b="1" spc="-8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400" b="1" spc="-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ερευν</a:t>
            </a:r>
            <a:r>
              <a:rPr sz="2400" b="1" spc="-3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4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400" b="1" spc="-10" dirty="0">
                <a:solidFill>
                  <a:srgbClr val="282944"/>
                </a:solidFill>
                <a:latin typeface="Calibri"/>
                <a:cs typeface="Calibri"/>
              </a:rPr>
              <a:t>ή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ς</a:t>
            </a:r>
            <a:r>
              <a:rPr sz="2400" b="1" spc="-3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400" b="1" spc="-1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απορρ</a:t>
            </a:r>
            <a:r>
              <a:rPr sz="2400" b="1" spc="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ψει</a:t>
            </a:r>
            <a:r>
              <a:rPr sz="2400" b="1" spc="-3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400" b="1" spc="-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282944"/>
                </a:solidFill>
                <a:latin typeface="Calibri"/>
                <a:cs typeface="Calibri"/>
              </a:rPr>
              <a:t>μη</a:t>
            </a:r>
            <a:r>
              <a:rPr sz="2400" b="1" u="heavy" spc="-5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2400" b="1" u="heavy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400" b="1" u="heavy" spc="-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400" b="1" u="heavy" spc="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400" b="1" u="heavy" dirty="0">
                <a:solidFill>
                  <a:srgbClr val="282944"/>
                </a:solidFill>
                <a:latin typeface="Calibri"/>
                <a:cs typeface="Calibri"/>
              </a:rPr>
              <a:t>κή</a:t>
            </a:r>
            <a:r>
              <a:rPr sz="2400" u="heavy" spc="-80" dirty="0">
                <a:solidFill>
                  <a:srgbClr val="282944"/>
                </a:solid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282944"/>
                </a:solidFill>
                <a:latin typeface="Calibri"/>
                <a:cs typeface="Calibri"/>
              </a:rPr>
              <a:t>υπό</a:t>
            </a:r>
            <a:r>
              <a:rPr sz="2400" b="1" u="heavy" spc="5" dirty="0">
                <a:solidFill>
                  <a:srgbClr val="282944"/>
                </a:solidFill>
                <a:latin typeface="Calibri"/>
                <a:cs typeface="Calibri"/>
              </a:rPr>
              <a:t>θ</a:t>
            </a:r>
            <a:r>
              <a:rPr sz="2400" b="1" u="heavy" spc="-2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400" b="1" u="heavy" spc="-1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400" b="1" u="heavy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 ό</a:t>
            </a:r>
            <a:r>
              <a:rPr sz="2400" b="1" spc="-30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400" b="1" spc="-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400" b="1" spc="-4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400" b="1" spc="1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4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400" b="1" spc="-60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400" b="1" spc="2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πρ</a:t>
            </a:r>
            <a:r>
              <a:rPr sz="2400" b="1" spc="-3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400" b="1" spc="5" dirty="0">
                <a:solidFill>
                  <a:srgbClr val="282944"/>
                </a:solidFill>
                <a:latin typeface="Calibri"/>
                <a:cs typeface="Calibri"/>
              </a:rPr>
              <a:t>γ</a:t>
            </a:r>
            <a:r>
              <a:rPr sz="24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400" b="1" spc="-10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400" b="1" spc="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400" b="1" spc="-75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24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400" b="1" spc="-3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400" b="1" spc="-30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400" b="1" spc="-1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αυ</a:t>
            </a:r>
            <a:r>
              <a:rPr sz="24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ή</a:t>
            </a:r>
            <a:r>
              <a:rPr sz="2400" b="1" spc="-2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400" b="1" spc="1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χ</a:t>
            </a:r>
            <a:r>
              <a:rPr sz="2400" b="1" spc="-20" dirty="0">
                <a:solidFill>
                  <a:srgbClr val="282944"/>
                </a:solidFill>
                <a:latin typeface="Calibri"/>
                <a:cs typeface="Calibri"/>
              </a:rPr>
              <a:t>ύ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400" b="1" spc="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400" b="1" dirty="0">
                <a:solidFill>
                  <a:srgbClr val="282944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688" y="6623811"/>
            <a:ext cx="44473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6293303"/>
            <a:ext cx="3498215" cy="913130"/>
          </a:xfrm>
          <a:custGeom>
            <a:avLst/>
            <a:gdLst/>
            <a:ahLst/>
            <a:cxnLst/>
            <a:rect l="l" t="t" r="r" b="b"/>
            <a:pathLst>
              <a:path w="3498215" h="913129">
                <a:moveTo>
                  <a:pt x="0" y="0"/>
                </a:moveTo>
                <a:lnTo>
                  <a:pt x="0" y="5348"/>
                </a:lnTo>
                <a:lnTo>
                  <a:pt x="2748844" y="912676"/>
                </a:lnTo>
                <a:lnTo>
                  <a:pt x="3498094" y="9126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191" y="6306820"/>
            <a:ext cx="313334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7567" y="6737350"/>
            <a:ext cx="1947671" cy="4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46779" y="903477"/>
            <a:ext cx="3879850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8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spc="-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800" b="1" spc="30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800" b="1" spc="-5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ή</a:t>
            </a:r>
            <a:r>
              <a:rPr sz="2800" b="1" spc="-25" dirty="0">
                <a:solidFill>
                  <a:srgbClr val="2021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Σ</a:t>
            </a:r>
            <a:r>
              <a:rPr sz="2800" b="1" spc="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800" b="1" spc="-20" dirty="0">
                <a:solidFill>
                  <a:srgbClr val="20212A"/>
                </a:solidFill>
                <a:latin typeface="Calibri"/>
                <a:cs typeface="Calibri"/>
              </a:rPr>
              <a:t>μ</a:t>
            </a:r>
            <a:r>
              <a:rPr sz="2800" b="1" spc="-5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r>
              <a:rPr sz="2800" b="1" spc="15" dirty="0">
                <a:solidFill>
                  <a:srgbClr val="20212A"/>
                </a:solidFill>
                <a:latin typeface="Calibri"/>
                <a:cs typeface="Calibri"/>
              </a:rPr>
              <a:t>ν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spc="-10" dirty="0">
                <a:solidFill>
                  <a:srgbClr val="20212A"/>
                </a:solidFill>
                <a:latin typeface="Calibri"/>
                <a:cs typeface="Calibri"/>
              </a:rPr>
              <a:t>ι</a:t>
            </a:r>
            <a:r>
              <a:rPr sz="2800" b="1" spc="-80" dirty="0">
                <a:solidFill>
                  <a:srgbClr val="20212A"/>
                </a:solidFill>
                <a:latin typeface="Calibri"/>
                <a:cs typeface="Calibri"/>
              </a:rPr>
              <a:t>κ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ότ</a:t>
            </a:r>
            <a:r>
              <a:rPr sz="2800" b="1" spc="-15" dirty="0">
                <a:solidFill>
                  <a:srgbClr val="20212A"/>
                </a:solidFill>
                <a:latin typeface="Calibri"/>
                <a:cs typeface="Calibri"/>
              </a:rPr>
              <a:t>η</a:t>
            </a:r>
            <a:r>
              <a:rPr sz="2800" b="1" spc="-25" dirty="0">
                <a:solidFill>
                  <a:srgbClr val="20212A"/>
                </a:solidFill>
                <a:latin typeface="Calibri"/>
                <a:cs typeface="Calibri"/>
              </a:rPr>
              <a:t>τ</a:t>
            </a:r>
            <a:r>
              <a:rPr sz="2800" b="1" dirty="0">
                <a:solidFill>
                  <a:srgbClr val="20212A"/>
                </a:solidFill>
                <a:latin typeface="Calibri"/>
                <a:cs typeface="Calibri"/>
              </a:rPr>
              <a:t>α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2219" y="1301241"/>
            <a:ext cx="8414385" cy="279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85" algn="just">
              <a:lnSpc>
                <a:spcPct val="105000"/>
              </a:lnSpc>
            </a:pP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ηδ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κή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9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θ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: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8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9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θ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9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9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χ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9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7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μέ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με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8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να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9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9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φ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αι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14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πραγ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τι</a:t>
            </a:r>
            <a:r>
              <a:rPr sz="2000" b="1" spc="-55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ότ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α,</a:t>
            </a:r>
            <a:r>
              <a:rPr sz="2000" b="1" spc="13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u="heavy" spc="-15" dirty="0">
                <a:solidFill>
                  <a:srgbClr val="282944"/>
                </a:solidFill>
                <a:latin typeface="Calibri"/>
                <a:cs typeface="Calibri"/>
              </a:rPr>
              <a:t>αν</a:t>
            </a:r>
            <a:r>
              <a:rPr sz="2000" u="heavy" spc="85" dirty="0">
                <a:solidFill>
                  <a:srgbClr val="282944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1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u="heavy" spc="60" dirty="0">
                <a:solidFill>
                  <a:srgbClr val="282944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solidFill>
                  <a:srgbClr val="282944"/>
                </a:solidFill>
                <a:latin typeface="Calibri"/>
                <a:cs typeface="Calibri"/>
              </a:rPr>
              <a:t>ερε</a:t>
            </a:r>
            <a:r>
              <a:rPr sz="2000" b="1" u="heavy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u="heavy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u="heavy" spc="-4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u="heavy" spc="-5" dirty="0">
                <a:solidFill>
                  <a:srgbClr val="282944"/>
                </a:solidFill>
                <a:latin typeface="Calibri"/>
                <a:cs typeface="Calibri"/>
              </a:rPr>
              <a:t>τι</a:t>
            </a:r>
            <a:r>
              <a:rPr sz="2000" b="1" u="heavy" spc="-15" dirty="0">
                <a:solidFill>
                  <a:srgbClr val="282944"/>
                </a:solidFill>
                <a:latin typeface="Calibri"/>
                <a:cs typeface="Calibri"/>
              </a:rPr>
              <a:t>κή</a:t>
            </a:r>
            <a:r>
              <a:rPr sz="2000" u="heavy" spc="85" dirty="0">
                <a:solidFill>
                  <a:srgbClr val="282944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solidFill>
                  <a:srgbClr val="282944"/>
                </a:solidFill>
                <a:latin typeface="Calibri"/>
                <a:cs typeface="Calibri"/>
              </a:rPr>
              <a:t>μας</a:t>
            </a:r>
            <a:r>
              <a:rPr sz="2000" u="heavy" spc="100" dirty="0">
                <a:solidFill>
                  <a:srgbClr val="282944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u="heavy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u="heavy" spc="-10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2000" b="1" u="heavy" spc="-20" dirty="0">
                <a:solidFill>
                  <a:srgbClr val="282944"/>
                </a:solidFill>
                <a:latin typeface="Calibri"/>
                <a:cs typeface="Calibri"/>
              </a:rPr>
              <a:t>θ</a:t>
            </a:r>
            <a:r>
              <a:rPr sz="2000" b="1" u="heavy" spc="-3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u="heavy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u="heavy" spc="-1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u="heavy" spc="80" dirty="0">
                <a:solidFill>
                  <a:srgbClr val="282944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u="heavy" spc="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u="heavy" spc="-20" dirty="0">
                <a:solidFill>
                  <a:srgbClr val="282944"/>
                </a:solidFill>
                <a:latin typeface="Calibri"/>
                <a:cs typeface="Calibri"/>
              </a:rPr>
              <a:t>χύ</a:t>
            </a:r>
            <a:r>
              <a:rPr sz="2000" b="1" u="heavy" spc="-10" dirty="0">
                <a:solidFill>
                  <a:srgbClr val="282944"/>
                </a:solidFill>
                <a:latin typeface="Calibri"/>
                <a:cs typeface="Calibri"/>
              </a:rPr>
              <a:t>ει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.</a:t>
            </a:r>
            <a:r>
              <a:rPr sz="2000" b="1" spc="14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(Ν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14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12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40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άρ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χ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ει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δηλ</a:t>
            </a:r>
            <a:r>
              <a:rPr sz="2000" b="1" spc="-40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ή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21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1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22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αφ</a:t>
            </a:r>
            <a:r>
              <a:rPr sz="2000" b="1" spc="15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1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ησ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2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με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ξ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ύ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</a:t>
            </a:r>
            <a:r>
              <a:rPr sz="2000" b="1" spc="-22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ομ</a:t>
            </a:r>
            <a:r>
              <a:rPr sz="2000" b="1" spc="-40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ω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,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2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με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22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β</a:t>
            </a:r>
            <a:r>
              <a:rPr sz="2000" b="1" spc="-40" dirty="0">
                <a:solidFill>
                  <a:srgbClr val="282944"/>
                </a:solidFill>
                <a:latin typeface="Calibri"/>
                <a:cs typeface="Calibri"/>
              </a:rPr>
              <a:t>ά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21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22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αν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ξ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άρ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με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βλ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ή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μας).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5000"/>
              </a:lnSpc>
              <a:spcBef>
                <a:spcPts val="1200"/>
              </a:spcBef>
            </a:pP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πε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ή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</a:t>
            </a:r>
            <a:r>
              <a:rPr sz="2000" b="1" spc="-114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</a:t>
            </a:r>
            <a:r>
              <a:rPr sz="2000" b="1" spc="-14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ηδ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κή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</a:t>
            </a:r>
            <a:r>
              <a:rPr sz="2000" b="1" spc="-114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θ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</a:t>
            </a:r>
            <a:r>
              <a:rPr sz="2000" b="1" spc="-14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εν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</a:t>
            </a:r>
            <a:r>
              <a:rPr sz="2000" b="1" spc="-14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ορεί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</a:t>
            </a:r>
            <a:r>
              <a:rPr sz="2000" b="1" spc="-13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</a:t>
            </a:r>
            <a:r>
              <a:rPr sz="2000" b="1" spc="-13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40" dirty="0">
                <a:solidFill>
                  <a:srgbClr val="282944"/>
                </a:solidFill>
                <a:latin typeface="Calibri"/>
                <a:cs typeface="Calibri"/>
              </a:rPr>
              <a:t>γ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χ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θ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εί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</a:t>
            </a:r>
            <a:r>
              <a:rPr sz="2000" b="1" spc="-12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(αφ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ρά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</a:t>
            </a:r>
            <a:r>
              <a:rPr sz="2000" b="1" spc="-1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νο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 </a:t>
            </a:r>
            <a:r>
              <a:rPr sz="2000" b="1" spc="-13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u="heavy" spc="-4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u="heavy" spc="-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u="heavy" spc="-15" dirty="0">
                <a:solidFill>
                  <a:srgbClr val="282944"/>
                </a:solidFill>
                <a:latin typeface="Calibri"/>
                <a:cs typeface="Calibri"/>
              </a:rPr>
              <a:t>πραγ</a:t>
            </a:r>
            <a:r>
              <a:rPr sz="2000" b="1" u="heavy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u="heavy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u="heavy" spc="-5" dirty="0">
                <a:solidFill>
                  <a:srgbClr val="282944"/>
                </a:solidFill>
                <a:latin typeface="Calibri"/>
                <a:cs typeface="Calibri"/>
              </a:rPr>
              <a:t>τι</a:t>
            </a:r>
            <a:r>
              <a:rPr sz="2000" b="1" u="heavy" spc="-55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2000" b="1" u="heavy" spc="-5" dirty="0">
                <a:solidFill>
                  <a:srgbClr val="282944"/>
                </a:solidFill>
                <a:latin typeface="Calibri"/>
                <a:cs typeface="Calibri"/>
              </a:rPr>
              <a:t>ότ</a:t>
            </a:r>
            <a:r>
              <a:rPr sz="2000" b="1" u="heavy" spc="-4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u="heavy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u="heavy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u="heavy" spc="-5" dirty="0">
                <a:solidFill>
                  <a:srgbClr val="282944"/>
                </a:solidFill>
                <a:latin typeface="Calibri"/>
                <a:cs typeface="Calibri"/>
              </a:rPr>
              <a:t>/</a:t>
            </a:r>
            <a:r>
              <a:rPr sz="2000" b="1" u="heavy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u="heavy" spc="-10" dirty="0">
                <a:solidFill>
                  <a:srgbClr val="282944"/>
                </a:solidFill>
                <a:latin typeface="Calibri"/>
                <a:cs typeface="Calibri"/>
              </a:rPr>
              <a:t>ον</a:t>
            </a:r>
            <a:r>
              <a:rPr sz="2000" u="heavy" spc="-55" dirty="0">
                <a:solidFill>
                  <a:srgbClr val="282944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15" dirty="0">
                <a:solidFill>
                  <a:srgbClr val="282944"/>
                </a:solidFill>
                <a:latin typeface="Calibri"/>
                <a:cs typeface="Calibri"/>
              </a:rPr>
              <a:t>πραγ</a:t>
            </a:r>
            <a:r>
              <a:rPr sz="2000" b="1" u="heavy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u="heavy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u="heavy" spc="-5" dirty="0">
                <a:solidFill>
                  <a:srgbClr val="282944"/>
                </a:solidFill>
                <a:latin typeface="Calibri"/>
                <a:cs typeface="Calibri"/>
              </a:rPr>
              <a:t>τι</a:t>
            </a:r>
            <a:r>
              <a:rPr sz="2000" b="1" u="heavy" spc="-55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2000" b="1" u="heavy" spc="-15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2000" u="heavy" spc="-40" dirty="0">
                <a:solidFill>
                  <a:srgbClr val="282944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u="heavy" spc="-20" dirty="0">
                <a:solidFill>
                  <a:srgbClr val="282944"/>
                </a:solidFill>
                <a:latin typeface="Calibri"/>
                <a:cs typeface="Calibri"/>
              </a:rPr>
              <a:t>ληθ</a:t>
            </a:r>
            <a:r>
              <a:rPr sz="2000" b="1" u="heavy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u="heavy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u="heavy" spc="-35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u="heavy" spc="-15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),</a:t>
            </a:r>
            <a:r>
              <a:rPr sz="2000" b="1" spc="4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2000" b="1" spc="15" dirty="0">
                <a:solidFill>
                  <a:srgbClr val="282944"/>
                </a:solidFill>
                <a:latin typeface="Calibri"/>
                <a:cs typeface="Calibri"/>
              </a:rPr>
              <a:t>γ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χ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αι</a:t>
            </a:r>
            <a:r>
              <a:rPr sz="2000" b="1" spc="3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νο</a:t>
            </a:r>
            <a:r>
              <a:rPr sz="2000" b="1" spc="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εμμ</a:t>
            </a:r>
            <a:r>
              <a:rPr sz="2000" b="1" spc="-35" dirty="0">
                <a:solidFill>
                  <a:srgbClr val="282944"/>
                </a:solidFill>
                <a:latin typeface="Calibri"/>
                <a:cs typeface="Calibri"/>
              </a:rPr>
              <a:t>έ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ως.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5000"/>
              </a:lnSpc>
              <a:spcBef>
                <a:spcPts val="1200"/>
              </a:spcBef>
            </a:pP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φε</a:t>
            </a:r>
            <a:r>
              <a:rPr sz="2000" b="1" spc="1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με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3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πρ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ώ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3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να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3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ν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2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με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3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282944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αι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3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ύ</a:t>
            </a:r>
            <a:r>
              <a:rPr sz="2000" b="1" spc="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ερα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3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να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3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2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δ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χθ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ύ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με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2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ή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2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να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3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45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ν απο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ρρ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ί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ψ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μ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.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Α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υ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ό</a:t>
            </a:r>
            <a:r>
              <a:rPr sz="2000" b="1" spc="10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δη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μιου</a:t>
            </a:r>
            <a:r>
              <a:rPr sz="2000" b="1" spc="-40" dirty="0">
                <a:solidFill>
                  <a:srgbClr val="282944"/>
                </a:solidFill>
                <a:latin typeface="Calibri"/>
                <a:cs typeface="Calibri"/>
              </a:rPr>
              <a:t>ρ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γεί</a:t>
            </a:r>
            <a:r>
              <a:rPr sz="2000" b="1" spc="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4</a:t>
            </a:r>
            <a:r>
              <a:rPr sz="2000" b="1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περ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1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2000" b="1" spc="-25" dirty="0">
                <a:solidFill>
                  <a:srgbClr val="282944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ώ</a:t>
            </a:r>
            <a:r>
              <a:rPr sz="2000" b="1" spc="-20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ε</a:t>
            </a:r>
            <a:r>
              <a:rPr sz="2000" b="1" spc="-5" dirty="0">
                <a:solidFill>
                  <a:srgbClr val="282944"/>
                </a:solidFill>
                <a:latin typeface="Calibri"/>
                <a:cs typeface="Calibri"/>
              </a:rPr>
              <a:t>ι</a:t>
            </a:r>
            <a:r>
              <a:rPr sz="2000" b="1" spc="-10" dirty="0">
                <a:solidFill>
                  <a:srgbClr val="282944"/>
                </a:solidFill>
                <a:latin typeface="Calibri"/>
                <a:cs typeface="Calibri"/>
              </a:rPr>
              <a:t>ς: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14804" y="6518147"/>
            <a:ext cx="17399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" dirty="0">
                <a:solidFill>
                  <a:srgbClr val="282944"/>
                </a:solidFill>
                <a:latin typeface="Calibri"/>
                <a:cs typeface="Calibri"/>
              </a:rPr>
              <a:t>Π</a:t>
            </a:r>
            <a:r>
              <a:rPr sz="1200" b="1" spc="-30" dirty="0">
                <a:solidFill>
                  <a:srgbClr val="282944"/>
                </a:solidFill>
                <a:latin typeface="Calibri"/>
                <a:cs typeface="Calibri"/>
              </a:rPr>
              <a:t>η</a:t>
            </a:r>
            <a:r>
              <a:rPr sz="1200" b="1" spc="-10" dirty="0">
                <a:solidFill>
                  <a:srgbClr val="282944"/>
                </a:solidFill>
                <a:latin typeface="Calibri"/>
                <a:cs typeface="Calibri"/>
              </a:rPr>
              <a:t>γ</a:t>
            </a:r>
            <a:r>
              <a:rPr sz="1200" b="1" spc="-5" dirty="0">
                <a:solidFill>
                  <a:srgbClr val="282944"/>
                </a:solidFill>
                <a:latin typeface="Calibri"/>
                <a:cs typeface="Calibri"/>
              </a:rPr>
              <a:t>ή</a:t>
            </a:r>
            <a:r>
              <a:rPr sz="1200" b="1" dirty="0">
                <a:solidFill>
                  <a:srgbClr val="282944"/>
                </a:solidFill>
                <a:latin typeface="Calibri"/>
                <a:cs typeface="Calibri"/>
              </a:rPr>
              <a:t>:</a:t>
            </a:r>
            <a:r>
              <a:rPr sz="1200" b="1" spc="-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282944"/>
                </a:solidFill>
                <a:latin typeface="Calibri"/>
                <a:cs typeface="Calibri"/>
              </a:rPr>
              <a:t>Sa</a:t>
            </a:r>
            <a:r>
              <a:rPr sz="1200" b="1" spc="-10" dirty="0">
                <a:solidFill>
                  <a:srgbClr val="282944"/>
                </a:solidFill>
                <a:latin typeface="Calibri"/>
                <a:cs typeface="Calibri"/>
              </a:rPr>
              <a:t>l</a:t>
            </a:r>
            <a:r>
              <a:rPr sz="1200" b="1" dirty="0">
                <a:solidFill>
                  <a:srgbClr val="282944"/>
                </a:solidFill>
                <a:latin typeface="Calibri"/>
                <a:cs typeface="Calibri"/>
              </a:rPr>
              <a:t>k</a:t>
            </a:r>
            <a:r>
              <a:rPr sz="1200" b="1" spc="-10" dirty="0">
                <a:solidFill>
                  <a:srgbClr val="282944"/>
                </a:solidFill>
                <a:latin typeface="Calibri"/>
                <a:cs typeface="Calibri"/>
              </a:rPr>
              <a:t>i</a:t>
            </a:r>
            <a:r>
              <a:rPr sz="1200" b="1" dirty="0">
                <a:solidFill>
                  <a:srgbClr val="282944"/>
                </a:solidFill>
                <a:latin typeface="Calibri"/>
                <a:cs typeface="Calibri"/>
              </a:rPr>
              <a:t>nd,</a:t>
            </a:r>
            <a:r>
              <a:rPr sz="1200" b="1" spc="-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82944"/>
                </a:solidFill>
                <a:latin typeface="Calibri"/>
                <a:cs typeface="Calibri"/>
              </a:rPr>
              <a:t>2011</a:t>
            </a:r>
            <a:r>
              <a:rPr sz="1200" b="1" dirty="0">
                <a:solidFill>
                  <a:srgbClr val="282944"/>
                </a:solidFill>
                <a:latin typeface="Calibri"/>
                <a:cs typeface="Calibri"/>
              </a:rPr>
              <a:t>,</a:t>
            </a:r>
            <a:r>
              <a:rPr sz="1200" b="1" spc="6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82944"/>
                </a:solidFill>
                <a:latin typeface="Calibri"/>
                <a:cs typeface="Calibri"/>
              </a:rPr>
              <a:t>σ</a:t>
            </a:r>
            <a:r>
              <a:rPr sz="1200" b="1" dirty="0">
                <a:solidFill>
                  <a:srgbClr val="282944"/>
                </a:solidFill>
                <a:latin typeface="Calibri"/>
                <a:cs typeface="Calibri"/>
              </a:rPr>
              <a:t>.</a:t>
            </a:r>
            <a:r>
              <a:rPr sz="1200" b="1" spc="5" dirty="0">
                <a:solidFill>
                  <a:srgbClr val="282944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82944"/>
                </a:solidFill>
                <a:latin typeface="Calibri"/>
                <a:cs typeface="Calibri"/>
              </a:rPr>
              <a:t>16</a:t>
            </a:r>
            <a:r>
              <a:rPr sz="1200" b="1" dirty="0">
                <a:solidFill>
                  <a:srgbClr val="282944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031936" y="4339780"/>
          <a:ext cx="6882765" cy="2099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5974"/>
                <a:gridCol w="1374266"/>
                <a:gridCol w="2188654"/>
                <a:gridCol w="2232152"/>
              </a:tblGrid>
              <a:tr h="202692">
                <a:tc rowSpan="2" gridSpan="2"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4350">
                      <a:solidFill>
                        <a:srgbClr val="000000"/>
                      </a:solidFill>
                      <a:prstDash val="solid"/>
                    </a:lnL>
                    <a:lnR w="15874">
                      <a:solidFill>
                        <a:srgbClr val="000000"/>
                      </a:solidFill>
                      <a:prstDash val="solid"/>
                    </a:lnR>
                    <a:lnT w="14350">
                      <a:solidFill>
                        <a:srgbClr val="000000"/>
                      </a:solidFill>
                      <a:prstDash val="solid"/>
                    </a:lnT>
                    <a:lnB w="158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443990">
                        <a:lnSpc>
                          <a:spcPct val="100000"/>
                        </a:lnSpc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200" b="1" spc="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200" b="1" spc="15" dirty="0">
                          <a:latin typeface="Calibri"/>
                          <a:cs typeface="Calibri"/>
                        </a:rPr>
                        <a:t>φ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υ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τή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5874">
                      <a:solidFill>
                        <a:srgbClr val="000000"/>
                      </a:solidFill>
                      <a:prstDash val="solid"/>
                    </a:lnL>
                    <a:lnR w="14160">
                      <a:solidFill>
                        <a:srgbClr val="000000"/>
                      </a:solidFill>
                      <a:prstDash val="solid"/>
                    </a:lnR>
                    <a:lnT w="14350">
                      <a:solidFill>
                        <a:srgbClr val="000000"/>
                      </a:solidFill>
                      <a:prstDash val="solid"/>
                    </a:lnT>
                    <a:lnB w="1651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06869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4350">
                      <a:solidFill>
                        <a:srgbClr val="000000"/>
                      </a:solidFill>
                      <a:prstDash val="solid"/>
                    </a:lnL>
                    <a:lnR w="15874">
                      <a:solidFill>
                        <a:srgbClr val="000000"/>
                      </a:solidFill>
                      <a:prstDash val="solid"/>
                    </a:lnR>
                    <a:lnT w="14350">
                      <a:solidFill>
                        <a:srgbClr val="000000"/>
                      </a:solidFill>
                      <a:prstDash val="solid"/>
                    </a:lnT>
                    <a:lnB w="158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3430" marR="314325" indent="-439420">
                        <a:lnSpc>
                          <a:spcPct val="110000"/>
                        </a:lnSpc>
                      </a:pPr>
                      <a:r>
                        <a:rPr sz="1200" b="1" spc="5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πο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χ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ς 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πό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θ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5874">
                      <a:solidFill>
                        <a:srgbClr val="000000"/>
                      </a:solidFill>
                      <a:prstDash val="solid"/>
                    </a:lnL>
                    <a:lnR w="15494">
                      <a:solidFill>
                        <a:srgbClr val="000000"/>
                      </a:solidFill>
                      <a:prstDash val="solid"/>
                    </a:lnR>
                    <a:lnT w="16510">
                      <a:solidFill>
                        <a:srgbClr val="000000"/>
                      </a:solidFill>
                      <a:prstDash val="solid"/>
                    </a:lnT>
                    <a:lnB w="158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94385" marR="294640" indent="-481965">
                        <a:lnSpc>
                          <a:spcPct val="110000"/>
                        </a:lnSpc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200" b="1" spc="1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ό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ρρ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ψ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ς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ς 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πό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θ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5494">
                      <a:solidFill>
                        <a:srgbClr val="000000"/>
                      </a:solidFill>
                      <a:prstDash val="solid"/>
                    </a:lnL>
                    <a:lnR w="14160">
                      <a:solidFill>
                        <a:srgbClr val="000000"/>
                      </a:solidFill>
                      <a:prstDash val="solid"/>
                    </a:lnR>
                    <a:lnT w="16510">
                      <a:solidFill>
                        <a:srgbClr val="000000"/>
                      </a:solidFill>
                      <a:prstDash val="solid"/>
                    </a:lnT>
                    <a:lnB w="158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</a:tr>
              <a:tr h="586422">
                <a:tc rowSpan="2">
                  <a:txBody>
                    <a:bodyPr/>
                    <a:lstStyle/>
                    <a:p>
                      <a:pPr marL="202565" marR="183515" indent="20955" algn="just">
                        <a:lnSpc>
                          <a:spcPct val="110800"/>
                        </a:lnSpc>
                      </a:pPr>
                      <a:r>
                        <a:rPr sz="1200" b="1" spc="10" dirty="0">
                          <a:latin typeface="Calibri"/>
                          <a:cs typeface="Calibri"/>
                        </a:rPr>
                        <a:t>Φ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ύ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ς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ς 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πό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θ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4350">
                      <a:solidFill>
                        <a:srgbClr val="000000"/>
                      </a:solidFill>
                      <a:prstDash val="solid"/>
                    </a:lnL>
                    <a:lnR w="15112">
                      <a:solidFill>
                        <a:srgbClr val="000000"/>
                      </a:solidFill>
                      <a:prstDash val="solid"/>
                    </a:lnR>
                    <a:lnT w="15875">
                      <a:solidFill>
                        <a:srgbClr val="000000"/>
                      </a:solidFill>
                      <a:prstDash val="solid"/>
                    </a:lnT>
                    <a:lnB w="1416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20320" marR="399415">
                        <a:lnSpc>
                          <a:spcPct val="11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ή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πό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θ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ναι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λη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θή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5112">
                      <a:solidFill>
                        <a:srgbClr val="000000"/>
                      </a:solidFill>
                      <a:prstDash val="solid"/>
                    </a:lnL>
                    <a:lnR w="15874">
                      <a:solidFill>
                        <a:srgbClr val="000000"/>
                      </a:solidFill>
                      <a:prstDash val="solid"/>
                    </a:lnR>
                    <a:lnT w="15875">
                      <a:solidFill>
                        <a:srgbClr val="000000"/>
                      </a:solidFill>
                      <a:prstDash val="solid"/>
                    </a:lnT>
                    <a:lnB w="1416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200" b="1" spc="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τό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5874">
                      <a:solidFill>
                        <a:srgbClr val="000000"/>
                      </a:solidFill>
                      <a:prstDash val="solid"/>
                    </a:lnL>
                    <a:lnR w="15494">
                      <a:solidFill>
                        <a:srgbClr val="000000"/>
                      </a:solidFill>
                      <a:prstDash val="solid"/>
                    </a:lnR>
                    <a:lnT w="15875">
                      <a:solidFill>
                        <a:srgbClr val="000000"/>
                      </a:solidFill>
                      <a:prstDash val="solid"/>
                    </a:lnT>
                    <a:lnB w="1416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9445" marR="161925" indent="-457200">
                        <a:lnSpc>
                          <a:spcPct val="110000"/>
                        </a:lnSpc>
                      </a:pPr>
                      <a:r>
                        <a:rPr sz="1200" b="1" spc="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φ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λμ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ύ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πο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υ I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(α)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[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επ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πε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δο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ύ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ς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5494">
                      <a:solidFill>
                        <a:srgbClr val="000000"/>
                      </a:solidFill>
                      <a:prstDash val="solid"/>
                    </a:lnL>
                    <a:lnR w="14160">
                      <a:solidFill>
                        <a:srgbClr val="000000"/>
                      </a:solidFill>
                      <a:prstDash val="solid"/>
                    </a:lnR>
                    <a:lnT w="15875">
                      <a:solidFill>
                        <a:srgbClr val="000000"/>
                      </a:solidFill>
                      <a:prstDash val="solid"/>
                    </a:lnT>
                    <a:lnB w="1416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88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4350">
                      <a:solidFill>
                        <a:srgbClr val="000000"/>
                      </a:solidFill>
                      <a:prstDash val="solid"/>
                    </a:lnL>
                    <a:lnR w="15112">
                      <a:solidFill>
                        <a:srgbClr val="000000"/>
                      </a:solidFill>
                      <a:prstDash val="solid"/>
                    </a:lnR>
                    <a:lnT w="15875">
                      <a:solidFill>
                        <a:srgbClr val="000000"/>
                      </a:solidFill>
                      <a:prstDash val="solid"/>
                    </a:lnT>
                    <a:lnB w="1416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20320" marR="140335">
                        <a:lnSpc>
                          <a:spcPct val="11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ή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πό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θ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ε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αι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λη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θή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5112">
                      <a:solidFill>
                        <a:srgbClr val="000000"/>
                      </a:solidFill>
                      <a:prstDash val="solid"/>
                    </a:lnL>
                    <a:lnR w="15874">
                      <a:solidFill>
                        <a:srgbClr val="000000"/>
                      </a:solidFill>
                      <a:prstDash val="solid"/>
                    </a:lnR>
                    <a:lnT w="14160">
                      <a:solidFill>
                        <a:srgbClr val="000000"/>
                      </a:solidFill>
                      <a:prstDash val="solid"/>
                    </a:lnT>
                    <a:lnB w="1416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47040">
                        <a:lnSpc>
                          <a:spcPct val="100000"/>
                        </a:lnSpc>
                      </a:pPr>
                      <a:r>
                        <a:rPr sz="1200" b="1" spc="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φ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λμ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ύ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πο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υ 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β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5874">
                      <a:solidFill>
                        <a:srgbClr val="000000"/>
                      </a:solidFill>
                      <a:prstDash val="solid"/>
                    </a:lnL>
                    <a:lnR w="15494">
                      <a:solidFill>
                        <a:srgbClr val="000000"/>
                      </a:solidFill>
                      <a:prstDash val="solid"/>
                    </a:lnR>
                    <a:lnT w="14160">
                      <a:solidFill>
                        <a:srgbClr val="000000"/>
                      </a:solidFill>
                      <a:prstDash val="solid"/>
                    </a:lnT>
                    <a:lnB w="1416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200" b="1" spc="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ω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ό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5494">
                      <a:solidFill>
                        <a:srgbClr val="000000"/>
                      </a:solidFill>
                      <a:prstDash val="solid"/>
                    </a:lnL>
                    <a:lnR w="14160">
                      <a:solidFill>
                        <a:srgbClr val="000000"/>
                      </a:solidFill>
                      <a:prstDash val="solid"/>
                    </a:lnR>
                    <a:lnT w="14160">
                      <a:solidFill>
                        <a:srgbClr val="000000"/>
                      </a:solidFill>
                      <a:prstDash val="solid"/>
                    </a:lnT>
                    <a:lnB w="1416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8693</Words>
  <Application>Microsoft Macintosh PowerPoint</Application>
  <PresentationFormat>Custom</PresentationFormat>
  <Paragraphs>953</Paragraphs>
  <Slides>108</Slides>
  <Notes>108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09" baseType="lpstr">
      <vt:lpstr>Office Theme</vt:lpstr>
      <vt:lpstr>PowerPoint Presentation</vt:lpstr>
      <vt:lpstr>PowerPoint Presentation</vt:lpstr>
      <vt:lpstr>ΤΟ ΕΡΕΥΝΗΤΙΚΟ ΕΡΩΤΗΜΑ</vt:lpstr>
      <vt:lpstr>ΤΟ ΕΡΕΥΝΗΤΙΚΟ ΕΡΩΤΗΜΑ (2)</vt:lpstr>
      <vt:lpstr>ΤΟ ΕΡΕΥΝΗΤΙΚΟ ΕΡΩΤΗΜΑ (3)</vt:lpstr>
      <vt:lpstr>ΤΟ ΕΡΕΥΝΗΤΙΚΟ ΕΡΩΤΗΜΑ (4)</vt:lpstr>
      <vt:lpstr>ΤΙ ΕΙΝΑΙ ΘΕΩΡΙΑ</vt:lpstr>
      <vt:lpstr>ΣΥΝΔΕΣΗ ΘΕΩΡΙΑΣ ΚΑΙ ΕΡΕΥΝΑΣ</vt:lpstr>
      <vt:lpstr>ΣΧΕΣΗ ΘΕΩΡΙΑΣ ΚΑΙ ΕΡΕΥΝΑΣ (2)</vt:lpstr>
      <vt:lpstr>ΣΧΕΣΗ ΘΕΩΡΙΑΣ ΚΑΙ ΕΡΕΥΝΑΣ (3)</vt:lpstr>
      <vt:lpstr>ΟΙ ΕΡΕΥΝΗΤΙΚΕΣ ΥΠΟΘΕΣΕΙΣ</vt:lpstr>
      <vt:lpstr>ΟΙ ΕΡΕΥΝΗΤΙΚΕΣ ΥΠΟΘΕΣΕΙΣ (2)</vt:lpstr>
      <vt:lpstr>ΟΙ ΕΡΕΥΝΗΤΙΚΕΣ ΥΠΟΘΕΣΕΙΣ (3)</vt:lpstr>
      <vt:lpstr>Ερευνητικές Υποθέσεις (συνέχεια…)</vt:lpstr>
      <vt:lpstr>Συσχέτιση, αιτιότητα και σφάλματα</vt:lpstr>
      <vt:lpstr>Θέμα επιπέδου…</vt:lpstr>
      <vt:lpstr>Μερικά σφάλματα…</vt:lpstr>
      <vt:lpstr>Μερικά σφάλματα…(2)</vt:lpstr>
      <vt:lpstr>Μερικά σφάλματα…(3)</vt:lpstr>
      <vt:lpstr>PowerPoint Presentation</vt:lpstr>
      <vt:lpstr>Εννοιολόγηση</vt:lpstr>
      <vt:lpstr>Εννοιολόγηση (2)</vt:lpstr>
      <vt:lpstr>Εννοιολόγηση (3)</vt:lpstr>
      <vt:lpstr>Λειτουργικοποίηση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Ενδεικτικά ερευνητικά αντικείμενα για την ποιοτική έρευνα</vt:lpstr>
      <vt:lpstr>PowerPoint Presentation</vt:lpstr>
      <vt:lpstr>PowerPoint Presentation</vt:lpstr>
      <vt:lpstr>Μέθοδοι παραγωγής ποιοτικών δεδομένων</vt:lpstr>
      <vt:lpstr>PowerPoint Presentation</vt:lpstr>
      <vt:lpstr>PowerPoint Presentation</vt:lpstr>
      <vt:lpstr>PowerPoint Presentation</vt:lpstr>
      <vt:lpstr>Η ΜΗ ΤΥΧΑΙΑ ΔΕΙΓΜΑΤΟΛΗΨΙΑ</vt:lpstr>
      <vt:lpstr>Η ΜΗ ΤΥΧΑΙΑ ΔΕΙΓΜΑΤΟΛΗΨΙΑ (2)</vt:lpstr>
      <vt:lpstr>Η ΜΗ ΤΥΧΑΙΑ ΔΕΙΓΜΑΤΟΛΗΨΙΑ (2)</vt:lpstr>
      <vt:lpstr>Η ΜΗ ΤΥΧΑΙΑ ΔΕΙΓΜΑΤΟΛΗΨΙΑ (3)</vt:lpstr>
      <vt:lpstr>PowerPoint Presentation</vt:lpstr>
      <vt:lpstr>PowerPoint Presentation</vt:lpstr>
      <vt:lpstr>PowerPoint Presentation</vt:lpstr>
      <vt:lpstr>PowerPoint Presentation</vt:lpstr>
      <vt:lpstr>Ποιοτική ανάλυση περιεχομένου</vt:lpstr>
      <vt:lpstr>Ποιοτική ανάλυση περιεχομένου</vt:lpstr>
      <vt:lpstr>Θεματική Ανάλυση</vt:lpstr>
      <vt:lpstr>Θεματική Ανάλυση: Οι αποφάσεις</vt:lpstr>
      <vt:lpstr>Θεματική Ανάλυση: Τα βήματα</vt:lpstr>
      <vt:lpstr>Το «θέμα»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ΟΡΙΣΜΟΣ ΠΛΗΘΥΣΜΟΥ ΕΡΕΥΝΑΣ</vt:lpstr>
      <vt:lpstr>ΟΡΙΣΜΟΣ ΠΛΗΘΥΣΜΟΥ ΕΡΕΥΝΑΣ</vt:lpstr>
      <vt:lpstr>ΟΡΙΣΜΟΣ ΠΛΗΘΥΣΜΟΥ ΕΡΕΥΝΑΣ (2)</vt:lpstr>
      <vt:lpstr>ΟΡΙΣΜΟΣ ΠΛΗΘΥΣΜΟΥ ΕΡΕΥΝΑΣ (3)</vt:lpstr>
      <vt:lpstr>ΟΡΙΣΜΟΣ ΠΛΗΘΥΣΜΟΥ ΕΡΕΥΝΑΣ (4)</vt:lpstr>
      <vt:lpstr>ΤΟ ΔΕΙΓΜΑΤΟΛΗΠΤΙΚΟ ΠΛΑΙΣΙΟ</vt:lpstr>
      <vt:lpstr>ΤΟ ΔΕΙΓΜΑΤΟΛΗΠΤΙΚΟ ΠΛΑΙΣΙΟ (2)</vt:lpstr>
      <vt:lpstr>ΤΟ ΔΕΙΓΜΑΤΟΛΗΠΤΙΚΟ ΠΛΑΙΣΙΟ (3)</vt:lpstr>
      <vt:lpstr>Η ΔΕΙΓΜΑΤΟΛΗΨΙΑ</vt:lpstr>
      <vt:lpstr>ΜΕΘΟΔΟΙ ΔΕΙΓΜΑΤΟΛΗΨΙΑΣ</vt:lpstr>
      <vt:lpstr>PowerPoint Presentation</vt:lpstr>
      <vt:lpstr>ΤΥΠΟΙ ΠΙΘΑΝΟΤΙΚΗΣ ΔΕΙΓΜΑΤΟΛΗΨΙΑΣ (2)</vt:lpstr>
      <vt:lpstr>ΤΥΠΟΙ ΠΙΘΑΝΟΤΙΚΗΣ ΔΕΙΓΜΑΤΟΛΗΨΙΑΣ (3)</vt:lpstr>
      <vt:lpstr>ΤΥΠΟΙ ΠΙΘΑΝΟΤΙΚΗΣ ΔΕΙΓΜΑΤΟΛΗΨΙΑΣ (4)</vt:lpstr>
      <vt:lpstr>ΤΥΠΟΙ ΠΙΘΑΝΟΤΙΚΗΣ ΔΕΙΓΜΑΤΟΛΗΨΙΑΣ (6)</vt:lpstr>
      <vt:lpstr>Η ΜΗ ΑΠΟΚΡΙΣΗ</vt:lpstr>
      <vt:lpstr>Η ΜΗ ΑΠΟΚΡΙΣΗ (2)</vt:lpstr>
      <vt:lpstr>Η ΜΗ ΑΠΟΚΡΙΣΗ (3)</vt:lpstr>
      <vt:lpstr>PowerPoint Presentation</vt:lpstr>
      <vt:lpstr>PowerPoint Presentation</vt:lpstr>
      <vt:lpstr>PowerPoint Presentation</vt:lpstr>
      <vt:lpstr>Μέτρα Κεντρικής Τάσης (2)</vt:lpstr>
      <vt:lpstr>PowerPoint Presentation</vt:lpstr>
      <vt:lpstr>PowerPoint Presentation</vt:lpstr>
      <vt:lpstr>PowerPoint Presentation</vt:lpstr>
      <vt:lpstr>Διασπορά…</vt:lpstr>
      <vt:lpstr>Τι μπορούμε να υπολογίσουμε…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Πώς εκτυπώνουμε πρακτικά και οικολογικά…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Jimmy ΒΒ</cp:lastModifiedBy>
  <cp:revision>1</cp:revision>
  <dcterms:created xsi:type="dcterms:W3CDTF">2017-02-21T17:48:35Z</dcterms:created>
  <dcterms:modified xsi:type="dcterms:W3CDTF">2017-02-21T15:55:09Z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2016-01-17T00:00:00Z</vt:filetime>
  </property>
  <property fmtid="{D5CDD505-2E9C-101B-9397-08002B2CF9AE}" pid="3" name="LastSaved">
    <vt:filetime>2017-02-21T00:00:00Z</vt:filetime>
  </property>
</Properties>
</file>