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467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647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8151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40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2975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7835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267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633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944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227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97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85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87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85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531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137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77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1B9F2DA-5CD6-471A-A15E-B38E5446D12E}" type="datetimeFigureOut">
              <a:rPr lang="el-GR" smtClean="0"/>
              <a:t>9/6/2020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69221-B0EC-43BF-9EBF-8C3F64E7A3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330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37882" y="669903"/>
            <a:ext cx="7170738" cy="59197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76575" y="1918952"/>
            <a:ext cx="2691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Χάρτης του σχεδίου </a:t>
            </a:r>
            <a:r>
              <a:rPr lang="el-GR" sz="2800" dirty="0" err="1" smtClean="0"/>
              <a:t>Τραμπ</a:t>
            </a:r>
            <a:r>
              <a:rPr lang="el-GR" sz="2800" dirty="0" smtClean="0"/>
              <a:t> για το Παλαιστινιακό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38505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sroussos</dc:creator>
  <cp:lastModifiedBy>sroussos</cp:lastModifiedBy>
  <cp:revision>1</cp:revision>
  <dcterms:created xsi:type="dcterms:W3CDTF">2020-06-09T08:44:26Z</dcterms:created>
  <dcterms:modified xsi:type="dcterms:W3CDTF">2020-06-09T08:48:56Z</dcterms:modified>
</cp:coreProperties>
</file>