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7" r:id="rId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9F2DA-5CD6-471A-A15E-B38E5446D12E}" type="datetimeFigureOut">
              <a:rPr lang="el-GR" smtClean="0"/>
              <a:t>9/6/2020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9221-B0EC-43BF-9EBF-8C3F64E7A3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4678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9F2DA-5CD6-471A-A15E-B38E5446D12E}" type="datetimeFigureOut">
              <a:rPr lang="el-GR" smtClean="0"/>
              <a:t>9/6/2020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9221-B0EC-43BF-9EBF-8C3F64E7A3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06470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9F2DA-5CD6-471A-A15E-B38E5446D12E}" type="datetimeFigureOut">
              <a:rPr lang="el-GR" smtClean="0"/>
              <a:t>9/6/2020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9221-B0EC-43BF-9EBF-8C3F64E7A3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81516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9F2DA-5CD6-471A-A15E-B38E5446D12E}" type="datetimeFigureOut">
              <a:rPr lang="el-GR" smtClean="0"/>
              <a:t>9/6/2020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9221-B0EC-43BF-9EBF-8C3F64E7A32F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04007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9F2DA-5CD6-471A-A15E-B38E5446D12E}" type="datetimeFigureOut">
              <a:rPr lang="el-GR" smtClean="0"/>
              <a:t>9/6/2020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9221-B0EC-43BF-9EBF-8C3F64E7A3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29757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9F2DA-5CD6-471A-A15E-B38E5446D12E}" type="datetimeFigureOut">
              <a:rPr lang="el-GR" smtClean="0"/>
              <a:t>9/6/2020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9221-B0EC-43BF-9EBF-8C3F64E7A3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7835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9F2DA-5CD6-471A-A15E-B38E5446D12E}" type="datetimeFigureOut">
              <a:rPr lang="el-GR" smtClean="0"/>
              <a:t>9/6/2020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9221-B0EC-43BF-9EBF-8C3F64E7A3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72676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9F2DA-5CD6-471A-A15E-B38E5446D12E}" type="datetimeFigureOut">
              <a:rPr lang="el-GR" smtClean="0"/>
              <a:t>9/6/2020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9221-B0EC-43BF-9EBF-8C3F64E7A3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86337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9F2DA-5CD6-471A-A15E-B38E5446D12E}" type="datetimeFigureOut">
              <a:rPr lang="el-GR" smtClean="0"/>
              <a:t>9/6/2020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9221-B0EC-43BF-9EBF-8C3F64E7A3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69443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9F2DA-5CD6-471A-A15E-B38E5446D12E}" type="datetimeFigureOut">
              <a:rPr lang="el-GR" smtClean="0"/>
              <a:t>9/6/2020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9221-B0EC-43BF-9EBF-8C3F64E7A3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2276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9F2DA-5CD6-471A-A15E-B38E5446D12E}" type="datetimeFigureOut">
              <a:rPr lang="el-GR" smtClean="0"/>
              <a:t>9/6/2020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9221-B0EC-43BF-9EBF-8C3F64E7A3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9790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9F2DA-5CD6-471A-A15E-B38E5446D12E}" type="datetimeFigureOut">
              <a:rPr lang="el-GR" smtClean="0"/>
              <a:t>9/6/2020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9221-B0EC-43BF-9EBF-8C3F64E7A3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7855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9F2DA-5CD6-471A-A15E-B38E5446D12E}" type="datetimeFigureOut">
              <a:rPr lang="el-GR" smtClean="0"/>
              <a:t>9/6/2020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9221-B0EC-43BF-9EBF-8C3F64E7A3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287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9F2DA-5CD6-471A-A15E-B38E5446D12E}" type="datetimeFigureOut">
              <a:rPr lang="el-GR" smtClean="0"/>
              <a:t>9/6/2020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9221-B0EC-43BF-9EBF-8C3F64E7A3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4858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9F2DA-5CD6-471A-A15E-B38E5446D12E}" type="datetimeFigureOut">
              <a:rPr lang="el-GR" smtClean="0"/>
              <a:t>9/6/2020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9221-B0EC-43BF-9EBF-8C3F64E7A3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5315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9F2DA-5CD6-471A-A15E-B38E5446D12E}" type="datetimeFigureOut">
              <a:rPr lang="el-GR" smtClean="0"/>
              <a:t>9/6/2020</a:t>
            </a:fld>
            <a:endParaRPr lang="el-G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9221-B0EC-43BF-9EBF-8C3F64E7A3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1375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9F2DA-5CD6-471A-A15E-B38E5446D12E}" type="datetimeFigureOut">
              <a:rPr lang="el-GR" smtClean="0"/>
              <a:t>9/6/2020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9221-B0EC-43BF-9EBF-8C3F64E7A3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777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1B9F2DA-5CD6-471A-A15E-B38E5446D12E}" type="datetimeFigureOut">
              <a:rPr lang="el-GR" smtClean="0"/>
              <a:t>9/6/2020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69221-B0EC-43BF-9EBF-8C3F64E7A3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13301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437882" y="669903"/>
            <a:ext cx="7170738" cy="591978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76575" y="1918952"/>
            <a:ext cx="26916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 smtClean="0"/>
              <a:t>Χάρτης του σχεδίου </a:t>
            </a:r>
            <a:r>
              <a:rPr lang="el-GR" sz="2800" dirty="0" err="1" smtClean="0"/>
              <a:t>Τραμπ</a:t>
            </a:r>
            <a:r>
              <a:rPr lang="el-GR" sz="2800" dirty="0" smtClean="0"/>
              <a:t> για το Παλαιστινιακό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38505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</TotalTime>
  <Words>7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sroussos</dc:creator>
  <cp:lastModifiedBy>sroussos</cp:lastModifiedBy>
  <cp:revision>1</cp:revision>
  <dcterms:created xsi:type="dcterms:W3CDTF">2020-06-09T08:44:26Z</dcterms:created>
  <dcterms:modified xsi:type="dcterms:W3CDTF">2020-06-09T08:48:56Z</dcterms:modified>
</cp:coreProperties>
</file>