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4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33E5-58B2-46FF-8963-50A454EFBEAA}" type="datetimeFigureOut">
              <a:rPr lang="el-GR" smtClean="0"/>
              <a:t>13/10/2015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47173-1793-49C0-94CE-ACDF7F353F0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39274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33E5-58B2-46FF-8963-50A454EFBEAA}" type="datetimeFigureOut">
              <a:rPr lang="el-GR" smtClean="0"/>
              <a:t>13/10/2015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47173-1793-49C0-94CE-ACDF7F353F0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3639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33E5-58B2-46FF-8963-50A454EFBEAA}" type="datetimeFigureOut">
              <a:rPr lang="el-GR" smtClean="0"/>
              <a:t>13/10/2015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47173-1793-49C0-94CE-ACDF7F353F0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11646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33E5-58B2-46FF-8963-50A454EFBEAA}" type="datetimeFigureOut">
              <a:rPr lang="el-GR" smtClean="0"/>
              <a:t>13/10/2015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47173-1793-49C0-94CE-ACDF7F353F0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14934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33E5-58B2-46FF-8963-50A454EFBEAA}" type="datetimeFigureOut">
              <a:rPr lang="el-GR" smtClean="0"/>
              <a:t>13/10/2015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47173-1793-49C0-94CE-ACDF7F353F0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23674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33E5-58B2-46FF-8963-50A454EFBEAA}" type="datetimeFigureOut">
              <a:rPr lang="el-GR" smtClean="0"/>
              <a:t>13/10/2015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47173-1793-49C0-94CE-ACDF7F353F0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51495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33E5-58B2-46FF-8963-50A454EFBEAA}" type="datetimeFigureOut">
              <a:rPr lang="el-GR" smtClean="0"/>
              <a:t>13/10/2015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47173-1793-49C0-94CE-ACDF7F353F0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96305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33E5-58B2-46FF-8963-50A454EFBEAA}" type="datetimeFigureOut">
              <a:rPr lang="el-GR" smtClean="0"/>
              <a:t>13/10/2015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47173-1793-49C0-94CE-ACDF7F353F0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3597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33E5-58B2-46FF-8963-50A454EFBEAA}" type="datetimeFigureOut">
              <a:rPr lang="el-GR" smtClean="0"/>
              <a:t>13/10/2015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47173-1793-49C0-94CE-ACDF7F353F0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9995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33E5-58B2-46FF-8963-50A454EFBEAA}" type="datetimeFigureOut">
              <a:rPr lang="el-GR" smtClean="0"/>
              <a:t>13/10/2015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47173-1793-49C0-94CE-ACDF7F353F0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87107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33E5-58B2-46FF-8963-50A454EFBEAA}" type="datetimeFigureOut">
              <a:rPr lang="el-GR" smtClean="0"/>
              <a:t>13/10/2015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47173-1793-49C0-94CE-ACDF7F353F0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61129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5133E5-58B2-46FF-8963-50A454EFBEAA}" type="datetimeFigureOut">
              <a:rPr lang="el-GR" smtClean="0"/>
              <a:t>13/10/2015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47173-1793-49C0-94CE-ACDF7F353F0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91319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3600" dirty="0" smtClean="0"/>
              <a:t>Σουρεαλισμός: ιστορία και θεωρία</a:t>
            </a:r>
            <a:endParaRPr lang="el-GR" sz="360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419851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Νταντά…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l-GR" dirty="0" smtClean="0"/>
              <a:t> περίοδος θεαμάτων-προκλήσεων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dirty="0" smtClean="0"/>
              <a:t>Εξώφυλλο του </a:t>
            </a:r>
            <a:r>
              <a:rPr lang="it-IT" dirty="0" smtClean="0"/>
              <a:t>Dada III</a:t>
            </a:r>
            <a:r>
              <a:rPr lang="el-GR" dirty="0" smtClean="0"/>
              <a:t>: </a:t>
            </a:r>
            <a:r>
              <a:rPr lang="el-GR" dirty="0" err="1" smtClean="0"/>
              <a:t>Φρανσίς</a:t>
            </a:r>
            <a:r>
              <a:rPr lang="el-GR" dirty="0" smtClean="0"/>
              <a:t> </a:t>
            </a:r>
            <a:r>
              <a:rPr lang="el-GR" dirty="0" err="1" smtClean="0"/>
              <a:t>Πικαμπιά</a:t>
            </a:r>
            <a:r>
              <a:rPr lang="el-GR" dirty="0" smtClean="0"/>
              <a:t>…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dirty="0" smtClean="0"/>
              <a:t>Συνεργάτης του </a:t>
            </a:r>
            <a:r>
              <a:rPr lang="el-GR" dirty="0" err="1" smtClean="0"/>
              <a:t>Ντυσάν</a:t>
            </a:r>
            <a:r>
              <a:rPr lang="el-GR" dirty="0" smtClean="0"/>
              <a:t> και προτίμηση στους πίνακες και τα σχέδιά του για ρόδες, γρανάζια, μηχανές…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dirty="0" smtClean="0"/>
              <a:t>Οι </a:t>
            </a:r>
            <a:r>
              <a:rPr lang="el-GR" dirty="0" err="1" smtClean="0"/>
              <a:t>γάλλοι</a:t>
            </a:r>
            <a:r>
              <a:rPr lang="el-GR" dirty="0" smtClean="0"/>
              <a:t> αγνοούν τι συμβαίνει στη Ζυρίχη! Το Νταντά εμφανίζεται στο Παρίσι το 1919 με τον ερχομό του </a:t>
            </a:r>
            <a:r>
              <a:rPr lang="el-GR" dirty="0" err="1" smtClean="0"/>
              <a:t>Τζαρά</a:t>
            </a:r>
            <a:r>
              <a:rPr lang="el-GR" dirty="0" smtClean="0"/>
              <a:t> « που τον περίμεναν ως Μεσσία»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dirty="0" err="1" smtClean="0"/>
              <a:t>Τζαρά</a:t>
            </a:r>
            <a:r>
              <a:rPr lang="el-GR" dirty="0" smtClean="0"/>
              <a:t>: «Οτιδήποτε κοιτάζουμε είναι ψεύτικό»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dirty="0"/>
              <a:t> </a:t>
            </a:r>
            <a:r>
              <a:rPr lang="el-GR" dirty="0" smtClean="0"/>
              <a:t>Ζακ </a:t>
            </a:r>
            <a:r>
              <a:rPr lang="el-GR" dirty="0" err="1" smtClean="0"/>
              <a:t>Βασέ</a:t>
            </a:r>
            <a:r>
              <a:rPr lang="el-GR" dirty="0" smtClean="0"/>
              <a:t> στον </a:t>
            </a:r>
            <a:r>
              <a:rPr lang="el-GR" dirty="0" err="1" smtClean="0"/>
              <a:t>Μπρε΄τον</a:t>
            </a:r>
            <a:r>
              <a:rPr lang="el-GR" dirty="0" smtClean="0"/>
              <a:t>: «Η τέχνη είναι ηλιθιότητα»</a:t>
            </a:r>
          </a:p>
          <a:p>
            <a:pPr>
              <a:buFont typeface="Wingdings" panose="05000000000000000000" pitchFamily="2" charset="2"/>
              <a:buChar char="v"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73851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ΝΤΑΝΤΑ!!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l-GR" dirty="0" smtClean="0"/>
              <a:t> Ο </a:t>
            </a:r>
            <a:r>
              <a:rPr lang="el-GR" dirty="0" err="1" smtClean="0"/>
              <a:t>Τζαρά</a:t>
            </a:r>
            <a:r>
              <a:rPr lang="el-GR" dirty="0" smtClean="0"/>
              <a:t> </a:t>
            </a:r>
            <a:r>
              <a:rPr lang="el-GR" dirty="0" err="1" smtClean="0"/>
              <a:t>βρίκσει</a:t>
            </a:r>
            <a:r>
              <a:rPr lang="el-GR" dirty="0" smtClean="0"/>
              <a:t> ενθουσιώδεις υποστηρικτές στη νικημένη Γερμανία (πείνα, δυστυχία και επαναστατικά κινήματα όμως!)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 </a:t>
            </a:r>
            <a:r>
              <a:rPr lang="el-GR" dirty="0" smtClean="0"/>
              <a:t>σ. 41 απόσπασμα 1 και 2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 </a:t>
            </a:r>
            <a:r>
              <a:rPr lang="el-GR" dirty="0" smtClean="0"/>
              <a:t>σ. 42, απόσπασμα 1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 smtClean="0"/>
              <a:t>Ρήξη το 1922 του </a:t>
            </a:r>
            <a:r>
              <a:rPr lang="el-GR" dirty="0" err="1" smtClean="0"/>
              <a:t>Μπρε΄τον</a:t>
            </a:r>
            <a:r>
              <a:rPr lang="el-GR" dirty="0" smtClean="0"/>
              <a:t> με το Νταντά, πρόταση σύγκλησης ενός «διεθνούς συνεδρίου για τον καθορισμό των κατευθύνσεων και για την υπεράσπιση του μοντέρνου πνεύματος» (</a:t>
            </a:r>
            <a:r>
              <a:rPr lang="el-GR" dirty="0" err="1" smtClean="0"/>
              <a:t>Μρετόν</a:t>
            </a:r>
            <a:r>
              <a:rPr lang="el-GR" dirty="0" smtClean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 </a:t>
            </a:r>
            <a:r>
              <a:rPr lang="el-GR" dirty="0" smtClean="0"/>
              <a:t>Θάνατος του νταντά: σ. 47, υποσημείωση.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403083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23932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χαρακτηριστικά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l-GR" dirty="0" smtClean="0"/>
              <a:t> κληρονόμος και συνεχιστής των καλλιτεχνικών κινημάτων που διαδέχτηκε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dirty="0"/>
              <a:t> </a:t>
            </a:r>
            <a:r>
              <a:rPr lang="el-GR" dirty="0" smtClean="0"/>
              <a:t>1918-1940: κοινωνική, πολιτική, επιστημονική, φιλοσοφική συμπόρευση με τα γεγονότα της ιστορίας.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dirty="0"/>
              <a:t> </a:t>
            </a:r>
            <a:r>
              <a:rPr lang="el-GR" dirty="0" smtClean="0"/>
              <a:t>εξάπλωση στην Αγγλία, Βέλγιο, Ισπανία, Ελβετία, Γερμανία, Τσεχοσλοβακία, Γιουγκοσλαβία, Ρουμανία…, Αμερική, Αφρική, Ασία,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dirty="0"/>
              <a:t> </a:t>
            </a:r>
            <a:r>
              <a:rPr lang="el-GR" dirty="0" smtClean="0"/>
              <a:t>Το 19138 στη Διεθνή Έκθεση Σουρεαλισμού στο Παρίσι αντιπροσωπεύτηκαν 14 χώρες!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dirty="0"/>
              <a:t> </a:t>
            </a:r>
            <a:r>
              <a:rPr lang="el-GR" dirty="0" err="1" smtClean="0"/>
              <a:t>Αραγκόν</a:t>
            </a:r>
            <a:r>
              <a:rPr lang="el-GR" dirty="0" smtClean="0"/>
              <a:t>, </a:t>
            </a:r>
            <a:r>
              <a:rPr lang="el-GR" dirty="0" err="1" smtClean="0"/>
              <a:t>Μπρε΄τον</a:t>
            </a:r>
            <a:r>
              <a:rPr lang="el-GR" dirty="0" smtClean="0"/>
              <a:t>, </a:t>
            </a:r>
            <a:r>
              <a:rPr lang="el-GR" dirty="0" err="1" smtClean="0"/>
              <a:t>Ελυάρ</a:t>
            </a:r>
            <a:r>
              <a:rPr lang="el-GR" dirty="0" smtClean="0"/>
              <a:t> και </a:t>
            </a:r>
            <a:r>
              <a:rPr lang="el-GR" dirty="0" err="1" smtClean="0"/>
              <a:t>Περέ</a:t>
            </a:r>
            <a:r>
              <a:rPr lang="el-GR" dirty="0" smtClean="0"/>
              <a:t>= γαλλική ομάδα νταντά ως το 1922</a:t>
            </a:r>
          </a:p>
          <a:p>
            <a:pPr>
              <a:buFont typeface="Wingdings" panose="05000000000000000000" pitchFamily="2" charset="2"/>
              <a:buChar char="v"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75736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Χαρακτηριστικά 2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l-GR" dirty="0" smtClean="0"/>
              <a:t> </a:t>
            </a:r>
            <a:r>
              <a:rPr lang="el-GR" dirty="0" err="1" smtClean="0"/>
              <a:t>Νταντα</a:t>
            </a:r>
            <a:r>
              <a:rPr lang="el-GR" dirty="0" smtClean="0"/>
              <a:t> = γεννήθηκε στην καρδιά του πολέμου, το 1916, απλώθηκε αστραπιαία στη νικημένη Γερμανία του 1918 και έφτασε στην </a:t>
            </a:r>
            <a:r>
              <a:rPr lang="el-GR" dirty="0" err="1" smtClean="0"/>
              <a:t>εξαθλιωβμένη</a:t>
            </a:r>
            <a:r>
              <a:rPr lang="el-GR" dirty="0" smtClean="0"/>
              <a:t> Γαλλία του 1919-20.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l-GR" dirty="0" smtClean="0"/>
              <a:t>Νικητές και ηττημένοι = ίδια εξαθλίωση…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l-GR" dirty="0" smtClean="0"/>
              <a:t>Χρεοκοπημένες όλες οι ελίτ όλου του κόσμου που χειροκροτούν το γενικευμένο μακελειό, η επιστήμη (εστιασμένη στη βελτίωση των εκρηκτικών), η λογοτεχνία, η τέχνη = απλό παράρτημα ενός πολιτισμού που στρέφεται ενάντια στον εαυτό του και τον κατασπαράσσει.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l-GR" dirty="0"/>
              <a:t> </a:t>
            </a:r>
            <a:r>
              <a:rPr lang="el-GR" dirty="0" smtClean="0"/>
              <a:t>Υποχρεωτική θητεία στον πόλεμο: </a:t>
            </a:r>
            <a:r>
              <a:rPr lang="el-GR" dirty="0" err="1" smtClean="0"/>
              <a:t>Μπρετόν</a:t>
            </a:r>
            <a:r>
              <a:rPr lang="el-GR" dirty="0" smtClean="0"/>
              <a:t>, </a:t>
            </a:r>
            <a:r>
              <a:rPr lang="el-GR" dirty="0" err="1" smtClean="0"/>
              <a:t>Ελυάρ</a:t>
            </a:r>
            <a:r>
              <a:rPr lang="el-GR" dirty="0" smtClean="0"/>
              <a:t>, </a:t>
            </a:r>
            <a:r>
              <a:rPr lang="el-GR" dirty="0" err="1" smtClean="0"/>
              <a:t>Περέ</a:t>
            </a:r>
            <a:r>
              <a:rPr lang="el-GR" dirty="0" smtClean="0"/>
              <a:t>, </a:t>
            </a:r>
            <a:r>
              <a:rPr lang="el-GR" dirty="0" err="1" smtClean="0"/>
              <a:t>Αραγκόν</a:t>
            </a:r>
            <a:r>
              <a:rPr lang="el-GR" dirty="0" smtClean="0"/>
              <a:t>, </a:t>
            </a:r>
            <a:r>
              <a:rPr lang="el-GR" dirty="0" err="1" smtClean="0"/>
              <a:t>Σουπώ</a:t>
            </a:r>
            <a:r>
              <a:rPr lang="el-GR" dirty="0" smtClean="0"/>
              <a:t> = απόρροια: ο απόλυτος μηδενισμός.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39557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Μεταπολεμικό κλίμα…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l-GR" dirty="0" smtClean="0"/>
              <a:t> 1920: υπογραφή τελευταίων συνθηκών ειρήνης, αρχή απολογισμού του πολέμου.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 smtClean="0"/>
              <a:t>Καπιταλισμός και νέα περίοδος σταθερότητας, ανατολική ήπειρος και νέος πολιτισμός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 smtClean="0"/>
              <a:t>Επαναστατικά κινήματα, αλλά η πολυπόθητη αλλαγή δεν ‘</a:t>
            </a:r>
            <a:r>
              <a:rPr lang="el-GR" dirty="0" err="1" smtClean="0"/>
              <a:t>ερχεται</a:t>
            </a:r>
            <a:r>
              <a:rPr lang="el-GR" dirty="0" smtClean="0"/>
              <a:t>…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 </a:t>
            </a:r>
            <a:r>
              <a:rPr lang="el-GR" dirty="0" smtClean="0"/>
              <a:t>υποσιτισμένες μάζες και μετατροπή τους σε ξέφρενους καταναλωτές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 smtClean="0"/>
              <a:t>Πρόσκαιρη, πλαστή ευφορία: αυτοκίνητα, κοσμοσυρροή στο σινεμά, ραδιόφωνο…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 smtClean="0"/>
              <a:t>Φουτουριστές…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44339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Συν’εχεια</a:t>
            </a:r>
            <a:r>
              <a:rPr lang="el-GR" dirty="0" smtClean="0"/>
              <a:t>…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l-GR" dirty="0" smtClean="0"/>
              <a:t> τερατώδης πολιτισμός, άνθρωπος= εγκεφαλικό τέρας με υπερτροφική λογική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 smtClean="0"/>
              <a:t>Μόνε </a:t>
            </a:r>
            <a:r>
              <a:rPr lang="el-GR" dirty="0" err="1" smtClean="0"/>
              <a:t>ςπραγματικότητες</a:t>
            </a:r>
            <a:r>
              <a:rPr lang="el-GR" dirty="0" smtClean="0"/>
              <a:t>: λογική, μαθηματικά, χρόνος, διάστημα…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 </a:t>
            </a:r>
            <a:r>
              <a:rPr lang="el-GR" dirty="0" smtClean="0"/>
              <a:t>Αντισταθμιστικές παρουσίες: </a:t>
            </a:r>
            <a:r>
              <a:rPr lang="el-GR" dirty="0" err="1" smtClean="0"/>
              <a:t>Μπερξόν</a:t>
            </a:r>
            <a:r>
              <a:rPr lang="el-GR" dirty="0" smtClean="0"/>
              <a:t> και </a:t>
            </a:r>
            <a:r>
              <a:rPr lang="it-IT" dirty="0" smtClean="0"/>
              <a:t>élan vital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dirty="0"/>
              <a:t> </a:t>
            </a:r>
            <a:r>
              <a:rPr lang="el-GR" dirty="0" err="1" smtClean="0"/>
              <a:t>Αινστάιν</a:t>
            </a:r>
            <a:r>
              <a:rPr lang="el-GR" dirty="0" smtClean="0"/>
              <a:t>: δεν ισχύει η έννοια του διαστήματος, του χρόνου, το φως δε μεταδίδεται σε ευθεία γραμμή…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 smtClean="0"/>
              <a:t>Η λογική: στο εδώλιο του κατηγορουμένου!!!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 smtClean="0"/>
              <a:t>Διχασμός ανάμεσα στη λογική και σε μια άγνωστη περιοχή που αποκαλύπτεται στον άνθρωπο στον ύπνο του!! Βλ. </a:t>
            </a:r>
            <a:r>
              <a:rPr lang="el-GR" dirty="0" err="1" smtClean="0"/>
              <a:t>Φρόυντ</a:t>
            </a:r>
            <a:r>
              <a:rPr lang="el-GR" dirty="0" smtClean="0"/>
              <a:t>!!! Και αγανάκτηση της μπουρζουαζίας…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57567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Φρόυντ</a:t>
            </a:r>
            <a:r>
              <a:rPr lang="el-GR" dirty="0" smtClean="0"/>
              <a:t>…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l-GR" dirty="0" smtClean="0"/>
              <a:t> συνένωση: ιδιωτική και δημόσια ζωή, ασυνείδητο και συνειδητό, όνειρο και ελεγχόμενη σκέψη…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dirty="0" smtClean="0"/>
              <a:t>Καταρρέει ο πύργος της αστικής ευπρέπειας…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dirty="0"/>
              <a:t> </a:t>
            </a:r>
            <a:r>
              <a:rPr lang="el-GR" dirty="0" smtClean="0"/>
              <a:t>ο άνθρωπος δεν είναι μόνο ένα λογικό ον αλλά κι ένας υπναράς που καταφεύγει στο όνειρό του για να βρει δυνάμεις στον ξύπνιο του…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dirty="0"/>
              <a:t> </a:t>
            </a:r>
            <a:r>
              <a:rPr lang="el-GR" dirty="0" smtClean="0"/>
              <a:t>η εισβολή του ονείρου!!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dirty="0"/>
              <a:t> </a:t>
            </a:r>
            <a:r>
              <a:rPr lang="el-GR" dirty="0" smtClean="0"/>
              <a:t>Σουρεαλιστές: ποιητές και ειδικότητά τους η γλώσσα: επίθεση στη γλώσσα λοιπόν!!!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91545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Συνέχεια 3…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l-GR" dirty="0" smtClean="0"/>
              <a:t> ποίηση= μέσο γνώσης, μια ψυχή που μιλάει σε μια άλλη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 smtClean="0"/>
              <a:t>Να αφήσουμε «τον άγνωστο μουσαφίρη» να εκφραστεί σε όλο του το βάθος, αυτόματα…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/>
              <a:t> </a:t>
            </a:r>
            <a:r>
              <a:rPr lang="el-GR" dirty="0" smtClean="0"/>
              <a:t>η έμπνευση γίνεται μόνιμη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 smtClean="0"/>
              <a:t>Ο ποιητής από αντικείμενό της γίνεται υποκείμενο! Αυτός εμπνέει!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 smtClean="0"/>
              <a:t>Αναμειγνύει την πράξη με το όνειρο, διαλύει το γενικό στο ειδικό, κλείνει την αιωνιότητα σε μια στιγμή…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 smtClean="0"/>
              <a:t>«η ποίηση πρέπει να γίνεται από όλους, και όχι από έναν!»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 smtClean="0"/>
              <a:t>Αυτόματη γραφή: αφήγηση του ονείρου, απλή και καθαρή υπαγόρευση του ασυνείδητου.</a:t>
            </a:r>
          </a:p>
          <a:p>
            <a:pPr>
              <a:buFont typeface="Wingdings" panose="05000000000000000000" pitchFamily="2" charset="2"/>
              <a:buChar char="Ø"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70191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….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l-GR" dirty="0" smtClean="0"/>
              <a:t> παντοδυναμία της επιθυμίας &amp; νομιμότητα της πραγμάτωσής της.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dirty="0" smtClean="0"/>
              <a:t>Απαίτηση για ολοκληρωτική καταστροφή των δεσμών της οικογένειας, της ηθικής, της θρησκείας: «έφτιαξαν  νόμους για να σας κάνουν να σέβεστε τα εύθραυστα πράγματα, ό,τι είναι εύθραυστο σπάει!»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dirty="0"/>
              <a:t> </a:t>
            </a:r>
            <a:r>
              <a:rPr lang="el-GR" dirty="0" smtClean="0"/>
              <a:t>η πατροπαράδοτη αντίθεση μεταξύ αστού και καλλιτέχνη γίνεται αντινομία μεταξύ επαναστάτη και ιδιοκτήτη, σκλάβου και αφέντη…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dirty="0" smtClean="0"/>
              <a:t>Παντοδυναμία του πνεύματος στην ύλη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dirty="0"/>
              <a:t> </a:t>
            </a:r>
            <a:r>
              <a:rPr lang="el-GR" dirty="0" smtClean="0"/>
              <a:t>νέο είδος ανθρώπου και προσχώρηση σε επαναστατικά πολιτικά κόμματα</a:t>
            </a:r>
          </a:p>
        </p:txBody>
      </p:sp>
    </p:spTree>
    <p:extLst>
      <p:ext uri="{BB962C8B-B14F-4D97-AF65-F5344CB8AC3E}">
        <p14:creationId xmlns:p14="http://schemas.microsoft.com/office/powerpoint/2010/main" val="41347151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Το δολοφονικό όπλο για την παραδοσιακή ποίηση: Ζυρίχη…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l-GR" dirty="0" smtClean="0"/>
              <a:t> 8 Φλεβάρη 1916 και Ζυρίχη: έχουν καταφύγει κάθε είδους πρόσφυγες απ’ όλο τον κόσμο.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 err="1" smtClean="0"/>
              <a:t>Τριστάν</a:t>
            </a:r>
            <a:r>
              <a:rPr lang="el-GR" dirty="0" smtClean="0"/>
              <a:t> </a:t>
            </a:r>
            <a:r>
              <a:rPr lang="el-GR" dirty="0" err="1" smtClean="0"/>
              <a:t>Τζαρά</a:t>
            </a:r>
            <a:r>
              <a:rPr lang="el-GR" dirty="0" smtClean="0"/>
              <a:t> (Ρουμάνος), </a:t>
            </a:r>
            <a:r>
              <a:rPr lang="el-GR" dirty="0" err="1" smtClean="0"/>
              <a:t>Χούλζενμπεκ</a:t>
            </a:r>
            <a:r>
              <a:rPr lang="el-GR" dirty="0" smtClean="0"/>
              <a:t> (Γερμανός) και Χανς </a:t>
            </a:r>
            <a:r>
              <a:rPr lang="el-GR" dirty="0" err="1" smtClean="0"/>
              <a:t>Αρπ</a:t>
            </a:r>
            <a:r>
              <a:rPr lang="el-GR" dirty="0" smtClean="0"/>
              <a:t> (</a:t>
            </a:r>
            <a:r>
              <a:rPr lang="el-GR" dirty="0" err="1" smtClean="0"/>
              <a:t>Αλσατός</a:t>
            </a:r>
            <a:r>
              <a:rPr lang="el-GR" dirty="0" smtClean="0"/>
              <a:t>): ανοίγουν ένα λεξικό στην τύχη και βαφτίζουν με το όνομα νταντά ένα κίνημα που θα συγκλόνιζε την Ευρώπη… και θα επιδρούσε αποφασιστικά στην τύχη του εκκολαπτόμενου σουρεαλισμού!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 smtClean="0"/>
              <a:t>Νταντά πριν την αδιαλλαξία: κράμα κυβισμού, φουτουρισμού και καθαρά </a:t>
            </a:r>
            <a:r>
              <a:rPr lang="el-GR" dirty="0" err="1" smtClean="0"/>
              <a:t>ντανταιστικού</a:t>
            </a:r>
            <a:r>
              <a:rPr lang="el-GR" dirty="0" smtClean="0"/>
              <a:t> πνεύματος τύπου </a:t>
            </a:r>
            <a:r>
              <a:rPr lang="el-GR" dirty="0" err="1" smtClean="0"/>
              <a:t>Τζαρά</a:t>
            </a:r>
            <a:r>
              <a:rPr lang="el-GR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dirty="0" err="1" smtClean="0"/>
              <a:t>Τζαρά</a:t>
            </a:r>
            <a:r>
              <a:rPr lang="el-GR" dirty="0" smtClean="0"/>
              <a:t>: «η σκέψη διαμορφώνεται στο στόμα» (=ανοίγει τις πόρτες στον αυτοματισμό)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7982970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847</Words>
  <Application>Microsoft Office PowerPoint</Application>
  <PresentationFormat>Ευρεία οθόνη</PresentationFormat>
  <Paragraphs>64</Paragraphs>
  <Slides>12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Θέμα του Office</vt:lpstr>
      <vt:lpstr>Σουρεαλισμός: ιστορία και θεωρία</vt:lpstr>
      <vt:lpstr>χαρακτηριστικά</vt:lpstr>
      <vt:lpstr>Χαρακτηριστικά 2</vt:lpstr>
      <vt:lpstr>Μεταπολεμικό κλίμα…</vt:lpstr>
      <vt:lpstr>Συν’εχεια…</vt:lpstr>
      <vt:lpstr>Φρόυντ…</vt:lpstr>
      <vt:lpstr>Συνέχεια 3…</vt:lpstr>
      <vt:lpstr>….</vt:lpstr>
      <vt:lpstr>Το δολοφονικό όπλο για την παραδοσιακή ποίηση: Ζυρίχη…</vt:lpstr>
      <vt:lpstr>Νταντά…</vt:lpstr>
      <vt:lpstr>ΝΤΑΝΤΑ!!</vt:lpstr>
      <vt:lpstr>Παρουσίαση του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Σουρεαλισμός: ιστορία και θεωρία</dc:title>
  <dc:creator>Spiridopoulou</dc:creator>
  <cp:lastModifiedBy>Spiridopoulou</cp:lastModifiedBy>
  <cp:revision>8</cp:revision>
  <dcterms:created xsi:type="dcterms:W3CDTF">2015-10-13T07:46:38Z</dcterms:created>
  <dcterms:modified xsi:type="dcterms:W3CDTF">2015-10-13T08:41:40Z</dcterms:modified>
</cp:coreProperties>
</file>