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3" r:id="rId1"/>
  </p:sldMasterIdLst>
  <p:sldIdLst>
    <p:sldId id="256" r:id="rId2"/>
    <p:sldId id="258" r:id="rId3"/>
    <p:sldId id="273" r:id="rId4"/>
    <p:sldId id="274" r:id="rId5"/>
    <p:sldId id="27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1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991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35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001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2914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5243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8120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3674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262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540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441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93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408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153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091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680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457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5F4EC-60C7-4C2F-AA49-81C114E7307A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875458-378F-436E-96C0-6DED16187C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33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  <p:sldLayoutId id="2147484086" r:id="rId13"/>
    <p:sldLayoutId id="2147484087" r:id="rId14"/>
    <p:sldLayoutId id="2147484088" r:id="rId15"/>
    <p:sldLayoutId id="21474840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52156FF2-342D-4D87-B7E9-E5A23AA0B0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400" dirty="0"/>
              <a:t>Εισαγωγή στη σκηνική πρακτική: θεωρία και πράξη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FCE19633-AB17-4094-9F95-4E83AA4686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Τμήμα Θεατρικών Σπουδών, Σχολή Καλών Τεχνών</a:t>
            </a:r>
          </a:p>
          <a:p>
            <a:r>
              <a:rPr lang="el-GR" dirty="0"/>
              <a:t>Πανεπιστήμιο Πελοποννήσου</a:t>
            </a:r>
          </a:p>
          <a:p>
            <a:r>
              <a:rPr lang="el-GR" dirty="0"/>
              <a:t>Ναύπλιο, </a:t>
            </a:r>
            <a:r>
              <a:rPr lang="el-GR" dirty="0" smtClean="0"/>
              <a:t>22 </a:t>
            </a:r>
            <a:r>
              <a:rPr lang="el-GR" dirty="0"/>
              <a:t>Οκτωβρίου 2018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36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603AE127-802C-459A-A612-DB85B67F0D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3A25E9AD-C8AD-42BE-8797-B1C512A97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1179151"/>
            <a:ext cx="4120230" cy="4463889"/>
          </a:xfrm>
        </p:spPr>
        <p:txBody>
          <a:bodyPr anchor="ctr">
            <a:normAutofit/>
          </a:bodyPr>
          <a:lstStyle/>
          <a:p>
            <a:r>
              <a:rPr lang="el-GR" dirty="0" smtClean="0"/>
              <a:t>- Η </a:t>
            </a:r>
            <a:r>
              <a:rPr lang="el-GR" dirty="0" smtClean="0"/>
              <a:t>ζωή μου στην τέχνη</a:t>
            </a:r>
            <a:br>
              <a:rPr lang="el-GR" dirty="0" smtClean="0"/>
            </a:br>
            <a:r>
              <a:rPr lang="el-GR" dirty="0" smtClean="0"/>
              <a:t>-Πλάθοντας έναν ρόλο</a:t>
            </a:r>
            <a:br>
              <a:rPr lang="el-GR" dirty="0" smtClean="0"/>
            </a:br>
            <a:r>
              <a:rPr lang="el-GR" dirty="0" smtClean="0"/>
              <a:t>- Ένας ηθοποιός δημιουργείται</a:t>
            </a:r>
            <a:endParaRPr lang="el-GR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="" xmlns:a16="http://schemas.microsoft.com/office/drawing/2014/main" id="{9323D83D-50D6-4040-A58B-FCEA340F88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1A1FE6BB-DFB2-4080-9B5E-076EF5DDE6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Isosceles Triangle 22">
            <a:extLst>
              <a:ext uri="{FF2B5EF4-FFF2-40B4-BE49-F238E27FC236}">
                <a16:creationId xmlns="" xmlns:a16="http://schemas.microsoft.com/office/drawing/2014/main" id="{F10FD715-4DCE-4779-B634-EC78315EA2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Τίτλος 1">
            <a:extLst>
              <a:ext uri="{FF2B5EF4-FFF2-40B4-BE49-F238E27FC236}">
                <a16:creationId xmlns="" xmlns:a16="http://schemas.microsoft.com/office/drawing/2014/main" id="{F21900CC-6E19-45C2-B384-3B0D0CF331BE}"/>
              </a:ext>
            </a:extLst>
          </p:cNvPr>
          <p:cNvSpPr txBox="1">
            <a:spLocks/>
          </p:cNvSpPr>
          <p:nvPr/>
        </p:nvSpPr>
        <p:spPr>
          <a:xfrm>
            <a:off x="1333502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Konstantin </a:t>
            </a:r>
            <a:r>
              <a:rPr lang="en-US" sz="3200" dirty="0" smtClean="0"/>
              <a:t>Stanislavsky</a:t>
            </a:r>
            <a:r>
              <a:rPr lang="el-GR" sz="3200" dirty="0" smtClean="0"/>
              <a:t> (1863-1938)</a:t>
            </a:r>
            <a:endParaRPr lang="el-GR" sz="3200" dirty="0"/>
          </a:p>
        </p:txBody>
      </p:sp>
      <p:pic>
        <p:nvPicPr>
          <p:cNvPr id="1026" name="Picture 2" descr="C:\Users\Tsixli\Desktop\s-l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498" y="1493325"/>
            <a:ext cx="5230280" cy="3835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70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E80B86A7-A1EC-475B-9166-88902B033A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="" xmlns:a16="http://schemas.microsoft.com/office/drawing/2014/main" id="{C2C29CB1-9F74-4879-A6AF-AEA67B6F1F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7E2C7115-5336-410C-AD71-0F0952A2E5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Θέση περιεχομένου 2">
            <a:extLst>
              <a:ext uri="{FF2B5EF4-FFF2-40B4-BE49-F238E27FC236}">
                <a16:creationId xmlns="" xmlns:a16="http://schemas.microsoft.com/office/drawing/2014/main" id="{018DAD69-7D19-40B7-A972-B525D78170DF}"/>
              </a:ext>
            </a:extLst>
          </p:cNvPr>
          <p:cNvSpPr txBox="1">
            <a:spLocks/>
          </p:cNvSpPr>
          <p:nvPr/>
        </p:nvSpPr>
        <p:spPr>
          <a:xfrm>
            <a:off x="609600" y="5702709"/>
            <a:ext cx="10923638" cy="5211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Κονσταντίν</a:t>
            </a:r>
            <a:r>
              <a:rPr lang="el-GR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l-GR" sz="2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Στανισλάφσκι</a:t>
            </a: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l-GR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Θέατρο Τέχνης της Μόσχας (1898)  </a:t>
            </a:r>
            <a:r>
              <a:rPr lang="en-GB" sz="2000" b="1" dirty="0"/>
              <a:t> </a:t>
            </a:r>
          </a:p>
          <a:p>
            <a:pPr marL="0" indent="0">
              <a:buFont typeface="Wingdings 3" charset="2"/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Εικόνα 3" descr="Εικόνα που περιέχει άτομο, φωτογραφία, τοίχος, εσωτερικό&#10;&#10;Η περιγραφή δημιουργήθηκε με πολύ υψηλή αξιοπιστία">
            <a:extLst>
              <a:ext uri="{FF2B5EF4-FFF2-40B4-BE49-F238E27FC236}">
                <a16:creationId xmlns="" xmlns:a16="http://schemas.microsoft.com/office/drawing/2014/main" id="{CDFD9BE0-5F72-4636-9A47-CCE44DD0FF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985" y="1432679"/>
            <a:ext cx="7098030" cy="399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1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603AE127-802C-459A-A612-DB85B67F0D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="" xmlns:a16="http://schemas.microsoft.com/office/drawing/2014/main" id="{9323D83D-50D6-4040-A58B-FCEA340F88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="" xmlns:a16="http://schemas.microsoft.com/office/drawing/2014/main" id="{F10FD715-4DCE-4779-B634-EC78315EA2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Τίτλος 1">
            <a:extLst>
              <a:ext uri="{FF2B5EF4-FFF2-40B4-BE49-F238E27FC236}">
                <a16:creationId xmlns="" xmlns:a16="http://schemas.microsoft.com/office/drawing/2014/main" id="{F21900CC-6E19-45C2-B384-3B0D0CF331BE}"/>
              </a:ext>
            </a:extLst>
          </p:cNvPr>
          <p:cNvSpPr txBox="1">
            <a:spLocks/>
          </p:cNvSpPr>
          <p:nvPr/>
        </p:nvSpPr>
        <p:spPr>
          <a:xfrm>
            <a:off x="1333502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Konstantin Stanislavsky</a:t>
            </a:r>
            <a:endParaRPr lang="el-GR" sz="32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758977" y="1404256"/>
            <a:ext cx="10605162" cy="4718957"/>
          </a:xfrm>
        </p:spPr>
        <p:txBody>
          <a:bodyPr>
            <a:normAutofit/>
          </a:bodyPr>
          <a:lstStyle/>
          <a:p>
            <a:r>
              <a:rPr lang="el-GR" u="sng" dirty="0" smtClean="0"/>
              <a:t>Λέξεις κλειδιά</a:t>
            </a:r>
            <a:br>
              <a:rPr lang="el-GR" u="sng" dirty="0" smtClean="0"/>
            </a:br>
            <a:r>
              <a:rPr lang="el-GR" u="sng" dirty="0" smtClean="0"/>
              <a:t/>
            </a:r>
            <a:br>
              <a:rPr lang="el-GR" u="sng" dirty="0" smtClean="0"/>
            </a:br>
            <a:r>
              <a:rPr lang="el-GR" dirty="0" smtClean="0"/>
              <a:t>- Το μαγικό αν</a:t>
            </a:r>
            <a:br>
              <a:rPr lang="el-GR" dirty="0" smtClean="0"/>
            </a:br>
            <a:r>
              <a:rPr lang="el-GR" dirty="0" smtClean="0"/>
              <a:t>- Το κάτω κείμενο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l-GR" dirty="0" err="1" smtClean="0"/>
              <a:t>Υπερ</a:t>
            </a:r>
            <a:r>
              <a:rPr lang="el-GR" dirty="0" smtClean="0"/>
              <a:t>-στόχος</a:t>
            </a:r>
            <a:br>
              <a:rPr lang="el-GR" dirty="0" smtClean="0"/>
            </a:br>
            <a:r>
              <a:rPr lang="el-GR" dirty="0" smtClean="0"/>
              <a:t>- Συναισθηματική μνήμη </a:t>
            </a:r>
            <a:br>
              <a:rPr lang="el-GR" dirty="0" smtClean="0"/>
            </a:br>
            <a:r>
              <a:rPr lang="el-GR" dirty="0" smtClean="0"/>
              <a:t>- Τέταρτος τοίχος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80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603AE127-802C-459A-A612-DB85B67F0D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="" xmlns:a16="http://schemas.microsoft.com/office/drawing/2014/main" id="{9323D83D-50D6-4040-A58B-FCEA340F88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="" xmlns:a16="http://schemas.microsoft.com/office/drawing/2014/main" id="{F10FD715-4DCE-4779-B634-EC78315EA2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Τίτλος 1">
            <a:extLst>
              <a:ext uri="{FF2B5EF4-FFF2-40B4-BE49-F238E27FC236}">
                <a16:creationId xmlns="" xmlns:a16="http://schemas.microsoft.com/office/drawing/2014/main" id="{F21900CC-6E19-45C2-B384-3B0D0CF331BE}"/>
              </a:ext>
            </a:extLst>
          </p:cNvPr>
          <p:cNvSpPr txBox="1">
            <a:spLocks/>
          </p:cNvSpPr>
          <p:nvPr/>
        </p:nvSpPr>
        <p:spPr>
          <a:xfrm>
            <a:off x="1333502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Konstantin Stanislavsky</a:t>
            </a:r>
            <a:endParaRPr lang="el-GR" sz="32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758977" y="1404256"/>
            <a:ext cx="10605162" cy="4718957"/>
          </a:xfrm>
        </p:spPr>
        <p:txBody>
          <a:bodyPr>
            <a:normAutofit/>
          </a:bodyPr>
          <a:lstStyle/>
          <a:p>
            <a:r>
              <a:rPr lang="el-GR" u="sng" dirty="0" smtClean="0"/>
              <a:t>Δοσμένες συνθήκες</a:t>
            </a:r>
            <a:br>
              <a:rPr lang="el-GR" u="sng" dirty="0" smtClean="0"/>
            </a:br>
            <a:r>
              <a:rPr lang="el-GR" dirty="0" smtClean="0"/>
              <a:t>- Ποιος</a:t>
            </a:r>
            <a:br>
              <a:rPr lang="el-GR" dirty="0" smtClean="0"/>
            </a:br>
            <a:r>
              <a:rPr lang="el-GR" dirty="0" smtClean="0"/>
              <a:t>- Που</a:t>
            </a:r>
            <a:br>
              <a:rPr lang="el-GR" dirty="0" smtClean="0"/>
            </a:br>
            <a:r>
              <a:rPr lang="el-GR" dirty="0" smtClean="0"/>
              <a:t>- Πότε </a:t>
            </a:r>
            <a:br>
              <a:rPr lang="el-GR" dirty="0" smtClean="0"/>
            </a:br>
            <a:r>
              <a:rPr lang="el-GR" dirty="0" smtClean="0"/>
              <a:t>- Τι γίνεται</a:t>
            </a:r>
            <a:br>
              <a:rPr lang="el-GR" dirty="0" smtClean="0"/>
            </a:br>
            <a:r>
              <a:rPr lang="el-GR" dirty="0" smtClean="0"/>
              <a:t>- Τι θέλω</a:t>
            </a:r>
            <a:br>
              <a:rPr lang="el-GR" dirty="0" smtClean="0"/>
            </a:br>
            <a:r>
              <a:rPr lang="el-GR" dirty="0" smtClean="0"/>
              <a:t>- Πως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644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51</Words>
  <Application>Microsoft Office PowerPoint</Application>
  <PresentationFormat>Προσαρμογή</PresentationFormat>
  <Paragraphs>11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Όψη</vt:lpstr>
      <vt:lpstr>Εισαγωγή στη σκηνική πρακτική: θεωρία και πράξη</vt:lpstr>
      <vt:lpstr>- Η ζωή μου στην τέχνη -Πλάθοντας έναν ρόλο - Ένας ηθοποιός δημιουργείται</vt:lpstr>
      <vt:lpstr>Παρουσίαση του PowerPoint</vt:lpstr>
      <vt:lpstr>Λέξεις κλειδιά  - Το μαγικό αν - Το κάτω κείμενο - Υπερ-στόχος - Συναισθηματική μνήμη  - Τέταρτος τοίχος</vt:lpstr>
      <vt:lpstr>Δοσμένες συνθήκες - Ποιος - Που - Πότε  - Τι γίνεται - Τι θέλω - Πως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 σκηνική πρακτική: θεωρία και πράξη</dc:title>
  <dc:creator>Anna Tsichli</dc:creator>
  <cp:lastModifiedBy>Tsixli</cp:lastModifiedBy>
  <cp:revision>11</cp:revision>
  <dcterms:created xsi:type="dcterms:W3CDTF">2018-10-04T07:03:19Z</dcterms:created>
  <dcterms:modified xsi:type="dcterms:W3CDTF">2018-10-22T14:21:22Z</dcterms:modified>
</cp:coreProperties>
</file>