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p\Documents\WORK IN PROGRESS\Kalamata\Yliko powerpoint\Efime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4311525" cy="653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845203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cp\Documents\WORK IN PROGRESS\Kalamata\Family at Tea,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744416" cy="3042338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4359969" cy="37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33056"/>
            <a:ext cx="2699443" cy="235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p\Documents\WORK IN PROGRESS\Kalamata\jpg_decla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411639" cy="592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p\Documents\WORK IN PROGRESS\Kalamata\Yliko powerpoint\Korahs_1798_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4006333" cy="6065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p\Documents\WORK IN PROGRESS\Kalamata\delacroix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7"/>
            <a:ext cx="5152944" cy="403244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868144" y="332657"/>
            <a:ext cx="3024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Σηκωθείτε παιδιά της Πατρίδας</a:t>
            </a:r>
            <a:br>
              <a:rPr lang="el-GR" sz="1200" dirty="0" smtClean="0"/>
            </a:br>
            <a:r>
              <a:rPr lang="el-GR" sz="1200" dirty="0" smtClean="0"/>
              <a:t>Η μέρα της δόξας έφθασε</a:t>
            </a:r>
            <a:br>
              <a:rPr lang="el-GR" sz="1200" dirty="0" smtClean="0"/>
            </a:br>
            <a:r>
              <a:rPr lang="el-GR" sz="1200" dirty="0" smtClean="0"/>
              <a:t>Ενάντια της τυραννίας μας</a:t>
            </a:r>
            <a:br>
              <a:rPr lang="el-GR" sz="1200" dirty="0" smtClean="0"/>
            </a:br>
            <a:r>
              <a:rPr lang="el-GR" sz="1200" dirty="0" smtClean="0"/>
              <a:t>Το ματωμένο λάβαρο υψώθηκε</a:t>
            </a:r>
            <a:br>
              <a:rPr lang="el-GR" sz="1200" dirty="0" smtClean="0"/>
            </a:br>
            <a:r>
              <a:rPr lang="el-GR" sz="1200" dirty="0" smtClean="0"/>
              <a:t>Ακούστε τον ήχο στα λιβάδια</a:t>
            </a:r>
            <a:br>
              <a:rPr lang="el-GR" sz="1200" dirty="0" smtClean="0"/>
            </a:br>
            <a:r>
              <a:rPr lang="el-GR" sz="1200" dirty="0" smtClean="0"/>
              <a:t>Το ουρλιαχτό αυτών των φοβερών στρατιωτών</a:t>
            </a:r>
            <a:br>
              <a:rPr lang="el-GR" sz="1200" dirty="0" smtClean="0"/>
            </a:br>
            <a:r>
              <a:rPr lang="el-GR" sz="1200" dirty="0" smtClean="0"/>
              <a:t>Έρχονται ανάμεσά μας</a:t>
            </a:r>
            <a:br>
              <a:rPr lang="el-GR" sz="1200" dirty="0" smtClean="0"/>
            </a:br>
            <a:r>
              <a:rPr lang="el-GR" sz="1200" dirty="0" smtClean="0"/>
              <a:t>Να κόψουν τους λαιμούς των γιων και των συζύγων σας.</a:t>
            </a:r>
          </a:p>
          <a:p>
            <a:r>
              <a:rPr lang="el-GR" sz="1200" dirty="0" smtClean="0"/>
              <a:t>Στα όπλα πολίτες</a:t>
            </a:r>
            <a:br>
              <a:rPr lang="el-GR" sz="1200" dirty="0" smtClean="0"/>
            </a:br>
            <a:r>
              <a:rPr lang="el-GR" sz="1200" dirty="0" smtClean="0"/>
              <a:t>Σχηματίστε τα τάγματά σας</a:t>
            </a:r>
            <a:br>
              <a:rPr lang="el-GR" sz="1200" dirty="0" smtClean="0"/>
            </a:br>
            <a:r>
              <a:rPr lang="el-GR" sz="1200" dirty="0" smtClean="0"/>
              <a:t>Προελάστε, προελάστε</a:t>
            </a:r>
            <a:br>
              <a:rPr lang="el-GR" sz="1200" dirty="0" smtClean="0"/>
            </a:br>
            <a:r>
              <a:rPr lang="el-GR" sz="1200" dirty="0" smtClean="0"/>
              <a:t>Αφήστε το μολυσμένο αίμα</a:t>
            </a:r>
            <a:br>
              <a:rPr lang="el-GR" sz="1200" dirty="0" smtClean="0"/>
            </a:br>
            <a:r>
              <a:rPr lang="el-GR" sz="1200" dirty="0" smtClean="0"/>
              <a:t>Να ποτίσει τα αυλάκια στα χωράφια μας</a:t>
            </a:r>
          </a:p>
          <a:p>
            <a:r>
              <a:rPr lang="el-GR" sz="1200" dirty="0" smtClean="0"/>
              <a:t>Ιερή αγάπη για την Πατρίδα</a:t>
            </a:r>
            <a:br>
              <a:rPr lang="el-GR" sz="1200" dirty="0" smtClean="0"/>
            </a:br>
            <a:r>
              <a:rPr lang="el-GR" sz="1200" dirty="0" smtClean="0"/>
              <a:t>Οδήγησε και στήριξε τα εκδικητικά μας όπλα.</a:t>
            </a:r>
            <a:br>
              <a:rPr lang="el-GR" sz="1200" dirty="0" smtClean="0"/>
            </a:br>
            <a:r>
              <a:rPr lang="el-GR" sz="1200" dirty="0" smtClean="0"/>
              <a:t>Ελευθερία, λατρευτή Ελευθερία</a:t>
            </a:r>
            <a:br>
              <a:rPr lang="el-GR" sz="1200" dirty="0" smtClean="0"/>
            </a:br>
            <a:r>
              <a:rPr lang="el-GR" sz="1200" dirty="0" smtClean="0"/>
              <a:t>Μπες στον αγώνα με τους υπερασπιστές σου</a:t>
            </a:r>
            <a:br>
              <a:rPr lang="el-GR" sz="1200" dirty="0" smtClean="0"/>
            </a:br>
            <a:r>
              <a:rPr lang="el-GR" sz="1200" dirty="0" smtClean="0"/>
              <a:t>Κάτω από τις σημαίες μας, άσε τη νίκη</a:t>
            </a:r>
            <a:br>
              <a:rPr lang="el-GR" sz="1200" dirty="0" smtClean="0"/>
            </a:br>
            <a:r>
              <a:rPr lang="el-GR" sz="1200" dirty="0" smtClean="0"/>
              <a:t>να σπεύσει σε σένα, ρωμαλέα δύναμη</a:t>
            </a:r>
            <a:br>
              <a:rPr lang="el-GR" sz="1200" dirty="0" smtClean="0"/>
            </a:br>
            <a:r>
              <a:rPr lang="el-GR" sz="1200" dirty="0" smtClean="0"/>
              <a:t>Έτσι ώστε στο θάνατο οι εχθροί σου </a:t>
            </a:r>
            <a:endParaRPr lang="en-US" sz="1200" dirty="0" smtClean="0"/>
          </a:p>
          <a:p>
            <a:r>
              <a:rPr lang="el-GR" sz="1200" dirty="0" smtClean="0"/>
              <a:t>Να </a:t>
            </a:r>
            <a:r>
              <a:rPr lang="el-GR" sz="1200" dirty="0" smtClean="0"/>
              <a:t>δουν το θρίαμβό σου και τη δόξα μας.</a:t>
            </a:r>
          </a:p>
          <a:p>
            <a:r>
              <a:rPr lang="el-GR" sz="1200" dirty="0" smtClean="0"/>
              <a:t>Στα όπλα πολίτες</a:t>
            </a:r>
            <a:br>
              <a:rPr lang="el-GR" sz="1200" dirty="0" smtClean="0"/>
            </a:br>
            <a:r>
              <a:rPr lang="el-GR" sz="1200" dirty="0" smtClean="0"/>
              <a:t>Σχηματίστε τα τάγματά σας</a:t>
            </a:r>
            <a:br>
              <a:rPr lang="el-GR" sz="1200" dirty="0" smtClean="0"/>
            </a:br>
            <a:r>
              <a:rPr lang="el-GR" sz="1200" dirty="0" smtClean="0"/>
              <a:t>Προελάστε, προελάστε</a:t>
            </a:r>
            <a:br>
              <a:rPr lang="el-GR" sz="1200" dirty="0" smtClean="0"/>
            </a:br>
            <a:endParaRPr lang="el-G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p\Documents\WORK IN PROGRESS\Kalamata\Handtiegelpresse_von_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0440" cy="594066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1989212" cy="21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068960"/>
            <a:ext cx="2886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p\Documents\WORK IN PROGRESS\Kalamata\Yliko powerpoint\Efimeris_17.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4160837" cy="6345237"/>
          </a:xfrm>
          <a:prstGeom prst="rect">
            <a:avLst/>
          </a:prstGeom>
          <a:noFill/>
        </p:spPr>
      </p:pic>
      <p:pic>
        <p:nvPicPr>
          <p:cNvPr id="2051" name="Picture 3" descr="C:\Users\cp\Documents\WORK IN PROGRESS\Kalamata\Yliko powerpoint\Efimeris_17.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12763"/>
            <a:ext cx="4160837" cy="634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p\Documents\WORK IN PROGRESS\Kalamata\Yliko powerpoint\Efimeris_17.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160837" cy="6345237"/>
          </a:xfrm>
          <a:prstGeom prst="rect">
            <a:avLst/>
          </a:prstGeom>
          <a:noFill/>
        </p:spPr>
      </p:pic>
      <p:pic>
        <p:nvPicPr>
          <p:cNvPr id="3075" name="Picture 3" descr="C:\Users\cp\Documents\WORK IN PROGRESS\Kalamata\Yliko powerpoint\Efimeris_17.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4160837" cy="634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p\Documents\WORK IN PROGRESS\Kalamata\Yliko powerpoint\Efimeris_17.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160837" cy="6345237"/>
          </a:xfrm>
          <a:prstGeom prst="rect">
            <a:avLst/>
          </a:prstGeom>
          <a:noFill/>
        </p:spPr>
      </p:pic>
      <p:pic>
        <p:nvPicPr>
          <p:cNvPr id="4099" name="Picture 3" descr="C:\Users\cp\Documents\WORK IN PROGRESS\Kalamata\Yliko powerpoint\Efimeris_17.3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160837" cy="634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p\Documents\WORK IN PROGRESS\Kalamata\Yliko powerpoint\Efimeris_17.3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160837" cy="6345237"/>
          </a:xfrm>
          <a:prstGeom prst="rect">
            <a:avLst/>
          </a:prstGeom>
          <a:noFill/>
        </p:spPr>
      </p:pic>
      <p:pic>
        <p:nvPicPr>
          <p:cNvPr id="5123" name="Picture 3" descr="C:\Users\cp\Documents\WORK IN PROGRESS\Kalamata\Yliko powerpoint\Efimeris_17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12763"/>
            <a:ext cx="4160837" cy="634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p\Documents\WORK IN PROGRESS\Kalamata\Yliko powerpoint\Efimeris_179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764704"/>
            <a:ext cx="795859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83087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p\Documents\WORK IN PROGRESS\Kalamata\TM29_europ 178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4664"/>
            <a:ext cx="7620000" cy="5881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</Words>
  <Application>Microsoft Office PowerPoint</Application>
  <PresentationFormat>Προβολή στην οθόνη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cp</dc:creator>
  <cp:lastModifiedBy>cp</cp:lastModifiedBy>
  <cp:revision>7</cp:revision>
  <dcterms:created xsi:type="dcterms:W3CDTF">2012-03-14T12:19:44Z</dcterms:created>
  <dcterms:modified xsi:type="dcterms:W3CDTF">2012-03-14T13:04:31Z</dcterms:modified>
</cp:coreProperties>
</file>