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71" r:id="rId1"/>
  </p:sldMasterIdLst>
  <p:notesMasterIdLst>
    <p:notesMasterId r:id="rId16"/>
  </p:notesMasterIdLst>
  <p:sldIdLst>
    <p:sldId id="362" r:id="rId2"/>
    <p:sldId id="363" r:id="rId3"/>
    <p:sldId id="365" r:id="rId4"/>
    <p:sldId id="366" r:id="rId5"/>
    <p:sldId id="367" r:id="rId6"/>
    <p:sldId id="368" r:id="rId7"/>
    <p:sldId id="369" r:id="rId8"/>
    <p:sldId id="379" r:id="rId9"/>
    <p:sldId id="382" r:id="rId10"/>
    <p:sldId id="383" r:id="rId11"/>
    <p:sldId id="384" r:id="rId12"/>
    <p:sldId id="385" r:id="rId13"/>
    <p:sldId id="386" r:id="rId14"/>
    <p:sldId id="409" r:id="rId15"/>
  </p:sldIdLst>
  <p:sldSz cx="9144000" cy="6858000" type="screen4x3"/>
  <p:notesSz cx="6858000" cy="9144000"/>
  <p:embeddedFontLst>
    <p:embeddedFont>
      <p:font typeface="Verdana" panose="020B0604030504040204" pitchFamily="34" charset="0"/>
      <p:regular r:id="rId17"/>
      <p:bold r:id="rId18"/>
      <p:italic r:id="rId19"/>
      <p:boldItalic r:id="rId20"/>
    </p:embeddedFont>
  </p:embeddedFontLst>
  <p:defaultTextStyle>
    <a:defPPr>
      <a:defRPr lang="el-GR"/>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A723C"/>
    <a:srgbClr val="E5661F"/>
    <a:srgbClr val="FFCC00"/>
    <a:srgbClr val="45331B"/>
    <a:srgbClr val="FF3300"/>
    <a:srgbClr val="FA326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5" autoAdjust="0"/>
    <p:restoredTop sz="92692" autoAdjust="0"/>
  </p:normalViewPr>
  <p:slideViewPr>
    <p:cSldViewPr>
      <p:cViewPr varScale="1">
        <p:scale>
          <a:sx n="65" d="100"/>
          <a:sy n="65" d="100"/>
        </p:scale>
        <p:origin x="1452" y="72"/>
      </p:cViewPr>
      <p:guideLst>
        <p:guide orient="horz" pos="2160"/>
        <p:guide pos="2880"/>
      </p:guideLst>
    </p:cSldViewPr>
  </p:slideViewPr>
  <p:outlineViewPr>
    <p:cViewPr>
      <p:scale>
        <a:sx n="33" d="100"/>
        <a:sy n="33" d="100"/>
      </p:scale>
      <p:origin x="48" y="107544"/>
    </p:cViewPr>
  </p:outlineViewPr>
  <p:notesTextViewPr>
    <p:cViewPr>
      <p:scale>
        <a:sx n="100" d="100"/>
        <a:sy n="100" d="100"/>
      </p:scale>
      <p:origin x="0" y="0"/>
    </p:cViewPr>
  </p:notesTextViewPr>
  <p:sorterViewPr>
    <p:cViewPr>
      <p:scale>
        <a:sx n="100" d="100"/>
        <a:sy n="100" d="100"/>
      </p:scale>
      <p:origin x="0" y="52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l-GR" altLang="el-GR"/>
          </a:p>
        </p:txBody>
      </p:sp>
      <p:sp>
        <p:nvSpPr>
          <p:cNvPr id="512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l-GR" altLang="el-GR"/>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l-GR" altLang="el-GR" smtClean="0"/>
              <a:t>Click to edit Master text styles</a:t>
            </a:r>
          </a:p>
          <a:p>
            <a:pPr lvl="1"/>
            <a:r>
              <a:rPr lang="el-GR" altLang="el-GR" smtClean="0"/>
              <a:t>Second level</a:t>
            </a:r>
          </a:p>
          <a:p>
            <a:pPr lvl="2"/>
            <a:r>
              <a:rPr lang="el-GR" altLang="el-GR" smtClean="0"/>
              <a:t>Third level</a:t>
            </a:r>
          </a:p>
          <a:p>
            <a:pPr lvl="3"/>
            <a:r>
              <a:rPr lang="el-GR" altLang="el-GR" smtClean="0"/>
              <a:t>Fourth level</a:t>
            </a:r>
          </a:p>
          <a:p>
            <a:pPr lvl="4"/>
            <a:r>
              <a:rPr lang="el-GR" altLang="el-GR" smtClean="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l-GR" altLang="el-GR"/>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FEB4E716-E3DA-44FE-BA29-76CE38EB993A}" type="slidenum">
              <a:rPr lang="el-GR" altLang="el-GR"/>
              <a:pPr/>
              <a:t>‹#›</a:t>
            </a:fld>
            <a:endParaRPr lang="el-GR" altLang="el-GR"/>
          </a:p>
        </p:txBody>
      </p:sp>
    </p:spTree>
    <p:extLst>
      <p:ext uri="{BB962C8B-B14F-4D97-AF65-F5344CB8AC3E}">
        <p14:creationId xmlns:p14="http://schemas.microsoft.com/office/powerpoint/2010/main" val="169102415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51" name="Rectangle 3"/>
          <p:cNvSpPr>
            <a:spLocks noGrp="1" noChangeArrowheads="1"/>
          </p:cNvSpPr>
          <p:nvPr>
            <p:ph type="body" idx="1"/>
          </p:nvPr>
        </p:nvSpPr>
        <p:spPr/>
        <p:txBody>
          <a:bodyPr/>
          <a:lstStyle/>
          <a:p>
            <a:endParaRPr dirty="0"/>
          </a:p>
        </p:txBody>
      </p:sp>
    </p:spTree>
    <p:extLst>
      <p:ext uri="{BB962C8B-B14F-4D97-AF65-F5344CB8AC3E}">
        <p14:creationId xmlns:p14="http://schemas.microsoft.com/office/powerpoint/2010/main" val="19003947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grpSp>
        <p:nvGrpSpPr>
          <p:cNvPr id="94210" name="Group 2"/>
          <p:cNvGrpSpPr>
            <a:grpSpLocks/>
          </p:cNvGrpSpPr>
          <p:nvPr/>
        </p:nvGrpSpPr>
        <p:grpSpPr bwMode="auto">
          <a:xfrm>
            <a:off x="0" y="0"/>
            <a:ext cx="9148763" cy="6851650"/>
            <a:chOff x="1" y="0"/>
            <a:chExt cx="5763" cy="4316"/>
          </a:xfrm>
        </p:grpSpPr>
        <p:sp>
          <p:nvSpPr>
            <p:cNvPr id="94211" name="Freeform 3"/>
            <p:cNvSpPr>
              <a:spLocks/>
            </p:cNvSpPr>
            <p:nvPr/>
          </p:nvSpPr>
          <p:spPr bwMode="hidden">
            <a:xfrm>
              <a:off x="5045" y="2626"/>
              <a:ext cx="719" cy="1690"/>
            </a:xfrm>
            <a:custGeom>
              <a:avLst/>
              <a:gdLst>
                <a:gd name="T0" fmla="*/ 717 w 717"/>
                <a:gd name="T1" fmla="*/ 72 h 1690"/>
                <a:gd name="T2" fmla="*/ 717 w 717"/>
                <a:gd name="T3" fmla="*/ 0 h 1690"/>
                <a:gd name="T4" fmla="*/ 699 w 717"/>
                <a:gd name="T5" fmla="*/ 101 h 1690"/>
                <a:gd name="T6" fmla="*/ 675 w 717"/>
                <a:gd name="T7" fmla="*/ 209 h 1690"/>
                <a:gd name="T8" fmla="*/ 627 w 717"/>
                <a:gd name="T9" fmla="*/ 389 h 1690"/>
                <a:gd name="T10" fmla="*/ 574 w 717"/>
                <a:gd name="T11" fmla="*/ 569 h 1690"/>
                <a:gd name="T12" fmla="*/ 502 w 717"/>
                <a:gd name="T13" fmla="*/ 749 h 1690"/>
                <a:gd name="T14" fmla="*/ 424 w 717"/>
                <a:gd name="T15" fmla="*/ 935 h 1690"/>
                <a:gd name="T16" fmla="*/ 334 w 717"/>
                <a:gd name="T17" fmla="*/ 1121 h 1690"/>
                <a:gd name="T18" fmla="*/ 233 w 717"/>
                <a:gd name="T19" fmla="*/ 1312 h 1690"/>
                <a:gd name="T20" fmla="*/ 125 w 717"/>
                <a:gd name="T21" fmla="*/ 1498 h 1690"/>
                <a:gd name="T22" fmla="*/ 0 w 717"/>
                <a:gd name="T23" fmla="*/ 1690 h 1690"/>
                <a:gd name="T24" fmla="*/ 11 w 717"/>
                <a:gd name="T25" fmla="*/ 1690 h 1690"/>
                <a:gd name="T26" fmla="*/ 137 w 717"/>
                <a:gd name="T27" fmla="*/ 1498 h 1690"/>
                <a:gd name="T28" fmla="*/ 245 w 717"/>
                <a:gd name="T29" fmla="*/ 1312 h 1690"/>
                <a:gd name="T30" fmla="*/ 346 w 717"/>
                <a:gd name="T31" fmla="*/ 1121 h 1690"/>
                <a:gd name="T32" fmla="*/ 436 w 717"/>
                <a:gd name="T33" fmla="*/ 935 h 1690"/>
                <a:gd name="T34" fmla="*/ 514 w 717"/>
                <a:gd name="T35" fmla="*/ 749 h 1690"/>
                <a:gd name="T36" fmla="*/ 585 w 717"/>
                <a:gd name="T37" fmla="*/ 569 h 1690"/>
                <a:gd name="T38" fmla="*/ 639 w 717"/>
                <a:gd name="T39" fmla="*/ 389 h 1690"/>
                <a:gd name="T40" fmla="*/ 687 w 717"/>
                <a:gd name="T41" fmla="*/ 209 h 1690"/>
                <a:gd name="T42" fmla="*/ 705 w 717"/>
                <a:gd name="T43" fmla="*/ 143 h 1690"/>
                <a:gd name="T44" fmla="*/ 717 w 717"/>
                <a:gd name="T45" fmla="*/ 72 h 1690"/>
                <a:gd name="T46" fmla="*/ 717 w 717"/>
                <a:gd name="T47" fmla="*/ 72 h 1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12" name="Freeform 4"/>
            <p:cNvSpPr>
              <a:spLocks/>
            </p:cNvSpPr>
            <p:nvPr/>
          </p:nvSpPr>
          <p:spPr bwMode="hidden">
            <a:xfrm>
              <a:off x="5386" y="3794"/>
              <a:ext cx="378" cy="522"/>
            </a:xfrm>
            <a:custGeom>
              <a:avLst/>
              <a:gdLst>
                <a:gd name="T0" fmla="*/ 377 w 377"/>
                <a:gd name="T1" fmla="*/ 0 h 522"/>
                <a:gd name="T2" fmla="*/ 293 w 377"/>
                <a:gd name="T3" fmla="*/ 132 h 522"/>
                <a:gd name="T4" fmla="*/ 204 w 377"/>
                <a:gd name="T5" fmla="*/ 264 h 522"/>
                <a:gd name="T6" fmla="*/ 102 w 377"/>
                <a:gd name="T7" fmla="*/ 396 h 522"/>
                <a:gd name="T8" fmla="*/ 0 w 377"/>
                <a:gd name="T9" fmla="*/ 522 h 522"/>
                <a:gd name="T10" fmla="*/ 12 w 377"/>
                <a:gd name="T11" fmla="*/ 522 h 522"/>
                <a:gd name="T12" fmla="*/ 114 w 377"/>
                <a:gd name="T13" fmla="*/ 402 h 522"/>
                <a:gd name="T14" fmla="*/ 204 w 377"/>
                <a:gd name="T15" fmla="*/ 282 h 522"/>
                <a:gd name="T16" fmla="*/ 377 w 377"/>
                <a:gd name="T17" fmla="*/ 24 h 522"/>
                <a:gd name="T18" fmla="*/ 377 w 377"/>
                <a:gd name="T19" fmla="*/ 0 h 522"/>
                <a:gd name="T20" fmla="*/ 377 w 377"/>
                <a:gd name="T21" fmla="*/ 0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13" name="Freeform 5"/>
            <p:cNvSpPr>
              <a:spLocks/>
            </p:cNvSpPr>
            <p:nvPr/>
          </p:nvSpPr>
          <p:spPr bwMode="hidden">
            <a:xfrm>
              <a:off x="5680" y="4214"/>
              <a:ext cx="84" cy="102"/>
            </a:xfrm>
            <a:custGeom>
              <a:avLst/>
              <a:gdLst>
                <a:gd name="T0" fmla="*/ 0 w 84"/>
                <a:gd name="T1" fmla="*/ 102 h 102"/>
                <a:gd name="T2" fmla="*/ 18 w 84"/>
                <a:gd name="T3" fmla="*/ 102 h 102"/>
                <a:gd name="T4" fmla="*/ 48 w 84"/>
                <a:gd name="T5" fmla="*/ 60 h 102"/>
                <a:gd name="T6" fmla="*/ 84 w 84"/>
                <a:gd name="T7" fmla="*/ 24 h 102"/>
                <a:gd name="T8" fmla="*/ 84 w 84"/>
                <a:gd name="T9" fmla="*/ 0 h 102"/>
                <a:gd name="T10" fmla="*/ 42 w 84"/>
                <a:gd name="T11" fmla="*/ 54 h 102"/>
                <a:gd name="T12" fmla="*/ 0 w 84"/>
                <a:gd name="T13" fmla="*/ 102 h 102"/>
                <a:gd name="T14" fmla="*/ 0 w 84"/>
                <a:gd name="T15" fmla="*/ 102 h 1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nvGrpSpPr>
            <p:cNvPr id="94214" name="Group 6"/>
            <p:cNvGrpSpPr>
              <a:grpSpLocks/>
            </p:cNvGrpSpPr>
            <p:nvPr/>
          </p:nvGrpSpPr>
          <p:grpSpPr bwMode="auto">
            <a:xfrm>
              <a:off x="288" y="0"/>
              <a:ext cx="5098" cy="4316"/>
              <a:chOff x="288" y="0"/>
              <a:chExt cx="5098" cy="4316"/>
            </a:xfrm>
          </p:grpSpPr>
          <p:sp>
            <p:nvSpPr>
              <p:cNvPr id="94215" name="Freeform 7"/>
              <p:cNvSpPr>
                <a:spLocks/>
              </p:cNvSpPr>
              <p:nvPr userDrawn="1"/>
            </p:nvSpPr>
            <p:spPr bwMode="hidden">
              <a:xfrm>
                <a:off x="2789" y="0"/>
                <a:ext cx="72" cy="4316"/>
              </a:xfrm>
              <a:custGeom>
                <a:avLst/>
                <a:gdLst>
                  <a:gd name="T0" fmla="*/ 0 w 72"/>
                  <a:gd name="T1" fmla="*/ 0 h 4316"/>
                  <a:gd name="T2" fmla="*/ 60 w 72"/>
                  <a:gd name="T3" fmla="*/ 4316 h 4316"/>
                  <a:gd name="T4" fmla="*/ 72 w 72"/>
                  <a:gd name="T5" fmla="*/ 4316 h 4316"/>
                  <a:gd name="T6" fmla="*/ 12 w 72"/>
                  <a:gd name="T7" fmla="*/ 0 h 4316"/>
                  <a:gd name="T8" fmla="*/ 0 w 72"/>
                  <a:gd name="T9" fmla="*/ 0 h 4316"/>
                  <a:gd name="T10" fmla="*/ 0 w 72"/>
                  <a:gd name="T11" fmla="*/ 0 h 4316"/>
                </a:gdLst>
                <a:ahLst/>
                <a:cxnLst>
                  <a:cxn ang="0">
                    <a:pos x="T0" y="T1"/>
                  </a:cxn>
                  <a:cxn ang="0">
                    <a:pos x="T2" y="T3"/>
                  </a:cxn>
                  <a:cxn ang="0">
                    <a:pos x="T4" y="T5"/>
                  </a:cxn>
                  <a:cxn ang="0">
                    <a:pos x="T6" y="T7"/>
                  </a:cxn>
                  <a:cxn ang="0">
                    <a:pos x="T8" y="T9"/>
                  </a:cxn>
                  <a:cxn ang="0">
                    <a:pos x="T10" y="T11"/>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16" name="Freeform 8"/>
              <p:cNvSpPr>
                <a:spLocks/>
              </p:cNvSpPr>
              <p:nvPr userDrawn="1"/>
            </p:nvSpPr>
            <p:spPr bwMode="hidden">
              <a:xfrm>
                <a:off x="3089" y="0"/>
                <a:ext cx="174" cy="4316"/>
              </a:xfrm>
              <a:custGeom>
                <a:avLst/>
                <a:gdLst>
                  <a:gd name="T0" fmla="*/ 24 w 174"/>
                  <a:gd name="T1" fmla="*/ 0 h 4316"/>
                  <a:gd name="T2" fmla="*/ 12 w 174"/>
                  <a:gd name="T3" fmla="*/ 0 h 4316"/>
                  <a:gd name="T4" fmla="*/ 42 w 174"/>
                  <a:gd name="T5" fmla="*/ 216 h 4316"/>
                  <a:gd name="T6" fmla="*/ 72 w 174"/>
                  <a:gd name="T7" fmla="*/ 444 h 4316"/>
                  <a:gd name="T8" fmla="*/ 96 w 174"/>
                  <a:gd name="T9" fmla="*/ 689 h 4316"/>
                  <a:gd name="T10" fmla="*/ 120 w 174"/>
                  <a:gd name="T11" fmla="*/ 947 h 4316"/>
                  <a:gd name="T12" fmla="*/ 132 w 174"/>
                  <a:gd name="T13" fmla="*/ 1211 h 4316"/>
                  <a:gd name="T14" fmla="*/ 150 w 174"/>
                  <a:gd name="T15" fmla="*/ 1487 h 4316"/>
                  <a:gd name="T16" fmla="*/ 156 w 174"/>
                  <a:gd name="T17" fmla="*/ 1768 h 4316"/>
                  <a:gd name="T18" fmla="*/ 162 w 174"/>
                  <a:gd name="T19" fmla="*/ 2062 h 4316"/>
                  <a:gd name="T20" fmla="*/ 156 w 174"/>
                  <a:gd name="T21" fmla="*/ 2644 h 4316"/>
                  <a:gd name="T22" fmla="*/ 126 w 174"/>
                  <a:gd name="T23" fmla="*/ 3225 h 4316"/>
                  <a:gd name="T24" fmla="*/ 108 w 174"/>
                  <a:gd name="T25" fmla="*/ 3507 h 4316"/>
                  <a:gd name="T26" fmla="*/ 78 w 174"/>
                  <a:gd name="T27" fmla="*/ 3788 h 4316"/>
                  <a:gd name="T28" fmla="*/ 42 w 174"/>
                  <a:gd name="T29" fmla="*/ 4058 h 4316"/>
                  <a:gd name="T30" fmla="*/ 0 w 174"/>
                  <a:gd name="T31" fmla="*/ 4316 h 4316"/>
                  <a:gd name="T32" fmla="*/ 12 w 174"/>
                  <a:gd name="T33" fmla="*/ 4316 h 4316"/>
                  <a:gd name="T34" fmla="*/ 54 w 174"/>
                  <a:gd name="T35" fmla="*/ 4058 h 4316"/>
                  <a:gd name="T36" fmla="*/ 90 w 174"/>
                  <a:gd name="T37" fmla="*/ 3782 h 4316"/>
                  <a:gd name="T38" fmla="*/ 120 w 174"/>
                  <a:gd name="T39" fmla="*/ 3507 h 4316"/>
                  <a:gd name="T40" fmla="*/ 138 w 174"/>
                  <a:gd name="T41" fmla="*/ 3219 h 4316"/>
                  <a:gd name="T42" fmla="*/ 168 w 174"/>
                  <a:gd name="T43" fmla="*/ 2638 h 4316"/>
                  <a:gd name="T44" fmla="*/ 174 w 174"/>
                  <a:gd name="T45" fmla="*/ 2056 h 4316"/>
                  <a:gd name="T46" fmla="*/ 168 w 174"/>
                  <a:gd name="T47" fmla="*/ 1768 h 4316"/>
                  <a:gd name="T48" fmla="*/ 162 w 174"/>
                  <a:gd name="T49" fmla="*/ 1487 h 4316"/>
                  <a:gd name="T50" fmla="*/ 144 w 174"/>
                  <a:gd name="T51" fmla="*/ 1211 h 4316"/>
                  <a:gd name="T52" fmla="*/ 132 w 174"/>
                  <a:gd name="T53" fmla="*/ 941 h 4316"/>
                  <a:gd name="T54" fmla="*/ 108 w 174"/>
                  <a:gd name="T55" fmla="*/ 689 h 4316"/>
                  <a:gd name="T56" fmla="*/ 84 w 174"/>
                  <a:gd name="T57" fmla="*/ 444 h 4316"/>
                  <a:gd name="T58" fmla="*/ 54 w 174"/>
                  <a:gd name="T59" fmla="*/ 216 h 4316"/>
                  <a:gd name="T60" fmla="*/ 24 w 174"/>
                  <a:gd name="T61" fmla="*/ 0 h 4316"/>
                  <a:gd name="T62" fmla="*/ 24 w 174"/>
                  <a:gd name="T63"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17" name="Freeform 9"/>
              <p:cNvSpPr>
                <a:spLocks/>
              </p:cNvSpPr>
              <p:nvPr userDrawn="1"/>
            </p:nvSpPr>
            <p:spPr bwMode="hidden">
              <a:xfrm>
                <a:off x="3358" y="0"/>
                <a:ext cx="337" cy="4316"/>
              </a:xfrm>
              <a:custGeom>
                <a:avLst/>
                <a:gdLst>
                  <a:gd name="T0" fmla="*/ 329 w 335"/>
                  <a:gd name="T1" fmla="*/ 2014 h 4316"/>
                  <a:gd name="T2" fmla="*/ 317 w 335"/>
                  <a:gd name="T3" fmla="*/ 1726 h 4316"/>
                  <a:gd name="T4" fmla="*/ 293 w 335"/>
                  <a:gd name="T5" fmla="*/ 1445 h 4316"/>
                  <a:gd name="T6" fmla="*/ 263 w 335"/>
                  <a:gd name="T7" fmla="*/ 1175 h 4316"/>
                  <a:gd name="T8" fmla="*/ 228 w 335"/>
                  <a:gd name="T9" fmla="*/ 917 h 4316"/>
                  <a:gd name="T10" fmla="*/ 186 w 335"/>
                  <a:gd name="T11" fmla="*/ 665 h 4316"/>
                  <a:gd name="T12" fmla="*/ 132 w 335"/>
                  <a:gd name="T13" fmla="*/ 432 h 4316"/>
                  <a:gd name="T14" fmla="*/ 78 w 335"/>
                  <a:gd name="T15" fmla="*/ 204 h 4316"/>
                  <a:gd name="T16" fmla="*/ 12 w 335"/>
                  <a:gd name="T17" fmla="*/ 0 h 4316"/>
                  <a:gd name="T18" fmla="*/ 0 w 335"/>
                  <a:gd name="T19" fmla="*/ 0 h 4316"/>
                  <a:gd name="T20" fmla="*/ 66 w 335"/>
                  <a:gd name="T21" fmla="*/ 204 h 4316"/>
                  <a:gd name="T22" fmla="*/ 120 w 335"/>
                  <a:gd name="T23" fmla="*/ 432 h 4316"/>
                  <a:gd name="T24" fmla="*/ 174 w 335"/>
                  <a:gd name="T25" fmla="*/ 665 h 4316"/>
                  <a:gd name="T26" fmla="*/ 216 w 335"/>
                  <a:gd name="T27" fmla="*/ 917 h 4316"/>
                  <a:gd name="T28" fmla="*/ 251 w 335"/>
                  <a:gd name="T29" fmla="*/ 1175 h 4316"/>
                  <a:gd name="T30" fmla="*/ 281 w 335"/>
                  <a:gd name="T31" fmla="*/ 1445 h 4316"/>
                  <a:gd name="T32" fmla="*/ 305 w 335"/>
                  <a:gd name="T33" fmla="*/ 1726 h 4316"/>
                  <a:gd name="T34" fmla="*/ 317 w 335"/>
                  <a:gd name="T35" fmla="*/ 2014 h 4316"/>
                  <a:gd name="T36" fmla="*/ 323 w 335"/>
                  <a:gd name="T37" fmla="*/ 2314 h 4316"/>
                  <a:gd name="T38" fmla="*/ 317 w 335"/>
                  <a:gd name="T39" fmla="*/ 2608 h 4316"/>
                  <a:gd name="T40" fmla="*/ 305 w 335"/>
                  <a:gd name="T41" fmla="*/ 2907 h 4316"/>
                  <a:gd name="T42" fmla="*/ 281 w 335"/>
                  <a:gd name="T43" fmla="*/ 3201 h 4316"/>
                  <a:gd name="T44" fmla="*/ 257 w 335"/>
                  <a:gd name="T45" fmla="*/ 3489 h 4316"/>
                  <a:gd name="T46" fmla="*/ 216 w 335"/>
                  <a:gd name="T47" fmla="*/ 3777 h 4316"/>
                  <a:gd name="T48" fmla="*/ 174 w 335"/>
                  <a:gd name="T49" fmla="*/ 4052 h 4316"/>
                  <a:gd name="T50" fmla="*/ 120 w 335"/>
                  <a:gd name="T51" fmla="*/ 4316 h 4316"/>
                  <a:gd name="T52" fmla="*/ 132 w 335"/>
                  <a:gd name="T53" fmla="*/ 4316 h 4316"/>
                  <a:gd name="T54" fmla="*/ 186 w 335"/>
                  <a:gd name="T55" fmla="*/ 4052 h 4316"/>
                  <a:gd name="T56" fmla="*/ 228 w 335"/>
                  <a:gd name="T57" fmla="*/ 3777 h 4316"/>
                  <a:gd name="T58" fmla="*/ 269 w 335"/>
                  <a:gd name="T59" fmla="*/ 3489 h 4316"/>
                  <a:gd name="T60" fmla="*/ 293 w 335"/>
                  <a:gd name="T61" fmla="*/ 3201 h 4316"/>
                  <a:gd name="T62" fmla="*/ 317 w 335"/>
                  <a:gd name="T63" fmla="*/ 2907 h 4316"/>
                  <a:gd name="T64" fmla="*/ 329 w 335"/>
                  <a:gd name="T65" fmla="*/ 2608 h 4316"/>
                  <a:gd name="T66" fmla="*/ 335 w 335"/>
                  <a:gd name="T67" fmla="*/ 2314 h 4316"/>
                  <a:gd name="T68" fmla="*/ 329 w 335"/>
                  <a:gd name="T69" fmla="*/ 2014 h 4316"/>
                  <a:gd name="T70" fmla="*/ 329 w 335"/>
                  <a:gd name="T71" fmla="*/ 201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18" name="Freeform 10"/>
              <p:cNvSpPr>
                <a:spLocks/>
              </p:cNvSpPr>
              <p:nvPr userDrawn="1"/>
            </p:nvSpPr>
            <p:spPr bwMode="hidden">
              <a:xfrm>
                <a:off x="3676" y="0"/>
                <a:ext cx="427" cy="4316"/>
              </a:xfrm>
              <a:custGeom>
                <a:avLst/>
                <a:gdLst>
                  <a:gd name="T0" fmla="*/ 413 w 425"/>
                  <a:gd name="T1" fmla="*/ 1924 h 4316"/>
                  <a:gd name="T2" fmla="*/ 395 w 425"/>
                  <a:gd name="T3" fmla="*/ 1690 h 4316"/>
                  <a:gd name="T4" fmla="*/ 365 w 425"/>
                  <a:gd name="T5" fmla="*/ 1457 h 4316"/>
                  <a:gd name="T6" fmla="*/ 329 w 425"/>
                  <a:gd name="T7" fmla="*/ 1229 h 4316"/>
                  <a:gd name="T8" fmla="*/ 281 w 425"/>
                  <a:gd name="T9" fmla="*/ 1001 h 4316"/>
                  <a:gd name="T10" fmla="*/ 227 w 425"/>
                  <a:gd name="T11" fmla="*/ 761 h 4316"/>
                  <a:gd name="T12" fmla="*/ 162 w 425"/>
                  <a:gd name="T13" fmla="*/ 522 h 4316"/>
                  <a:gd name="T14" fmla="*/ 90 w 425"/>
                  <a:gd name="T15" fmla="*/ 270 h 4316"/>
                  <a:gd name="T16" fmla="*/ 12 w 425"/>
                  <a:gd name="T17" fmla="*/ 0 h 4316"/>
                  <a:gd name="T18" fmla="*/ 0 w 425"/>
                  <a:gd name="T19" fmla="*/ 0 h 4316"/>
                  <a:gd name="T20" fmla="*/ 84 w 425"/>
                  <a:gd name="T21" fmla="*/ 270 h 4316"/>
                  <a:gd name="T22" fmla="*/ 156 w 425"/>
                  <a:gd name="T23" fmla="*/ 522 h 4316"/>
                  <a:gd name="T24" fmla="*/ 216 w 425"/>
                  <a:gd name="T25" fmla="*/ 767 h 4316"/>
                  <a:gd name="T26" fmla="*/ 275 w 425"/>
                  <a:gd name="T27" fmla="*/ 1001 h 4316"/>
                  <a:gd name="T28" fmla="*/ 317 w 425"/>
                  <a:gd name="T29" fmla="*/ 1235 h 4316"/>
                  <a:gd name="T30" fmla="*/ 353 w 425"/>
                  <a:gd name="T31" fmla="*/ 1463 h 4316"/>
                  <a:gd name="T32" fmla="*/ 383 w 425"/>
                  <a:gd name="T33" fmla="*/ 1690 h 4316"/>
                  <a:gd name="T34" fmla="*/ 401 w 425"/>
                  <a:gd name="T35" fmla="*/ 1924 h 4316"/>
                  <a:gd name="T36" fmla="*/ 413 w 425"/>
                  <a:gd name="T37" fmla="*/ 2188 h 4316"/>
                  <a:gd name="T38" fmla="*/ 407 w 425"/>
                  <a:gd name="T39" fmla="*/ 2458 h 4316"/>
                  <a:gd name="T40" fmla="*/ 395 w 425"/>
                  <a:gd name="T41" fmla="*/ 2733 h 4316"/>
                  <a:gd name="T42" fmla="*/ 365 w 425"/>
                  <a:gd name="T43" fmla="*/ 3021 h 4316"/>
                  <a:gd name="T44" fmla="*/ 329 w 425"/>
                  <a:gd name="T45" fmla="*/ 3321 h 4316"/>
                  <a:gd name="T46" fmla="*/ 275 w 425"/>
                  <a:gd name="T47" fmla="*/ 3639 h 4316"/>
                  <a:gd name="T48" fmla="*/ 204 w 425"/>
                  <a:gd name="T49" fmla="*/ 3968 h 4316"/>
                  <a:gd name="T50" fmla="*/ 126 w 425"/>
                  <a:gd name="T51" fmla="*/ 4316 h 4316"/>
                  <a:gd name="T52" fmla="*/ 138 w 425"/>
                  <a:gd name="T53" fmla="*/ 4316 h 4316"/>
                  <a:gd name="T54" fmla="*/ 216 w 425"/>
                  <a:gd name="T55" fmla="*/ 3968 h 4316"/>
                  <a:gd name="T56" fmla="*/ 287 w 425"/>
                  <a:gd name="T57" fmla="*/ 3639 h 4316"/>
                  <a:gd name="T58" fmla="*/ 341 w 425"/>
                  <a:gd name="T59" fmla="*/ 3321 h 4316"/>
                  <a:gd name="T60" fmla="*/ 377 w 425"/>
                  <a:gd name="T61" fmla="*/ 3021 h 4316"/>
                  <a:gd name="T62" fmla="*/ 407 w 425"/>
                  <a:gd name="T63" fmla="*/ 2733 h 4316"/>
                  <a:gd name="T64" fmla="*/ 419 w 425"/>
                  <a:gd name="T65" fmla="*/ 2458 h 4316"/>
                  <a:gd name="T66" fmla="*/ 425 w 425"/>
                  <a:gd name="T67" fmla="*/ 2188 h 4316"/>
                  <a:gd name="T68" fmla="*/ 413 w 425"/>
                  <a:gd name="T69" fmla="*/ 1924 h 4316"/>
                  <a:gd name="T70" fmla="*/ 413 w 425"/>
                  <a:gd name="T71" fmla="*/ 192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19" name="Freeform 11"/>
              <p:cNvSpPr>
                <a:spLocks/>
              </p:cNvSpPr>
              <p:nvPr userDrawn="1"/>
            </p:nvSpPr>
            <p:spPr bwMode="hidden">
              <a:xfrm>
                <a:off x="3946" y="0"/>
                <a:ext cx="558" cy="4316"/>
              </a:xfrm>
              <a:custGeom>
                <a:avLst/>
                <a:gdLst>
                  <a:gd name="T0" fmla="*/ 556 w 556"/>
                  <a:gd name="T1" fmla="*/ 2020 h 4316"/>
                  <a:gd name="T2" fmla="*/ 538 w 556"/>
                  <a:gd name="T3" fmla="*/ 1732 h 4316"/>
                  <a:gd name="T4" fmla="*/ 503 w 556"/>
                  <a:gd name="T5" fmla="*/ 1445 h 4316"/>
                  <a:gd name="T6" fmla="*/ 455 w 556"/>
                  <a:gd name="T7" fmla="*/ 1175 h 4316"/>
                  <a:gd name="T8" fmla="*/ 395 w 556"/>
                  <a:gd name="T9" fmla="*/ 911 h 4316"/>
                  <a:gd name="T10" fmla="*/ 317 w 556"/>
                  <a:gd name="T11" fmla="*/ 659 h 4316"/>
                  <a:gd name="T12" fmla="*/ 228 w 556"/>
                  <a:gd name="T13" fmla="*/ 426 h 4316"/>
                  <a:gd name="T14" fmla="*/ 126 w 556"/>
                  <a:gd name="T15" fmla="*/ 204 h 4316"/>
                  <a:gd name="T16" fmla="*/ 12 w 556"/>
                  <a:gd name="T17" fmla="*/ 0 h 4316"/>
                  <a:gd name="T18" fmla="*/ 0 w 556"/>
                  <a:gd name="T19" fmla="*/ 0 h 4316"/>
                  <a:gd name="T20" fmla="*/ 114 w 556"/>
                  <a:gd name="T21" fmla="*/ 204 h 4316"/>
                  <a:gd name="T22" fmla="*/ 216 w 556"/>
                  <a:gd name="T23" fmla="*/ 426 h 4316"/>
                  <a:gd name="T24" fmla="*/ 305 w 556"/>
                  <a:gd name="T25" fmla="*/ 659 h 4316"/>
                  <a:gd name="T26" fmla="*/ 383 w 556"/>
                  <a:gd name="T27" fmla="*/ 911 h 4316"/>
                  <a:gd name="T28" fmla="*/ 443 w 556"/>
                  <a:gd name="T29" fmla="*/ 1175 h 4316"/>
                  <a:gd name="T30" fmla="*/ 491 w 556"/>
                  <a:gd name="T31" fmla="*/ 1445 h 4316"/>
                  <a:gd name="T32" fmla="*/ 526 w 556"/>
                  <a:gd name="T33" fmla="*/ 1732 h 4316"/>
                  <a:gd name="T34" fmla="*/ 544 w 556"/>
                  <a:gd name="T35" fmla="*/ 2020 h 4316"/>
                  <a:gd name="T36" fmla="*/ 544 w 556"/>
                  <a:gd name="T37" fmla="*/ 2326 h 4316"/>
                  <a:gd name="T38" fmla="*/ 532 w 556"/>
                  <a:gd name="T39" fmla="*/ 2632 h 4316"/>
                  <a:gd name="T40" fmla="*/ 503 w 556"/>
                  <a:gd name="T41" fmla="*/ 2931 h 4316"/>
                  <a:gd name="T42" fmla="*/ 455 w 556"/>
                  <a:gd name="T43" fmla="*/ 3225 h 4316"/>
                  <a:gd name="T44" fmla="*/ 389 w 556"/>
                  <a:gd name="T45" fmla="*/ 3513 h 4316"/>
                  <a:gd name="T46" fmla="*/ 311 w 556"/>
                  <a:gd name="T47" fmla="*/ 3788 h 4316"/>
                  <a:gd name="T48" fmla="*/ 216 w 556"/>
                  <a:gd name="T49" fmla="*/ 4058 h 4316"/>
                  <a:gd name="T50" fmla="*/ 102 w 556"/>
                  <a:gd name="T51" fmla="*/ 4316 h 4316"/>
                  <a:gd name="T52" fmla="*/ 114 w 556"/>
                  <a:gd name="T53" fmla="*/ 4316 h 4316"/>
                  <a:gd name="T54" fmla="*/ 228 w 556"/>
                  <a:gd name="T55" fmla="*/ 4058 h 4316"/>
                  <a:gd name="T56" fmla="*/ 323 w 556"/>
                  <a:gd name="T57" fmla="*/ 3788 h 4316"/>
                  <a:gd name="T58" fmla="*/ 401 w 556"/>
                  <a:gd name="T59" fmla="*/ 3513 h 4316"/>
                  <a:gd name="T60" fmla="*/ 467 w 556"/>
                  <a:gd name="T61" fmla="*/ 3225 h 4316"/>
                  <a:gd name="T62" fmla="*/ 515 w 556"/>
                  <a:gd name="T63" fmla="*/ 2931 h 4316"/>
                  <a:gd name="T64" fmla="*/ 544 w 556"/>
                  <a:gd name="T65" fmla="*/ 2632 h 4316"/>
                  <a:gd name="T66" fmla="*/ 556 w 556"/>
                  <a:gd name="T67" fmla="*/ 2326 h 4316"/>
                  <a:gd name="T68" fmla="*/ 556 w 556"/>
                  <a:gd name="T69" fmla="*/ 2020 h 4316"/>
                  <a:gd name="T70" fmla="*/ 556 w 556"/>
                  <a:gd name="T71" fmla="*/ 202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20" name="Freeform 12"/>
              <p:cNvSpPr>
                <a:spLocks/>
              </p:cNvSpPr>
              <p:nvPr userDrawn="1"/>
            </p:nvSpPr>
            <p:spPr bwMode="hidden">
              <a:xfrm>
                <a:off x="4246" y="0"/>
                <a:ext cx="690" cy="4316"/>
              </a:xfrm>
              <a:custGeom>
                <a:avLst/>
                <a:gdLst>
                  <a:gd name="T0" fmla="*/ 688 w 688"/>
                  <a:gd name="T1" fmla="*/ 2086 h 4316"/>
                  <a:gd name="T2" fmla="*/ 670 w 688"/>
                  <a:gd name="T3" fmla="*/ 1810 h 4316"/>
                  <a:gd name="T4" fmla="*/ 634 w 688"/>
                  <a:gd name="T5" fmla="*/ 1541 h 4316"/>
                  <a:gd name="T6" fmla="*/ 574 w 688"/>
                  <a:gd name="T7" fmla="*/ 1271 h 4316"/>
                  <a:gd name="T8" fmla="*/ 497 w 688"/>
                  <a:gd name="T9" fmla="*/ 1007 h 4316"/>
                  <a:gd name="T10" fmla="*/ 401 w 688"/>
                  <a:gd name="T11" fmla="*/ 749 h 4316"/>
                  <a:gd name="T12" fmla="*/ 293 w 688"/>
                  <a:gd name="T13" fmla="*/ 492 h 4316"/>
                  <a:gd name="T14" fmla="*/ 162 w 688"/>
                  <a:gd name="T15" fmla="*/ 240 h 4316"/>
                  <a:gd name="T16" fmla="*/ 12 w 688"/>
                  <a:gd name="T17" fmla="*/ 0 h 4316"/>
                  <a:gd name="T18" fmla="*/ 0 w 688"/>
                  <a:gd name="T19" fmla="*/ 0 h 4316"/>
                  <a:gd name="T20" fmla="*/ 150 w 688"/>
                  <a:gd name="T21" fmla="*/ 240 h 4316"/>
                  <a:gd name="T22" fmla="*/ 281 w 688"/>
                  <a:gd name="T23" fmla="*/ 492 h 4316"/>
                  <a:gd name="T24" fmla="*/ 389 w 688"/>
                  <a:gd name="T25" fmla="*/ 749 h 4316"/>
                  <a:gd name="T26" fmla="*/ 485 w 688"/>
                  <a:gd name="T27" fmla="*/ 1007 h 4316"/>
                  <a:gd name="T28" fmla="*/ 562 w 688"/>
                  <a:gd name="T29" fmla="*/ 1271 h 4316"/>
                  <a:gd name="T30" fmla="*/ 622 w 688"/>
                  <a:gd name="T31" fmla="*/ 1541 h 4316"/>
                  <a:gd name="T32" fmla="*/ 658 w 688"/>
                  <a:gd name="T33" fmla="*/ 1810 h 4316"/>
                  <a:gd name="T34" fmla="*/ 676 w 688"/>
                  <a:gd name="T35" fmla="*/ 2086 h 4316"/>
                  <a:gd name="T36" fmla="*/ 676 w 688"/>
                  <a:gd name="T37" fmla="*/ 2368 h 4316"/>
                  <a:gd name="T38" fmla="*/ 658 w 688"/>
                  <a:gd name="T39" fmla="*/ 2650 h 4316"/>
                  <a:gd name="T40" fmla="*/ 616 w 688"/>
                  <a:gd name="T41" fmla="*/ 2931 h 4316"/>
                  <a:gd name="T42" fmla="*/ 556 w 688"/>
                  <a:gd name="T43" fmla="*/ 3213 h 4316"/>
                  <a:gd name="T44" fmla="*/ 473 w 688"/>
                  <a:gd name="T45" fmla="*/ 3495 h 4316"/>
                  <a:gd name="T46" fmla="*/ 371 w 688"/>
                  <a:gd name="T47" fmla="*/ 3777 h 4316"/>
                  <a:gd name="T48" fmla="*/ 251 w 688"/>
                  <a:gd name="T49" fmla="*/ 4046 h 4316"/>
                  <a:gd name="T50" fmla="*/ 114 w 688"/>
                  <a:gd name="T51" fmla="*/ 4316 h 4316"/>
                  <a:gd name="T52" fmla="*/ 126 w 688"/>
                  <a:gd name="T53" fmla="*/ 4316 h 4316"/>
                  <a:gd name="T54" fmla="*/ 263 w 688"/>
                  <a:gd name="T55" fmla="*/ 4046 h 4316"/>
                  <a:gd name="T56" fmla="*/ 383 w 688"/>
                  <a:gd name="T57" fmla="*/ 3777 h 4316"/>
                  <a:gd name="T58" fmla="*/ 485 w 688"/>
                  <a:gd name="T59" fmla="*/ 3495 h 4316"/>
                  <a:gd name="T60" fmla="*/ 568 w 688"/>
                  <a:gd name="T61" fmla="*/ 3219 h 4316"/>
                  <a:gd name="T62" fmla="*/ 628 w 688"/>
                  <a:gd name="T63" fmla="*/ 2937 h 4316"/>
                  <a:gd name="T64" fmla="*/ 670 w 688"/>
                  <a:gd name="T65" fmla="*/ 2656 h 4316"/>
                  <a:gd name="T66" fmla="*/ 688 w 688"/>
                  <a:gd name="T67" fmla="*/ 2368 h 4316"/>
                  <a:gd name="T68" fmla="*/ 688 w 688"/>
                  <a:gd name="T69" fmla="*/ 2086 h 4316"/>
                  <a:gd name="T70" fmla="*/ 688 w 688"/>
                  <a:gd name="T71" fmla="*/ 208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21" name="Freeform 13"/>
              <p:cNvSpPr>
                <a:spLocks/>
              </p:cNvSpPr>
              <p:nvPr userDrawn="1"/>
            </p:nvSpPr>
            <p:spPr bwMode="hidden">
              <a:xfrm>
                <a:off x="4522" y="0"/>
                <a:ext cx="864" cy="4316"/>
              </a:xfrm>
              <a:custGeom>
                <a:avLst/>
                <a:gdLst>
                  <a:gd name="T0" fmla="*/ 855 w 861"/>
                  <a:gd name="T1" fmla="*/ 2128 h 4316"/>
                  <a:gd name="T2" fmla="*/ 831 w 861"/>
                  <a:gd name="T3" fmla="*/ 1834 h 4316"/>
                  <a:gd name="T4" fmla="*/ 808 w 861"/>
                  <a:gd name="T5" fmla="*/ 1684 h 4316"/>
                  <a:gd name="T6" fmla="*/ 784 w 861"/>
                  <a:gd name="T7" fmla="*/ 1541 h 4316"/>
                  <a:gd name="T8" fmla="*/ 748 w 861"/>
                  <a:gd name="T9" fmla="*/ 1397 h 4316"/>
                  <a:gd name="T10" fmla="*/ 712 w 861"/>
                  <a:gd name="T11" fmla="*/ 1253 h 4316"/>
                  <a:gd name="T12" fmla="*/ 664 w 861"/>
                  <a:gd name="T13" fmla="*/ 1115 h 4316"/>
                  <a:gd name="T14" fmla="*/ 610 w 861"/>
                  <a:gd name="T15" fmla="*/ 977 h 4316"/>
                  <a:gd name="T16" fmla="*/ 491 w 861"/>
                  <a:gd name="T17" fmla="*/ 719 h 4316"/>
                  <a:gd name="T18" fmla="*/ 353 w 861"/>
                  <a:gd name="T19" fmla="*/ 468 h 4316"/>
                  <a:gd name="T20" fmla="*/ 192 w 861"/>
                  <a:gd name="T21" fmla="*/ 228 h 4316"/>
                  <a:gd name="T22" fmla="*/ 12 w 861"/>
                  <a:gd name="T23" fmla="*/ 0 h 4316"/>
                  <a:gd name="T24" fmla="*/ 0 w 861"/>
                  <a:gd name="T25" fmla="*/ 0 h 4316"/>
                  <a:gd name="T26" fmla="*/ 180 w 861"/>
                  <a:gd name="T27" fmla="*/ 228 h 4316"/>
                  <a:gd name="T28" fmla="*/ 341 w 861"/>
                  <a:gd name="T29" fmla="*/ 468 h 4316"/>
                  <a:gd name="T30" fmla="*/ 479 w 861"/>
                  <a:gd name="T31" fmla="*/ 719 h 4316"/>
                  <a:gd name="T32" fmla="*/ 598 w 861"/>
                  <a:gd name="T33" fmla="*/ 983 h 4316"/>
                  <a:gd name="T34" fmla="*/ 652 w 861"/>
                  <a:gd name="T35" fmla="*/ 1121 h 4316"/>
                  <a:gd name="T36" fmla="*/ 700 w 861"/>
                  <a:gd name="T37" fmla="*/ 1259 h 4316"/>
                  <a:gd name="T38" fmla="*/ 736 w 861"/>
                  <a:gd name="T39" fmla="*/ 1403 h 4316"/>
                  <a:gd name="T40" fmla="*/ 772 w 861"/>
                  <a:gd name="T41" fmla="*/ 1547 h 4316"/>
                  <a:gd name="T42" fmla="*/ 802 w 861"/>
                  <a:gd name="T43" fmla="*/ 1690 h 4316"/>
                  <a:gd name="T44" fmla="*/ 819 w 861"/>
                  <a:gd name="T45" fmla="*/ 1834 h 4316"/>
                  <a:gd name="T46" fmla="*/ 837 w 861"/>
                  <a:gd name="T47" fmla="*/ 1984 h 4316"/>
                  <a:gd name="T48" fmla="*/ 843 w 861"/>
                  <a:gd name="T49" fmla="*/ 2128 h 4316"/>
                  <a:gd name="T50" fmla="*/ 849 w 861"/>
                  <a:gd name="T51" fmla="*/ 2278 h 4316"/>
                  <a:gd name="T52" fmla="*/ 843 w 861"/>
                  <a:gd name="T53" fmla="*/ 2428 h 4316"/>
                  <a:gd name="T54" fmla="*/ 831 w 861"/>
                  <a:gd name="T55" fmla="*/ 2572 h 4316"/>
                  <a:gd name="T56" fmla="*/ 819 w 861"/>
                  <a:gd name="T57" fmla="*/ 2721 h 4316"/>
                  <a:gd name="T58" fmla="*/ 796 w 861"/>
                  <a:gd name="T59" fmla="*/ 2865 h 4316"/>
                  <a:gd name="T60" fmla="*/ 766 w 861"/>
                  <a:gd name="T61" fmla="*/ 3015 h 4316"/>
                  <a:gd name="T62" fmla="*/ 724 w 861"/>
                  <a:gd name="T63" fmla="*/ 3159 h 4316"/>
                  <a:gd name="T64" fmla="*/ 682 w 861"/>
                  <a:gd name="T65" fmla="*/ 3303 h 4316"/>
                  <a:gd name="T66" fmla="*/ 586 w 861"/>
                  <a:gd name="T67" fmla="*/ 3567 h 4316"/>
                  <a:gd name="T68" fmla="*/ 473 w 861"/>
                  <a:gd name="T69" fmla="*/ 3824 h 4316"/>
                  <a:gd name="T70" fmla="*/ 335 w 861"/>
                  <a:gd name="T71" fmla="*/ 4076 h 4316"/>
                  <a:gd name="T72" fmla="*/ 180 w 861"/>
                  <a:gd name="T73" fmla="*/ 4316 h 4316"/>
                  <a:gd name="T74" fmla="*/ 192 w 861"/>
                  <a:gd name="T75" fmla="*/ 4316 h 4316"/>
                  <a:gd name="T76" fmla="*/ 347 w 861"/>
                  <a:gd name="T77" fmla="*/ 4076 h 4316"/>
                  <a:gd name="T78" fmla="*/ 485 w 861"/>
                  <a:gd name="T79" fmla="*/ 3824 h 4316"/>
                  <a:gd name="T80" fmla="*/ 598 w 861"/>
                  <a:gd name="T81" fmla="*/ 3573 h 4316"/>
                  <a:gd name="T82" fmla="*/ 694 w 861"/>
                  <a:gd name="T83" fmla="*/ 3309 h 4316"/>
                  <a:gd name="T84" fmla="*/ 736 w 861"/>
                  <a:gd name="T85" fmla="*/ 3165 h 4316"/>
                  <a:gd name="T86" fmla="*/ 778 w 861"/>
                  <a:gd name="T87" fmla="*/ 3021 h 4316"/>
                  <a:gd name="T88" fmla="*/ 808 w 861"/>
                  <a:gd name="T89" fmla="*/ 2871 h 4316"/>
                  <a:gd name="T90" fmla="*/ 831 w 861"/>
                  <a:gd name="T91" fmla="*/ 2727 h 4316"/>
                  <a:gd name="T92" fmla="*/ 843 w 861"/>
                  <a:gd name="T93" fmla="*/ 2578 h 4316"/>
                  <a:gd name="T94" fmla="*/ 855 w 861"/>
                  <a:gd name="T95" fmla="*/ 2428 h 4316"/>
                  <a:gd name="T96" fmla="*/ 861 w 861"/>
                  <a:gd name="T97" fmla="*/ 2278 h 4316"/>
                  <a:gd name="T98" fmla="*/ 855 w 861"/>
                  <a:gd name="T99" fmla="*/ 2128 h 4316"/>
                  <a:gd name="T100" fmla="*/ 855 w 861"/>
                  <a:gd name="T101" fmla="*/ 212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22" name="Freeform 14"/>
              <p:cNvSpPr>
                <a:spLocks/>
              </p:cNvSpPr>
              <p:nvPr userDrawn="1"/>
            </p:nvSpPr>
            <p:spPr bwMode="hidden">
              <a:xfrm>
                <a:off x="2399" y="0"/>
                <a:ext cx="150" cy="4316"/>
              </a:xfrm>
              <a:custGeom>
                <a:avLst/>
                <a:gdLst>
                  <a:gd name="T0" fmla="*/ 18 w 149"/>
                  <a:gd name="T1" fmla="*/ 1942 h 4316"/>
                  <a:gd name="T2" fmla="*/ 30 w 149"/>
                  <a:gd name="T3" fmla="*/ 1630 h 4316"/>
                  <a:gd name="T4" fmla="*/ 42 w 149"/>
                  <a:gd name="T5" fmla="*/ 1331 h 4316"/>
                  <a:gd name="T6" fmla="*/ 59 w 149"/>
                  <a:gd name="T7" fmla="*/ 1055 h 4316"/>
                  <a:gd name="T8" fmla="*/ 77 w 149"/>
                  <a:gd name="T9" fmla="*/ 791 h 4316"/>
                  <a:gd name="T10" fmla="*/ 83 w 149"/>
                  <a:gd name="T11" fmla="*/ 671 h 4316"/>
                  <a:gd name="T12" fmla="*/ 95 w 149"/>
                  <a:gd name="T13" fmla="*/ 557 h 4316"/>
                  <a:gd name="T14" fmla="*/ 107 w 149"/>
                  <a:gd name="T15" fmla="*/ 444 h 4316"/>
                  <a:gd name="T16" fmla="*/ 113 w 149"/>
                  <a:gd name="T17" fmla="*/ 342 h 4316"/>
                  <a:gd name="T18" fmla="*/ 125 w 149"/>
                  <a:gd name="T19" fmla="*/ 246 h 4316"/>
                  <a:gd name="T20" fmla="*/ 131 w 149"/>
                  <a:gd name="T21" fmla="*/ 156 h 4316"/>
                  <a:gd name="T22" fmla="*/ 143 w 149"/>
                  <a:gd name="T23" fmla="*/ 72 h 4316"/>
                  <a:gd name="T24" fmla="*/ 149 w 149"/>
                  <a:gd name="T25" fmla="*/ 0 h 4316"/>
                  <a:gd name="T26" fmla="*/ 137 w 149"/>
                  <a:gd name="T27" fmla="*/ 0 h 4316"/>
                  <a:gd name="T28" fmla="*/ 131 w 149"/>
                  <a:gd name="T29" fmla="*/ 72 h 4316"/>
                  <a:gd name="T30" fmla="*/ 119 w 149"/>
                  <a:gd name="T31" fmla="*/ 156 h 4316"/>
                  <a:gd name="T32" fmla="*/ 113 w 149"/>
                  <a:gd name="T33" fmla="*/ 246 h 4316"/>
                  <a:gd name="T34" fmla="*/ 101 w 149"/>
                  <a:gd name="T35" fmla="*/ 342 h 4316"/>
                  <a:gd name="T36" fmla="*/ 95 w 149"/>
                  <a:gd name="T37" fmla="*/ 444 h 4316"/>
                  <a:gd name="T38" fmla="*/ 83 w 149"/>
                  <a:gd name="T39" fmla="*/ 557 h 4316"/>
                  <a:gd name="T40" fmla="*/ 71 w 149"/>
                  <a:gd name="T41" fmla="*/ 671 h 4316"/>
                  <a:gd name="T42" fmla="*/ 65 w 149"/>
                  <a:gd name="T43" fmla="*/ 791 h 4316"/>
                  <a:gd name="T44" fmla="*/ 48 w 149"/>
                  <a:gd name="T45" fmla="*/ 1055 h 4316"/>
                  <a:gd name="T46" fmla="*/ 30 w 149"/>
                  <a:gd name="T47" fmla="*/ 1331 h 4316"/>
                  <a:gd name="T48" fmla="*/ 18 w 149"/>
                  <a:gd name="T49" fmla="*/ 1630 h 4316"/>
                  <a:gd name="T50" fmla="*/ 6 w 149"/>
                  <a:gd name="T51" fmla="*/ 1942 h 4316"/>
                  <a:gd name="T52" fmla="*/ 0 w 149"/>
                  <a:gd name="T53" fmla="*/ 2278 h 4316"/>
                  <a:gd name="T54" fmla="*/ 6 w 149"/>
                  <a:gd name="T55" fmla="*/ 2602 h 4316"/>
                  <a:gd name="T56" fmla="*/ 12 w 149"/>
                  <a:gd name="T57" fmla="*/ 2919 h 4316"/>
                  <a:gd name="T58" fmla="*/ 24 w 149"/>
                  <a:gd name="T59" fmla="*/ 3219 h 4316"/>
                  <a:gd name="T60" fmla="*/ 36 w 149"/>
                  <a:gd name="T61" fmla="*/ 3513 h 4316"/>
                  <a:gd name="T62" fmla="*/ 59 w 149"/>
                  <a:gd name="T63" fmla="*/ 3794 h 4316"/>
                  <a:gd name="T64" fmla="*/ 89 w 149"/>
                  <a:gd name="T65" fmla="*/ 4058 h 4316"/>
                  <a:gd name="T66" fmla="*/ 125 w 149"/>
                  <a:gd name="T67" fmla="*/ 4316 h 4316"/>
                  <a:gd name="T68" fmla="*/ 137 w 149"/>
                  <a:gd name="T69" fmla="*/ 4316 h 4316"/>
                  <a:gd name="T70" fmla="*/ 101 w 149"/>
                  <a:gd name="T71" fmla="*/ 4058 h 4316"/>
                  <a:gd name="T72" fmla="*/ 71 w 149"/>
                  <a:gd name="T73" fmla="*/ 3794 h 4316"/>
                  <a:gd name="T74" fmla="*/ 48 w 149"/>
                  <a:gd name="T75" fmla="*/ 3513 h 4316"/>
                  <a:gd name="T76" fmla="*/ 36 w 149"/>
                  <a:gd name="T77" fmla="*/ 3225 h 4316"/>
                  <a:gd name="T78" fmla="*/ 24 w 149"/>
                  <a:gd name="T79" fmla="*/ 2919 h 4316"/>
                  <a:gd name="T80" fmla="*/ 18 w 149"/>
                  <a:gd name="T81" fmla="*/ 2608 h 4316"/>
                  <a:gd name="T82" fmla="*/ 12 w 149"/>
                  <a:gd name="T83" fmla="*/ 2278 h 4316"/>
                  <a:gd name="T84" fmla="*/ 18 w 149"/>
                  <a:gd name="T85" fmla="*/ 1942 h 4316"/>
                  <a:gd name="T86" fmla="*/ 18 w 149"/>
                  <a:gd name="T87" fmla="*/ 194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23" name="Freeform 15"/>
              <p:cNvSpPr>
                <a:spLocks/>
              </p:cNvSpPr>
              <p:nvPr userDrawn="1"/>
            </p:nvSpPr>
            <p:spPr bwMode="hidden">
              <a:xfrm>
                <a:off x="1967" y="0"/>
                <a:ext cx="300" cy="4316"/>
              </a:xfrm>
              <a:custGeom>
                <a:avLst/>
                <a:gdLst>
                  <a:gd name="T0" fmla="*/ 18 w 299"/>
                  <a:gd name="T1" fmla="*/ 2062 h 4316"/>
                  <a:gd name="T2" fmla="*/ 30 w 299"/>
                  <a:gd name="T3" fmla="*/ 1750 h 4316"/>
                  <a:gd name="T4" fmla="*/ 54 w 299"/>
                  <a:gd name="T5" fmla="*/ 1451 h 4316"/>
                  <a:gd name="T6" fmla="*/ 84 w 299"/>
                  <a:gd name="T7" fmla="*/ 1169 h 4316"/>
                  <a:gd name="T8" fmla="*/ 126 w 299"/>
                  <a:gd name="T9" fmla="*/ 899 h 4316"/>
                  <a:gd name="T10" fmla="*/ 162 w 299"/>
                  <a:gd name="T11" fmla="*/ 641 h 4316"/>
                  <a:gd name="T12" fmla="*/ 209 w 299"/>
                  <a:gd name="T13" fmla="*/ 408 h 4316"/>
                  <a:gd name="T14" fmla="*/ 251 w 299"/>
                  <a:gd name="T15" fmla="*/ 192 h 4316"/>
                  <a:gd name="T16" fmla="*/ 299 w 299"/>
                  <a:gd name="T17" fmla="*/ 0 h 4316"/>
                  <a:gd name="T18" fmla="*/ 287 w 299"/>
                  <a:gd name="T19" fmla="*/ 0 h 4316"/>
                  <a:gd name="T20" fmla="*/ 239 w 299"/>
                  <a:gd name="T21" fmla="*/ 192 h 4316"/>
                  <a:gd name="T22" fmla="*/ 198 w 299"/>
                  <a:gd name="T23" fmla="*/ 408 h 4316"/>
                  <a:gd name="T24" fmla="*/ 156 w 299"/>
                  <a:gd name="T25" fmla="*/ 641 h 4316"/>
                  <a:gd name="T26" fmla="*/ 114 w 299"/>
                  <a:gd name="T27" fmla="*/ 899 h 4316"/>
                  <a:gd name="T28" fmla="*/ 78 w 299"/>
                  <a:gd name="T29" fmla="*/ 1169 h 4316"/>
                  <a:gd name="T30" fmla="*/ 48 w 299"/>
                  <a:gd name="T31" fmla="*/ 1451 h 4316"/>
                  <a:gd name="T32" fmla="*/ 24 w 299"/>
                  <a:gd name="T33" fmla="*/ 1750 h 4316"/>
                  <a:gd name="T34" fmla="*/ 6 w 299"/>
                  <a:gd name="T35" fmla="*/ 2062 h 4316"/>
                  <a:gd name="T36" fmla="*/ 0 w 299"/>
                  <a:gd name="T37" fmla="*/ 2374 h 4316"/>
                  <a:gd name="T38" fmla="*/ 12 w 299"/>
                  <a:gd name="T39" fmla="*/ 2674 h 4316"/>
                  <a:gd name="T40" fmla="*/ 30 w 299"/>
                  <a:gd name="T41" fmla="*/ 2973 h 4316"/>
                  <a:gd name="T42" fmla="*/ 54 w 299"/>
                  <a:gd name="T43" fmla="*/ 3255 h 4316"/>
                  <a:gd name="T44" fmla="*/ 96 w 299"/>
                  <a:gd name="T45" fmla="*/ 3537 h 4316"/>
                  <a:gd name="T46" fmla="*/ 144 w 299"/>
                  <a:gd name="T47" fmla="*/ 3806 h 4316"/>
                  <a:gd name="T48" fmla="*/ 203 w 299"/>
                  <a:gd name="T49" fmla="*/ 4064 h 4316"/>
                  <a:gd name="T50" fmla="*/ 275 w 299"/>
                  <a:gd name="T51" fmla="*/ 4316 h 4316"/>
                  <a:gd name="T52" fmla="*/ 287 w 299"/>
                  <a:gd name="T53" fmla="*/ 4316 h 4316"/>
                  <a:gd name="T54" fmla="*/ 215 w 299"/>
                  <a:gd name="T55" fmla="*/ 4064 h 4316"/>
                  <a:gd name="T56" fmla="*/ 156 w 299"/>
                  <a:gd name="T57" fmla="*/ 3806 h 4316"/>
                  <a:gd name="T58" fmla="*/ 108 w 299"/>
                  <a:gd name="T59" fmla="*/ 3537 h 4316"/>
                  <a:gd name="T60" fmla="*/ 66 w 299"/>
                  <a:gd name="T61" fmla="*/ 3261 h 4316"/>
                  <a:gd name="T62" fmla="*/ 42 w 299"/>
                  <a:gd name="T63" fmla="*/ 2973 h 4316"/>
                  <a:gd name="T64" fmla="*/ 24 w 299"/>
                  <a:gd name="T65" fmla="*/ 2680 h 4316"/>
                  <a:gd name="T66" fmla="*/ 12 w 299"/>
                  <a:gd name="T67" fmla="*/ 2374 h 4316"/>
                  <a:gd name="T68" fmla="*/ 18 w 299"/>
                  <a:gd name="T69" fmla="*/ 2062 h 4316"/>
                  <a:gd name="T70" fmla="*/ 18 w 299"/>
                  <a:gd name="T71" fmla="*/ 206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24" name="Freeform 16"/>
              <p:cNvSpPr>
                <a:spLocks/>
              </p:cNvSpPr>
              <p:nvPr userDrawn="1"/>
            </p:nvSpPr>
            <p:spPr bwMode="hidden">
              <a:xfrm>
                <a:off x="1566" y="0"/>
                <a:ext cx="425" cy="4316"/>
              </a:xfrm>
              <a:custGeom>
                <a:avLst/>
                <a:gdLst>
                  <a:gd name="T0" fmla="*/ 424 w 424"/>
                  <a:gd name="T1" fmla="*/ 0 h 4316"/>
                  <a:gd name="T2" fmla="*/ 412 w 424"/>
                  <a:gd name="T3" fmla="*/ 0 h 4316"/>
                  <a:gd name="T4" fmla="*/ 316 w 424"/>
                  <a:gd name="T5" fmla="*/ 222 h 4316"/>
                  <a:gd name="T6" fmla="*/ 239 w 424"/>
                  <a:gd name="T7" fmla="*/ 462 h 4316"/>
                  <a:gd name="T8" fmla="*/ 167 w 424"/>
                  <a:gd name="T9" fmla="*/ 707 h 4316"/>
                  <a:gd name="T10" fmla="*/ 107 w 424"/>
                  <a:gd name="T11" fmla="*/ 971 h 4316"/>
                  <a:gd name="T12" fmla="*/ 65 w 424"/>
                  <a:gd name="T13" fmla="*/ 1247 h 4316"/>
                  <a:gd name="T14" fmla="*/ 29 w 424"/>
                  <a:gd name="T15" fmla="*/ 1529 h 4316"/>
                  <a:gd name="T16" fmla="*/ 6 w 424"/>
                  <a:gd name="T17" fmla="*/ 1822 h 4316"/>
                  <a:gd name="T18" fmla="*/ 0 w 424"/>
                  <a:gd name="T19" fmla="*/ 2122 h 4316"/>
                  <a:gd name="T20" fmla="*/ 6 w 424"/>
                  <a:gd name="T21" fmla="*/ 2404 h 4316"/>
                  <a:gd name="T22" fmla="*/ 24 w 424"/>
                  <a:gd name="T23" fmla="*/ 2686 h 4316"/>
                  <a:gd name="T24" fmla="*/ 47 w 424"/>
                  <a:gd name="T25" fmla="*/ 2961 h 4316"/>
                  <a:gd name="T26" fmla="*/ 89 w 424"/>
                  <a:gd name="T27" fmla="*/ 3243 h 4316"/>
                  <a:gd name="T28" fmla="*/ 137 w 424"/>
                  <a:gd name="T29" fmla="*/ 3519 h 4316"/>
                  <a:gd name="T30" fmla="*/ 197 w 424"/>
                  <a:gd name="T31" fmla="*/ 3788 h 4316"/>
                  <a:gd name="T32" fmla="*/ 269 w 424"/>
                  <a:gd name="T33" fmla="*/ 4058 h 4316"/>
                  <a:gd name="T34" fmla="*/ 346 w 424"/>
                  <a:gd name="T35" fmla="*/ 4316 h 4316"/>
                  <a:gd name="T36" fmla="*/ 358 w 424"/>
                  <a:gd name="T37" fmla="*/ 4316 h 4316"/>
                  <a:gd name="T38" fmla="*/ 281 w 424"/>
                  <a:gd name="T39" fmla="*/ 4058 h 4316"/>
                  <a:gd name="T40" fmla="*/ 209 w 424"/>
                  <a:gd name="T41" fmla="*/ 3788 h 4316"/>
                  <a:gd name="T42" fmla="*/ 149 w 424"/>
                  <a:gd name="T43" fmla="*/ 3519 h 4316"/>
                  <a:gd name="T44" fmla="*/ 101 w 424"/>
                  <a:gd name="T45" fmla="*/ 3243 h 4316"/>
                  <a:gd name="T46" fmla="*/ 59 w 424"/>
                  <a:gd name="T47" fmla="*/ 2961 h 4316"/>
                  <a:gd name="T48" fmla="*/ 35 w 424"/>
                  <a:gd name="T49" fmla="*/ 2686 h 4316"/>
                  <a:gd name="T50" fmla="*/ 18 w 424"/>
                  <a:gd name="T51" fmla="*/ 2404 h 4316"/>
                  <a:gd name="T52" fmla="*/ 12 w 424"/>
                  <a:gd name="T53" fmla="*/ 2122 h 4316"/>
                  <a:gd name="T54" fmla="*/ 18 w 424"/>
                  <a:gd name="T55" fmla="*/ 1822 h 4316"/>
                  <a:gd name="T56" fmla="*/ 41 w 424"/>
                  <a:gd name="T57" fmla="*/ 1529 h 4316"/>
                  <a:gd name="T58" fmla="*/ 71 w 424"/>
                  <a:gd name="T59" fmla="*/ 1247 h 4316"/>
                  <a:gd name="T60" fmla="*/ 119 w 424"/>
                  <a:gd name="T61" fmla="*/ 971 h 4316"/>
                  <a:gd name="T62" fmla="*/ 179 w 424"/>
                  <a:gd name="T63" fmla="*/ 707 h 4316"/>
                  <a:gd name="T64" fmla="*/ 245 w 424"/>
                  <a:gd name="T65" fmla="*/ 462 h 4316"/>
                  <a:gd name="T66" fmla="*/ 328 w 424"/>
                  <a:gd name="T67" fmla="*/ 222 h 4316"/>
                  <a:gd name="T68" fmla="*/ 424 w 424"/>
                  <a:gd name="T69" fmla="*/ 0 h 4316"/>
                  <a:gd name="T70" fmla="*/ 424 w 424"/>
                  <a:gd name="T71"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25" name="Freeform 17"/>
              <p:cNvSpPr>
                <a:spLocks/>
              </p:cNvSpPr>
              <p:nvPr userDrawn="1"/>
            </p:nvSpPr>
            <p:spPr bwMode="hidden">
              <a:xfrm>
                <a:off x="1128" y="0"/>
                <a:ext cx="575" cy="4316"/>
              </a:xfrm>
              <a:custGeom>
                <a:avLst/>
                <a:gdLst>
                  <a:gd name="T0" fmla="*/ 12 w 574"/>
                  <a:gd name="T1" fmla="*/ 2146 h 4316"/>
                  <a:gd name="T2" fmla="*/ 24 w 574"/>
                  <a:gd name="T3" fmla="*/ 1846 h 4316"/>
                  <a:gd name="T4" fmla="*/ 54 w 574"/>
                  <a:gd name="T5" fmla="*/ 1559 h 4316"/>
                  <a:gd name="T6" fmla="*/ 96 w 574"/>
                  <a:gd name="T7" fmla="*/ 1277 h 4316"/>
                  <a:gd name="T8" fmla="*/ 162 w 574"/>
                  <a:gd name="T9" fmla="*/ 1001 h 4316"/>
                  <a:gd name="T10" fmla="*/ 239 w 574"/>
                  <a:gd name="T11" fmla="*/ 731 h 4316"/>
                  <a:gd name="T12" fmla="*/ 335 w 574"/>
                  <a:gd name="T13" fmla="*/ 480 h 4316"/>
                  <a:gd name="T14" fmla="*/ 449 w 574"/>
                  <a:gd name="T15" fmla="*/ 234 h 4316"/>
                  <a:gd name="T16" fmla="*/ 574 w 574"/>
                  <a:gd name="T17" fmla="*/ 0 h 4316"/>
                  <a:gd name="T18" fmla="*/ 562 w 574"/>
                  <a:gd name="T19" fmla="*/ 0 h 4316"/>
                  <a:gd name="T20" fmla="*/ 437 w 574"/>
                  <a:gd name="T21" fmla="*/ 234 h 4316"/>
                  <a:gd name="T22" fmla="*/ 323 w 574"/>
                  <a:gd name="T23" fmla="*/ 480 h 4316"/>
                  <a:gd name="T24" fmla="*/ 227 w 574"/>
                  <a:gd name="T25" fmla="*/ 737 h 4316"/>
                  <a:gd name="T26" fmla="*/ 150 w 574"/>
                  <a:gd name="T27" fmla="*/ 1001 h 4316"/>
                  <a:gd name="T28" fmla="*/ 84 w 574"/>
                  <a:gd name="T29" fmla="*/ 1277 h 4316"/>
                  <a:gd name="T30" fmla="*/ 42 w 574"/>
                  <a:gd name="T31" fmla="*/ 1559 h 4316"/>
                  <a:gd name="T32" fmla="*/ 12 w 574"/>
                  <a:gd name="T33" fmla="*/ 1852 h 4316"/>
                  <a:gd name="T34" fmla="*/ 0 w 574"/>
                  <a:gd name="T35" fmla="*/ 2146 h 4316"/>
                  <a:gd name="T36" fmla="*/ 6 w 574"/>
                  <a:gd name="T37" fmla="*/ 2434 h 4316"/>
                  <a:gd name="T38" fmla="*/ 30 w 574"/>
                  <a:gd name="T39" fmla="*/ 2715 h 4316"/>
                  <a:gd name="T40" fmla="*/ 66 w 574"/>
                  <a:gd name="T41" fmla="*/ 2997 h 4316"/>
                  <a:gd name="T42" fmla="*/ 120 w 574"/>
                  <a:gd name="T43" fmla="*/ 3273 h 4316"/>
                  <a:gd name="T44" fmla="*/ 191 w 574"/>
                  <a:gd name="T45" fmla="*/ 3549 h 4316"/>
                  <a:gd name="T46" fmla="*/ 275 w 574"/>
                  <a:gd name="T47" fmla="*/ 3812 h 4316"/>
                  <a:gd name="T48" fmla="*/ 371 w 574"/>
                  <a:gd name="T49" fmla="*/ 4070 h 4316"/>
                  <a:gd name="T50" fmla="*/ 484 w 574"/>
                  <a:gd name="T51" fmla="*/ 4316 h 4316"/>
                  <a:gd name="T52" fmla="*/ 496 w 574"/>
                  <a:gd name="T53" fmla="*/ 4316 h 4316"/>
                  <a:gd name="T54" fmla="*/ 383 w 574"/>
                  <a:gd name="T55" fmla="*/ 4070 h 4316"/>
                  <a:gd name="T56" fmla="*/ 287 w 574"/>
                  <a:gd name="T57" fmla="*/ 3812 h 4316"/>
                  <a:gd name="T58" fmla="*/ 203 w 574"/>
                  <a:gd name="T59" fmla="*/ 3549 h 4316"/>
                  <a:gd name="T60" fmla="*/ 132 w 574"/>
                  <a:gd name="T61" fmla="*/ 3273 h 4316"/>
                  <a:gd name="T62" fmla="*/ 78 w 574"/>
                  <a:gd name="T63" fmla="*/ 2997 h 4316"/>
                  <a:gd name="T64" fmla="*/ 42 w 574"/>
                  <a:gd name="T65" fmla="*/ 2715 h 4316"/>
                  <a:gd name="T66" fmla="*/ 18 w 574"/>
                  <a:gd name="T67" fmla="*/ 2434 h 4316"/>
                  <a:gd name="T68" fmla="*/ 12 w 574"/>
                  <a:gd name="T69" fmla="*/ 2146 h 4316"/>
                  <a:gd name="T70" fmla="*/ 12 w 574"/>
                  <a:gd name="T71" fmla="*/ 214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26" name="Freeform 18"/>
              <p:cNvSpPr>
                <a:spLocks/>
              </p:cNvSpPr>
              <p:nvPr userDrawn="1"/>
            </p:nvSpPr>
            <p:spPr bwMode="hidden">
              <a:xfrm>
                <a:off x="702" y="0"/>
                <a:ext cx="737" cy="4316"/>
              </a:xfrm>
              <a:custGeom>
                <a:avLst/>
                <a:gdLst>
                  <a:gd name="T0" fmla="*/ 12 w 735"/>
                  <a:gd name="T1" fmla="*/ 2098 h 4316"/>
                  <a:gd name="T2" fmla="*/ 29 w 735"/>
                  <a:gd name="T3" fmla="*/ 1798 h 4316"/>
                  <a:gd name="T4" fmla="*/ 71 w 735"/>
                  <a:gd name="T5" fmla="*/ 1505 h 4316"/>
                  <a:gd name="T6" fmla="*/ 131 w 735"/>
                  <a:gd name="T7" fmla="*/ 1223 h 4316"/>
                  <a:gd name="T8" fmla="*/ 215 w 735"/>
                  <a:gd name="T9" fmla="*/ 941 h 4316"/>
                  <a:gd name="T10" fmla="*/ 316 w 735"/>
                  <a:gd name="T11" fmla="*/ 689 h 4316"/>
                  <a:gd name="T12" fmla="*/ 442 w 735"/>
                  <a:gd name="T13" fmla="*/ 444 h 4316"/>
                  <a:gd name="T14" fmla="*/ 580 w 735"/>
                  <a:gd name="T15" fmla="*/ 216 h 4316"/>
                  <a:gd name="T16" fmla="*/ 735 w 735"/>
                  <a:gd name="T17" fmla="*/ 0 h 4316"/>
                  <a:gd name="T18" fmla="*/ 723 w 735"/>
                  <a:gd name="T19" fmla="*/ 0 h 4316"/>
                  <a:gd name="T20" fmla="*/ 568 w 735"/>
                  <a:gd name="T21" fmla="*/ 210 h 4316"/>
                  <a:gd name="T22" fmla="*/ 430 w 735"/>
                  <a:gd name="T23" fmla="*/ 438 h 4316"/>
                  <a:gd name="T24" fmla="*/ 311 w 735"/>
                  <a:gd name="T25" fmla="*/ 683 h 4316"/>
                  <a:gd name="T26" fmla="*/ 209 w 735"/>
                  <a:gd name="T27" fmla="*/ 941 h 4316"/>
                  <a:gd name="T28" fmla="*/ 125 w 735"/>
                  <a:gd name="T29" fmla="*/ 1217 h 4316"/>
                  <a:gd name="T30" fmla="*/ 59 w 735"/>
                  <a:gd name="T31" fmla="*/ 1505 h 4316"/>
                  <a:gd name="T32" fmla="*/ 18 w 735"/>
                  <a:gd name="T33" fmla="*/ 1798 h 4316"/>
                  <a:gd name="T34" fmla="*/ 0 w 735"/>
                  <a:gd name="T35" fmla="*/ 2098 h 4316"/>
                  <a:gd name="T36" fmla="*/ 6 w 735"/>
                  <a:gd name="T37" fmla="*/ 2404 h 4316"/>
                  <a:gd name="T38" fmla="*/ 29 w 735"/>
                  <a:gd name="T39" fmla="*/ 2709 h 4316"/>
                  <a:gd name="T40" fmla="*/ 77 w 735"/>
                  <a:gd name="T41" fmla="*/ 3015 h 4316"/>
                  <a:gd name="T42" fmla="*/ 149 w 735"/>
                  <a:gd name="T43" fmla="*/ 3315 h 4316"/>
                  <a:gd name="T44" fmla="*/ 227 w 735"/>
                  <a:gd name="T45" fmla="*/ 3573 h 4316"/>
                  <a:gd name="T46" fmla="*/ 316 w 735"/>
                  <a:gd name="T47" fmla="*/ 3824 h 4316"/>
                  <a:gd name="T48" fmla="*/ 424 w 735"/>
                  <a:gd name="T49" fmla="*/ 4076 h 4316"/>
                  <a:gd name="T50" fmla="*/ 544 w 735"/>
                  <a:gd name="T51" fmla="*/ 4316 h 4316"/>
                  <a:gd name="T52" fmla="*/ 556 w 735"/>
                  <a:gd name="T53" fmla="*/ 4316 h 4316"/>
                  <a:gd name="T54" fmla="*/ 436 w 735"/>
                  <a:gd name="T55" fmla="*/ 4076 h 4316"/>
                  <a:gd name="T56" fmla="*/ 328 w 735"/>
                  <a:gd name="T57" fmla="*/ 3824 h 4316"/>
                  <a:gd name="T58" fmla="*/ 239 w 735"/>
                  <a:gd name="T59" fmla="*/ 3573 h 4316"/>
                  <a:gd name="T60" fmla="*/ 161 w 735"/>
                  <a:gd name="T61" fmla="*/ 3315 h 4316"/>
                  <a:gd name="T62" fmla="*/ 89 w 735"/>
                  <a:gd name="T63" fmla="*/ 3015 h 4316"/>
                  <a:gd name="T64" fmla="*/ 41 w 735"/>
                  <a:gd name="T65" fmla="*/ 2709 h 4316"/>
                  <a:gd name="T66" fmla="*/ 18 w 735"/>
                  <a:gd name="T67" fmla="*/ 2404 h 4316"/>
                  <a:gd name="T68" fmla="*/ 12 w 735"/>
                  <a:gd name="T69" fmla="*/ 2098 h 4316"/>
                  <a:gd name="T70" fmla="*/ 12 w 735"/>
                  <a:gd name="T71" fmla="*/ 209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27" name="Freeform 19"/>
              <p:cNvSpPr>
                <a:spLocks/>
              </p:cNvSpPr>
              <p:nvPr userDrawn="1"/>
            </p:nvSpPr>
            <p:spPr bwMode="hidden">
              <a:xfrm>
                <a:off x="288" y="0"/>
                <a:ext cx="840" cy="4316"/>
              </a:xfrm>
              <a:custGeom>
                <a:avLst/>
                <a:gdLst>
                  <a:gd name="T0" fmla="*/ 18 w 837"/>
                  <a:gd name="T1" fmla="*/ 1948 h 4316"/>
                  <a:gd name="T2" fmla="*/ 48 w 837"/>
                  <a:gd name="T3" fmla="*/ 1708 h 4316"/>
                  <a:gd name="T4" fmla="*/ 96 w 837"/>
                  <a:gd name="T5" fmla="*/ 1475 h 4316"/>
                  <a:gd name="T6" fmla="*/ 161 w 837"/>
                  <a:gd name="T7" fmla="*/ 1235 h 4316"/>
                  <a:gd name="T8" fmla="*/ 251 w 837"/>
                  <a:gd name="T9" fmla="*/ 995 h 4316"/>
                  <a:gd name="T10" fmla="*/ 365 w 837"/>
                  <a:gd name="T11" fmla="*/ 755 h 4316"/>
                  <a:gd name="T12" fmla="*/ 496 w 837"/>
                  <a:gd name="T13" fmla="*/ 510 h 4316"/>
                  <a:gd name="T14" fmla="*/ 658 w 837"/>
                  <a:gd name="T15" fmla="*/ 258 h 4316"/>
                  <a:gd name="T16" fmla="*/ 741 w 837"/>
                  <a:gd name="T17" fmla="*/ 132 h 4316"/>
                  <a:gd name="T18" fmla="*/ 837 w 837"/>
                  <a:gd name="T19" fmla="*/ 0 h 4316"/>
                  <a:gd name="T20" fmla="*/ 825 w 837"/>
                  <a:gd name="T21" fmla="*/ 0 h 4316"/>
                  <a:gd name="T22" fmla="*/ 729 w 837"/>
                  <a:gd name="T23" fmla="*/ 132 h 4316"/>
                  <a:gd name="T24" fmla="*/ 640 w 837"/>
                  <a:gd name="T25" fmla="*/ 258 h 4316"/>
                  <a:gd name="T26" fmla="*/ 562 w 837"/>
                  <a:gd name="T27" fmla="*/ 384 h 4316"/>
                  <a:gd name="T28" fmla="*/ 484 w 837"/>
                  <a:gd name="T29" fmla="*/ 510 h 4316"/>
                  <a:gd name="T30" fmla="*/ 353 w 837"/>
                  <a:gd name="T31" fmla="*/ 755 h 4316"/>
                  <a:gd name="T32" fmla="*/ 239 w 837"/>
                  <a:gd name="T33" fmla="*/ 995 h 4316"/>
                  <a:gd name="T34" fmla="*/ 150 w 837"/>
                  <a:gd name="T35" fmla="*/ 1235 h 4316"/>
                  <a:gd name="T36" fmla="*/ 84 w 837"/>
                  <a:gd name="T37" fmla="*/ 1469 h 4316"/>
                  <a:gd name="T38" fmla="*/ 36 w 837"/>
                  <a:gd name="T39" fmla="*/ 1702 h 4316"/>
                  <a:gd name="T40" fmla="*/ 6 w 837"/>
                  <a:gd name="T41" fmla="*/ 1942 h 4316"/>
                  <a:gd name="T42" fmla="*/ 0 w 837"/>
                  <a:gd name="T43" fmla="*/ 2200 h 4316"/>
                  <a:gd name="T44" fmla="*/ 12 w 837"/>
                  <a:gd name="T45" fmla="*/ 2470 h 4316"/>
                  <a:gd name="T46" fmla="*/ 48 w 837"/>
                  <a:gd name="T47" fmla="*/ 2739 h 4316"/>
                  <a:gd name="T48" fmla="*/ 114 w 837"/>
                  <a:gd name="T49" fmla="*/ 3027 h 4316"/>
                  <a:gd name="T50" fmla="*/ 150 w 837"/>
                  <a:gd name="T51" fmla="*/ 3171 h 4316"/>
                  <a:gd name="T52" fmla="*/ 197 w 837"/>
                  <a:gd name="T53" fmla="*/ 3321 h 4316"/>
                  <a:gd name="T54" fmla="*/ 245 w 837"/>
                  <a:gd name="T55" fmla="*/ 3477 h 4316"/>
                  <a:gd name="T56" fmla="*/ 305 w 837"/>
                  <a:gd name="T57" fmla="*/ 3639 h 4316"/>
                  <a:gd name="T58" fmla="*/ 365 w 837"/>
                  <a:gd name="T59" fmla="*/ 3800 h 4316"/>
                  <a:gd name="T60" fmla="*/ 437 w 837"/>
                  <a:gd name="T61" fmla="*/ 3968 h 4316"/>
                  <a:gd name="T62" fmla="*/ 508 w 837"/>
                  <a:gd name="T63" fmla="*/ 4136 h 4316"/>
                  <a:gd name="T64" fmla="*/ 592 w 837"/>
                  <a:gd name="T65" fmla="*/ 4316 h 4316"/>
                  <a:gd name="T66" fmla="*/ 604 w 837"/>
                  <a:gd name="T67" fmla="*/ 4316 h 4316"/>
                  <a:gd name="T68" fmla="*/ 520 w 837"/>
                  <a:gd name="T69" fmla="*/ 4136 h 4316"/>
                  <a:gd name="T70" fmla="*/ 448 w 837"/>
                  <a:gd name="T71" fmla="*/ 3968 h 4316"/>
                  <a:gd name="T72" fmla="*/ 377 w 837"/>
                  <a:gd name="T73" fmla="*/ 3800 h 4316"/>
                  <a:gd name="T74" fmla="*/ 317 w 837"/>
                  <a:gd name="T75" fmla="*/ 3639 h 4316"/>
                  <a:gd name="T76" fmla="*/ 257 w 837"/>
                  <a:gd name="T77" fmla="*/ 3477 h 4316"/>
                  <a:gd name="T78" fmla="*/ 209 w 837"/>
                  <a:gd name="T79" fmla="*/ 3327 h 4316"/>
                  <a:gd name="T80" fmla="*/ 161 w 837"/>
                  <a:gd name="T81" fmla="*/ 3171 h 4316"/>
                  <a:gd name="T82" fmla="*/ 126 w 837"/>
                  <a:gd name="T83" fmla="*/ 3027 h 4316"/>
                  <a:gd name="T84" fmla="*/ 60 w 837"/>
                  <a:gd name="T85" fmla="*/ 2739 h 4316"/>
                  <a:gd name="T86" fmla="*/ 24 w 837"/>
                  <a:gd name="T87" fmla="*/ 2470 h 4316"/>
                  <a:gd name="T88" fmla="*/ 12 w 837"/>
                  <a:gd name="T89" fmla="*/ 2206 h 4316"/>
                  <a:gd name="T90" fmla="*/ 18 w 837"/>
                  <a:gd name="T91" fmla="*/ 1948 h 4316"/>
                  <a:gd name="T92" fmla="*/ 18 w 837"/>
                  <a:gd name="T93" fmla="*/ 194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94228" name="Freeform 20"/>
            <p:cNvSpPr>
              <a:spLocks/>
            </p:cNvSpPr>
            <p:nvPr/>
          </p:nvSpPr>
          <p:spPr bwMode="hidden">
            <a:xfrm>
              <a:off x="6" y="2901"/>
              <a:ext cx="606" cy="1415"/>
            </a:xfrm>
            <a:custGeom>
              <a:avLst/>
              <a:gdLst>
                <a:gd name="T0" fmla="*/ 0 w 604"/>
                <a:gd name="T1" fmla="*/ 54 h 1415"/>
                <a:gd name="T2" fmla="*/ 42 w 604"/>
                <a:gd name="T3" fmla="*/ 228 h 1415"/>
                <a:gd name="T4" fmla="*/ 96 w 604"/>
                <a:gd name="T5" fmla="*/ 402 h 1415"/>
                <a:gd name="T6" fmla="*/ 161 w 604"/>
                <a:gd name="T7" fmla="*/ 576 h 1415"/>
                <a:gd name="T8" fmla="*/ 227 w 604"/>
                <a:gd name="T9" fmla="*/ 744 h 1415"/>
                <a:gd name="T10" fmla="*/ 305 w 604"/>
                <a:gd name="T11" fmla="*/ 917 h 1415"/>
                <a:gd name="T12" fmla="*/ 389 w 604"/>
                <a:gd name="T13" fmla="*/ 1085 h 1415"/>
                <a:gd name="T14" fmla="*/ 484 w 604"/>
                <a:gd name="T15" fmla="*/ 1253 h 1415"/>
                <a:gd name="T16" fmla="*/ 586 w 604"/>
                <a:gd name="T17" fmla="*/ 1415 h 1415"/>
                <a:gd name="T18" fmla="*/ 604 w 604"/>
                <a:gd name="T19" fmla="*/ 1415 h 1415"/>
                <a:gd name="T20" fmla="*/ 496 w 604"/>
                <a:gd name="T21" fmla="*/ 1247 h 1415"/>
                <a:gd name="T22" fmla="*/ 401 w 604"/>
                <a:gd name="T23" fmla="*/ 1073 h 1415"/>
                <a:gd name="T24" fmla="*/ 311 w 604"/>
                <a:gd name="T25" fmla="*/ 899 h 1415"/>
                <a:gd name="T26" fmla="*/ 233 w 604"/>
                <a:gd name="T27" fmla="*/ 720 h 1415"/>
                <a:gd name="T28" fmla="*/ 161 w 604"/>
                <a:gd name="T29" fmla="*/ 546 h 1415"/>
                <a:gd name="T30" fmla="*/ 102 w 604"/>
                <a:gd name="T31" fmla="*/ 366 h 1415"/>
                <a:gd name="T32" fmla="*/ 48 w 604"/>
                <a:gd name="T33" fmla="*/ 180 h 1415"/>
                <a:gd name="T34" fmla="*/ 0 w 604"/>
                <a:gd name="T35" fmla="*/ 0 h 1415"/>
                <a:gd name="T36" fmla="*/ 0 w 604"/>
                <a:gd name="T37" fmla="*/ 54 h 1415"/>
                <a:gd name="T38" fmla="*/ 0 w 604"/>
                <a:gd name="T39" fmla="*/ 54 h 1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29" name="Freeform 21"/>
            <p:cNvSpPr>
              <a:spLocks/>
            </p:cNvSpPr>
            <p:nvPr/>
          </p:nvSpPr>
          <p:spPr bwMode="hidden">
            <a:xfrm>
              <a:off x="6" y="3890"/>
              <a:ext cx="228" cy="426"/>
            </a:xfrm>
            <a:custGeom>
              <a:avLst/>
              <a:gdLst>
                <a:gd name="T0" fmla="*/ 0 w 227"/>
                <a:gd name="T1" fmla="*/ 30 h 426"/>
                <a:gd name="T2" fmla="*/ 108 w 227"/>
                <a:gd name="T3" fmla="*/ 240 h 426"/>
                <a:gd name="T4" fmla="*/ 215 w 227"/>
                <a:gd name="T5" fmla="*/ 426 h 426"/>
                <a:gd name="T6" fmla="*/ 227 w 227"/>
                <a:gd name="T7" fmla="*/ 426 h 426"/>
                <a:gd name="T8" fmla="*/ 167 w 227"/>
                <a:gd name="T9" fmla="*/ 330 h 426"/>
                <a:gd name="T10" fmla="*/ 114 w 227"/>
                <a:gd name="T11" fmla="*/ 222 h 426"/>
                <a:gd name="T12" fmla="*/ 0 w 227"/>
                <a:gd name="T13" fmla="*/ 0 h 426"/>
                <a:gd name="T14" fmla="*/ 0 w 227"/>
                <a:gd name="T15" fmla="*/ 30 h 426"/>
                <a:gd name="T16" fmla="*/ 0 w 227"/>
                <a:gd name="T17" fmla="*/ 30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30" name="Freeform 22"/>
            <p:cNvSpPr>
              <a:spLocks/>
            </p:cNvSpPr>
            <p:nvPr/>
          </p:nvSpPr>
          <p:spPr bwMode="hidden">
            <a:xfrm>
              <a:off x="4776" y="0"/>
              <a:ext cx="984" cy="1786"/>
            </a:xfrm>
            <a:custGeom>
              <a:avLst/>
              <a:gdLst>
                <a:gd name="T0" fmla="*/ 981 w 981"/>
                <a:gd name="T1" fmla="*/ 1786 h 1786"/>
                <a:gd name="T2" fmla="*/ 981 w 981"/>
                <a:gd name="T3" fmla="*/ 1720 h 1786"/>
                <a:gd name="T4" fmla="*/ 969 w 981"/>
                <a:gd name="T5" fmla="*/ 1666 h 1786"/>
                <a:gd name="T6" fmla="*/ 957 w 981"/>
                <a:gd name="T7" fmla="*/ 1613 h 1786"/>
                <a:gd name="T8" fmla="*/ 921 w 981"/>
                <a:gd name="T9" fmla="*/ 1487 h 1786"/>
                <a:gd name="T10" fmla="*/ 885 w 981"/>
                <a:gd name="T11" fmla="*/ 1361 h 1786"/>
                <a:gd name="T12" fmla="*/ 796 w 981"/>
                <a:gd name="T13" fmla="*/ 1121 h 1786"/>
                <a:gd name="T14" fmla="*/ 682 w 981"/>
                <a:gd name="T15" fmla="*/ 899 h 1786"/>
                <a:gd name="T16" fmla="*/ 562 w 981"/>
                <a:gd name="T17" fmla="*/ 689 h 1786"/>
                <a:gd name="T18" fmla="*/ 431 w 981"/>
                <a:gd name="T19" fmla="*/ 498 h 1786"/>
                <a:gd name="T20" fmla="*/ 293 w 981"/>
                <a:gd name="T21" fmla="*/ 318 h 1786"/>
                <a:gd name="T22" fmla="*/ 150 w 981"/>
                <a:gd name="T23" fmla="*/ 150 h 1786"/>
                <a:gd name="T24" fmla="*/ 12 w 981"/>
                <a:gd name="T25" fmla="*/ 0 h 1786"/>
                <a:gd name="T26" fmla="*/ 0 w 981"/>
                <a:gd name="T27" fmla="*/ 0 h 1786"/>
                <a:gd name="T28" fmla="*/ 138 w 981"/>
                <a:gd name="T29" fmla="*/ 150 h 1786"/>
                <a:gd name="T30" fmla="*/ 275 w 981"/>
                <a:gd name="T31" fmla="*/ 318 h 1786"/>
                <a:gd name="T32" fmla="*/ 413 w 981"/>
                <a:gd name="T33" fmla="*/ 498 h 1786"/>
                <a:gd name="T34" fmla="*/ 545 w 981"/>
                <a:gd name="T35" fmla="*/ 689 h 1786"/>
                <a:gd name="T36" fmla="*/ 670 w 981"/>
                <a:gd name="T37" fmla="*/ 899 h 1786"/>
                <a:gd name="T38" fmla="*/ 778 w 981"/>
                <a:gd name="T39" fmla="*/ 1121 h 1786"/>
                <a:gd name="T40" fmla="*/ 873 w 981"/>
                <a:gd name="T41" fmla="*/ 1361 h 1786"/>
                <a:gd name="T42" fmla="*/ 909 w 981"/>
                <a:gd name="T43" fmla="*/ 1487 h 1786"/>
                <a:gd name="T44" fmla="*/ 945 w 981"/>
                <a:gd name="T45" fmla="*/ 1619 h 1786"/>
                <a:gd name="T46" fmla="*/ 963 w 981"/>
                <a:gd name="T47" fmla="*/ 1702 h 1786"/>
                <a:gd name="T48" fmla="*/ 981 w 981"/>
                <a:gd name="T49" fmla="*/ 1786 h 1786"/>
                <a:gd name="T50" fmla="*/ 981 w 981"/>
                <a:gd name="T51" fmla="*/ 1786 h 1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31" name="Freeform 23"/>
            <p:cNvSpPr>
              <a:spLocks/>
            </p:cNvSpPr>
            <p:nvPr/>
          </p:nvSpPr>
          <p:spPr bwMode="hidden">
            <a:xfrm>
              <a:off x="5041" y="0"/>
              <a:ext cx="719" cy="845"/>
            </a:xfrm>
            <a:custGeom>
              <a:avLst/>
              <a:gdLst>
                <a:gd name="T0" fmla="*/ 717 w 717"/>
                <a:gd name="T1" fmla="*/ 845 h 845"/>
                <a:gd name="T2" fmla="*/ 717 w 717"/>
                <a:gd name="T3" fmla="*/ 821 h 845"/>
                <a:gd name="T4" fmla="*/ 574 w 717"/>
                <a:gd name="T5" fmla="*/ 605 h 845"/>
                <a:gd name="T6" fmla="*/ 406 w 717"/>
                <a:gd name="T7" fmla="*/ 396 h 845"/>
                <a:gd name="T8" fmla="*/ 221 w 717"/>
                <a:gd name="T9" fmla="*/ 192 h 845"/>
                <a:gd name="T10" fmla="*/ 17 w 717"/>
                <a:gd name="T11" fmla="*/ 0 h 845"/>
                <a:gd name="T12" fmla="*/ 0 w 717"/>
                <a:gd name="T13" fmla="*/ 0 h 845"/>
                <a:gd name="T14" fmla="*/ 209 w 717"/>
                <a:gd name="T15" fmla="*/ 198 h 845"/>
                <a:gd name="T16" fmla="*/ 400 w 717"/>
                <a:gd name="T17" fmla="*/ 408 h 845"/>
                <a:gd name="T18" fmla="*/ 568 w 717"/>
                <a:gd name="T19" fmla="*/ 623 h 845"/>
                <a:gd name="T20" fmla="*/ 717 w 717"/>
                <a:gd name="T21" fmla="*/ 845 h 845"/>
                <a:gd name="T22" fmla="*/ 717 w 717"/>
                <a:gd name="T23" fmla="*/ 845 h 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lnTo>
                    <a:pt x="717" y="84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32" name="Freeform 24"/>
            <p:cNvSpPr>
              <a:spLocks/>
            </p:cNvSpPr>
            <p:nvPr/>
          </p:nvSpPr>
          <p:spPr bwMode="hidden">
            <a:xfrm>
              <a:off x="5352" y="0"/>
              <a:ext cx="408" cy="414"/>
            </a:xfrm>
            <a:custGeom>
              <a:avLst/>
              <a:gdLst>
                <a:gd name="T0" fmla="*/ 407 w 407"/>
                <a:gd name="T1" fmla="*/ 414 h 414"/>
                <a:gd name="T2" fmla="*/ 407 w 407"/>
                <a:gd name="T3" fmla="*/ 396 h 414"/>
                <a:gd name="T4" fmla="*/ 222 w 407"/>
                <a:gd name="T5" fmla="*/ 192 h 414"/>
                <a:gd name="T6" fmla="*/ 12 w 407"/>
                <a:gd name="T7" fmla="*/ 0 h 414"/>
                <a:gd name="T8" fmla="*/ 0 w 407"/>
                <a:gd name="T9" fmla="*/ 0 h 414"/>
                <a:gd name="T10" fmla="*/ 108 w 407"/>
                <a:gd name="T11" fmla="*/ 102 h 414"/>
                <a:gd name="T12" fmla="*/ 216 w 407"/>
                <a:gd name="T13" fmla="*/ 204 h 414"/>
                <a:gd name="T14" fmla="*/ 407 w 407"/>
                <a:gd name="T15" fmla="*/ 414 h 414"/>
                <a:gd name="T16" fmla="*/ 407 w 407"/>
                <a:gd name="T17" fmla="*/ 41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7" h="414">
                  <a:moveTo>
                    <a:pt x="407" y="414"/>
                  </a:moveTo>
                  <a:lnTo>
                    <a:pt x="407" y="396"/>
                  </a:lnTo>
                  <a:lnTo>
                    <a:pt x="222" y="192"/>
                  </a:lnTo>
                  <a:lnTo>
                    <a:pt x="12" y="0"/>
                  </a:lnTo>
                  <a:lnTo>
                    <a:pt x="0" y="0"/>
                  </a:lnTo>
                  <a:lnTo>
                    <a:pt x="108" y="102"/>
                  </a:lnTo>
                  <a:lnTo>
                    <a:pt x="216" y="204"/>
                  </a:lnTo>
                  <a:lnTo>
                    <a:pt x="407" y="414"/>
                  </a:lnTo>
                  <a:lnTo>
                    <a:pt x="407" y="41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33" name="Freeform 25"/>
            <p:cNvSpPr>
              <a:spLocks/>
            </p:cNvSpPr>
            <p:nvPr/>
          </p:nvSpPr>
          <p:spPr bwMode="hidden">
            <a:xfrm>
              <a:off x="6" y="0"/>
              <a:ext cx="858" cy="1409"/>
            </a:xfrm>
            <a:custGeom>
              <a:avLst/>
              <a:gdLst>
                <a:gd name="T0" fmla="*/ 0 w 855"/>
                <a:gd name="T1" fmla="*/ 1361 h 1409"/>
                <a:gd name="T2" fmla="*/ 0 w 855"/>
                <a:gd name="T3" fmla="*/ 1409 h 1409"/>
                <a:gd name="T4" fmla="*/ 54 w 855"/>
                <a:gd name="T5" fmla="*/ 1211 h 1409"/>
                <a:gd name="T6" fmla="*/ 126 w 855"/>
                <a:gd name="T7" fmla="*/ 1013 h 1409"/>
                <a:gd name="T8" fmla="*/ 215 w 855"/>
                <a:gd name="T9" fmla="*/ 827 h 1409"/>
                <a:gd name="T10" fmla="*/ 311 w 855"/>
                <a:gd name="T11" fmla="*/ 647 h 1409"/>
                <a:gd name="T12" fmla="*/ 431 w 855"/>
                <a:gd name="T13" fmla="*/ 474 h 1409"/>
                <a:gd name="T14" fmla="*/ 556 w 855"/>
                <a:gd name="T15" fmla="*/ 312 h 1409"/>
                <a:gd name="T16" fmla="*/ 700 w 855"/>
                <a:gd name="T17" fmla="*/ 150 h 1409"/>
                <a:gd name="T18" fmla="*/ 855 w 855"/>
                <a:gd name="T19" fmla="*/ 0 h 1409"/>
                <a:gd name="T20" fmla="*/ 837 w 855"/>
                <a:gd name="T21" fmla="*/ 0 h 1409"/>
                <a:gd name="T22" fmla="*/ 688 w 855"/>
                <a:gd name="T23" fmla="*/ 144 h 1409"/>
                <a:gd name="T24" fmla="*/ 550 w 855"/>
                <a:gd name="T25" fmla="*/ 300 h 1409"/>
                <a:gd name="T26" fmla="*/ 425 w 855"/>
                <a:gd name="T27" fmla="*/ 462 h 1409"/>
                <a:gd name="T28" fmla="*/ 311 w 855"/>
                <a:gd name="T29" fmla="*/ 629 h 1409"/>
                <a:gd name="T30" fmla="*/ 215 w 855"/>
                <a:gd name="T31" fmla="*/ 803 h 1409"/>
                <a:gd name="T32" fmla="*/ 132 w 855"/>
                <a:gd name="T33" fmla="*/ 983 h 1409"/>
                <a:gd name="T34" fmla="*/ 60 w 855"/>
                <a:gd name="T35" fmla="*/ 1169 h 1409"/>
                <a:gd name="T36" fmla="*/ 0 w 855"/>
                <a:gd name="T37" fmla="*/ 1361 h 1409"/>
                <a:gd name="T38" fmla="*/ 0 w 855"/>
                <a:gd name="T39" fmla="*/ 1361 h 1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34" name="Freeform 26"/>
            <p:cNvSpPr>
              <a:spLocks/>
            </p:cNvSpPr>
            <p:nvPr/>
          </p:nvSpPr>
          <p:spPr bwMode="hidden">
            <a:xfrm>
              <a:off x="6" y="0"/>
              <a:ext cx="588" cy="599"/>
            </a:xfrm>
            <a:custGeom>
              <a:avLst/>
              <a:gdLst>
                <a:gd name="T0" fmla="*/ 586 w 586"/>
                <a:gd name="T1" fmla="*/ 0 h 599"/>
                <a:gd name="T2" fmla="*/ 568 w 586"/>
                <a:gd name="T3" fmla="*/ 0 h 599"/>
                <a:gd name="T4" fmla="*/ 407 w 586"/>
                <a:gd name="T5" fmla="*/ 132 h 599"/>
                <a:gd name="T6" fmla="*/ 257 w 586"/>
                <a:gd name="T7" fmla="*/ 270 h 599"/>
                <a:gd name="T8" fmla="*/ 120 w 586"/>
                <a:gd name="T9" fmla="*/ 420 h 599"/>
                <a:gd name="T10" fmla="*/ 0 w 586"/>
                <a:gd name="T11" fmla="*/ 575 h 599"/>
                <a:gd name="T12" fmla="*/ 0 w 586"/>
                <a:gd name="T13" fmla="*/ 599 h 599"/>
                <a:gd name="T14" fmla="*/ 120 w 586"/>
                <a:gd name="T15" fmla="*/ 432 h 599"/>
                <a:gd name="T16" fmla="*/ 257 w 586"/>
                <a:gd name="T17" fmla="*/ 282 h 599"/>
                <a:gd name="T18" fmla="*/ 413 w 586"/>
                <a:gd name="T19" fmla="*/ 138 h 599"/>
                <a:gd name="T20" fmla="*/ 586 w 586"/>
                <a:gd name="T21" fmla="*/ 0 h 599"/>
                <a:gd name="T22" fmla="*/ 586 w 586"/>
                <a:gd name="T23" fmla="*/ 0 h 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lnTo>
                    <a:pt x="586"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35" name="Freeform 27"/>
            <p:cNvSpPr>
              <a:spLocks/>
            </p:cNvSpPr>
            <p:nvPr/>
          </p:nvSpPr>
          <p:spPr bwMode="hidden">
            <a:xfrm>
              <a:off x="6" y="0"/>
              <a:ext cx="270" cy="252"/>
            </a:xfrm>
            <a:custGeom>
              <a:avLst/>
              <a:gdLst>
                <a:gd name="T0" fmla="*/ 269 w 269"/>
                <a:gd name="T1" fmla="*/ 0 h 252"/>
                <a:gd name="T2" fmla="*/ 251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269 w 269"/>
                <a:gd name="T15" fmla="*/ 0 h 252"/>
                <a:gd name="T16" fmla="*/ 269 w 269"/>
                <a:gd name="T17"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9" h="252">
                  <a:moveTo>
                    <a:pt x="269" y="0"/>
                  </a:moveTo>
                  <a:lnTo>
                    <a:pt x="251" y="0"/>
                  </a:lnTo>
                  <a:lnTo>
                    <a:pt x="120" y="114"/>
                  </a:lnTo>
                  <a:lnTo>
                    <a:pt x="60" y="174"/>
                  </a:lnTo>
                  <a:lnTo>
                    <a:pt x="0" y="234"/>
                  </a:lnTo>
                  <a:lnTo>
                    <a:pt x="0" y="252"/>
                  </a:lnTo>
                  <a:lnTo>
                    <a:pt x="126" y="120"/>
                  </a:lnTo>
                  <a:lnTo>
                    <a:pt x="269" y="0"/>
                  </a:lnTo>
                  <a:lnTo>
                    <a:pt x="26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236" name="Line 28"/>
            <p:cNvSpPr>
              <a:spLocks noChangeShapeType="1"/>
            </p:cNvSpPr>
            <p:nvPr/>
          </p:nvSpPr>
          <p:spPr bwMode="hidden">
            <a:xfrm>
              <a:off x="1" y="2749"/>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4237" name="Line 29"/>
            <p:cNvSpPr>
              <a:spLocks noChangeShapeType="1"/>
            </p:cNvSpPr>
            <p:nvPr/>
          </p:nvSpPr>
          <p:spPr bwMode="hidden">
            <a:xfrm>
              <a:off x="1" y="2356"/>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4238" name="Line 30"/>
            <p:cNvSpPr>
              <a:spLocks noChangeShapeType="1"/>
            </p:cNvSpPr>
            <p:nvPr/>
          </p:nvSpPr>
          <p:spPr bwMode="hidden">
            <a:xfrm>
              <a:off x="1" y="3142"/>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nvGrpSpPr>
            <p:cNvPr id="94239" name="Group 31"/>
            <p:cNvGrpSpPr>
              <a:grpSpLocks/>
            </p:cNvGrpSpPr>
            <p:nvPr/>
          </p:nvGrpSpPr>
          <p:grpSpPr bwMode="auto">
            <a:xfrm>
              <a:off x="1" y="392"/>
              <a:ext cx="5758" cy="1571"/>
              <a:chOff x="1" y="392"/>
              <a:chExt cx="5758" cy="1571"/>
            </a:xfrm>
          </p:grpSpPr>
          <p:sp>
            <p:nvSpPr>
              <p:cNvPr id="94240" name="Line 32"/>
              <p:cNvSpPr>
                <a:spLocks noChangeShapeType="1"/>
              </p:cNvSpPr>
              <p:nvPr userDrawn="1"/>
            </p:nvSpPr>
            <p:spPr bwMode="hidden">
              <a:xfrm>
                <a:off x="1" y="784"/>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4241" name="Line 33"/>
              <p:cNvSpPr>
                <a:spLocks noChangeShapeType="1"/>
              </p:cNvSpPr>
              <p:nvPr userDrawn="1"/>
            </p:nvSpPr>
            <p:spPr bwMode="hidden">
              <a:xfrm>
                <a:off x="1" y="1963"/>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4242" name="Line 34"/>
              <p:cNvSpPr>
                <a:spLocks noChangeShapeType="1"/>
              </p:cNvSpPr>
              <p:nvPr userDrawn="1"/>
            </p:nvSpPr>
            <p:spPr bwMode="hidden">
              <a:xfrm>
                <a:off x="1" y="1570"/>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4243" name="Line 35"/>
              <p:cNvSpPr>
                <a:spLocks noChangeShapeType="1"/>
              </p:cNvSpPr>
              <p:nvPr userDrawn="1"/>
            </p:nvSpPr>
            <p:spPr bwMode="hidden">
              <a:xfrm>
                <a:off x="1" y="1177"/>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4244" name="Line 36"/>
              <p:cNvSpPr>
                <a:spLocks noChangeShapeType="1"/>
              </p:cNvSpPr>
              <p:nvPr userDrawn="1"/>
            </p:nvSpPr>
            <p:spPr bwMode="hidden">
              <a:xfrm>
                <a:off x="1" y="392"/>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94245" name="Line 37"/>
            <p:cNvSpPr>
              <a:spLocks noChangeShapeType="1"/>
            </p:cNvSpPr>
            <p:nvPr/>
          </p:nvSpPr>
          <p:spPr bwMode="hidden">
            <a:xfrm>
              <a:off x="1" y="3928"/>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4246" name="Line 38"/>
            <p:cNvSpPr>
              <a:spLocks noChangeShapeType="1"/>
            </p:cNvSpPr>
            <p:nvPr/>
          </p:nvSpPr>
          <p:spPr bwMode="hidden">
            <a:xfrm>
              <a:off x="1" y="3535"/>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94247" name="Rectangle 39"/>
          <p:cNvSpPr>
            <a:spLocks noGrp="1" noChangeArrowheads="1"/>
          </p:cNvSpPr>
          <p:nvPr>
            <p:ph type="ctrTitle" sz="quarter"/>
          </p:nvPr>
        </p:nvSpPr>
        <p:spPr>
          <a:xfrm>
            <a:off x="685800" y="1692275"/>
            <a:ext cx="7772400" cy="1736725"/>
          </a:xfrm>
        </p:spPr>
        <p:txBody>
          <a:bodyPr anchor="b"/>
          <a:lstStyle>
            <a:lvl1pPr>
              <a:defRPr sz="5400"/>
            </a:lvl1pPr>
          </a:lstStyle>
          <a:p>
            <a:pPr lvl="0"/>
            <a:r>
              <a:rPr lang="el-GR" altLang="el-GR" noProof="0" smtClean="0"/>
              <a:t>Click to edit Master title style</a:t>
            </a:r>
          </a:p>
        </p:txBody>
      </p:sp>
      <p:sp>
        <p:nvSpPr>
          <p:cNvPr id="94248" name="Rectangle 40"/>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pPr lvl="0"/>
            <a:r>
              <a:rPr lang="el-GR" altLang="el-GR" noProof="0" smtClean="0"/>
              <a:t>Click to edit Master subtitle style</a:t>
            </a:r>
          </a:p>
        </p:txBody>
      </p:sp>
      <p:sp>
        <p:nvSpPr>
          <p:cNvPr id="94249" name="Rectangle 41"/>
          <p:cNvSpPr>
            <a:spLocks noGrp="1" noChangeArrowheads="1"/>
          </p:cNvSpPr>
          <p:nvPr>
            <p:ph type="dt" sz="quarter" idx="2"/>
          </p:nvPr>
        </p:nvSpPr>
        <p:spPr/>
        <p:txBody>
          <a:bodyPr/>
          <a:lstStyle>
            <a:lvl1pPr>
              <a:defRPr/>
            </a:lvl1pPr>
          </a:lstStyle>
          <a:p>
            <a:endParaRPr lang="el-GR" altLang="el-GR"/>
          </a:p>
        </p:txBody>
      </p:sp>
      <p:sp>
        <p:nvSpPr>
          <p:cNvPr id="94250" name="Rectangle 42"/>
          <p:cNvSpPr>
            <a:spLocks noGrp="1" noChangeArrowheads="1"/>
          </p:cNvSpPr>
          <p:nvPr>
            <p:ph type="ftr" sz="quarter" idx="3"/>
          </p:nvPr>
        </p:nvSpPr>
        <p:spPr/>
        <p:txBody>
          <a:bodyPr/>
          <a:lstStyle>
            <a:lvl1pPr>
              <a:defRPr/>
            </a:lvl1pPr>
          </a:lstStyle>
          <a:p>
            <a:endParaRPr lang="el-GR" altLang="el-GR"/>
          </a:p>
        </p:txBody>
      </p:sp>
      <p:sp>
        <p:nvSpPr>
          <p:cNvPr id="94251" name="Rectangle 43"/>
          <p:cNvSpPr>
            <a:spLocks noGrp="1" noChangeArrowheads="1"/>
          </p:cNvSpPr>
          <p:nvPr>
            <p:ph type="sldNum" sz="quarter" idx="4"/>
          </p:nvPr>
        </p:nvSpPr>
        <p:spPr/>
        <p:txBody>
          <a:bodyPr/>
          <a:lstStyle>
            <a:lvl1pPr>
              <a:defRPr/>
            </a:lvl1pPr>
          </a:lstStyle>
          <a:p>
            <a:fld id="{A936E378-8A01-42C1-8537-9E25C4498F8B}" type="slidenum">
              <a:rPr lang="el-GR" altLang="el-GR"/>
              <a:pPr/>
              <a:t>‹#›</a:t>
            </a:fld>
            <a:endParaRPr lang="el-GR" altLang="el-G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4247"/>
                                        </p:tgtEl>
                                        <p:attrNameLst>
                                          <p:attrName>style.visibility</p:attrName>
                                        </p:attrNameLst>
                                      </p:cBhvr>
                                      <p:to>
                                        <p:strVal val="visible"/>
                                      </p:to>
                                    </p:set>
                                    <p:animEffect transition="in" filter="fade">
                                      <p:cBhvr>
                                        <p:cTn id="7" dur="2000"/>
                                        <p:tgtEl>
                                          <p:spTgt spid="9424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4248"/>
                                        </p:tgtEl>
                                        <p:attrNameLst>
                                          <p:attrName>style.visibility</p:attrName>
                                        </p:attrNameLst>
                                      </p:cBhvr>
                                      <p:to>
                                        <p:strVal val="visible"/>
                                      </p:to>
                                    </p:set>
                                    <p:animEffect transition="in" filter="fade">
                                      <p:cBhvr>
                                        <p:cTn id="10" dur="2000"/>
                                        <p:tgtEl>
                                          <p:spTgt spid="942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47" grpId="0"/>
      <p:bldP spid="94248" grpId="0">
        <p:tmplLst>
          <p:tmpl>
            <p:tnLst>
              <p:par>
                <p:cTn presetID="10" presetClass="entr" presetSubtype="0" fill="hold" nodeType="withEffect">
                  <p:stCondLst>
                    <p:cond delay="0"/>
                  </p:stCondLst>
                  <p:childTnLst>
                    <p:set>
                      <p:cBhvr>
                        <p:cTn dur="1" fill="hold">
                          <p:stCondLst>
                            <p:cond delay="0"/>
                          </p:stCondLst>
                        </p:cTn>
                        <p:tgtEl>
                          <p:spTgt spid="94248"/>
                        </p:tgtEl>
                        <p:attrNameLst>
                          <p:attrName>style.visibility</p:attrName>
                        </p:attrNameLst>
                      </p:cBhvr>
                      <p:to>
                        <p:strVal val="visible"/>
                      </p:to>
                    </p:set>
                    <p:animEffect transition="in" filter="fade">
                      <p:cBhvr>
                        <p:cTn dur="2000"/>
                        <p:tgtEl>
                          <p:spTgt spid="94248"/>
                        </p:tgtEl>
                      </p:cBhvr>
                    </p:animEffect>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lvl1pPr>
              <a:defRPr/>
            </a:lvl1pPr>
          </a:lstStyle>
          <a:p>
            <a:endParaRPr lang="el-GR" altLang="el-GR"/>
          </a:p>
        </p:txBody>
      </p:sp>
      <p:sp>
        <p:nvSpPr>
          <p:cNvPr id="5" name="Footer Placeholder 4"/>
          <p:cNvSpPr>
            <a:spLocks noGrp="1"/>
          </p:cNvSpPr>
          <p:nvPr>
            <p:ph type="ftr" sz="quarter" idx="11"/>
          </p:nvPr>
        </p:nvSpPr>
        <p:spPr/>
        <p:txBody>
          <a:bodyPr/>
          <a:lstStyle>
            <a:lvl1pPr>
              <a:defRPr/>
            </a:lvl1pPr>
          </a:lstStyle>
          <a:p>
            <a:endParaRPr lang="el-GR" altLang="el-GR"/>
          </a:p>
        </p:txBody>
      </p:sp>
      <p:sp>
        <p:nvSpPr>
          <p:cNvPr id="6" name="Slide Number Placeholder 5"/>
          <p:cNvSpPr>
            <a:spLocks noGrp="1"/>
          </p:cNvSpPr>
          <p:nvPr>
            <p:ph type="sldNum" sz="quarter" idx="12"/>
          </p:nvPr>
        </p:nvSpPr>
        <p:spPr/>
        <p:txBody>
          <a:bodyPr/>
          <a:lstStyle>
            <a:lvl1pPr>
              <a:defRPr/>
            </a:lvl1pPr>
          </a:lstStyle>
          <a:p>
            <a:fld id="{14E2C9BA-0B5D-4B00-A56D-173C7F4217A1}" type="slidenum">
              <a:rPr lang="el-GR" altLang="el-GR"/>
              <a:pPr/>
              <a:t>‹#›</a:t>
            </a:fld>
            <a:endParaRPr lang="el-GR" altLang="el-GR"/>
          </a:p>
        </p:txBody>
      </p:sp>
    </p:spTree>
    <p:extLst>
      <p:ext uri="{BB962C8B-B14F-4D97-AF65-F5344CB8AC3E}">
        <p14:creationId xmlns:p14="http://schemas.microsoft.com/office/powerpoint/2010/main" val="4274272601"/>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lvl1pPr>
              <a:defRPr/>
            </a:lvl1pPr>
          </a:lstStyle>
          <a:p>
            <a:endParaRPr lang="el-GR" altLang="el-GR"/>
          </a:p>
        </p:txBody>
      </p:sp>
      <p:sp>
        <p:nvSpPr>
          <p:cNvPr id="5" name="Footer Placeholder 4"/>
          <p:cNvSpPr>
            <a:spLocks noGrp="1"/>
          </p:cNvSpPr>
          <p:nvPr>
            <p:ph type="ftr" sz="quarter" idx="11"/>
          </p:nvPr>
        </p:nvSpPr>
        <p:spPr/>
        <p:txBody>
          <a:bodyPr/>
          <a:lstStyle>
            <a:lvl1pPr>
              <a:defRPr/>
            </a:lvl1pPr>
          </a:lstStyle>
          <a:p>
            <a:endParaRPr lang="el-GR" altLang="el-GR"/>
          </a:p>
        </p:txBody>
      </p:sp>
      <p:sp>
        <p:nvSpPr>
          <p:cNvPr id="6" name="Slide Number Placeholder 5"/>
          <p:cNvSpPr>
            <a:spLocks noGrp="1"/>
          </p:cNvSpPr>
          <p:nvPr>
            <p:ph type="sldNum" sz="quarter" idx="12"/>
          </p:nvPr>
        </p:nvSpPr>
        <p:spPr/>
        <p:txBody>
          <a:bodyPr/>
          <a:lstStyle>
            <a:lvl1pPr>
              <a:defRPr/>
            </a:lvl1pPr>
          </a:lstStyle>
          <a:p>
            <a:fld id="{ADDC1598-45E6-41B0-BBFE-549AF489720D}" type="slidenum">
              <a:rPr lang="el-GR" altLang="el-GR"/>
              <a:pPr/>
              <a:t>‹#›</a:t>
            </a:fld>
            <a:endParaRPr lang="el-GR" altLang="el-GR"/>
          </a:p>
        </p:txBody>
      </p:sp>
    </p:spTree>
    <p:extLst>
      <p:ext uri="{BB962C8B-B14F-4D97-AF65-F5344CB8AC3E}">
        <p14:creationId xmlns:p14="http://schemas.microsoft.com/office/powerpoint/2010/main" val="47455562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lvl1pPr>
              <a:defRPr/>
            </a:lvl1pPr>
          </a:lstStyle>
          <a:p>
            <a:endParaRPr lang="el-GR" altLang="el-GR"/>
          </a:p>
        </p:txBody>
      </p:sp>
      <p:sp>
        <p:nvSpPr>
          <p:cNvPr id="5" name="Footer Placeholder 4"/>
          <p:cNvSpPr>
            <a:spLocks noGrp="1"/>
          </p:cNvSpPr>
          <p:nvPr>
            <p:ph type="ftr" sz="quarter" idx="11"/>
          </p:nvPr>
        </p:nvSpPr>
        <p:spPr/>
        <p:txBody>
          <a:bodyPr/>
          <a:lstStyle>
            <a:lvl1pPr>
              <a:defRPr/>
            </a:lvl1pPr>
          </a:lstStyle>
          <a:p>
            <a:endParaRPr lang="el-GR" altLang="el-GR"/>
          </a:p>
        </p:txBody>
      </p:sp>
      <p:sp>
        <p:nvSpPr>
          <p:cNvPr id="6" name="Slide Number Placeholder 5"/>
          <p:cNvSpPr>
            <a:spLocks noGrp="1"/>
          </p:cNvSpPr>
          <p:nvPr>
            <p:ph type="sldNum" sz="quarter" idx="12"/>
          </p:nvPr>
        </p:nvSpPr>
        <p:spPr/>
        <p:txBody>
          <a:bodyPr/>
          <a:lstStyle>
            <a:lvl1pPr>
              <a:defRPr/>
            </a:lvl1pPr>
          </a:lstStyle>
          <a:p>
            <a:fld id="{B15BEA56-7CC8-42D5-8A5A-32F1CDAA4975}" type="slidenum">
              <a:rPr lang="el-GR" altLang="el-GR"/>
              <a:pPr/>
              <a:t>‹#›</a:t>
            </a:fld>
            <a:endParaRPr lang="el-GR" altLang="el-GR"/>
          </a:p>
        </p:txBody>
      </p:sp>
    </p:spTree>
    <p:extLst>
      <p:ext uri="{BB962C8B-B14F-4D97-AF65-F5344CB8AC3E}">
        <p14:creationId xmlns:p14="http://schemas.microsoft.com/office/powerpoint/2010/main" val="212173069"/>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l-GR" altLang="el-GR"/>
          </a:p>
        </p:txBody>
      </p:sp>
      <p:sp>
        <p:nvSpPr>
          <p:cNvPr id="5" name="Footer Placeholder 4"/>
          <p:cNvSpPr>
            <a:spLocks noGrp="1"/>
          </p:cNvSpPr>
          <p:nvPr>
            <p:ph type="ftr" sz="quarter" idx="11"/>
          </p:nvPr>
        </p:nvSpPr>
        <p:spPr/>
        <p:txBody>
          <a:bodyPr/>
          <a:lstStyle>
            <a:lvl1pPr>
              <a:defRPr/>
            </a:lvl1pPr>
          </a:lstStyle>
          <a:p>
            <a:endParaRPr lang="el-GR" altLang="el-GR"/>
          </a:p>
        </p:txBody>
      </p:sp>
      <p:sp>
        <p:nvSpPr>
          <p:cNvPr id="6" name="Slide Number Placeholder 5"/>
          <p:cNvSpPr>
            <a:spLocks noGrp="1"/>
          </p:cNvSpPr>
          <p:nvPr>
            <p:ph type="sldNum" sz="quarter" idx="12"/>
          </p:nvPr>
        </p:nvSpPr>
        <p:spPr/>
        <p:txBody>
          <a:bodyPr/>
          <a:lstStyle>
            <a:lvl1pPr>
              <a:defRPr/>
            </a:lvl1pPr>
          </a:lstStyle>
          <a:p>
            <a:fld id="{F9112512-E934-4130-810E-08CBC0E5A737}" type="slidenum">
              <a:rPr lang="el-GR" altLang="el-GR"/>
              <a:pPr/>
              <a:t>‹#›</a:t>
            </a:fld>
            <a:endParaRPr lang="el-GR" altLang="el-GR"/>
          </a:p>
        </p:txBody>
      </p:sp>
    </p:spTree>
    <p:extLst>
      <p:ext uri="{BB962C8B-B14F-4D97-AF65-F5344CB8AC3E}">
        <p14:creationId xmlns:p14="http://schemas.microsoft.com/office/powerpoint/2010/main" val="3460918543"/>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lvl1pPr>
              <a:defRPr/>
            </a:lvl1pPr>
          </a:lstStyle>
          <a:p>
            <a:endParaRPr lang="el-GR" altLang="el-GR"/>
          </a:p>
        </p:txBody>
      </p:sp>
      <p:sp>
        <p:nvSpPr>
          <p:cNvPr id="6" name="Footer Placeholder 5"/>
          <p:cNvSpPr>
            <a:spLocks noGrp="1"/>
          </p:cNvSpPr>
          <p:nvPr>
            <p:ph type="ftr" sz="quarter" idx="11"/>
          </p:nvPr>
        </p:nvSpPr>
        <p:spPr/>
        <p:txBody>
          <a:bodyPr/>
          <a:lstStyle>
            <a:lvl1pPr>
              <a:defRPr/>
            </a:lvl1pPr>
          </a:lstStyle>
          <a:p>
            <a:endParaRPr lang="el-GR" altLang="el-GR"/>
          </a:p>
        </p:txBody>
      </p:sp>
      <p:sp>
        <p:nvSpPr>
          <p:cNvPr id="7" name="Slide Number Placeholder 6"/>
          <p:cNvSpPr>
            <a:spLocks noGrp="1"/>
          </p:cNvSpPr>
          <p:nvPr>
            <p:ph type="sldNum" sz="quarter" idx="12"/>
          </p:nvPr>
        </p:nvSpPr>
        <p:spPr/>
        <p:txBody>
          <a:bodyPr/>
          <a:lstStyle>
            <a:lvl1pPr>
              <a:defRPr/>
            </a:lvl1pPr>
          </a:lstStyle>
          <a:p>
            <a:fld id="{FF55B226-9C89-48B6-B3B7-0B317C8E6DD7}" type="slidenum">
              <a:rPr lang="el-GR" altLang="el-GR"/>
              <a:pPr/>
              <a:t>‹#›</a:t>
            </a:fld>
            <a:endParaRPr lang="el-GR" altLang="el-GR"/>
          </a:p>
        </p:txBody>
      </p:sp>
    </p:spTree>
    <p:extLst>
      <p:ext uri="{BB962C8B-B14F-4D97-AF65-F5344CB8AC3E}">
        <p14:creationId xmlns:p14="http://schemas.microsoft.com/office/powerpoint/2010/main" val="1279464373"/>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lvl1pPr>
              <a:defRPr/>
            </a:lvl1pPr>
          </a:lstStyle>
          <a:p>
            <a:endParaRPr lang="el-GR" altLang="el-GR"/>
          </a:p>
        </p:txBody>
      </p:sp>
      <p:sp>
        <p:nvSpPr>
          <p:cNvPr id="8" name="Footer Placeholder 7"/>
          <p:cNvSpPr>
            <a:spLocks noGrp="1"/>
          </p:cNvSpPr>
          <p:nvPr>
            <p:ph type="ftr" sz="quarter" idx="11"/>
          </p:nvPr>
        </p:nvSpPr>
        <p:spPr/>
        <p:txBody>
          <a:bodyPr/>
          <a:lstStyle>
            <a:lvl1pPr>
              <a:defRPr/>
            </a:lvl1pPr>
          </a:lstStyle>
          <a:p>
            <a:endParaRPr lang="el-GR" altLang="el-GR"/>
          </a:p>
        </p:txBody>
      </p:sp>
      <p:sp>
        <p:nvSpPr>
          <p:cNvPr id="9" name="Slide Number Placeholder 8"/>
          <p:cNvSpPr>
            <a:spLocks noGrp="1"/>
          </p:cNvSpPr>
          <p:nvPr>
            <p:ph type="sldNum" sz="quarter" idx="12"/>
          </p:nvPr>
        </p:nvSpPr>
        <p:spPr/>
        <p:txBody>
          <a:bodyPr/>
          <a:lstStyle>
            <a:lvl1pPr>
              <a:defRPr/>
            </a:lvl1pPr>
          </a:lstStyle>
          <a:p>
            <a:fld id="{8DFE1652-8915-4CA0-9CE9-45D170FDEFB2}" type="slidenum">
              <a:rPr lang="el-GR" altLang="el-GR"/>
              <a:pPr/>
              <a:t>‹#›</a:t>
            </a:fld>
            <a:endParaRPr lang="el-GR" altLang="el-GR"/>
          </a:p>
        </p:txBody>
      </p:sp>
    </p:spTree>
    <p:extLst>
      <p:ext uri="{BB962C8B-B14F-4D97-AF65-F5344CB8AC3E}">
        <p14:creationId xmlns:p14="http://schemas.microsoft.com/office/powerpoint/2010/main" val="1721090625"/>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lvl1pPr>
              <a:defRPr/>
            </a:lvl1pPr>
          </a:lstStyle>
          <a:p>
            <a:endParaRPr lang="el-GR" altLang="el-GR"/>
          </a:p>
        </p:txBody>
      </p:sp>
      <p:sp>
        <p:nvSpPr>
          <p:cNvPr id="4" name="Footer Placeholder 3"/>
          <p:cNvSpPr>
            <a:spLocks noGrp="1"/>
          </p:cNvSpPr>
          <p:nvPr>
            <p:ph type="ftr" sz="quarter" idx="11"/>
          </p:nvPr>
        </p:nvSpPr>
        <p:spPr/>
        <p:txBody>
          <a:bodyPr/>
          <a:lstStyle>
            <a:lvl1pPr>
              <a:defRPr/>
            </a:lvl1pPr>
          </a:lstStyle>
          <a:p>
            <a:endParaRPr lang="el-GR" altLang="el-GR"/>
          </a:p>
        </p:txBody>
      </p:sp>
      <p:sp>
        <p:nvSpPr>
          <p:cNvPr id="5" name="Slide Number Placeholder 4"/>
          <p:cNvSpPr>
            <a:spLocks noGrp="1"/>
          </p:cNvSpPr>
          <p:nvPr>
            <p:ph type="sldNum" sz="quarter" idx="12"/>
          </p:nvPr>
        </p:nvSpPr>
        <p:spPr/>
        <p:txBody>
          <a:bodyPr/>
          <a:lstStyle>
            <a:lvl1pPr>
              <a:defRPr/>
            </a:lvl1pPr>
          </a:lstStyle>
          <a:p>
            <a:fld id="{6A050098-F787-4B1F-A424-969B79193B0A}" type="slidenum">
              <a:rPr lang="el-GR" altLang="el-GR"/>
              <a:pPr/>
              <a:t>‹#›</a:t>
            </a:fld>
            <a:endParaRPr lang="el-GR" altLang="el-GR"/>
          </a:p>
        </p:txBody>
      </p:sp>
    </p:spTree>
    <p:extLst>
      <p:ext uri="{BB962C8B-B14F-4D97-AF65-F5344CB8AC3E}">
        <p14:creationId xmlns:p14="http://schemas.microsoft.com/office/powerpoint/2010/main" val="395532189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l-GR" altLang="el-GR"/>
          </a:p>
        </p:txBody>
      </p:sp>
      <p:sp>
        <p:nvSpPr>
          <p:cNvPr id="3" name="Footer Placeholder 2"/>
          <p:cNvSpPr>
            <a:spLocks noGrp="1"/>
          </p:cNvSpPr>
          <p:nvPr>
            <p:ph type="ftr" sz="quarter" idx="11"/>
          </p:nvPr>
        </p:nvSpPr>
        <p:spPr/>
        <p:txBody>
          <a:bodyPr/>
          <a:lstStyle>
            <a:lvl1pPr>
              <a:defRPr/>
            </a:lvl1pPr>
          </a:lstStyle>
          <a:p>
            <a:endParaRPr lang="el-GR" altLang="el-GR"/>
          </a:p>
        </p:txBody>
      </p:sp>
      <p:sp>
        <p:nvSpPr>
          <p:cNvPr id="4" name="Slide Number Placeholder 3"/>
          <p:cNvSpPr>
            <a:spLocks noGrp="1"/>
          </p:cNvSpPr>
          <p:nvPr>
            <p:ph type="sldNum" sz="quarter" idx="12"/>
          </p:nvPr>
        </p:nvSpPr>
        <p:spPr/>
        <p:txBody>
          <a:bodyPr/>
          <a:lstStyle>
            <a:lvl1pPr>
              <a:defRPr/>
            </a:lvl1pPr>
          </a:lstStyle>
          <a:p>
            <a:fld id="{5376C56A-1E36-48FD-B601-C3F4D8830853}" type="slidenum">
              <a:rPr lang="el-GR" altLang="el-GR"/>
              <a:pPr/>
              <a:t>‹#›</a:t>
            </a:fld>
            <a:endParaRPr lang="el-GR" altLang="el-GR"/>
          </a:p>
        </p:txBody>
      </p:sp>
    </p:spTree>
    <p:extLst>
      <p:ext uri="{BB962C8B-B14F-4D97-AF65-F5344CB8AC3E}">
        <p14:creationId xmlns:p14="http://schemas.microsoft.com/office/powerpoint/2010/main" val="265526456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l-GR" altLang="el-GR"/>
          </a:p>
        </p:txBody>
      </p:sp>
      <p:sp>
        <p:nvSpPr>
          <p:cNvPr id="6" name="Footer Placeholder 5"/>
          <p:cNvSpPr>
            <a:spLocks noGrp="1"/>
          </p:cNvSpPr>
          <p:nvPr>
            <p:ph type="ftr" sz="quarter" idx="11"/>
          </p:nvPr>
        </p:nvSpPr>
        <p:spPr/>
        <p:txBody>
          <a:bodyPr/>
          <a:lstStyle>
            <a:lvl1pPr>
              <a:defRPr/>
            </a:lvl1pPr>
          </a:lstStyle>
          <a:p>
            <a:endParaRPr lang="el-GR" altLang="el-GR"/>
          </a:p>
        </p:txBody>
      </p:sp>
      <p:sp>
        <p:nvSpPr>
          <p:cNvPr id="7" name="Slide Number Placeholder 6"/>
          <p:cNvSpPr>
            <a:spLocks noGrp="1"/>
          </p:cNvSpPr>
          <p:nvPr>
            <p:ph type="sldNum" sz="quarter" idx="12"/>
          </p:nvPr>
        </p:nvSpPr>
        <p:spPr/>
        <p:txBody>
          <a:bodyPr/>
          <a:lstStyle>
            <a:lvl1pPr>
              <a:defRPr/>
            </a:lvl1pPr>
          </a:lstStyle>
          <a:p>
            <a:fld id="{D4FF9921-4A87-44A8-ABA7-420BB42B634D}" type="slidenum">
              <a:rPr lang="el-GR" altLang="el-GR"/>
              <a:pPr/>
              <a:t>‹#›</a:t>
            </a:fld>
            <a:endParaRPr lang="el-GR" altLang="el-GR"/>
          </a:p>
        </p:txBody>
      </p:sp>
    </p:spTree>
    <p:extLst>
      <p:ext uri="{BB962C8B-B14F-4D97-AF65-F5344CB8AC3E}">
        <p14:creationId xmlns:p14="http://schemas.microsoft.com/office/powerpoint/2010/main" val="338968318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l-GR" altLang="el-GR"/>
          </a:p>
        </p:txBody>
      </p:sp>
      <p:sp>
        <p:nvSpPr>
          <p:cNvPr id="6" name="Footer Placeholder 5"/>
          <p:cNvSpPr>
            <a:spLocks noGrp="1"/>
          </p:cNvSpPr>
          <p:nvPr>
            <p:ph type="ftr" sz="quarter" idx="11"/>
          </p:nvPr>
        </p:nvSpPr>
        <p:spPr/>
        <p:txBody>
          <a:bodyPr/>
          <a:lstStyle>
            <a:lvl1pPr>
              <a:defRPr/>
            </a:lvl1pPr>
          </a:lstStyle>
          <a:p>
            <a:endParaRPr lang="el-GR" altLang="el-GR"/>
          </a:p>
        </p:txBody>
      </p:sp>
      <p:sp>
        <p:nvSpPr>
          <p:cNvPr id="7" name="Slide Number Placeholder 6"/>
          <p:cNvSpPr>
            <a:spLocks noGrp="1"/>
          </p:cNvSpPr>
          <p:nvPr>
            <p:ph type="sldNum" sz="quarter" idx="12"/>
          </p:nvPr>
        </p:nvSpPr>
        <p:spPr/>
        <p:txBody>
          <a:bodyPr/>
          <a:lstStyle>
            <a:lvl1pPr>
              <a:defRPr/>
            </a:lvl1pPr>
          </a:lstStyle>
          <a:p>
            <a:fld id="{8D5BF467-268A-46F4-8107-74A775829A55}" type="slidenum">
              <a:rPr lang="el-GR" altLang="el-GR"/>
              <a:pPr/>
              <a:t>‹#›</a:t>
            </a:fld>
            <a:endParaRPr lang="el-GR" altLang="el-GR"/>
          </a:p>
        </p:txBody>
      </p:sp>
    </p:spTree>
    <p:extLst>
      <p:ext uri="{BB962C8B-B14F-4D97-AF65-F5344CB8AC3E}">
        <p14:creationId xmlns:p14="http://schemas.microsoft.com/office/powerpoint/2010/main" val="744837484"/>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shade val="39216"/>
                <a:invGamma/>
              </a:schemeClr>
            </a:gs>
          </a:gsLst>
          <a:lin ang="5400000" scaled="1"/>
        </a:gradFill>
        <a:effectLst/>
      </p:bgPr>
    </p:bg>
    <p:spTree>
      <p:nvGrpSpPr>
        <p:cNvPr id="1" name=""/>
        <p:cNvGrpSpPr/>
        <p:nvPr/>
      </p:nvGrpSpPr>
      <p:grpSpPr>
        <a:xfrm>
          <a:off x="0" y="0"/>
          <a:ext cx="0" cy="0"/>
          <a:chOff x="0" y="0"/>
          <a:chExt cx="0" cy="0"/>
        </a:xfrm>
      </p:grpSpPr>
      <p:grpSp>
        <p:nvGrpSpPr>
          <p:cNvPr id="93186" name="Group 2"/>
          <p:cNvGrpSpPr>
            <a:grpSpLocks/>
          </p:cNvGrpSpPr>
          <p:nvPr/>
        </p:nvGrpSpPr>
        <p:grpSpPr bwMode="auto">
          <a:xfrm>
            <a:off x="1588" y="0"/>
            <a:ext cx="9148762" cy="6851650"/>
            <a:chOff x="1" y="0"/>
            <a:chExt cx="5763" cy="4316"/>
          </a:xfrm>
        </p:grpSpPr>
        <p:sp>
          <p:nvSpPr>
            <p:cNvPr id="93187" name="Freeform 3"/>
            <p:cNvSpPr>
              <a:spLocks/>
            </p:cNvSpPr>
            <p:nvPr/>
          </p:nvSpPr>
          <p:spPr bwMode="hidden">
            <a:xfrm>
              <a:off x="5045" y="2626"/>
              <a:ext cx="719" cy="1690"/>
            </a:xfrm>
            <a:custGeom>
              <a:avLst/>
              <a:gdLst>
                <a:gd name="T0" fmla="*/ 717 w 717"/>
                <a:gd name="T1" fmla="*/ 72 h 1690"/>
                <a:gd name="T2" fmla="*/ 717 w 717"/>
                <a:gd name="T3" fmla="*/ 0 h 1690"/>
                <a:gd name="T4" fmla="*/ 699 w 717"/>
                <a:gd name="T5" fmla="*/ 101 h 1690"/>
                <a:gd name="T6" fmla="*/ 675 w 717"/>
                <a:gd name="T7" fmla="*/ 209 h 1690"/>
                <a:gd name="T8" fmla="*/ 627 w 717"/>
                <a:gd name="T9" fmla="*/ 389 h 1690"/>
                <a:gd name="T10" fmla="*/ 574 w 717"/>
                <a:gd name="T11" fmla="*/ 569 h 1690"/>
                <a:gd name="T12" fmla="*/ 502 w 717"/>
                <a:gd name="T13" fmla="*/ 749 h 1690"/>
                <a:gd name="T14" fmla="*/ 424 w 717"/>
                <a:gd name="T15" fmla="*/ 935 h 1690"/>
                <a:gd name="T16" fmla="*/ 334 w 717"/>
                <a:gd name="T17" fmla="*/ 1121 h 1690"/>
                <a:gd name="T18" fmla="*/ 233 w 717"/>
                <a:gd name="T19" fmla="*/ 1312 h 1690"/>
                <a:gd name="T20" fmla="*/ 125 w 717"/>
                <a:gd name="T21" fmla="*/ 1498 h 1690"/>
                <a:gd name="T22" fmla="*/ 0 w 717"/>
                <a:gd name="T23" fmla="*/ 1690 h 1690"/>
                <a:gd name="T24" fmla="*/ 11 w 717"/>
                <a:gd name="T25" fmla="*/ 1690 h 1690"/>
                <a:gd name="T26" fmla="*/ 137 w 717"/>
                <a:gd name="T27" fmla="*/ 1498 h 1690"/>
                <a:gd name="T28" fmla="*/ 245 w 717"/>
                <a:gd name="T29" fmla="*/ 1312 h 1690"/>
                <a:gd name="T30" fmla="*/ 346 w 717"/>
                <a:gd name="T31" fmla="*/ 1121 h 1690"/>
                <a:gd name="T32" fmla="*/ 436 w 717"/>
                <a:gd name="T33" fmla="*/ 935 h 1690"/>
                <a:gd name="T34" fmla="*/ 514 w 717"/>
                <a:gd name="T35" fmla="*/ 749 h 1690"/>
                <a:gd name="T36" fmla="*/ 585 w 717"/>
                <a:gd name="T37" fmla="*/ 569 h 1690"/>
                <a:gd name="T38" fmla="*/ 639 w 717"/>
                <a:gd name="T39" fmla="*/ 389 h 1690"/>
                <a:gd name="T40" fmla="*/ 687 w 717"/>
                <a:gd name="T41" fmla="*/ 209 h 1690"/>
                <a:gd name="T42" fmla="*/ 705 w 717"/>
                <a:gd name="T43" fmla="*/ 143 h 1690"/>
                <a:gd name="T44" fmla="*/ 717 w 717"/>
                <a:gd name="T45" fmla="*/ 72 h 1690"/>
                <a:gd name="T46" fmla="*/ 717 w 717"/>
                <a:gd name="T47" fmla="*/ 72 h 1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188" name="Freeform 4"/>
            <p:cNvSpPr>
              <a:spLocks/>
            </p:cNvSpPr>
            <p:nvPr/>
          </p:nvSpPr>
          <p:spPr bwMode="hidden">
            <a:xfrm>
              <a:off x="5386" y="3794"/>
              <a:ext cx="378" cy="522"/>
            </a:xfrm>
            <a:custGeom>
              <a:avLst/>
              <a:gdLst>
                <a:gd name="T0" fmla="*/ 377 w 377"/>
                <a:gd name="T1" fmla="*/ 0 h 522"/>
                <a:gd name="T2" fmla="*/ 293 w 377"/>
                <a:gd name="T3" fmla="*/ 132 h 522"/>
                <a:gd name="T4" fmla="*/ 204 w 377"/>
                <a:gd name="T5" fmla="*/ 264 h 522"/>
                <a:gd name="T6" fmla="*/ 102 w 377"/>
                <a:gd name="T7" fmla="*/ 396 h 522"/>
                <a:gd name="T8" fmla="*/ 0 w 377"/>
                <a:gd name="T9" fmla="*/ 522 h 522"/>
                <a:gd name="T10" fmla="*/ 12 w 377"/>
                <a:gd name="T11" fmla="*/ 522 h 522"/>
                <a:gd name="T12" fmla="*/ 114 w 377"/>
                <a:gd name="T13" fmla="*/ 402 h 522"/>
                <a:gd name="T14" fmla="*/ 204 w 377"/>
                <a:gd name="T15" fmla="*/ 282 h 522"/>
                <a:gd name="T16" fmla="*/ 377 w 377"/>
                <a:gd name="T17" fmla="*/ 24 h 522"/>
                <a:gd name="T18" fmla="*/ 377 w 377"/>
                <a:gd name="T19" fmla="*/ 0 h 522"/>
                <a:gd name="T20" fmla="*/ 377 w 377"/>
                <a:gd name="T21" fmla="*/ 0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189" name="Freeform 5"/>
            <p:cNvSpPr>
              <a:spLocks/>
            </p:cNvSpPr>
            <p:nvPr/>
          </p:nvSpPr>
          <p:spPr bwMode="hidden">
            <a:xfrm>
              <a:off x="5680" y="4214"/>
              <a:ext cx="84" cy="102"/>
            </a:xfrm>
            <a:custGeom>
              <a:avLst/>
              <a:gdLst>
                <a:gd name="T0" fmla="*/ 0 w 84"/>
                <a:gd name="T1" fmla="*/ 102 h 102"/>
                <a:gd name="T2" fmla="*/ 18 w 84"/>
                <a:gd name="T3" fmla="*/ 102 h 102"/>
                <a:gd name="T4" fmla="*/ 48 w 84"/>
                <a:gd name="T5" fmla="*/ 60 h 102"/>
                <a:gd name="T6" fmla="*/ 84 w 84"/>
                <a:gd name="T7" fmla="*/ 24 h 102"/>
                <a:gd name="T8" fmla="*/ 84 w 84"/>
                <a:gd name="T9" fmla="*/ 0 h 102"/>
                <a:gd name="T10" fmla="*/ 42 w 84"/>
                <a:gd name="T11" fmla="*/ 54 h 102"/>
                <a:gd name="T12" fmla="*/ 0 w 84"/>
                <a:gd name="T13" fmla="*/ 102 h 102"/>
                <a:gd name="T14" fmla="*/ 0 w 84"/>
                <a:gd name="T15" fmla="*/ 102 h 1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nvGrpSpPr>
            <p:cNvPr id="93190" name="Group 6"/>
            <p:cNvGrpSpPr>
              <a:grpSpLocks/>
            </p:cNvGrpSpPr>
            <p:nvPr/>
          </p:nvGrpSpPr>
          <p:grpSpPr bwMode="auto">
            <a:xfrm>
              <a:off x="288" y="0"/>
              <a:ext cx="5098" cy="4316"/>
              <a:chOff x="288" y="0"/>
              <a:chExt cx="5098" cy="4316"/>
            </a:xfrm>
          </p:grpSpPr>
          <p:sp>
            <p:nvSpPr>
              <p:cNvPr id="93191" name="Freeform 7"/>
              <p:cNvSpPr>
                <a:spLocks/>
              </p:cNvSpPr>
              <p:nvPr userDrawn="1"/>
            </p:nvSpPr>
            <p:spPr bwMode="hidden">
              <a:xfrm>
                <a:off x="2789" y="0"/>
                <a:ext cx="72" cy="4316"/>
              </a:xfrm>
              <a:custGeom>
                <a:avLst/>
                <a:gdLst>
                  <a:gd name="T0" fmla="*/ 0 w 72"/>
                  <a:gd name="T1" fmla="*/ 0 h 4316"/>
                  <a:gd name="T2" fmla="*/ 60 w 72"/>
                  <a:gd name="T3" fmla="*/ 4316 h 4316"/>
                  <a:gd name="T4" fmla="*/ 72 w 72"/>
                  <a:gd name="T5" fmla="*/ 4316 h 4316"/>
                  <a:gd name="T6" fmla="*/ 12 w 72"/>
                  <a:gd name="T7" fmla="*/ 0 h 4316"/>
                  <a:gd name="T8" fmla="*/ 0 w 72"/>
                  <a:gd name="T9" fmla="*/ 0 h 4316"/>
                  <a:gd name="T10" fmla="*/ 0 w 72"/>
                  <a:gd name="T11" fmla="*/ 0 h 4316"/>
                </a:gdLst>
                <a:ahLst/>
                <a:cxnLst>
                  <a:cxn ang="0">
                    <a:pos x="T0" y="T1"/>
                  </a:cxn>
                  <a:cxn ang="0">
                    <a:pos x="T2" y="T3"/>
                  </a:cxn>
                  <a:cxn ang="0">
                    <a:pos x="T4" y="T5"/>
                  </a:cxn>
                  <a:cxn ang="0">
                    <a:pos x="T6" y="T7"/>
                  </a:cxn>
                  <a:cxn ang="0">
                    <a:pos x="T8" y="T9"/>
                  </a:cxn>
                  <a:cxn ang="0">
                    <a:pos x="T10" y="T11"/>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192" name="Freeform 8"/>
              <p:cNvSpPr>
                <a:spLocks/>
              </p:cNvSpPr>
              <p:nvPr userDrawn="1"/>
            </p:nvSpPr>
            <p:spPr bwMode="hidden">
              <a:xfrm>
                <a:off x="3089" y="0"/>
                <a:ext cx="174" cy="4316"/>
              </a:xfrm>
              <a:custGeom>
                <a:avLst/>
                <a:gdLst>
                  <a:gd name="T0" fmla="*/ 24 w 174"/>
                  <a:gd name="T1" fmla="*/ 0 h 4316"/>
                  <a:gd name="T2" fmla="*/ 12 w 174"/>
                  <a:gd name="T3" fmla="*/ 0 h 4316"/>
                  <a:gd name="T4" fmla="*/ 42 w 174"/>
                  <a:gd name="T5" fmla="*/ 216 h 4316"/>
                  <a:gd name="T6" fmla="*/ 72 w 174"/>
                  <a:gd name="T7" fmla="*/ 444 h 4316"/>
                  <a:gd name="T8" fmla="*/ 96 w 174"/>
                  <a:gd name="T9" fmla="*/ 689 h 4316"/>
                  <a:gd name="T10" fmla="*/ 120 w 174"/>
                  <a:gd name="T11" fmla="*/ 947 h 4316"/>
                  <a:gd name="T12" fmla="*/ 132 w 174"/>
                  <a:gd name="T13" fmla="*/ 1211 h 4316"/>
                  <a:gd name="T14" fmla="*/ 150 w 174"/>
                  <a:gd name="T15" fmla="*/ 1487 h 4316"/>
                  <a:gd name="T16" fmla="*/ 156 w 174"/>
                  <a:gd name="T17" fmla="*/ 1768 h 4316"/>
                  <a:gd name="T18" fmla="*/ 162 w 174"/>
                  <a:gd name="T19" fmla="*/ 2062 h 4316"/>
                  <a:gd name="T20" fmla="*/ 156 w 174"/>
                  <a:gd name="T21" fmla="*/ 2644 h 4316"/>
                  <a:gd name="T22" fmla="*/ 126 w 174"/>
                  <a:gd name="T23" fmla="*/ 3225 h 4316"/>
                  <a:gd name="T24" fmla="*/ 108 w 174"/>
                  <a:gd name="T25" fmla="*/ 3507 h 4316"/>
                  <a:gd name="T26" fmla="*/ 78 w 174"/>
                  <a:gd name="T27" fmla="*/ 3788 h 4316"/>
                  <a:gd name="T28" fmla="*/ 42 w 174"/>
                  <a:gd name="T29" fmla="*/ 4058 h 4316"/>
                  <a:gd name="T30" fmla="*/ 0 w 174"/>
                  <a:gd name="T31" fmla="*/ 4316 h 4316"/>
                  <a:gd name="T32" fmla="*/ 12 w 174"/>
                  <a:gd name="T33" fmla="*/ 4316 h 4316"/>
                  <a:gd name="T34" fmla="*/ 54 w 174"/>
                  <a:gd name="T35" fmla="*/ 4058 h 4316"/>
                  <a:gd name="T36" fmla="*/ 90 w 174"/>
                  <a:gd name="T37" fmla="*/ 3782 h 4316"/>
                  <a:gd name="T38" fmla="*/ 120 w 174"/>
                  <a:gd name="T39" fmla="*/ 3507 h 4316"/>
                  <a:gd name="T40" fmla="*/ 138 w 174"/>
                  <a:gd name="T41" fmla="*/ 3219 h 4316"/>
                  <a:gd name="T42" fmla="*/ 168 w 174"/>
                  <a:gd name="T43" fmla="*/ 2638 h 4316"/>
                  <a:gd name="T44" fmla="*/ 174 w 174"/>
                  <a:gd name="T45" fmla="*/ 2056 h 4316"/>
                  <a:gd name="T46" fmla="*/ 168 w 174"/>
                  <a:gd name="T47" fmla="*/ 1768 h 4316"/>
                  <a:gd name="T48" fmla="*/ 162 w 174"/>
                  <a:gd name="T49" fmla="*/ 1487 h 4316"/>
                  <a:gd name="T50" fmla="*/ 144 w 174"/>
                  <a:gd name="T51" fmla="*/ 1211 h 4316"/>
                  <a:gd name="T52" fmla="*/ 132 w 174"/>
                  <a:gd name="T53" fmla="*/ 941 h 4316"/>
                  <a:gd name="T54" fmla="*/ 108 w 174"/>
                  <a:gd name="T55" fmla="*/ 689 h 4316"/>
                  <a:gd name="T56" fmla="*/ 84 w 174"/>
                  <a:gd name="T57" fmla="*/ 444 h 4316"/>
                  <a:gd name="T58" fmla="*/ 54 w 174"/>
                  <a:gd name="T59" fmla="*/ 216 h 4316"/>
                  <a:gd name="T60" fmla="*/ 24 w 174"/>
                  <a:gd name="T61" fmla="*/ 0 h 4316"/>
                  <a:gd name="T62" fmla="*/ 24 w 174"/>
                  <a:gd name="T63"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193" name="Freeform 9"/>
              <p:cNvSpPr>
                <a:spLocks/>
              </p:cNvSpPr>
              <p:nvPr userDrawn="1"/>
            </p:nvSpPr>
            <p:spPr bwMode="hidden">
              <a:xfrm>
                <a:off x="3358" y="0"/>
                <a:ext cx="337" cy="4316"/>
              </a:xfrm>
              <a:custGeom>
                <a:avLst/>
                <a:gdLst>
                  <a:gd name="T0" fmla="*/ 329 w 335"/>
                  <a:gd name="T1" fmla="*/ 2014 h 4316"/>
                  <a:gd name="T2" fmla="*/ 317 w 335"/>
                  <a:gd name="T3" fmla="*/ 1726 h 4316"/>
                  <a:gd name="T4" fmla="*/ 293 w 335"/>
                  <a:gd name="T5" fmla="*/ 1445 h 4316"/>
                  <a:gd name="T6" fmla="*/ 263 w 335"/>
                  <a:gd name="T7" fmla="*/ 1175 h 4316"/>
                  <a:gd name="T8" fmla="*/ 228 w 335"/>
                  <a:gd name="T9" fmla="*/ 917 h 4316"/>
                  <a:gd name="T10" fmla="*/ 186 w 335"/>
                  <a:gd name="T11" fmla="*/ 665 h 4316"/>
                  <a:gd name="T12" fmla="*/ 132 w 335"/>
                  <a:gd name="T13" fmla="*/ 432 h 4316"/>
                  <a:gd name="T14" fmla="*/ 78 w 335"/>
                  <a:gd name="T15" fmla="*/ 204 h 4316"/>
                  <a:gd name="T16" fmla="*/ 12 w 335"/>
                  <a:gd name="T17" fmla="*/ 0 h 4316"/>
                  <a:gd name="T18" fmla="*/ 0 w 335"/>
                  <a:gd name="T19" fmla="*/ 0 h 4316"/>
                  <a:gd name="T20" fmla="*/ 66 w 335"/>
                  <a:gd name="T21" fmla="*/ 204 h 4316"/>
                  <a:gd name="T22" fmla="*/ 120 w 335"/>
                  <a:gd name="T23" fmla="*/ 432 h 4316"/>
                  <a:gd name="T24" fmla="*/ 174 w 335"/>
                  <a:gd name="T25" fmla="*/ 665 h 4316"/>
                  <a:gd name="T26" fmla="*/ 216 w 335"/>
                  <a:gd name="T27" fmla="*/ 917 h 4316"/>
                  <a:gd name="T28" fmla="*/ 251 w 335"/>
                  <a:gd name="T29" fmla="*/ 1175 h 4316"/>
                  <a:gd name="T30" fmla="*/ 281 w 335"/>
                  <a:gd name="T31" fmla="*/ 1445 h 4316"/>
                  <a:gd name="T32" fmla="*/ 305 w 335"/>
                  <a:gd name="T33" fmla="*/ 1726 h 4316"/>
                  <a:gd name="T34" fmla="*/ 317 w 335"/>
                  <a:gd name="T35" fmla="*/ 2014 h 4316"/>
                  <a:gd name="T36" fmla="*/ 323 w 335"/>
                  <a:gd name="T37" fmla="*/ 2314 h 4316"/>
                  <a:gd name="T38" fmla="*/ 317 w 335"/>
                  <a:gd name="T39" fmla="*/ 2608 h 4316"/>
                  <a:gd name="T40" fmla="*/ 305 w 335"/>
                  <a:gd name="T41" fmla="*/ 2907 h 4316"/>
                  <a:gd name="T42" fmla="*/ 281 w 335"/>
                  <a:gd name="T43" fmla="*/ 3201 h 4316"/>
                  <a:gd name="T44" fmla="*/ 257 w 335"/>
                  <a:gd name="T45" fmla="*/ 3489 h 4316"/>
                  <a:gd name="T46" fmla="*/ 216 w 335"/>
                  <a:gd name="T47" fmla="*/ 3777 h 4316"/>
                  <a:gd name="T48" fmla="*/ 174 w 335"/>
                  <a:gd name="T49" fmla="*/ 4052 h 4316"/>
                  <a:gd name="T50" fmla="*/ 120 w 335"/>
                  <a:gd name="T51" fmla="*/ 4316 h 4316"/>
                  <a:gd name="T52" fmla="*/ 132 w 335"/>
                  <a:gd name="T53" fmla="*/ 4316 h 4316"/>
                  <a:gd name="T54" fmla="*/ 186 w 335"/>
                  <a:gd name="T55" fmla="*/ 4052 h 4316"/>
                  <a:gd name="T56" fmla="*/ 228 w 335"/>
                  <a:gd name="T57" fmla="*/ 3777 h 4316"/>
                  <a:gd name="T58" fmla="*/ 269 w 335"/>
                  <a:gd name="T59" fmla="*/ 3489 h 4316"/>
                  <a:gd name="T60" fmla="*/ 293 w 335"/>
                  <a:gd name="T61" fmla="*/ 3201 h 4316"/>
                  <a:gd name="T62" fmla="*/ 317 w 335"/>
                  <a:gd name="T63" fmla="*/ 2907 h 4316"/>
                  <a:gd name="T64" fmla="*/ 329 w 335"/>
                  <a:gd name="T65" fmla="*/ 2608 h 4316"/>
                  <a:gd name="T66" fmla="*/ 335 w 335"/>
                  <a:gd name="T67" fmla="*/ 2314 h 4316"/>
                  <a:gd name="T68" fmla="*/ 329 w 335"/>
                  <a:gd name="T69" fmla="*/ 2014 h 4316"/>
                  <a:gd name="T70" fmla="*/ 329 w 335"/>
                  <a:gd name="T71" fmla="*/ 201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194" name="Freeform 10"/>
              <p:cNvSpPr>
                <a:spLocks/>
              </p:cNvSpPr>
              <p:nvPr userDrawn="1"/>
            </p:nvSpPr>
            <p:spPr bwMode="hidden">
              <a:xfrm>
                <a:off x="3676" y="0"/>
                <a:ext cx="427" cy="4316"/>
              </a:xfrm>
              <a:custGeom>
                <a:avLst/>
                <a:gdLst>
                  <a:gd name="T0" fmla="*/ 413 w 425"/>
                  <a:gd name="T1" fmla="*/ 1924 h 4316"/>
                  <a:gd name="T2" fmla="*/ 395 w 425"/>
                  <a:gd name="T3" fmla="*/ 1690 h 4316"/>
                  <a:gd name="T4" fmla="*/ 365 w 425"/>
                  <a:gd name="T5" fmla="*/ 1457 h 4316"/>
                  <a:gd name="T6" fmla="*/ 329 w 425"/>
                  <a:gd name="T7" fmla="*/ 1229 h 4316"/>
                  <a:gd name="T8" fmla="*/ 281 w 425"/>
                  <a:gd name="T9" fmla="*/ 1001 h 4316"/>
                  <a:gd name="T10" fmla="*/ 227 w 425"/>
                  <a:gd name="T11" fmla="*/ 761 h 4316"/>
                  <a:gd name="T12" fmla="*/ 162 w 425"/>
                  <a:gd name="T13" fmla="*/ 522 h 4316"/>
                  <a:gd name="T14" fmla="*/ 90 w 425"/>
                  <a:gd name="T15" fmla="*/ 270 h 4316"/>
                  <a:gd name="T16" fmla="*/ 12 w 425"/>
                  <a:gd name="T17" fmla="*/ 0 h 4316"/>
                  <a:gd name="T18" fmla="*/ 0 w 425"/>
                  <a:gd name="T19" fmla="*/ 0 h 4316"/>
                  <a:gd name="T20" fmla="*/ 84 w 425"/>
                  <a:gd name="T21" fmla="*/ 270 h 4316"/>
                  <a:gd name="T22" fmla="*/ 156 w 425"/>
                  <a:gd name="T23" fmla="*/ 522 h 4316"/>
                  <a:gd name="T24" fmla="*/ 216 w 425"/>
                  <a:gd name="T25" fmla="*/ 767 h 4316"/>
                  <a:gd name="T26" fmla="*/ 275 w 425"/>
                  <a:gd name="T27" fmla="*/ 1001 h 4316"/>
                  <a:gd name="T28" fmla="*/ 317 w 425"/>
                  <a:gd name="T29" fmla="*/ 1235 h 4316"/>
                  <a:gd name="T30" fmla="*/ 353 w 425"/>
                  <a:gd name="T31" fmla="*/ 1463 h 4316"/>
                  <a:gd name="T32" fmla="*/ 383 w 425"/>
                  <a:gd name="T33" fmla="*/ 1690 h 4316"/>
                  <a:gd name="T34" fmla="*/ 401 w 425"/>
                  <a:gd name="T35" fmla="*/ 1924 h 4316"/>
                  <a:gd name="T36" fmla="*/ 413 w 425"/>
                  <a:gd name="T37" fmla="*/ 2188 h 4316"/>
                  <a:gd name="T38" fmla="*/ 407 w 425"/>
                  <a:gd name="T39" fmla="*/ 2458 h 4316"/>
                  <a:gd name="T40" fmla="*/ 395 w 425"/>
                  <a:gd name="T41" fmla="*/ 2733 h 4316"/>
                  <a:gd name="T42" fmla="*/ 365 w 425"/>
                  <a:gd name="T43" fmla="*/ 3021 h 4316"/>
                  <a:gd name="T44" fmla="*/ 329 w 425"/>
                  <a:gd name="T45" fmla="*/ 3321 h 4316"/>
                  <a:gd name="T46" fmla="*/ 275 w 425"/>
                  <a:gd name="T47" fmla="*/ 3639 h 4316"/>
                  <a:gd name="T48" fmla="*/ 204 w 425"/>
                  <a:gd name="T49" fmla="*/ 3968 h 4316"/>
                  <a:gd name="T50" fmla="*/ 126 w 425"/>
                  <a:gd name="T51" fmla="*/ 4316 h 4316"/>
                  <a:gd name="T52" fmla="*/ 138 w 425"/>
                  <a:gd name="T53" fmla="*/ 4316 h 4316"/>
                  <a:gd name="T54" fmla="*/ 216 w 425"/>
                  <a:gd name="T55" fmla="*/ 3968 h 4316"/>
                  <a:gd name="T56" fmla="*/ 287 w 425"/>
                  <a:gd name="T57" fmla="*/ 3639 h 4316"/>
                  <a:gd name="T58" fmla="*/ 341 w 425"/>
                  <a:gd name="T59" fmla="*/ 3321 h 4316"/>
                  <a:gd name="T60" fmla="*/ 377 w 425"/>
                  <a:gd name="T61" fmla="*/ 3021 h 4316"/>
                  <a:gd name="T62" fmla="*/ 407 w 425"/>
                  <a:gd name="T63" fmla="*/ 2733 h 4316"/>
                  <a:gd name="T64" fmla="*/ 419 w 425"/>
                  <a:gd name="T65" fmla="*/ 2458 h 4316"/>
                  <a:gd name="T66" fmla="*/ 425 w 425"/>
                  <a:gd name="T67" fmla="*/ 2188 h 4316"/>
                  <a:gd name="T68" fmla="*/ 413 w 425"/>
                  <a:gd name="T69" fmla="*/ 1924 h 4316"/>
                  <a:gd name="T70" fmla="*/ 413 w 425"/>
                  <a:gd name="T71" fmla="*/ 192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195" name="Freeform 11"/>
              <p:cNvSpPr>
                <a:spLocks/>
              </p:cNvSpPr>
              <p:nvPr userDrawn="1"/>
            </p:nvSpPr>
            <p:spPr bwMode="hidden">
              <a:xfrm>
                <a:off x="3946" y="0"/>
                <a:ext cx="558" cy="4316"/>
              </a:xfrm>
              <a:custGeom>
                <a:avLst/>
                <a:gdLst>
                  <a:gd name="T0" fmla="*/ 556 w 556"/>
                  <a:gd name="T1" fmla="*/ 2020 h 4316"/>
                  <a:gd name="T2" fmla="*/ 538 w 556"/>
                  <a:gd name="T3" fmla="*/ 1732 h 4316"/>
                  <a:gd name="T4" fmla="*/ 503 w 556"/>
                  <a:gd name="T5" fmla="*/ 1445 h 4316"/>
                  <a:gd name="T6" fmla="*/ 455 w 556"/>
                  <a:gd name="T7" fmla="*/ 1175 h 4316"/>
                  <a:gd name="T8" fmla="*/ 395 w 556"/>
                  <a:gd name="T9" fmla="*/ 911 h 4316"/>
                  <a:gd name="T10" fmla="*/ 317 w 556"/>
                  <a:gd name="T11" fmla="*/ 659 h 4316"/>
                  <a:gd name="T12" fmla="*/ 228 w 556"/>
                  <a:gd name="T13" fmla="*/ 426 h 4316"/>
                  <a:gd name="T14" fmla="*/ 126 w 556"/>
                  <a:gd name="T15" fmla="*/ 204 h 4316"/>
                  <a:gd name="T16" fmla="*/ 12 w 556"/>
                  <a:gd name="T17" fmla="*/ 0 h 4316"/>
                  <a:gd name="T18" fmla="*/ 0 w 556"/>
                  <a:gd name="T19" fmla="*/ 0 h 4316"/>
                  <a:gd name="T20" fmla="*/ 114 w 556"/>
                  <a:gd name="T21" fmla="*/ 204 h 4316"/>
                  <a:gd name="T22" fmla="*/ 216 w 556"/>
                  <a:gd name="T23" fmla="*/ 426 h 4316"/>
                  <a:gd name="T24" fmla="*/ 305 w 556"/>
                  <a:gd name="T25" fmla="*/ 659 h 4316"/>
                  <a:gd name="T26" fmla="*/ 383 w 556"/>
                  <a:gd name="T27" fmla="*/ 911 h 4316"/>
                  <a:gd name="T28" fmla="*/ 443 w 556"/>
                  <a:gd name="T29" fmla="*/ 1175 h 4316"/>
                  <a:gd name="T30" fmla="*/ 491 w 556"/>
                  <a:gd name="T31" fmla="*/ 1445 h 4316"/>
                  <a:gd name="T32" fmla="*/ 526 w 556"/>
                  <a:gd name="T33" fmla="*/ 1732 h 4316"/>
                  <a:gd name="T34" fmla="*/ 544 w 556"/>
                  <a:gd name="T35" fmla="*/ 2020 h 4316"/>
                  <a:gd name="T36" fmla="*/ 544 w 556"/>
                  <a:gd name="T37" fmla="*/ 2326 h 4316"/>
                  <a:gd name="T38" fmla="*/ 532 w 556"/>
                  <a:gd name="T39" fmla="*/ 2632 h 4316"/>
                  <a:gd name="T40" fmla="*/ 503 w 556"/>
                  <a:gd name="T41" fmla="*/ 2931 h 4316"/>
                  <a:gd name="T42" fmla="*/ 455 w 556"/>
                  <a:gd name="T43" fmla="*/ 3225 h 4316"/>
                  <a:gd name="T44" fmla="*/ 389 w 556"/>
                  <a:gd name="T45" fmla="*/ 3513 h 4316"/>
                  <a:gd name="T46" fmla="*/ 311 w 556"/>
                  <a:gd name="T47" fmla="*/ 3788 h 4316"/>
                  <a:gd name="T48" fmla="*/ 216 w 556"/>
                  <a:gd name="T49" fmla="*/ 4058 h 4316"/>
                  <a:gd name="T50" fmla="*/ 102 w 556"/>
                  <a:gd name="T51" fmla="*/ 4316 h 4316"/>
                  <a:gd name="T52" fmla="*/ 114 w 556"/>
                  <a:gd name="T53" fmla="*/ 4316 h 4316"/>
                  <a:gd name="T54" fmla="*/ 228 w 556"/>
                  <a:gd name="T55" fmla="*/ 4058 h 4316"/>
                  <a:gd name="T56" fmla="*/ 323 w 556"/>
                  <a:gd name="T57" fmla="*/ 3788 h 4316"/>
                  <a:gd name="T58" fmla="*/ 401 w 556"/>
                  <a:gd name="T59" fmla="*/ 3513 h 4316"/>
                  <a:gd name="T60" fmla="*/ 467 w 556"/>
                  <a:gd name="T61" fmla="*/ 3225 h 4316"/>
                  <a:gd name="T62" fmla="*/ 515 w 556"/>
                  <a:gd name="T63" fmla="*/ 2931 h 4316"/>
                  <a:gd name="T64" fmla="*/ 544 w 556"/>
                  <a:gd name="T65" fmla="*/ 2632 h 4316"/>
                  <a:gd name="T66" fmla="*/ 556 w 556"/>
                  <a:gd name="T67" fmla="*/ 2326 h 4316"/>
                  <a:gd name="T68" fmla="*/ 556 w 556"/>
                  <a:gd name="T69" fmla="*/ 2020 h 4316"/>
                  <a:gd name="T70" fmla="*/ 556 w 556"/>
                  <a:gd name="T71" fmla="*/ 202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196" name="Freeform 12"/>
              <p:cNvSpPr>
                <a:spLocks/>
              </p:cNvSpPr>
              <p:nvPr userDrawn="1"/>
            </p:nvSpPr>
            <p:spPr bwMode="hidden">
              <a:xfrm>
                <a:off x="4246" y="0"/>
                <a:ext cx="690" cy="4316"/>
              </a:xfrm>
              <a:custGeom>
                <a:avLst/>
                <a:gdLst>
                  <a:gd name="T0" fmla="*/ 688 w 688"/>
                  <a:gd name="T1" fmla="*/ 2086 h 4316"/>
                  <a:gd name="T2" fmla="*/ 670 w 688"/>
                  <a:gd name="T3" fmla="*/ 1810 h 4316"/>
                  <a:gd name="T4" fmla="*/ 634 w 688"/>
                  <a:gd name="T5" fmla="*/ 1541 h 4316"/>
                  <a:gd name="T6" fmla="*/ 574 w 688"/>
                  <a:gd name="T7" fmla="*/ 1271 h 4316"/>
                  <a:gd name="T8" fmla="*/ 497 w 688"/>
                  <a:gd name="T9" fmla="*/ 1007 h 4316"/>
                  <a:gd name="T10" fmla="*/ 401 w 688"/>
                  <a:gd name="T11" fmla="*/ 749 h 4316"/>
                  <a:gd name="T12" fmla="*/ 293 w 688"/>
                  <a:gd name="T13" fmla="*/ 492 h 4316"/>
                  <a:gd name="T14" fmla="*/ 162 w 688"/>
                  <a:gd name="T15" fmla="*/ 240 h 4316"/>
                  <a:gd name="T16" fmla="*/ 12 w 688"/>
                  <a:gd name="T17" fmla="*/ 0 h 4316"/>
                  <a:gd name="T18" fmla="*/ 0 w 688"/>
                  <a:gd name="T19" fmla="*/ 0 h 4316"/>
                  <a:gd name="T20" fmla="*/ 150 w 688"/>
                  <a:gd name="T21" fmla="*/ 240 h 4316"/>
                  <a:gd name="T22" fmla="*/ 281 w 688"/>
                  <a:gd name="T23" fmla="*/ 492 h 4316"/>
                  <a:gd name="T24" fmla="*/ 389 w 688"/>
                  <a:gd name="T25" fmla="*/ 749 h 4316"/>
                  <a:gd name="T26" fmla="*/ 485 w 688"/>
                  <a:gd name="T27" fmla="*/ 1007 h 4316"/>
                  <a:gd name="T28" fmla="*/ 562 w 688"/>
                  <a:gd name="T29" fmla="*/ 1271 h 4316"/>
                  <a:gd name="T30" fmla="*/ 622 w 688"/>
                  <a:gd name="T31" fmla="*/ 1541 h 4316"/>
                  <a:gd name="T32" fmla="*/ 658 w 688"/>
                  <a:gd name="T33" fmla="*/ 1810 h 4316"/>
                  <a:gd name="T34" fmla="*/ 676 w 688"/>
                  <a:gd name="T35" fmla="*/ 2086 h 4316"/>
                  <a:gd name="T36" fmla="*/ 676 w 688"/>
                  <a:gd name="T37" fmla="*/ 2368 h 4316"/>
                  <a:gd name="T38" fmla="*/ 658 w 688"/>
                  <a:gd name="T39" fmla="*/ 2650 h 4316"/>
                  <a:gd name="T40" fmla="*/ 616 w 688"/>
                  <a:gd name="T41" fmla="*/ 2931 h 4316"/>
                  <a:gd name="T42" fmla="*/ 556 w 688"/>
                  <a:gd name="T43" fmla="*/ 3213 h 4316"/>
                  <a:gd name="T44" fmla="*/ 473 w 688"/>
                  <a:gd name="T45" fmla="*/ 3495 h 4316"/>
                  <a:gd name="T46" fmla="*/ 371 w 688"/>
                  <a:gd name="T47" fmla="*/ 3777 h 4316"/>
                  <a:gd name="T48" fmla="*/ 251 w 688"/>
                  <a:gd name="T49" fmla="*/ 4046 h 4316"/>
                  <a:gd name="T50" fmla="*/ 114 w 688"/>
                  <a:gd name="T51" fmla="*/ 4316 h 4316"/>
                  <a:gd name="T52" fmla="*/ 126 w 688"/>
                  <a:gd name="T53" fmla="*/ 4316 h 4316"/>
                  <a:gd name="T54" fmla="*/ 263 w 688"/>
                  <a:gd name="T55" fmla="*/ 4046 h 4316"/>
                  <a:gd name="T56" fmla="*/ 383 w 688"/>
                  <a:gd name="T57" fmla="*/ 3777 h 4316"/>
                  <a:gd name="T58" fmla="*/ 485 w 688"/>
                  <a:gd name="T59" fmla="*/ 3495 h 4316"/>
                  <a:gd name="T60" fmla="*/ 568 w 688"/>
                  <a:gd name="T61" fmla="*/ 3219 h 4316"/>
                  <a:gd name="T62" fmla="*/ 628 w 688"/>
                  <a:gd name="T63" fmla="*/ 2937 h 4316"/>
                  <a:gd name="T64" fmla="*/ 670 w 688"/>
                  <a:gd name="T65" fmla="*/ 2656 h 4316"/>
                  <a:gd name="T66" fmla="*/ 688 w 688"/>
                  <a:gd name="T67" fmla="*/ 2368 h 4316"/>
                  <a:gd name="T68" fmla="*/ 688 w 688"/>
                  <a:gd name="T69" fmla="*/ 2086 h 4316"/>
                  <a:gd name="T70" fmla="*/ 688 w 688"/>
                  <a:gd name="T71" fmla="*/ 208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197" name="Freeform 13"/>
              <p:cNvSpPr>
                <a:spLocks/>
              </p:cNvSpPr>
              <p:nvPr userDrawn="1"/>
            </p:nvSpPr>
            <p:spPr bwMode="hidden">
              <a:xfrm>
                <a:off x="4522" y="0"/>
                <a:ext cx="864" cy="4316"/>
              </a:xfrm>
              <a:custGeom>
                <a:avLst/>
                <a:gdLst>
                  <a:gd name="T0" fmla="*/ 855 w 861"/>
                  <a:gd name="T1" fmla="*/ 2128 h 4316"/>
                  <a:gd name="T2" fmla="*/ 831 w 861"/>
                  <a:gd name="T3" fmla="*/ 1834 h 4316"/>
                  <a:gd name="T4" fmla="*/ 808 w 861"/>
                  <a:gd name="T5" fmla="*/ 1684 h 4316"/>
                  <a:gd name="T6" fmla="*/ 784 w 861"/>
                  <a:gd name="T7" fmla="*/ 1541 h 4316"/>
                  <a:gd name="T8" fmla="*/ 748 w 861"/>
                  <a:gd name="T9" fmla="*/ 1397 h 4316"/>
                  <a:gd name="T10" fmla="*/ 712 w 861"/>
                  <a:gd name="T11" fmla="*/ 1253 h 4316"/>
                  <a:gd name="T12" fmla="*/ 664 w 861"/>
                  <a:gd name="T13" fmla="*/ 1115 h 4316"/>
                  <a:gd name="T14" fmla="*/ 610 w 861"/>
                  <a:gd name="T15" fmla="*/ 977 h 4316"/>
                  <a:gd name="T16" fmla="*/ 491 w 861"/>
                  <a:gd name="T17" fmla="*/ 719 h 4316"/>
                  <a:gd name="T18" fmla="*/ 353 w 861"/>
                  <a:gd name="T19" fmla="*/ 468 h 4316"/>
                  <a:gd name="T20" fmla="*/ 192 w 861"/>
                  <a:gd name="T21" fmla="*/ 228 h 4316"/>
                  <a:gd name="T22" fmla="*/ 12 w 861"/>
                  <a:gd name="T23" fmla="*/ 0 h 4316"/>
                  <a:gd name="T24" fmla="*/ 0 w 861"/>
                  <a:gd name="T25" fmla="*/ 0 h 4316"/>
                  <a:gd name="T26" fmla="*/ 180 w 861"/>
                  <a:gd name="T27" fmla="*/ 228 h 4316"/>
                  <a:gd name="T28" fmla="*/ 341 w 861"/>
                  <a:gd name="T29" fmla="*/ 468 h 4316"/>
                  <a:gd name="T30" fmla="*/ 479 w 861"/>
                  <a:gd name="T31" fmla="*/ 719 h 4316"/>
                  <a:gd name="T32" fmla="*/ 598 w 861"/>
                  <a:gd name="T33" fmla="*/ 983 h 4316"/>
                  <a:gd name="T34" fmla="*/ 652 w 861"/>
                  <a:gd name="T35" fmla="*/ 1121 h 4316"/>
                  <a:gd name="T36" fmla="*/ 700 w 861"/>
                  <a:gd name="T37" fmla="*/ 1259 h 4316"/>
                  <a:gd name="T38" fmla="*/ 736 w 861"/>
                  <a:gd name="T39" fmla="*/ 1403 h 4316"/>
                  <a:gd name="T40" fmla="*/ 772 w 861"/>
                  <a:gd name="T41" fmla="*/ 1547 h 4316"/>
                  <a:gd name="T42" fmla="*/ 802 w 861"/>
                  <a:gd name="T43" fmla="*/ 1690 h 4316"/>
                  <a:gd name="T44" fmla="*/ 819 w 861"/>
                  <a:gd name="T45" fmla="*/ 1834 h 4316"/>
                  <a:gd name="T46" fmla="*/ 837 w 861"/>
                  <a:gd name="T47" fmla="*/ 1984 h 4316"/>
                  <a:gd name="T48" fmla="*/ 843 w 861"/>
                  <a:gd name="T49" fmla="*/ 2128 h 4316"/>
                  <a:gd name="T50" fmla="*/ 849 w 861"/>
                  <a:gd name="T51" fmla="*/ 2278 h 4316"/>
                  <a:gd name="T52" fmla="*/ 843 w 861"/>
                  <a:gd name="T53" fmla="*/ 2428 h 4316"/>
                  <a:gd name="T54" fmla="*/ 831 w 861"/>
                  <a:gd name="T55" fmla="*/ 2572 h 4316"/>
                  <a:gd name="T56" fmla="*/ 819 w 861"/>
                  <a:gd name="T57" fmla="*/ 2721 h 4316"/>
                  <a:gd name="T58" fmla="*/ 796 w 861"/>
                  <a:gd name="T59" fmla="*/ 2865 h 4316"/>
                  <a:gd name="T60" fmla="*/ 766 w 861"/>
                  <a:gd name="T61" fmla="*/ 3015 h 4316"/>
                  <a:gd name="T62" fmla="*/ 724 w 861"/>
                  <a:gd name="T63" fmla="*/ 3159 h 4316"/>
                  <a:gd name="T64" fmla="*/ 682 w 861"/>
                  <a:gd name="T65" fmla="*/ 3303 h 4316"/>
                  <a:gd name="T66" fmla="*/ 586 w 861"/>
                  <a:gd name="T67" fmla="*/ 3567 h 4316"/>
                  <a:gd name="T68" fmla="*/ 473 w 861"/>
                  <a:gd name="T69" fmla="*/ 3824 h 4316"/>
                  <a:gd name="T70" fmla="*/ 335 w 861"/>
                  <a:gd name="T71" fmla="*/ 4076 h 4316"/>
                  <a:gd name="T72" fmla="*/ 180 w 861"/>
                  <a:gd name="T73" fmla="*/ 4316 h 4316"/>
                  <a:gd name="T74" fmla="*/ 192 w 861"/>
                  <a:gd name="T75" fmla="*/ 4316 h 4316"/>
                  <a:gd name="T76" fmla="*/ 347 w 861"/>
                  <a:gd name="T77" fmla="*/ 4076 h 4316"/>
                  <a:gd name="T78" fmla="*/ 485 w 861"/>
                  <a:gd name="T79" fmla="*/ 3824 h 4316"/>
                  <a:gd name="T80" fmla="*/ 598 w 861"/>
                  <a:gd name="T81" fmla="*/ 3573 h 4316"/>
                  <a:gd name="T82" fmla="*/ 694 w 861"/>
                  <a:gd name="T83" fmla="*/ 3309 h 4316"/>
                  <a:gd name="T84" fmla="*/ 736 w 861"/>
                  <a:gd name="T85" fmla="*/ 3165 h 4316"/>
                  <a:gd name="T86" fmla="*/ 778 w 861"/>
                  <a:gd name="T87" fmla="*/ 3021 h 4316"/>
                  <a:gd name="T88" fmla="*/ 808 w 861"/>
                  <a:gd name="T89" fmla="*/ 2871 h 4316"/>
                  <a:gd name="T90" fmla="*/ 831 w 861"/>
                  <a:gd name="T91" fmla="*/ 2727 h 4316"/>
                  <a:gd name="T92" fmla="*/ 843 w 861"/>
                  <a:gd name="T93" fmla="*/ 2578 h 4316"/>
                  <a:gd name="T94" fmla="*/ 855 w 861"/>
                  <a:gd name="T95" fmla="*/ 2428 h 4316"/>
                  <a:gd name="T96" fmla="*/ 861 w 861"/>
                  <a:gd name="T97" fmla="*/ 2278 h 4316"/>
                  <a:gd name="T98" fmla="*/ 855 w 861"/>
                  <a:gd name="T99" fmla="*/ 2128 h 4316"/>
                  <a:gd name="T100" fmla="*/ 855 w 861"/>
                  <a:gd name="T101" fmla="*/ 212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198" name="Freeform 14"/>
              <p:cNvSpPr>
                <a:spLocks/>
              </p:cNvSpPr>
              <p:nvPr userDrawn="1"/>
            </p:nvSpPr>
            <p:spPr bwMode="hidden">
              <a:xfrm>
                <a:off x="2399" y="0"/>
                <a:ext cx="150" cy="4316"/>
              </a:xfrm>
              <a:custGeom>
                <a:avLst/>
                <a:gdLst>
                  <a:gd name="T0" fmla="*/ 18 w 149"/>
                  <a:gd name="T1" fmla="*/ 1942 h 4316"/>
                  <a:gd name="T2" fmla="*/ 30 w 149"/>
                  <a:gd name="T3" fmla="*/ 1630 h 4316"/>
                  <a:gd name="T4" fmla="*/ 42 w 149"/>
                  <a:gd name="T5" fmla="*/ 1331 h 4316"/>
                  <a:gd name="T6" fmla="*/ 59 w 149"/>
                  <a:gd name="T7" fmla="*/ 1055 h 4316"/>
                  <a:gd name="T8" fmla="*/ 77 w 149"/>
                  <a:gd name="T9" fmla="*/ 791 h 4316"/>
                  <a:gd name="T10" fmla="*/ 83 w 149"/>
                  <a:gd name="T11" fmla="*/ 671 h 4316"/>
                  <a:gd name="T12" fmla="*/ 95 w 149"/>
                  <a:gd name="T13" fmla="*/ 557 h 4316"/>
                  <a:gd name="T14" fmla="*/ 107 w 149"/>
                  <a:gd name="T15" fmla="*/ 444 h 4316"/>
                  <a:gd name="T16" fmla="*/ 113 w 149"/>
                  <a:gd name="T17" fmla="*/ 342 h 4316"/>
                  <a:gd name="T18" fmla="*/ 125 w 149"/>
                  <a:gd name="T19" fmla="*/ 246 h 4316"/>
                  <a:gd name="T20" fmla="*/ 131 w 149"/>
                  <a:gd name="T21" fmla="*/ 156 h 4316"/>
                  <a:gd name="T22" fmla="*/ 143 w 149"/>
                  <a:gd name="T23" fmla="*/ 72 h 4316"/>
                  <a:gd name="T24" fmla="*/ 149 w 149"/>
                  <a:gd name="T25" fmla="*/ 0 h 4316"/>
                  <a:gd name="T26" fmla="*/ 137 w 149"/>
                  <a:gd name="T27" fmla="*/ 0 h 4316"/>
                  <a:gd name="T28" fmla="*/ 131 w 149"/>
                  <a:gd name="T29" fmla="*/ 72 h 4316"/>
                  <a:gd name="T30" fmla="*/ 119 w 149"/>
                  <a:gd name="T31" fmla="*/ 156 h 4316"/>
                  <a:gd name="T32" fmla="*/ 113 w 149"/>
                  <a:gd name="T33" fmla="*/ 246 h 4316"/>
                  <a:gd name="T34" fmla="*/ 101 w 149"/>
                  <a:gd name="T35" fmla="*/ 342 h 4316"/>
                  <a:gd name="T36" fmla="*/ 95 w 149"/>
                  <a:gd name="T37" fmla="*/ 444 h 4316"/>
                  <a:gd name="T38" fmla="*/ 83 w 149"/>
                  <a:gd name="T39" fmla="*/ 557 h 4316"/>
                  <a:gd name="T40" fmla="*/ 71 w 149"/>
                  <a:gd name="T41" fmla="*/ 671 h 4316"/>
                  <a:gd name="T42" fmla="*/ 65 w 149"/>
                  <a:gd name="T43" fmla="*/ 791 h 4316"/>
                  <a:gd name="T44" fmla="*/ 48 w 149"/>
                  <a:gd name="T45" fmla="*/ 1055 h 4316"/>
                  <a:gd name="T46" fmla="*/ 30 w 149"/>
                  <a:gd name="T47" fmla="*/ 1331 h 4316"/>
                  <a:gd name="T48" fmla="*/ 18 w 149"/>
                  <a:gd name="T49" fmla="*/ 1630 h 4316"/>
                  <a:gd name="T50" fmla="*/ 6 w 149"/>
                  <a:gd name="T51" fmla="*/ 1942 h 4316"/>
                  <a:gd name="T52" fmla="*/ 0 w 149"/>
                  <a:gd name="T53" fmla="*/ 2278 h 4316"/>
                  <a:gd name="T54" fmla="*/ 6 w 149"/>
                  <a:gd name="T55" fmla="*/ 2602 h 4316"/>
                  <a:gd name="T56" fmla="*/ 12 w 149"/>
                  <a:gd name="T57" fmla="*/ 2919 h 4316"/>
                  <a:gd name="T58" fmla="*/ 24 w 149"/>
                  <a:gd name="T59" fmla="*/ 3219 h 4316"/>
                  <a:gd name="T60" fmla="*/ 36 w 149"/>
                  <a:gd name="T61" fmla="*/ 3513 h 4316"/>
                  <a:gd name="T62" fmla="*/ 59 w 149"/>
                  <a:gd name="T63" fmla="*/ 3794 h 4316"/>
                  <a:gd name="T64" fmla="*/ 89 w 149"/>
                  <a:gd name="T65" fmla="*/ 4058 h 4316"/>
                  <a:gd name="T66" fmla="*/ 125 w 149"/>
                  <a:gd name="T67" fmla="*/ 4316 h 4316"/>
                  <a:gd name="T68" fmla="*/ 137 w 149"/>
                  <a:gd name="T69" fmla="*/ 4316 h 4316"/>
                  <a:gd name="T70" fmla="*/ 101 w 149"/>
                  <a:gd name="T71" fmla="*/ 4058 h 4316"/>
                  <a:gd name="T72" fmla="*/ 71 w 149"/>
                  <a:gd name="T73" fmla="*/ 3794 h 4316"/>
                  <a:gd name="T74" fmla="*/ 48 w 149"/>
                  <a:gd name="T75" fmla="*/ 3513 h 4316"/>
                  <a:gd name="T76" fmla="*/ 36 w 149"/>
                  <a:gd name="T77" fmla="*/ 3225 h 4316"/>
                  <a:gd name="T78" fmla="*/ 24 w 149"/>
                  <a:gd name="T79" fmla="*/ 2919 h 4316"/>
                  <a:gd name="T80" fmla="*/ 18 w 149"/>
                  <a:gd name="T81" fmla="*/ 2608 h 4316"/>
                  <a:gd name="T82" fmla="*/ 12 w 149"/>
                  <a:gd name="T83" fmla="*/ 2278 h 4316"/>
                  <a:gd name="T84" fmla="*/ 18 w 149"/>
                  <a:gd name="T85" fmla="*/ 1942 h 4316"/>
                  <a:gd name="T86" fmla="*/ 18 w 149"/>
                  <a:gd name="T87" fmla="*/ 194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199" name="Freeform 15"/>
              <p:cNvSpPr>
                <a:spLocks/>
              </p:cNvSpPr>
              <p:nvPr userDrawn="1"/>
            </p:nvSpPr>
            <p:spPr bwMode="hidden">
              <a:xfrm>
                <a:off x="1967" y="0"/>
                <a:ext cx="300" cy="4316"/>
              </a:xfrm>
              <a:custGeom>
                <a:avLst/>
                <a:gdLst>
                  <a:gd name="T0" fmla="*/ 18 w 299"/>
                  <a:gd name="T1" fmla="*/ 2062 h 4316"/>
                  <a:gd name="T2" fmla="*/ 30 w 299"/>
                  <a:gd name="T3" fmla="*/ 1750 h 4316"/>
                  <a:gd name="T4" fmla="*/ 54 w 299"/>
                  <a:gd name="T5" fmla="*/ 1451 h 4316"/>
                  <a:gd name="T6" fmla="*/ 84 w 299"/>
                  <a:gd name="T7" fmla="*/ 1169 h 4316"/>
                  <a:gd name="T8" fmla="*/ 126 w 299"/>
                  <a:gd name="T9" fmla="*/ 899 h 4316"/>
                  <a:gd name="T10" fmla="*/ 162 w 299"/>
                  <a:gd name="T11" fmla="*/ 641 h 4316"/>
                  <a:gd name="T12" fmla="*/ 209 w 299"/>
                  <a:gd name="T13" fmla="*/ 408 h 4316"/>
                  <a:gd name="T14" fmla="*/ 251 w 299"/>
                  <a:gd name="T15" fmla="*/ 192 h 4316"/>
                  <a:gd name="T16" fmla="*/ 299 w 299"/>
                  <a:gd name="T17" fmla="*/ 0 h 4316"/>
                  <a:gd name="T18" fmla="*/ 287 w 299"/>
                  <a:gd name="T19" fmla="*/ 0 h 4316"/>
                  <a:gd name="T20" fmla="*/ 239 w 299"/>
                  <a:gd name="T21" fmla="*/ 192 h 4316"/>
                  <a:gd name="T22" fmla="*/ 198 w 299"/>
                  <a:gd name="T23" fmla="*/ 408 h 4316"/>
                  <a:gd name="T24" fmla="*/ 156 w 299"/>
                  <a:gd name="T25" fmla="*/ 641 h 4316"/>
                  <a:gd name="T26" fmla="*/ 114 w 299"/>
                  <a:gd name="T27" fmla="*/ 899 h 4316"/>
                  <a:gd name="T28" fmla="*/ 78 w 299"/>
                  <a:gd name="T29" fmla="*/ 1169 h 4316"/>
                  <a:gd name="T30" fmla="*/ 48 w 299"/>
                  <a:gd name="T31" fmla="*/ 1451 h 4316"/>
                  <a:gd name="T32" fmla="*/ 24 w 299"/>
                  <a:gd name="T33" fmla="*/ 1750 h 4316"/>
                  <a:gd name="T34" fmla="*/ 6 w 299"/>
                  <a:gd name="T35" fmla="*/ 2062 h 4316"/>
                  <a:gd name="T36" fmla="*/ 0 w 299"/>
                  <a:gd name="T37" fmla="*/ 2374 h 4316"/>
                  <a:gd name="T38" fmla="*/ 12 w 299"/>
                  <a:gd name="T39" fmla="*/ 2674 h 4316"/>
                  <a:gd name="T40" fmla="*/ 30 w 299"/>
                  <a:gd name="T41" fmla="*/ 2973 h 4316"/>
                  <a:gd name="T42" fmla="*/ 54 w 299"/>
                  <a:gd name="T43" fmla="*/ 3255 h 4316"/>
                  <a:gd name="T44" fmla="*/ 96 w 299"/>
                  <a:gd name="T45" fmla="*/ 3537 h 4316"/>
                  <a:gd name="T46" fmla="*/ 144 w 299"/>
                  <a:gd name="T47" fmla="*/ 3806 h 4316"/>
                  <a:gd name="T48" fmla="*/ 203 w 299"/>
                  <a:gd name="T49" fmla="*/ 4064 h 4316"/>
                  <a:gd name="T50" fmla="*/ 275 w 299"/>
                  <a:gd name="T51" fmla="*/ 4316 h 4316"/>
                  <a:gd name="T52" fmla="*/ 287 w 299"/>
                  <a:gd name="T53" fmla="*/ 4316 h 4316"/>
                  <a:gd name="T54" fmla="*/ 215 w 299"/>
                  <a:gd name="T55" fmla="*/ 4064 h 4316"/>
                  <a:gd name="T56" fmla="*/ 156 w 299"/>
                  <a:gd name="T57" fmla="*/ 3806 h 4316"/>
                  <a:gd name="T58" fmla="*/ 108 w 299"/>
                  <a:gd name="T59" fmla="*/ 3537 h 4316"/>
                  <a:gd name="T60" fmla="*/ 66 w 299"/>
                  <a:gd name="T61" fmla="*/ 3261 h 4316"/>
                  <a:gd name="T62" fmla="*/ 42 w 299"/>
                  <a:gd name="T63" fmla="*/ 2973 h 4316"/>
                  <a:gd name="T64" fmla="*/ 24 w 299"/>
                  <a:gd name="T65" fmla="*/ 2680 h 4316"/>
                  <a:gd name="T66" fmla="*/ 12 w 299"/>
                  <a:gd name="T67" fmla="*/ 2374 h 4316"/>
                  <a:gd name="T68" fmla="*/ 18 w 299"/>
                  <a:gd name="T69" fmla="*/ 2062 h 4316"/>
                  <a:gd name="T70" fmla="*/ 18 w 299"/>
                  <a:gd name="T71" fmla="*/ 206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00" name="Freeform 16"/>
              <p:cNvSpPr>
                <a:spLocks/>
              </p:cNvSpPr>
              <p:nvPr userDrawn="1"/>
            </p:nvSpPr>
            <p:spPr bwMode="hidden">
              <a:xfrm>
                <a:off x="1566" y="0"/>
                <a:ext cx="425" cy="4316"/>
              </a:xfrm>
              <a:custGeom>
                <a:avLst/>
                <a:gdLst>
                  <a:gd name="T0" fmla="*/ 424 w 424"/>
                  <a:gd name="T1" fmla="*/ 0 h 4316"/>
                  <a:gd name="T2" fmla="*/ 412 w 424"/>
                  <a:gd name="T3" fmla="*/ 0 h 4316"/>
                  <a:gd name="T4" fmla="*/ 316 w 424"/>
                  <a:gd name="T5" fmla="*/ 222 h 4316"/>
                  <a:gd name="T6" fmla="*/ 239 w 424"/>
                  <a:gd name="T7" fmla="*/ 462 h 4316"/>
                  <a:gd name="T8" fmla="*/ 167 w 424"/>
                  <a:gd name="T9" fmla="*/ 707 h 4316"/>
                  <a:gd name="T10" fmla="*/ 107 w 424"/>
                  <a:gd name="T11" fmla="*/ 971 h 4316"/>
                  <a:gd name="T12" fmla="*/ 65 w 424"/>
                  <a:gd name="T13" fmla="*/ 1247 h 4316"/>
                  <a:gd name="T14" fmla="*/ 29 w 424"/>
                  <a:gd name="T15" fmla="*/ 1529 h 4316"/>
                  <a:gd name="T16" fmla="*/ 6 w 424"/>
                  <a:gd name="T17" fmla="*/ 1822 h 4316"/>
                  <a:gd name="T18" fmla="*/ 0 w 424"/>
                  <a:gd name="T19" fmla="*/ 2122 h 4316"/>
                  <a:gd name="T20" fmla="*/ 6 w 424"/>
                  <a:gd name="T21" fmla="*/ 2404 h 4316"/>
                  <a:gd name="T22" fmla="*/ 24 w 424"/>
                  <a:gd name="T23" fmla="*/ 2686 h 4316"/>
                  <a:gd name="T24" fmla="*/ 47 w 424"/>
                  <a:gd name="T25" fmla="*/ 2961 h 4316"/>
                  <a:gd name="T26" fmla="*/ 89 w 424"/>
                  <a:gd name="T27" fmla="*/ 3243 h 4316"/>
                  <a:gd name="T28" fmla="*/ 137 w 424"/>
                  <a:gd name="T29" fmla="*/ 3519 h 4316"/>
                  <a:gd name="T30" fmla="*/ 197 w 424"/>
                  <a:gd name="T31" fmla="*/ 3788 h 4316"/>
                  <a:gd name="T32" fmla="*/ 269 w 424"/>
                  <a:gd name="T33" fmla="*/ 4058 h 4316"/>
                  <a:gd name="T34" fmla="*/ 346 w 424"/>
                  <a:gd name="T35" fmla="*/ 4316 h 4316"/>
                  <a:gd name="T36" fmla="*/ 358 w 424"/>
                  <a:gd name="T37" fmla="*/ 4316 h 4316"/>
                  <a:gd name="T38" fmla="*/ 281 w 424"/>
                  <a:gd name="T39" fmla="*/ 4058 h 4316"/>
                  <a:gd name="T40" fmla="*/ 209 w 424"/>
                  <a:gd name="T41" fmla="*/ 3788 h 4316"/>
                  <a:gd name="T42" fmla="*/ 149 w 424"/>
                  <a:gd name="T43" fmla="*/ 3519 h 4316"/>
                  <a:gd name="T44" fmla="*/ 101 w 424"/>
                  <a:gd name="T45" fmla="*/ 3243 h 4316"/>
                  <a:gd name="T46" fmla="*/ 59 w 424"/>
                  <a:gd name="T47" fmla="*/ 2961 h 4316"/>
                  <a:gd name="T48" fmla="*/ 35 w 424"/>
                  <a:gd name="T49" fmla="*/ 2686 h 4316"/>
                  <a:gd name="T50" fmla="*/ 18 w 424"/>
                  <a:gd name="T51" fmla="*/ 2404 h 4316"/>
                  <a:gd name="T52" fmla="*/ 12 w 424"/>
                  <a:gd name="T53" fmla="*/ 2122 h 4316"/>
                  <a:gd name="T54" fmla="*/ 18 w 424"/>
                  <a:gd name="T55" fmla="*/ 1822 h 4316"/>
                  <a:gd name="T56" fmla="*/ 41 w 424"/>
                  <a:gd name="T57" fmla="*/ 1529 h 4316"/>
                  <a:gd name="T58" fmla="*/ 71 w 424"/>
                  <a:gd name="T59" fmla="*/ 1247 h 4316"/>
                  <a:gd name="T60" fmla="*/ 119 w 424"/>
                  <a:gd name="T61" fmla="*/ 971 h 4316"/>
                  <a:gd name="T62" fmla="*/ 179 w 424"/>
                  <a:gd name="T63" fmla="*/ 707 h 4316"/>
                  <a:gd name="T64" fmla="*/ 245 w 424"/>
                  <a:gd name="T65" fmla="*/ 462 h 4316"/>
                  <a:gd name="T66" fmla="*/ 328 w 424"/>
                  <a:gd name="T67" fmla="*/ 222 h 4316"/>
                  <a:gd name="T68" fmla="*/ 424 w 424"/>
                  <a:gd name="T69" fmla="*/ 0 h 4316"/>
                  <a:gd name="T70" fmla="*/ 424 w 424"/>
                  <a:gd name="T71"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01" name="Freeform 17"/>
              <p:cNvSpPr>
                <a:spLocks/>
              </p:cNvSpPr>
              <p:nvPr userDrawn="1"/>
            </p:nvSpPr>
            <p:spPr bwMode="hidden">
              <a:xfrm>
                <a:off x="1128" y="0"/>
                <a:ext cx="575" cy="4316"/>
              </a:xfrm>
              <a:custGeom>
                <a:avLst/>
                <a:gdLst>
                  <a:gd name="T0" fmla="*/ 12 w 574"/>
                  <a:gd name="T1" fmla="*/ 2146 h 4316"/>
                  <a:gd name="T2" fmla="*/ 24 w 574"/>
                  <a:gd name="T3" fmla="*/ 1846 h 4316"/>
                  <a:gd name="T4" fmla="*/ 54 w 574"/>
                  <a:gd name="T5" fmla="*/ 1559 h 4316"/>
                  <a:gd name="T6" fmla="*/ 96 w 574"/>
                  <a:gd name="T7" fmla="*/ 1277 h 4316"/>
                  <a:gd name="T8" fmla="*/ 162 w 574"/>
                  <a:gd name="T9" fmla="*/ 1001 h 4316"/>
                  <a:gd name="T10" fmla="*/ 239 w 574"/>
                  <a:gd name="T11" fmla="*/ 731 h 4316"/>
                  <a:gd name="T12" fmla="*/ 335 w 574"/>
                  <a:gd name="T13" fmla="*/ 480 h 4316"/>
                  <a:gd name="T14" fmla="*/ 449 w 574"/>
                  <a:gd name="T15" fmla="*/ 234 h 4316"/>
                  <a:gd name="T16" fmla="*/ 574 w 574"/>
                  <a:gd name="T17" fmla="*/ 0 h 4316"/>
                  <a:gd name="T18" fmla="*/ 562 w 574"/>
                  <a:gd name="T19" fmla="*/ 0 h 4316"/>
                  <a:gd name="T20" fmla="*/ 437 w 574"/>
                  <a:gd name="T21" fmla="*/ 234 h 4316"/>
                  <a:gd name="T22" fmla="*/ 323 w 574"/>
                  <a:gd name="T23" fmla="*/ 480 h 4316"/>
                  <a:gd name="T24" fmla="*/ 227 w 574"/>
                  <a:gd name="T25" fmla="*/ 737 h 4316"/>
                  <a:gd name="T26" fmla="*/ 150 w 574"/>
                  <a:gd name="T27" fmla="*/ 1001 h 4316"/>
                  <a:gd name="T28" fmla="*/ 84 w 574"/>
                  <a:gd name="T29" fmla="*/ 1277 h 4316"/>
                  <a:gd name="T30" fmla="*/ 42 w 574"/>
                  <a:gd name="T31" fmla="*/ 1559 h 4316"/>
                  <a:gd name="T32" fmla="*/ 12 w 574"/>
                  <a:gd name="T33" fmla="*/ 1852 h 4316"/>
                  <a:gd name="T34" fmla="*/ 0 w 574"/>
                  <a:gd name="T35" fmla="*/ 2146 h 4316"/>
                  <a:gd name="T36" fmla="*/ 6 w 574"/>
                  <a:gd name="T37" fmla="*/ 2434 h 4316"/>
                  <a:gd name="T38" fmla="*/ 30 w 574"/>
                  <a:gd name="T39" fmla="*/ 2715 h 4316"/>
                  <a:gd name="T40" fmla="*/ 66 w 574"/>
                  <a:gd name="T41" fmla="*/ 2997 h 4316"/>
                  <a:gd name="T42" fmla="*/ 120 w 574"/>
                  <a:gd name="T43" fmla="*/ 3273 h 4316"/>
                  <a:gd name="T44" fmla="*/ 191 w 574"/>
                  <a:gd name="T45" fmla="*/ 3549 h 4316"/>
                  <a:gd name="T46" fmla="*/ 275 w 574"/>
                  <a:gd name="T47" fmla="*/ 3812 h 4316"/>
                  <a:gd name="T48" fmla="*/ 371 w 574"/>
                  <a:gd name="T49" fmla="*/ 4070 h 4316"/>
                  <a:gd name="T50" fmla="*/ 484 w 574"/>
                  <a:gd name="T51" fmla="*/ 4316 h 4316"/>
                  <a:gd name="T52" fmla="*/ 496 w 574"/>
                  <a:gd name="T53" fmla="*/ 4316 h 4316"/>
                  <a:gd name="T54" fmla="*/ 383 w 574"/>
                  <a:gd name="T55" fmla="*/ 4070 h 4316"/>
                  <a:gd name="T56" fmla="*/ 287 w 574"/>
                  <a:gd name="T57" fmla="*/ 3812 h 4316"/>
                  <a:gd name="T58" fmla="*/ 203 w 574"/>
                  <a:gd name="T59" fmla="*/ 3549 h 4316"/>
                  <a:gd name="T60" fmla="*/ 132 w 574"/>
                  <a:gd name="T61" fmla="*/ 3273 h 4316"/>
                  <a:gd name="T62" fmla="*/ 78 w 574"/>
                  <a:gd name="T63" fmla="*/ 2997 h 4316"/>
                  <a:gd name="T64" fmla="*/ 42 w 574"/>
                  <a:gd name="T65" fmla="*/ 2715 h 4316"/>
                  <a:gd name="T66" fmla="*/ 18 w 574"/>
                  <a:gd name="T67" fmla="*/ 2434 h 4316"/>
                  <a:gd name="T68" fmla="*/ 12 w 574"/>
                  <a:gd name="T69" fmla="*/ 2146 h 4316"/>
                  <a:gd name="T70" fmla="*/ 12 w 574"/>
                  <a:gd name="T71" fmla="*/ 214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02" name="Freeform 18"/>
              <p:cNvSpPr>
                <a:spLocks/>
              </p:cNvSpPr>
              <p:nvPr userDrawn="1"/>
            </p:nvSpPr>
            <p:spPr bwMode="hidden">
              <a:xfrm>
                <a:off x="702" y="0"/>
                <a:ext cx="737" cy="4316"/>
              </a:xfrm>
              <a:custGeom>
                <a:avLst/>
                <a:gdLst>
                  <a:gd name="T0" fmla="*/ 12 w 735"/>
                  <a:gd name="T1" fmla="*/ 2098 h 4316"/>
                  <a:gd name="T2" fmla="*/ 29 w 735"/>
                  <a:gd name="T3" fmla="*/ 1798 h 4316"/>
                  <a:gd name="T4" fmla="*/ 71 w 735"/>
                  <a:gd name="T5" fmla="*/ 1505 h 4316"/>
                  <a:gd name="T6" fmla="*/ 131 w 735"/>
                  <a:gd name="T7" fmla="*/ 1223 h 4316"/>
                  <a:gd name="T8" fmla="*/ 215 w 735"/>
                  <a:gd name="T9" fmla="*/ 941 h 4316"/>
                  <a:gd name="T10" fmla="*/ 316 w 735"/>
                  <a:gd name="T11" fmla="*/ 689 h 4316"/>
                  <a:gd name="T12" fmla="*/ 442 w 735"/>
                  <a:gd name="T13" fmla="*/ 444 h 4316"/>
                  <a:gd name="T14" fmla="*/ 580 w 735"/>
                  <a:gd name="T15" fmla="*/ 216 h 4316"/>
                  <a:gd name="T16" fmla="*/ 735 w 735"/>
                  <a:gd name="T17" fmla="*/ 0 h 4316"/>
                  <a:gd name="T18" fmla="*/ 723 w 735"/>
                  <a:gd name="T19" fmla="*/ 0 h 4316"/>
                  <a:gd name="T20" fmla="*/ 568 w 735"/>
                  <a:gd name="T21" fmla="*/ 210 h 4316"/>
                  <a:gd name="T22" fmla="*/ 430 w 735"/>
                  <a:gd name="T23" fmla="*/ 438 h 4316"/>
                  <a:gd name="T24" fmla="*/ 311 w 735"/>
                  <a:gd name="T25" fmla="*/ 683 h 4316"/>
                  <a:gd name="T26" fmla="*/ 209 w 735"/>
                  <a:gd name="T27" fmla="*/ 941 h 4316"/>
                  <a:gd name="T28" fmla="*/ 125 w 735"/>
                  <a:gd name="T29" fmla="*/ 1217 h 4316"/>
                  <a:gd name="T30" fmla="*/ 59 w 735"/>
                  <a:gd name="T31" fmla="*/ 1505 h 4316"/>
                  <a:gd name="T32" fmla="*/ 18 w 735"/>
                  <a:gd name="T33" fmla="*/ 1798 h 4316"/>
                  <a:gd name="T34" fmla="*/ 0 w 735"/>
                  <a:gd name="T35" fmla="*/ 2098 h 4316"/>
                  <a:gd name="T36" fmla="*/ 6 w 735"/>
                  <a:gd name="T37" fmla="*/ 2404 h 4316"/>
                  <a:gd name="T38" fmla="*/ 29 w 735"/>
                  <a:gd name="T39" fmla="*/ 2709 h 4316"/>
                  <a:gd name="T40" fmla="*/ 77 w 735"/>
                  <a:gd name="T41" fmla="*/ 3015 h 4316"/>
                  <a:gd name="T42" fmla="*/ 149 w 735"/>
                  <a:gd name="T43" fmla="*/ 3315 h 4316"/>
                  <a:gd name="T44" fmla="*/ 227 w 735"/>
                  <a:gd name="T45" fmla="*/ 3573 h 4316"/>
                  <a:gd name="T46" fmla="*/ 316 w 735"/>
                  <a:gd name="T47" fmla="*/ 3824 h 4316"/>
                  <a:gd name="T48" fmla="*/ 424 w 735"/>
                  <a:gd name="T49" fmla="*/ 4076 h 4316"/>
                  <a:gd name="T50" fmla="*/ 544 w 735"/>
                  <a:gd name="T51" fmla="*/ 4316 h 4316"/>
                  <a:gd name="T52" fmla="*/ 556 w 735"/>
                  <a:gd name="T53" fmla="*/ 4316 h 4316"/>
                  <a:gd name="T54" fmla="*/ 436 w 735"/>
                  <a:gd name="T55" fmla="*/ 4076 h 4316"/>
                  <a:gd name="T56" fmla="*/ 328 w 735"/>
                  <a:gd name="T57" fmla="*/ 3824 h 4316"/>
                  <a:gd name="T58" fmla="*/ 239 w 735"/>
                  <a:gd name="T59" fmla="*/ 3573 h 4316"/>
                  <a:gd name="T60" fmla="*/ 161 w 735"/>
                  <a:gd name="T61" fmla="*/ 3315 h 4316"/>
                  <a:gd name="T62" fmla="*/ 89 w 735"/>
                  <a:gd name="T63" fmla="*/ 3015 h 4316"/>
                  <a:gd name="T64" fmla="*/ 41 w 735"/>
                  <a:gd name="T65" fmla="*/ 2709 h 4316"/>
                  <a:gd name="T66" fmla="*/ 18 w 735"/>
                  <a:gd name="T67" fmla="*/ 2404 h 4316"/>
                  <a:gd name="T68" fmla="*/ 12 w 735"/>
                  <a:gd name="T69" fmla="*/ 2098 h 4316"/>
                  <a:gd name="T70" fmla="*/ 12 w 735"/>
                  <a:gd name="T71" fmla="*/ 209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03" name="Freeform 19"/>
              <p:cNvSpPr>
                <a:spLocks/>
              </p:cNvSpPr>
              <p:nvPr userDrawn="1"/>
            </p:nvSpPr>
            <p:spPr bwMode="hidden">
              <a:xfrm>
                <a:off x="288" y="0"/>
                <a:ext cx="840" cy="4316"/>
              </a:xfrm>
              <a:custGeom>
                <a:avLst/>
                <a:gdLst>
                  <a:gd name="T0" fmla="*/ 18 w 837"/>
                  <a:gd name="T1" fmla="*/ 1948 h 4316"/>
                  <a:gd name="T2" fmla="*/ 48 w 837"/>
                  <a:gd name="T3" fmla="*/ 1708 h 4316"/>
                  <a:gd name="T4" fmla="*/ 96 w 837"/>
                  <a:gd name="T5" fmla="*/ 1475 h 4316"/>
                  <a:gd name="T6" fmla="*/ 161 w 837"/>
                  <a:gd name="T7" fmla="*/ 1235 h 4316"/>
                  <a:gd name="T8" fmla="*/ 251 w 837"/>
                  <a:gd name="T9" fmla="*/ 995 h 4316"/>
                  <a:gd name="T10" fmla="*/ 365 w 837"/>
                  <a:gd name="T11" fmla="*/ 755 h 4316"/>
                  <a:gd name="T12" fmla="*/ 496 w 837"/>
                  <a:gd name="T13" fmla="*/ 510 h 4316"/>
                  <a:gd name="T14" fmla="*/ 658 w 837"/>
                  <a:gd name="T15" fmla="*/ 258 h 4316"/>
                  <a:gd name="T16" fmla="*/ 741 w 837"/>
                  <a:gd name="T17" fmla="*/ 132 h 4316"/>
                  <a:gd name="T18" fmla="*/ 837 w 837"/>
                  <a:gd name="T19" fmla="*/ 0 h 4316"/>
                  <a:gd name="T20" fmla="*/ 825 w 837"/>
                  <a:gd name="T21" fmla="*/ 0 h 4316"/>
                  <a:gd name="T22" fmla="*/ 729 w 837"/>
                  <a:gd name="T23" fmla="*/ 132 h 4316"/>
                  <a:gd name="T24" fmla="*/ 640 w 837"/>
                  <a:gd name="T25" fmla="*/ 258 h 4316"/>
                  <a:gd name="T26" fmla="*/ 562 w 837"/>
                  <a:gd name="T27" fmla="*/ 384 h 4316"/>
                  <a:gd name="T28" fmla="*/ 484 w 837"/>
                  <a:gd name="T29" fmla="*/ 510 h 4316"/>
                  <a:gd name="T30" fmla="*/ 353 w 837"/>
                  <a:gd name="T31" fmla="*/ 755 h 4316"/>
                  <a:gd name="T32" fmla="*/ 239 w 837"/>
                  <a:gd name="T33" fmla="*/ 995 h 4316"/>
                  <a:gd name="T34" fmla="*/ 150 w 837"/>
                  <a:gd name="T35" fmla="*/ 1235 h 4316"/>
                  <a:gd name="T36" fmla="*/ 84 w 837"/>
                  <a:gd name="T37" fmla="*/ 1469 h 4316"/>
                  <a:gd name="T38" fmla="*/ 36 w 837"/>
                  <a:gd name="T39" fmla="*/ 1702 h 4316"/>
                  <a:gd name="T40" fmla="*/ 6 w 837"/>
                  <a:gd name="T41" fmla="*/ 1942 h 4316"/>
                  <a:gd name="T42" fmla="*/ 0 w 837"/>
                  <a:gd name="T43" fmla="*/ 2200 h 4316"/>
                  <a:gd name="T44" fmla="*/ 12 w 837"/>
                  <a:gd name="T45" fmla="*/ 2470 h 4316"/>
                  <a:gd name="T46" fmla="*/ 48 w 837"/>
                  <a:gd name="T47" fmla="*/ 2739 h 4316"/>
                  <a:gd name="T48" fmla="*/ 114 w 837"/>
                  <a:gd name="T49" fmla="*/ 3027 h 4316"/>
                  <a:gd name="T50" fmla="*/ 150 w 837"/>
                  <a:gd name="T51" fmla="*/ 3171 h 4316"/>
                  <a:gd name="T52" fmla="*/ 197 w 837"/>
                  <a:gd name="T53" fmla="*/ 3321 h 4316"/>
                  <a:gd name="T54" fmla="*/ 245 w 837"/>
                  <a:gd name="T55" fmla="*/ 3477 h 4316"/>
                  <a:gd name="T56" fmla="*/ 305 w 837"/>
                  <a:gd name="T57" fmla="*/ 3639 h 4316"/>
                  <a:gd name="T58" fmla="*/ 365 w 837"/>
                  <a:gd name="T59" fmla="*/ 3800 h 4316"/>
                  <a:gd name="T60" fmla="*/ 437 w 837"/>
                  <a:gd name="T61" fmla="*/ 3968 h 4316"/>
                  <a:gd name="T62" fmla="*/ 508 w 837"/>
                  <a:gd name="T63" fmla="*/ 4136 h 4316"/>
                  <a:gd name="T64" fmla="*/ 592 w 837"/>
                  <a:gd name="T65" fmla="*/ 4316 h 4316"/>
                  <a:gd name="T66" fmla="*/ 604 w 837"/>
                  <a:gd name="T67" fmla="*/ 4316 h 4316"/>
                  <a:gd name="T68" fmla="*/ 520 w 837"/>
                  <a:gd name="T69" fmla="*/ 4136 h 4316"/>
                  <a:gd name="T70" fmla="*/ 448 w 837"/>
                  <a:gd name="T71" fmla="*/ 3968 h 4316"/>
                  <a:gd name="T72" fmla="*/ 377 w 837"/>
                  <a:gd name="T73" fmla="*/ 3800 h 4316"/>
                  <a:gd name="T74" fmla="*/ 317 w 837"/>
                  <a:gd name="T75" fmla="*/ 3639 h 4316"/>
                  <a:gd name="T76" fmla="*/ 257 w 837"/>
                  <a:gd name="T77" fmla="*/ 3477 h 4316"/>
                  <a:gd name="T78" fmla="*/ 209 w 837"/>
                  <a:gd name="T79" fmla="*/ 3327 h 4316"/>
                  <a:gd name="T80" fmla="*/ 161 w 837"/>
                  <a:gd name="T81" fmla="*/ 3171 h 4316"/>
                  <a:gd name="T82" fmla="*/ 126 w 837"/>
                  <a:gd name="T83" fmla="*/ 3027 h 4316"/>
                  <a:gd name="T84" fmla="*/ 60 w 837"/>
                  <a:gd name="T85" fmla="*/ 2739 h 4316"/>
                  <a:gd name="T86" fmla="*/ 24 w 837"/>
                  <a:gd name="T87" fmla="*/ 2470 h 4316"/>
                  <a:gd name="T88" fmla="*/ 12 w 837"/>
                  <a:gd name="T89" fmla="*/ 2206 h 4316"/>
                  <a:gd name="T90" fmla="*/ 18 w 837"/>
                  <a:gd name="T91" fmla="*/ 1948 h 4316"/>
                  <a:gd name="T92" fmla="*/ 18 w 837"/>
                  <a:gd name="T93" fmla="*/ 194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93204" name="Freeform 20"/>
            <p:cNvSpPr>
              <a:spLocks/>
            </p:cNvSpPr>
            <p:nvPr/>
          </p:nvSpPr>
          <p:spPr bwMode="hidden">
            <a:xfrm>
              <a:off x="6" y="2901"/>
              <a:ext cx="606" cy="1415"/>
            </a:xfrm>
            <a:custGeom>
              <a:avLst/>
              <a:gdLst>
                <a:gd name="T0" fmla="*/ 0 w 604"/>
                <a:gd name="T1" fmla="*/ 54 h 1415"/>
                <a:gd name="T2" fmla="*/ 42 w 604"/>
                <a:gd name="T3" fmla="*/ 228 h 1415"/>
                <a:gd name="T4" fmla="*/ 96 w 604"/>
                <a:gd name="T5" fmla="*/ 402 h 1415"/>
                <a:gd name="T6" fmla="*/ 161 w 604"/>
                <a:gd name="T7" fmla="*/ 576 h 1415"/>
                <a:gd name="T8" fmla="*/ 227 w 604"/>
                <a:gd name="T9" fmla="*/ 744 h 1415"/>
                <a:gd name="T10" fmla="*/ 305 w 604"/>
                <a:gd name="T11" fmla="*/ 917 h 1415"/>
                <a:gd name="T12" fmla="*/ 389 w 604"/>
                <a:gd name="T13" fmla="*/ 1085 h 1415"/>
                <a:gd name="T14" fmla="*/ 484 w 604"/>
                <a:gd name="T15" fmla="*/ 1253 h 1415"/>
                <a:gd name="T16" fmla="*/ 586 w 604"/>
                <a:gd name="T17" fmla="*/ 1415 h 1415"/>
                <a:gd name="T18" fmla="*/ 604 w 604"/>
                <a:gd name="T19" fmla="*/ 1415 h 1415"/>
                <a:gd name="T20" fmla="*/ 496 w 604"/>
                <a:gd name="T21" fmla="*/ 1247 h 1415"/>
                <a:gd name="T22" fmla="*/ 401 w 604"/>
                <a:gd name="T23" fmla="*/ 1073 h 1415"/>
                <a:gd name="T24" fmla="*/ 311 w 604"/>
                <a:gd name="T25" fmla="*/ 899 h 1415"/>
                <a:gd name="T26" fmla="*/ 233 w 604"/>
                <a:gd name="T27" fmla="*/ 720 h 1415"/>
                <a:gd name="T28" fmla="*/ 161 w 604"/>
                <a:gd name="T29" fmla="*/ 546 h 1415"/>
                <a:gd name="T30" fmla="*/ 102 w 604"/>
                <a:gd name="T31" fmla="*/ 366 h 1415"/>
                <a:gd name="T32" fmla="*/ 48 w 604"/>
                <a:gd name="T33" fmla="*/ 180 h 1415"/>
                <a:gd name="T34" fmla="*/ 0 w 604"/>
                <a:gd name="T35" fmla="*/ 0 h 1415"/>
                <a:gd name="T36" fmla="*/ 0 w 604"/>
                <a:gd name="T37" fmla="*/ 54 h 1415"/>
                <a:gd name="T38" fmla="*/ 0 w 604"/>
                <a:gd name="T39" fmla="*/ 54 h 1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05" name="Freeform 21"/>
            <p:cNvSpPr>
              <a:spLocks/>
            </p:cNvSpPr>
            <p:nvPr/>
          </p:nvSpPr>
          <p:spPr bwMode="hidden">
            <a:xfrm>
              <a:off x="6" y="3890"/>
              <a:ext cx="228" cy="426"/>
            </a:xfrm>
            <a:custGeom>
              <a:avLst/>
              <a:gdLst>
                <a:gd name="T0" fmla="*/ 0 w 227"/>
                <a:gd name="T1" fmla="*/ 30 h 426"/>
                <a:gd name="T2" fmla="*/ 108 w 227"/>
                <a:gd name="T3" fmla="*/ 240 h 426"/>
                <a:gd name="T4" fmla="*/ 215 w 227"/>
                <a:gd name="T5" fmla="*/ 426 h 426"/>
                <a:gd name="T6" fmla="*/ 227 w 227"/>
                <a:gd name="T7" fmla="*/ 426 h 426"/>
                <a:gd name="T8" fmla="*/ 167 w 227"/>
                <a:gd name="T9" fmla="*/ 330 h 426"/>
                <a:gd name="T10" fmla="*/ 114 w 227"/>
                <a:gd name="T11" fmla="*/ 222 h 426"/>
                <a:gd name="T12" fmla="*/ 0 w 227"/>
                <a:gd name="T13" fmla="*/ 0 h 426"/>
                <a:gd name="T14" fmla="*/ 0 w 227"/>
                <a:gd name="T15" fmla="*/ 30 h 426"/>
                <a:gd name="T16" fmla="*/ 0 w 227"/>
                <a:gd name="T17" fmla="*/ 30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06" name="Freeform 22"/>
            <p:cNvSpPr>
              <a:spLocks/>
            </p:cNvSpPr>
            <p:nvPr/>
          </p:nvSpPr>
          <p:spPr bwMode="hidden">
            <a:xfrm>
              <a:off x="4776" y="0"/>
              <a:ext cx="984" cy="1786"/>
            </a:xfrm>
            <a:custGeom>
              <a:avLst/>
              <a:gdLst>
                <a:gd name="T0" fmla="*/ 981 w 981"/>
                <a:gd name="T1" fmla="*/ 1786 h 1786"/>
                <a:gd name="T2" fmla="*/ 981 w 981"/>
                <a:gd name="T3" fmla="*/ 1720 h 1786"/>
                <a:gd name="T4" fmla="*/ 969 w 981"/>
                <a:gd name="T5" fmla="*/ 1666 h 1786"/>
                <a:gd name="T6" fmla="*/ 957 w 981"/>
                <a:gd name="T7" fmla="*/ 1613 h 1786"/>
                <a:gd name="T8" fmla="*/ 921 w 981"/>
                <a:gd name="T9" fmla="*/ 1487 h 1786"/>
                <a:gd name="T10" fmla="*/ 885 w 981"/>
                <a:gd name="T11" fmla="*/ 1361 h 1786"/>
                <a:gd name="T12" fmla="*/ 796 w 981"/>
                <a:gd name="T13" fmla="*/ 1121 h 1786"/>
                <a:gd name="T14" fmla="*/ 682 w 981"/>
                <a:gd name="T15" fmla="*/ 899 h 1786"/>
                <a:gd name="T16" fmla="*/ 562 w 981"/>
                <a:gd name="T17" fmla="*/ 689 h 1786"/>
                <a:gd name="T18" fmla="*/ 431 w 981"/>
                <a:gd name="T19" fmla="*/ 498 h 1786"/>
                <a:gd name="T20" fmla="*/ 293 w 981"/>
                <a:gd name="T21" fmla="*/ 318 h 1786"/>
                <a:gd name="T22" fmla="*/ 150 w 981"/>
                <a:gd name="T23" fmla="*/ 150 h 1786"/>
                <a:gd name="T24" fmla="*/ 12 w 981"/>
                <a:gd name="T25" fmla="*/ 0 h 1786"/>
                <a:gd name="T26" fmla="*/ 0 w 981"/>
                <a:gd name="T27" fmla="*/ 0 h 1786"/>
                <a:gd name="T28" fmla="*/ 138 w 981"/>
                <a:gd name="T29" fmla="*/ 150 h 1786"/>
                <a:gd name="T30" fmla="*/ 275 w 981"/>
                <a:gd name="T31" fmla="*/ 318 h 1786"/>
                <a:gd name="T32" fmla="*/ 413 w 981"/>
                <a:gd name="T33" fmla="*/ 498 h 1786"/>
                <a:gd name="T34" fmla="*/ 545 w 981"/>
                <a:gd name="T35" fmla="*/ 689 h 1786"/>
                <a:gd name="T36" fmla="*/ 670 w 981"/>
                <a:gd name="T37" fmla="*/ 899 h 1786"/>
                <a:gd name="T38" fmla="*/ 778 w 981"/>
                <a:gd name="T39" fmla="*/ 1121 h 1786"/>
                <a:gd name="T40" fmla="*/ 873 w 981"/>
                <a:gd name="T41" fmla="*/ 1361 h 1786"/>
                <a:gd name="T42" fmla="*/ 909 w 981"/>
                <a:gd name="T43" fmla="*/ 1487 h 1786"/>
                <a:gd name="T44" fmla="*/ 945 w 981"/>
                <a:gd name="T45" fmla="*/ 1619 h 1786"/>
                <a:gd name="T46" fmla="*/ 963 w 981"/>
                <a:gd name="T47" fmla="*/ 1702 h 1786"/>
                <a:gd name="T48" fmla="*/ 981 w 981"/>
                <a:gd name="T49" fmla="*/ 1786 h 1786"/>
                <a:gd name="T50" fmla="*/ 981 w 981"/>
                <a:gd name="T51" fmla="*/ 1786 h 1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07" name="Freeform 23"/>
            <p:cNvSpPr>
              <a:spLocks/>
            </p:cNvSpPr>
            <p:nvPr/>
          </p:nvSpPr>
          <p:spPr bwMode="hidden">
            <a:xfrm>
              <a:off x="5041" y="0"/>
              <a:ext cx="719" cy="845"/>
            </a:xfrm>
            <a:custGeom>
              <a:avLst/>
              <a:gdLst>
                <a:gd name="T0" fmla="*/ 717 w 717"/>
                <a:gd name="T1" fmla="*/ 845 h 845"/>
                <a:gd name="T2" fmla="*/ 717 w 717"/>
                <a:gd name="T3" fmla="*/ 821 h 845"/>
                <a:gd name="T4" fmla="*/ 574 w 717"/>
                <a:gd name="T5" fmla="*/ 605 h 845"/>
                <a:gd name="T6" fmla="*/ 406 w 717"/>
                <a:gd name="T7" fmla="*/ 396 h 845"/>
                <a:gd name="T8" fmla="*/ 221 w 717"/>
                <a:gd name="T9" fmla="*/ 192 h 845"/>
                <a:gd name="T10" fmla="*/ 17 w 717"/>
                <a:gd name="T11" fmla="*/ 0 h 845"/>
                <a:gd name="T12" fmla="*/ 0 w 717"/>
                <a:gd name="T13" fmla="*/ 0 h 845"/>
                <a:gd name="T14" fmla="*/ 209 w 717"/>
                <a:gd name="T15" fmla="*/ 198 h 845"/>
                <a:gd name="T16" fmla="*/ 400 w 717"/>
                <a:gd name="T17" fmla="*/ 408 h 845"/>
                <a:gd name="T18" fmla="*/ 568 w 717"/>
                <a:gd name="T19" fmla="*/ 623 h 845"/>
                <a:gd name="T20" fmla="*/ 717 w 717"/>
                <a:gd name="T21" fmla="*/ 845 h 845"/>
                <a:gd name="T22" fmla="*/ 717 w 717"/>
                <a:gd name="T23" fmla="*/ 845 h 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lnTo>
                    <a:pt x="717" y="84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08" name="Freeform 24"/>
            <p:cNvSpPr>
              <a:spLocks/>
            </p:cNvSpPr>
            <p:nvPr/>
          </p:nvSpPr>
          <p:spPr bwMode="hidden">
            <a:xfrm>
              <a:off x="5352" y="0"/>
              <a:ext cx="408" cy="414"/>
            </a:xfrm>
            <a:custGeom>
              <a:avLst/>
              <a:gdLst>
                <a:gd name="T0" fmla="*/ 407 w 407"/>
                <a:gd name="T1" fmla="*/ 414 h 414"/>
                <a:gd name="T2" fmla="*/ 407 w 407"/>
                <a:gd name="T3" fmla="*/ 396 h 414"/>
                <a:gd name="T4" fmla="*/ 222 w 407"/>
                <a:gd name="T5" fmla="*/ 192 h 414"/>
                <a:gd name="T6" fmla="*/ 12 w 407"/>
                <a:gd name="T7" fmla="*/ 0 h 414"/>
                <a:gd name="T8" fmla="*/ 0 w 407"/>
                <a:gd name="T9" fmla="*/ 0 h 414"/>
                <a:gd name="T10" fmla="*/ 108 w 407"/>
                <a:gd name="T11" fmla="*/ 102 h 414"/>
                <a:gd name="T12" fmla="*/ 216 w 407"/>
                <a:gd name="T13" fmla="*/ 204 h 414"/>
                <a:gd name="T14" fmla="*/ 407 w 407"/>
                <a:gd name="T15" fmla="*/ 414 h 414"/>
                <a:gd name="T16" fmla="*/ 407 w 407"/>
                <a:gd name="T17" fmla="*/ 41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7" h="414">
                  <a:moveTo>
                    <a:pt x="407" y="414"/>
                  </a:moveTo>
                  <a:lnTo>
                    <a:pt x="407" y="396"/>
                  </a:lnTo>
                  <a:lnTo>
                    <a:pt x="222" y="192"/>
                  </a:lnTo>
                  <a:lnTo>
                    <a:pt x="12" y="0"/>
                  </a:lnTo>
                  <a:lnTo>
                    <a:pt x="0" y="0"/>
                  </a:lnTo>
                  <a:lnTo>
                    <a:pt x="108" y="102"/>
                  </a:lnTo>
                  <a:lnTo>
                    <a:pt x="216" y="204"/>
                  </a:lnTo>
                  <a:lnTo>
                    <a:pt x="407" y="414"/>
                  </a:lnTo>
                  <a:lnTo>
                    <a:pt x="407" y="41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09" name="Freeform 25"/>
            <p:cNvSpPr>
              <a:spLocks/>
            </p:cNvSpPr>
            <p:nvPr/>
          </p:nvSpPr>
          <p:spPr bwMode="hidden">
            <a:xfrm>
              <a:off x="6" y="0"/>
              <a:ext cx="858" cy="1409"/>
            </a:xfrm>
            <a:custGeom>
              <a:avLst/>
              <a:gdLst>
                <a:gd name="T0" fmla="*/ 0 w 855"/>
                <a:gd name="T1" fmla="*/ 1361 h 1409"/>
                <a:gd name="T2" fmla="*/ 0 w 855"/>
                <a:gd name="T3" fmla="*/ 1409 h 1409"/>
                <a:gd name="T4" fmla="*/ 54 w 855"/>
                <a:gd name="T5" fmla="*/ 1211 h 1409"/>
                <a:gd name="T6" fmla="*/ 126 w 855"/>
                <a:gd name="T7" fmla="*/ 1013 h 1409"/>
                <a:gd name="T8" fmla="*/ 215 w 855"/>
                <a:gd name="T9" fmla="*/ 827 h 1409"/>
                <a:gd name="T10" fmla="*/ 311 w 855"/>
                <a:gd name="T11" fmla="*/ 647 h 1409"/>
                <a:gd name="T12" fmla="*/ 431 w 855"/>
                <a:gd name="T13" fmla="*/ 474 h 1409"/>
                <a:gd name="T14" fmla="*/ 556 w 855"/>
                <a:gd name="T15" fmla="*/ 312 h 1409"/>
                <a:gd name="T16" fmla="*/ 700 w 855"/>
                <a:gd name="T17" fmla="*/ 150 h 1409"/>
                <a:gd name="T18" fmla="*/ 855 w 855"/>
                <a:gd name="T19" fmla="*/ 0 h 1409"/>
                <a:gd name="T20" fmla="*/ 837 w 855"/>
                <a:gd name="T21" fmla="*/ 0 h 1409"/>
                <a:gd name="T22" fmla="*/ 688 w 855"/>
                <a:gd name="T23" fmla="*/ 144 h 1409"/>
                <a:gd name="T24" fmla="*/ 550 w 855"/>
                <a:gd name="T25" fmla="*/ 300 h 1409"/>
                <a:gd name="T26" fmla="*/ 425 w 855"/>
                <a:gd name="T27" fmla="*/ 462 h 1409"/>
                <a:gd name="T28" fmla="*/ 311 w 855"/>
                <a:gd name="T29" fmla="*/ 629 h 1409"/>
                <a:gd name="T30" fmla="*/ 215 w 855"/>
                <a:gd name="T31" fmla="*/ 803 h 1409"/>
                <a:gd name="T32" fmla="*/ 132 w 855"/>
                <a:gd name="T33" fmla="*/ 983 h 1409"/>
                <a:gd name="T34" fmla="*/ 60 w 855"/>
                <a:gd name="T35" fmla="*/ 1169 h 1409"/>
                <a:gd name="T36" fmla="*/ 0 w 855"/>
                <a:gd name="T37" fmla="*/ 1361 h 1409"/>
                <a:gd name="T38" fmla="*/ 0 w 855"/>
                <a:gd name="T39" fmla="*/ 1361 h 1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10" name="Freeform 26"/>
            <p:cNvSpPr>
              <a:spLocks/>
            </p:cNvSpPr>
            <p:nvPr/>
          </p:nvSpPr>
          <p:spPr bwMode="hidden">
            <a:xfrm>
              <a:off x="6" y="0"/>
              <a:ext cx="588" cy="599"/>
            </a:xfrm>
            <a:custGeom>
              <a:avLst/>
              <a:gdLst>
                <a:gd name="T0" fmla="*/ 586 w 586"/>
                <a:gd name="T1" fmla="*/ 0 h 599"/>
                <a:gd name="T2" fmla="*/ 568 w 586"/>
                <a:gd name="T3" fmla="*/ 0 h 599"/>
                <a:gd name="T4" fmla="*/ 407 w 586"/>
                <a:gd name="T5" fmla="*/ 132 h 599"/>
                <a:gd name="T6" fmla="*/ 257 w 586"/>
                <a:gd name="T7" fmla="*/ 270 h 599"/>
                <a:gd name="T8" fmla="*/ 120 w 586"/>
                <a:gd name="T9" fmla="*/ 420 h 599"/>
                <a:gd name="T10" fmla="*/ 0 w 586"/>
                <a:gd name="T11" fmla="*/ 575 h 599"/>
                <a:gd name="T12" fmla="*/ 0 w 586"/>
                <a:gd name="T13" fmla="*/ 599 h 599"/>
                <a:gd name="T14" fmla="*/ 120 w 586"/>
                <a:gd name="T15" fmla="*/ 432 h 599"/>
                <a:gd name="T16" fmla="*/ 257 w 586"/>
                <a:gd name="T17" fmla="*/ 282 h 599"/>
                <a:gd name="T18" fmla="*/ 413 w 586"/>
                <a:gd name="T19" fmla="*/ 138 h 599"/>
                <a:gd name="T20" fmla="*/ 586 w 586"/>
                <a:gd name="T21" fmla="*/ 0 h 599"/>
                <a:gd name="T22" fmla="*/ 586 w 586"/>
                <a:gd name="T23" fmla="*/ 0 h 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lnTo>
                    <a:pt x="586"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11" name="Freeform 27"/>
            <p:cNvSpPr>
              <a:spLocks/>
            </p:cNvSpPr>
            <p:nvPr/>
          </p:nvSpPr>
          <p:spPr bwMode="hidden">
            <a:xfrm>
              <a:off x="6" y="0"/>
              <a:ext cx="270" cy="252"/>
            </a:xfrm>
            <a:custGeom>
              <a:avLst/>
              <a:gdLst>
                <a:gd name="T0" fmla="*/ 269 w 269"/>
                <a:gd name="T1" fmla="*/ 0 h 252"/>
                <a:gd name="T2" fmla="*/ 251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269 w 269"/>
                <a:gd name="T15" fmla="*/ 0 h 252"/>
                <a:gd name="T16" fmla="*/ 269 w 269"/>
                <a:gd name="T17"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9" h="252">
                  <a:moveTo>
                    <a:pt x="269" y="0"/>
                  </a:moveTo>
                  <a:lnTo>
                    <a:pt x="251" y="0"/>
                  </a:lnTo>
                  <a:lnTo>
                    <a:pt x="120" y="114"/>
                  </a:lnTo>
                  <a:lnTo>
                    <a:pt x="60" y="174"/>
                  </a:lnTo>
                  <a:lnTo>
                    <a:pt x="0" y="234"/>
                  </a:lnTo>
                  <a:lnTo>
                    <a:pt x="0" y="252"/>
                  </a:lnTo>
                  <a:lnTo>
                    <a:pt x="126" y="120"/>
                  </a:lnTo>
                  <a:lnTo>
                    <a:pt x="269" y="0"/>
                  </a:lnTo>
                  <a:lnTo>
                    <a:pt x="26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212" name="Line 28"/>
            <p:cNvSpPr>
              <a:spLocks noChangeShapeType="1"/>
            </p:cNvSpPr>
            <p:nvPr/>
          </p:nvSpPr>
          <p:spPr bwMode="hidden">
            <a:xfrm>
              <a:off x="1" y="2749"/>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3213" name="Line 29"/>
            <p:cNvSpPr>
              <a:spLocks noChangeShapeType="1"/>
            </p:cNvSpPr>
            <p:nvPr/>
          </p:nvSpPr>
          <p:spPr bwMode="hidden">
            <a:xfrm>
              <a:off x="1" y="2356"/>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3214" name="Line 30"/>
            <p:cNvSpPr>
              <a:spLocks noChangeShapeType="1"/>
            </p:cNvSpPr>
            <p:nvPr/>
          </p:nvSpPr>
          <p:spPr bwMode="hidden">
            <a:xfrm>
              <a:off x="1" y="3142"/>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nvGrpSpPr>
            <p:cNvPr id="93215" name="Group 31"/>
            <p:cNvGrpSpPr>
              <a:grpSpLocks/>
            </p:cNvGrpSpPr>
            <p:nvPr/>
          </p:nvGrpSpPr>
          <p:grpSpPr bwMode="auto">
            <a:xfrm>
              <a:off x="1" y="392"/>
              <a:ext cx="5758" cy="1571"/>
              <a:chOff x="1" y="392"/>
              <a:chExt cx="5758" cy="1571"/>
            </a:xfrm>
          </p:grpSpPr>
          <p:sp>
            <p:nvSpPr>
              <p:cNvPr id="93216" name="Line 32"/>
              <p:cNvSpPr>
                <a:spLocks noChangeShapeType="1"/>
              </p:cNvSpPr>
              <p:nvPr userDrawn="1"/>
            </p:nvSpPr>
            <p:spPr bwMode="hidden">
              <a:xfrm>
                <a:off x="1" y="784"/>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3217" name="Line 33"/>
              <p:cNvSpPr>
                <a:spLocks noChangeShapeType="1"/>
              </p:cNvSpPr>
              <p:nvPr userDrawn="1"/>
            </p:nvSpPr>
            <p:spPr bwMode="hidden">
              <a:xfrm>
                <a:off x="1" y="1963"/>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3218" name="Line 34"/>
              <p:cNvSpPr>
                <a:spLocks noChangeShapeType="1"/>
              </p:cNvSpPr>
              <p:nvPr userDrawn="1"/>
            </p:nvSpPr>
            <p:spPr bwMode="hidden">
              <a:xfrm>
                <a:off x="1" y="1570"/>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3219" name="Line 35"/>
              <p:cNvSpPr>
                <a:spLocks noChangeShapeType="1"/>
              </p:cNvSpPr>
              <p:nvPr userDrawn="1"/>
            </p:nvSpPr>
            <p:spPr bwMode="hidden">
              <a:xfrm>
                <a:off x="1" y="1177"/>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3220" name="Line 36"/>
              <p:cNvSpPr>
                <a:spLocks noChangeShapeType="1"/>
              </p:cNvSpPr>
              <p:nvPr userDrawn="1"/>
            </p:nvSpPr>
            <p:spPr bwMode="hidden">
              <a:xfrm>
                <a:off x="1" y="392"/>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93221" name="Line 37"/>
            <p:cNvSpPr>
              <a:spLocks noChangeShapeType="1"/>
            </p:cNvSpPr>
            <p:nvPr/>
          </p:nvSpPr>
          <p:spPr bwMode="hidden">
            <a:xfrm>
              <a:off x="1" y="3928"/>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3222" name="Line 38"/>
            <p:cNvSpPr>
              <a:spLocks noChangeShapeType="1"/>
            </p:cNvSpPr>
            <p:nvPr/>
          </p:nvSpPr>
          <p:spPr bwMode="hidden">
            <a:xfrm>
              <a:off x="1" y="3535"/>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93223" name="Rectangle 39"/>
          <p:cNvSpPr>
            <a:spLocks noGrp="1" noChangeArrowheads="1"/>
          </p:cNvSpPr>
          <p:nvPr>
            <p:ph type="title"/>
          </p:nvPr>
        </p:nvSpPr>
        <p:spPr bwMode="auto">
          <a:xfrm>
            <a:off x="457200" y="277813"/>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el-GR" altLang="el-GR" smtClean="0"/>
              <a:t>Click to edit Master title style</a:t>
            </a:r>
          </a:p>
        </p:txBody>
      </p:sp>
      <p:sp>
        <p:nvSpPr>
          <p:cNvPr id="93224" name="Rectangle 40"/>
          <p:cNvSpPr>
            <a:spLocks noGrp="1" noChangeArrowheads="1"/>
          </p:cNvSpPr>
          <p:nvPr>
            <p:ph type="dt" sz="half" idx="2"/>
          </p:nvPr>
        </p:nvSpPr>
        <p:spPr bwMode="auto">
          <a:xfrm>
            <a:off x="457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effectLst>
                  <a:outerShdw blurRad="38100" dist="38100" dir="2700000" algn="tl">
                    <a:srgbClr val="000000"/>
                  </a:outerShdw>
                </a:effectLst>
              </a:defRPr>
            </a:lvl1pPr>
          </a:lstStyle>
          <a:p>
            <a:endParaRPr lang="el-GR" altLang="el-GR"/>
          </a:p>
        </p:txBody>
      </p:sp>
      <p:sp>
        <p:nvSpPr>
          <p:cNvPr id="93225" name="Rectangle 41"/>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effectLst>
                  <a:outerShdw blurRad="38100" dist="38100" dir="2700000" algn="tl">
                    <a:srgbClr val="000000"/>
                  </a:outerShdw>
                </a:effectLst>
              </a:defRPr>
            </a:lvl1pPr>
          </a:lstStyle>
          <a:p>
            <a:endParaRPr lang="el-GR" altLang="el-GR"/>
          </a:p>
        </p:txBody>
      </p:sp>
      <p:sp>
        <p:nvSpPr>
          <p:cNvPr id="93226" name="Rectangle 42"/>
          <p:cNvSpPr>
            <a:spLocks noGrp="1" noChangeArrowheads="1"/>
          </p:cNvSpPr>
          <p:nvPr>
            <p:ph type="sldNum" sz="quarter" idx="4"/>
          </p:nvPr>
        </p:nvSpPr>
        <p:spPr bwMode="auto">
          <a:xfrm>
            <a:off x="6553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effectLst>
                  <a:outerShdw blurRad="38100" dist="38100" dir="2700000" algn="tl">
                    <a:srgbClr val="000000"/>
                  </a:outerShdw>
                </a:effectLst>
              </a:defRPr>
            </a:lvl1pPr>
          </a:lstStyle>
          <a:p>
            <a:fld id="{0367D86C-2142-494D-A1EF-5A4874A17FA6}" type="slidenum">
              <a:rPr lang="el-GR" altLang="el-GR"/>
              <a:pPr/>
              <a:t>‹#›</a:t>
            </a:fld>
            <a:endParaRPr lang="el-GR" altLang="el-GR"/>
          </a:p>
        </p:txBody>
      </p:sp>
      <p:sp>
        <p:nvSpPr>
          <p:cNvPr id="93227" name="Rectangle 43"/>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l-GR" altLang="el-GR" smtClean="0"/>
              <a:t>Click to edit Master text styles</a:t>
            </a:r>
          </a:p>
          <a:p>
            <a:pPr lvl="1"/>
            <a:r>
              <a:rPr lang="el-GR" altLang="el-GR" smtClean="0"/>
              <a:t>Second level</a:t>
            </a:r>
          </a:p>
          <a:p>
            <a:pPr lvl="2"/>
            <a:r>
              <a:rPr lang="el-GR" altLang="el-GR" smtClean="0"/>
              <a:t>Third level</a:t>
            </a:r>
          </a:p>
          <a:p>
            <a:pPr lvl="3"/>
            <a:r>
              <a:rPr lang="el-GR" altLang="el-GR" smtClean="0"/>
              <a:t>Fourth level</a:t>
            </a:r>
          </a:p>
          <a:p>
            <a:pPr lvl="4"/>
            <a:r>
              <a:rPr lang="el-GR" altLang="el-GR" smtClean="0"/>
              <a:t>Fifth level</a:t>
            </a:r>
          </a:p>
        </p:txBody>
      </p:sp>
    </p:spTree>
  </p:cSld>
  <p:clrMap bg1="dk2" tx1="lt1" bg2="dk1" tx2="lt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3223"/>
                                        </p:tgtEl>
                                        <p:attrNameLst>
                                          <p:attrName>style.visibility</p:attrName>
                                        </p:attrNameLst>
                                      </p:cBhvr>
                                      <p:to>
                                        <p:strVal val="visible"/>
                                      </p:to>
                                    </p:set>
                                    <p:animEffect transition="in" filter="fade">
                                      <p:cBhvr>
                                        <p:cTn id="7" dur="2000"/>
                                        <p:tgtEl>
                                          <p:spTgt spid="9322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3227"/>
                                        </p:tgtEl>
                                        <p:attrNameLst>
                                          <p:attrName>style.visibility</p:attrName>
                                        </p:attrNameLst>
                                      </p:cBhvr>
                                      <p:to>
                                        <p:strVal val="visible"/>
                                      </p:to>
                                    </p:set>
                                    <p:animEffect transition="in" filter="fade">
                                      <p:cBhvr>
                                        <p:cTn id="10" dur="2000"/>
                                        <p:tgtEl>
                                          <p:spTgt spid="932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223" grpId="0"/>
      <p:bldP spid="93227" grpId="0">
        <p:tmplLst>
          <p:tmpl>
            <p:tnLst>
              <p:par>
                <p:cTn presetID="10" presetClass="entr" presetSubtype="0" fill="hold" nodeType="withEffect">
                  <p:stCondLst>
                    <p:cond delay="0"/>
                  </p:stCondLst>
                  <p:childTnLst>
                    <p:set>
                      <p:cBhvr>
                        <p:cTn dur="1" fill="hold">
                          <p:stCondLst>
                            <p:cond delay="0"/>
                          </p:stCondLst>
                        </p:cTn>
                        <p:tgtEl>
                          <p:spTgt spid="93227"/>
                        </p:tgtEl>
                        <p:attrNameLst>
                          <p:attrName>style.visibility</p:attrName>
                        </p:attrNameLst>
                      </p:cBhvr>
                      <p:to>
                        <p:strVal val="visible"/>
                      </p:to>
                    </p:set>
                    <p:animEffect transition="in" filter="fade">
                      <p:cBhvr>
                        <p:cTn dur="2000"/>
                        <p:tgtEl>
                          <p:spTgt spid="93227"/>
                        </p:tgtEl>
                      </p:cBhvr>
                    </p:animEffect>
                  </p:childTnLst>
                </p:cTn>
              </p:par>
            </p:tnLst>
          </p:tmpl>
        </p:tmplLst>
      </p:bldP>
    </p:bldLst>
  </p:timing>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fontAlgn="base">
        <a:spcBef>
          <a:spcPct val="20000"/>
        </a:spcBef>
        <a:spcAft>
          <a:spcPct val="0"/>
        </a:spcAft>
        <a:buClr>
          <a:schemeClr val="hlink"/>
        </a:buClr>
        <a:buSzPct val="6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cs typeface="+mn-cs"/>
        </a:defRPr>
      </a:lvl2pPr>
      <a:lvl3pPr marL="1143000" indent="-228600" algn="l" rtl="0" fontAlgn="base">
        <a:spcBef>
          <a:spcPct val="20000"/>
        </a:spcBef>
        <a:spcAft>
          <a:spcPct val="0"/>
        </a:spcAft>
        <a:buClr>
          <a:schemeClr val="accent2"/>
        </a:buClr>
        <a:buSzPct val="60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fontAlgn="base">
        <a:spcBef>
          <a:spcPct val="20000"/>
        </a:spcBef>
        <a:spcAft>
          <a:spcPct val="0"/>
        </a:spcAft>
        <a:buClr>
          <a:schemeClr val="tx2"/>
        </a:buClr>
        <a:buChar char="•"/>
        <a:defRPr sz="2000">
          <a:solidFill>
            <a:schemeClr val="tx1"/>
          </a:solidFill>
          <a:effectLst>
            <a:outerShdw blurRad="38100" dist="38100" dir="2700000" algn="tl">
              <a:srgbClr val="000000"/>
            </a:outerShdw>
          </a:effectLst>
          <a:latin typeface="+mn-lt"/>
          <a:cs typeface="+mn-cs"/>
        </a:defRPr>
      </a:lvl4pPr>
      <a:lvl5pPr marL="20574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332656"/>
            <a:ext cx="8856984" cy="1152128"/>
          </a:xfrm>
        </p:spPr>
        <p:txBody>
          <a:bodyPr/>
          <a:lstStyle/>
          <a:p>
            <a:r>
              <a:rPr lang="el-GR" sz="4000" dirty="0" smtClean="0"/>
              <a:t>ΔΙΕΘΝΕΙΣ ΚΑΙ ΕΥΡΩΠΑΪΚΕΣ ΔΙΑΤΑΞΕΙΣ ΓΙΑ ΤΗΝ ΕΡΓΑΣΙΑ</a:t>
            </a:r>
            <a:endParaRPr lang="el-GR" sz="4000" dirty="0"/>
          </a:p>
        </p:txBody>
      </p:sp>
      <p:sp>
        <p:nvSpPr>
          <p:cNvPr id="3" name="Content Placeholder 2"/>
          <p:cNvSpPr>
            <a:spLocks noGrp="1"/>
          </p:cNvSpPr>
          <p:nvPr>
            <p:ph idx="1"/>
          </p:nvPr>
        </p:nvSpPr>
        <p:spPr>
          <a:xfrm>
            <a:off x="107504" y="1772816"/>
            <a:ext cx="8856984" cy="4968552"/>
          </a:xfrm>
        </p:spPr>
        <p:txBody>
          <a:bodyPr/>
          <a:lstStyle/>
          <a:p>
            <a:pPr marL="0" indent="0">
              <a:lnSpc>
                <a:spcPts val="3600"/>
              </a:lnSpc>
              <a:spcBef>
                <a:spcPts val="0"/>
              </a:spcBef>
              <a:buNone/>
            </a:pPr>
            <a:r>
              <a:rPr lang="el-GR" sz="2800" dirty="0">
                <a:effectLst>
                  <a:outerShdw blurRad="38100" dist="38100" dir="2700000" algn="tl">
                    <a:srgbClr val="000000">
                      <a:alpha val="43137"/>
                    </a:srgbClr>
                  </a:outerShdw>
                </a:effectLst>
              </a:rPr>
              <a:t>Ο</a:t>
            </a:r>
            <a:r>
              <a:rPr lang="el-GR" sz="2800" dirty="0" smtClean="0">
                <a:effectLst>
                  <a:outerShdw blurRad="38100" dist="38100" dir="2700000" algn="tl">
                    <a:srgbClr val="000000">
                      <a:alpha val="43137"/>
                    </a:srgbClr>
                  </a:outerShdw>
                </a:effectLst>
              </a:rPr>
              <a:t>ι </a:t>
            </a:r>
            <a:r>
              <a:rPr lang="el-GR" sz="2800" dirty="0">
                <a:effectLst>
                  <a:outerShdw blurRad="38100" dist="38100" dir="2700000" algn="tl">
                    <a:srgbClr val="000000">
                      <a:alpha val="43137"/>
                    </a:srgbClr>
                  </a:outerShdw>
                </a:effectLst>
              </a:rPr>
              <a:t>γενικά παραδεδεγμένοι κανόνες του διεθνούς δικαίου, καθώς και οι διεθνείς συμβάσεις, από την επικύρωσή τους με νόμο και τη θέση τους σε ισχύ σύμφωνα με τους όρους καθεμιάς, αποτελούν </a:t>
            </a:r>
            <a:r>
              <a:rPr lang="el-GR" sz="2800" dirty="0">
                <a:solidFill>
                  <a:srgbClr val="FFCC00"/>
                </a:solidFill>
                <a:effectLst>
                  <a:outerShdw blurRad="38100" dist="38100" dir="2700000" algn="tl">
                    <a:srgbClr val="000000">
                      <a:alpha val="43137"/>
                    </a:srgbClr>
                  </a:outerShdw>
                </a:effectLst>
              </a:rPr>
              <a:t>αναπόσπαστο μέρος του εσωτερικού ελληνικού δικαίου</a:t>
            </a:r>
            <a:r>
              <a:rPr lang="el-GR" sz="2800" dirty="0">
                <a:effectLst>
                  <a:outerShdw blurRad="38100" dist="38100" dir="2700000" algn="tl">
                    <a:srgbClr val="000000">
                      <a:alpha val="43137"/>
                    </a:srgbClr>
                  </a:outerShdw>
                </a:effectLst>
              </a:rPr>
              <a:t> και </a:t>
            </a:r>
            <a:r>
              <a:rPr lang="el-GR" sz="2800" dirty="0">
                <a:solidFill>
                  <a:srgbClr val="FFCC00"/>
                </a:solidFill>
                <a:effectLst>
                  <a:outerShdw blurRad="38100" dist="38100" dir="2700000" algn="tl">
                    <a:srgbClr val="000000">
                      <a:alpha val="43137"/>
                    </a:srgbClr>
                  </a:outerShdw>
                </a:effectLst>
              </a:rPr>
              <a:t>υπερισχύουν</a:t>
            </a:r>
            <a:r>
              <a:rPr lang="el-GR" sz="2800" dirty="0">
                <a:effectLst>
                  <a:outerShdw blurRad="38100" dist="38100" dir="2700000" algn="tl">
                    <a:srgbClr val="000000">
                      <a:alpha val="43137"/>
                    </a:srgbClr>
                  </a:outerShdw>
                </a:effectLst>
              </a:rPr>
              <a:t> κάθε άλλης αντίθετης διάταξης νόμου</a:t>
            </a:r>
            <a:endParaRPr lang="el-GR" sz="2800" dirty="0" smtClean="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53546203"/>
      </p:ext>
    </p:extLst>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179512" y="188640"/>
            <a:ext cx="8785101" cy="1080120"/>
          </a:xfrm>
        </p:spPr>
        <p:txBody>
          <a:bodyPr/>
          <a:lstStyle/>
          <a:p>
            <a:r>
              <a:rPr lang="el-GR" altLang="el-GR" sz="3600" dirty="0" smtClean="0"/>
              <a:t>ΕΛΕΥΘΕΡΗ ΚΥΚΛΟΦΟΡΙΑ – ΔΙΑΜΟΝΗ - ΕΓΚΑΤΑΣΤΑΣΗ</a:t>
            </a:r>
            <a:endParaRPr lang="el-GR" altLang="el-GR" sz="3600" dirty="0"/>
          </a:p>
        </p:txBody>
      </p:sp>
      <p:sp>
        <p:nvSpPr>
          <p:cNvPr id="16387" name="Rectangle 3"/>
          <p:cNvSpPr>
            <a:spLocks noGrp="1" noChangeArrowheads="1"/>
          </p:cNvSpPr>
          <p:nvPr>
            <p:ph type="subTitle" idx="1"/>
          </p:nvPr>
        </p:nvSpPr>
        <p:spPr>
          <a:xfrm>
            <a:off x="179512" y="1268760"/>
            <a:ext cx="8768987" cy="5328592"/>
          </a:xfrm>
        </p:spPr>
        <p:txBody>
          <a:bodyPr/>
          <a:lstStyle/>
          <a:p>
            <a:pPr marL="342900" indent="-342900" algn="l">
              <a:lnSpc>
                <a:spcPts val="2700"/>
              </a:lnSpc>
              <a:spcBef>
                <a:spcPts val="0"/>
              </a:spcBef>
              <a:buSzPct val="100000"/>
              <a:buFont typeface="Wingdings" pitchFamily="2" charset="2"/>
              <a:buChar char="§"/>
            </a:pPr>
            <a:r>
              <a:rPr lang="el-GR" sz="2400" dirty="0">
                <a:effectLst>
                  <a:outerShdw blurRad="38100" dist="38100" dir="2700000" algn="tl">
                    <a:srgbClr val="000000">
                      <a:alpha val="43137"/>
                    </a:srgbClr>
                  </a:outerShdw>
                </a:effectLst>
              </a:rPr>
              <a:t>Ό</a:t>
            </a:r>
            <a:r>
              <a:rPr lang="el-GR" sz="2400" dirty="0" smtClean="0">
                <a:effectLst>
                  <a:outerShdw blurRad="38100" dist="38100" dir="2700000" algn="tl">
                    <a:srgbClr val="000000">
                      <a:alpha val="43137"/>
                    </a:srgbClr>
                  </a:outerShdw>
                </a:effectLst>
              </a:rPr>
              <a:t>λα </a:t>
            </a:r>
            <a:r>
              <a:rPr lang="el-GR" sz="2400" dirty="0">
                <a:effectLst>
                  <a:outerShdw blurRad="38100" dist="38100" dir="2700000" algn="tl">
                    <a:srgbClr val="000000">
                      <a:alpha val="43137"/>
                    </a:srgbClr>
                  </a:outerShdw>
                </a:effectLst>
              </a:rPr>
              <a:t>τα κράτη έχουν κατά το Διεθνές Δίκαιο το </a:t>
            </a:r>
            <a:r>
              <a:rPr lang="el-GR" sz="2400" dirty="0">
                <a:solidFill>
                  <a:srgbClr val="FFCC00"/>
                </a:solidFill>
                <a:effectLst>
                  <a:outerShdw blurRad="38100" dist="38100" dir="2700000" algn="tl">
                    <a:srgbClr val="000000">
                      <a:alpha val="43137"/>
                    </a:srgbClr>
                  </a:outerShdw>
                </a:effectLst>
              </a:rPr>
              <a:t>αποκλειστικό δικαίωμα στον έλεγχο </a:t>
            </a:r>
            <a:r>
              <a:rPr lang="el-GR" sz="2400" dirty="0">
                <a:effectLst>
                  <a:outerShdw blurRad="38100" dist="38100" dir="2700000" algn="tl">
                    <a:srgbClr val="000000">
                      <a:alpha val="43137"/>
                    </a:srgbClr>
                  </a:outerShdw>
                </a:effectLst>
              </a:rPr>
              <a:t>της εισόδου των </a:t>
            </a:r>
            <a:r>
              <a:rPr lang="el-GR" sz="2400" dirty="0">
                <a:solidFill>
                  <a:srgbClr val="FFCC00"/>
                </a:solidFill>
                <a:effectLst>
                  <a:outerShdw blurRad="38100" dist="38100" dir="2700000" algn="tl">
                    <a:srgbClr val="000000">
                      <a:alpha val="43137"/>
                    </a:srgbClr>
                  </a:outerShdw>
                </a:effectLst>
              </a:rPr>
              <a:t>αλλοδαπών</a:t>
            </a:r>
            <a:r>
              <a:rPr lang="el-GR" sz="2400" dirty="0">
                <a:effectLst>
                  <a:outerShdw blurRad="38100" dist="38100" dir="2700000" algn="tl">
                    <a:srgbClr val="000000">
                      <a:alpha val="43137"/>
                    </a:srgbClr>
                  </a:outerShdw>
                </a:effectLst>
              </a:rPr>
              <a:t>, αθλητών ή μη, στη χώρα </a:t>
            </a:r>
            <a:r>
              <a:rPr lang="el-GR" sz="2400" dirty="0" smtClean="0">
                <a:effectLst>
                  <a:outerShdw blurRad="38100" dist="38100" dir="2700000" algn="tl">
                    <a:srgbClr val="000000">
                      <a:alpha val="43137"/>
                    </a:srgbClr>
                  </a:outerShdw>
                </a:effectLst>
              </a:rPr>
              <a:t>τους, το οποίο ασκούν </a:t>
            </a:r>
            <a:r>
              <a:rPr lang="el-GR" sz="2400" dirty="0">
                <a:effectLst>
                  <a:outerShdw blurRad="38100" dist="38100" dir="2700000" algn="tl">
                    <a:srgbClr val="000000">
                      <a:alpha val="43137"/>
                    </a:srgbClr>
                  </a:outerShdw>
                </a:effectLst>
              </a:rPr>
              <a:t>με πολύ μεγάλη προσοχή, όταν οι αλλοδαποί, </a:t>
            </a:r>
            <a:r>
              <a:rPr lang="el-GR" sz="2400" dirty="0" smtClean="0">
                <a:effectLst>
                  <a:outerShdw blurRad="38100" dist="38100" dir="2700000" algn="tl">
                    <a:srgbClr val="000000">
                      <a:alpha val="43137"/>
                    </a:srgbClr>
                  </a:outerShdw>
                </a:effectLst>
              </a:rPr>
              <a:t>που εισέρχονται </a:t>
            </a:r>
            <a:r>
              <a:rPr lang="el-GR" sz="2400" dirty="0">
                <a:effectLst>
                  <a:outerShdw blurRad="38100" dist="38100" dir="2700000" algn="tl">
                    <a:srgbClr val="000000">
                      <a:alpha val="43137"/>
                    </a:srgbClr>
                  </a:outerShdw>
                </a:effectLst>
              </a:rPr>
              <a:t>σε κάποια </a:t>
            </a:r>
            <a:r>
              <a:rPr lang="el-GR" sz="2400" dirty="0" smtClean="0">
                <a:effectLst>
                  <a:outerShdw blurRad="38100" dist="38100" dir="2700000" algn="tl">
                    <a:srgbClr val="000000">
                      <a:alpha val="43137"/>
                    </a:srgbClr>
                  </a:outerShdw>
                </a:effectLst>
              </a:rPr>
              <a:t>χώρα, </a:t>
            </a:r>
            <a:r>
              <a:rPr lang="el-GR" sz="2400" dirty="0">
                <a:effectLst>
                  <a:outerShdw blurRad="38100" dist="38100" dir="2700000" algn="tl">
                    <a:srgbClr val="000000">
                      <a:alpha val="43137"/>
                    </a:srgbClr>
                  </a:outerShdw>
                </a:effectLst>
              </a:rPr>
              <a:t>έχουν την πρόθεση </a:t>
            </a:r>
            <a:r>
              <a:rPr lang="el-GR" sz="2400" dirty="0" smtClean="0">
                <a:effectLst>
                  <a:outerShdw blurRad="38100" dist="38100" dir="2700000" algn="tl">
                    <a:srgbClr val="000000">
                      <a:alpha val="43137"/>
                    </a:srgbClr>
                  </a:outerShdw>
                </a:effectLst>
              </a:rPr>
              <a:t>να </a:t>
            </a:r>
            <a:r>
              <a:rPr lang="el-GR" sz="2400" dirty="0">
                <a:effectLst>
                  <a:outerShdw blurRad="38100" dist="38100" dir="2700000" algn="tl">
                    <a:srgbClr val="000000">
                      <a:alpha val="43137"/>
                    </a:srgbClr>
                  </a:outerShdw>
                </a:effectLst>
              </a:rPr>
              <a:t>ενταχθούν στην εργασιακή </a:t>
            </a:r>
            <a:r>
              <a:rPr lang="el-GR" sz="2400" dirty="0" smtClean="0">
                <a:effectLst>
                  <a:outerShdw blurRad="38100" dist="38100" dir="2700000" algn="tl">
                    <a:srgbClr val="000000">
                      <a:alpha val="43137"/>
                    </a:srgbClr>
                  </a:outerShdw>
                </a:effectLst>
              </a:rPr>
              <a:t>αγορά</a:t>
            </a:r>
          </a:p>
          <a:p>
            <a:pPr marL="342900" indent="-342900" algn="l">
              <a:lnSpc>
                <a:spcPts val="2700"/>
              </a:lnSpc>
              <a:spcBef>
                <a:spcPts val="0"/>
              </a:spcBef>
              <a:buSzPct val="100000"/>
              <a:buFont typeface="Wingdings" pitchFamily="2" charset="2"/>
              <a:buChar char="§"/>
            </a:pPr>
            <a:r>
              <a:rPr lang="el-GR" sz="2400" dirty="0" smtClean="0">
                <a:effectLst>
                  <a:outerShdw blurRad="38100" dist="38100" dir="2700000" algn="tl">
                    <a:srgbClr val="000000">
                      <a:alpha val="43137"/>
                    </a:srgbClr>
                  </a:outerShdw>
                </a:effectLst>
              </a:rPr>
              <a:t>Επιτρέπεται </a:t>
            </a:r>
            <a:r>
              <a:rPr lang="el-GR" sz="2400" dirty="0">
                <a:effectLst>
                  <a:outerShdw blurRad="38100" dist="38100" dir="2700000" algn="tl">
                    <a:srgbClr val="000000">
                      <a:alpha val="43137"/>
                    </a:srgbClr>
                  </a:outerShdw>
                </a:effectLst>
              </a:rPr>
              <a:t>στα κράτη μέλη να </a:t>
            </a:r>
            <a:r>
              <a:rPr lang="el-GR" sz="2400" dirty="0" smtClean="0">
                <a:effectLst>
                  <a:outerShdw blurRad="38100" dist="38100" dir="2700000" algn="tl">
                    <a:srgbClr val="000000">
                      <a:alpha val="43137"/>
                    </a:srgbClr>
                  </a:outerShdw>
                </a:effectLst>
              </a:rPr>
              <a:t>λαμβάνουν </a:t>
            </a:r>
            <a:r>
              <a:rPr lang="el-GR" sz="2400" dirty="0" smtClean="0">
                <a:solidFill>
                  <a:srgbClr val="FFCC00"/>
                </a:solidFill>
                <a:effectLst>
                  <a:outerShdw blurRad="38100" dist="38100" dir="2700000" algn="tl">
                    <a:srgbClr val="000000">
                      <a:alpha val="43137"/>
                    </a:srgbClr>
                  </a:outerShdw>
                </a:effectLst>
              </a:rPr>
              <a:t>μέτρα</a:t>
            </a:r>
            <a:r>
              <a:rPr lang="el-GR" sz="2400" dirty="0" smtClean="0">
                <a:effectLst>
                  <a:outerShdw blurRad="38100" dist="38100" dir="2700000" algn="tl">
                    <a:srgbClr val="000000">
                      <a:alpha val="43137"/>
                    </a:srgbClr>
                  </a:outerShdw>
                </a:effectLst>
              </a:rPr>
              <a:t> ως προς την κυκλοφορία των εργαζομένων, </a:t>
            </a:r>
            <a:r>
              <a:rPr lang="el-GR" sz="2400" dirty="0">
                <a:effectLst>
                  <a:outerShdw blurRad="38100" dist="38100" dir="2700000" algn="tl">
                    <a:srgbClr val="000000">
                      <a:alpha val="43137"/>
                    </a:srgbClr>
                  </a:outerShdw>
                </a:effectLst>
              </a:rPr>
              <a:t>έναντι των </a:t>
            </a:r>
            <a:r>
              <a:rPr lang="el-GR" sz="2400" dirty="0">
                <a:solidFill>
                  <a:srgbClr val="FFCC00"/>
                </a:solidFill>
                <a:effectLst>
                  <a:outerShdw blurRad="38100" dist="38100" dir="2700000" algn="tl">
                    <a:srgbClr val="000000">
                      <a:alpha val="43137"/>
                    </a:srgbClr>
                  </a:outerShdw>
                </a:effectLst>
              </a:rPr>
              <a:t>υπηκόων άλλων κρατών μελών</a:t>
            </a:r>
            <a:r>
              <a:rPr lang="el-GR" sz="2400" dirty="0">
                <a:effectLst>
                  <a:outerShdw blurRad="38100" dist="38100" dir="2700000" algn="tl">
                    <a:srgbClr val="000000">
                      <a:alpha val="43137"/>
                    </a:srgbClr>
                  </a:outerShdw>
                </a:effectLst>
              </a:rPr>
              <a:t>, ιδίως για λόγους που δικαιολογούνται από τη </a:t>
            </a:r>
            <a:r>
              <a:rPr lang="el-GR" sz="2400" dirty="0">
                <a:solidFill>
                  <a:srgbClr val="FFCC00"/>
                </a:solidFill>
                <a:effectLst>
                  <a:outerShdw blurRad="38100" dist="38100" dir="2700000" algn="tl">
                    <a:srgbClr val="000000">
                      <a:alpha val="43137"/>
                    </a:srgbClr>
                  </a:outerShdw>
                </a:effectLst>
              </a:rPr>
              <a:t>δημόσια </a:t>
            </a:r>
            <a:r>
              <a:rPr lang="el-GR" sz="2400" dirty="0" smtClean="0">
                <a:solidFill>
                  <a:srgbClr val="FFCC00"/>
                </a:solidFill>
                <a:effectLst>
                  <a:outerShdw blurRad="38100" dist="38100" dir="2700000" algn="tl">
                    <a:srgbClr val="000000">
                      <a:alpha val="43137"/>
                    </a:srgbClr>
                  </a:outerShdw>
                </a:effectLst>
              </a:rPr>
              <a:t>τάξη</a:t>
            </a:r>
          </a:p>
          <a:p>
            <a:pPr marL="342900" indent="-342900" algn="l">
              <a:lnSpc>
                <a:spcPts val="2700"/>
              </a:lnSpc>
              <a:spcBef>
                <a:spcPts val="0"/>
              </a:spcBef>
              <a:buSzPct val="100000"/>
              <a:buFont typeface="Wingdings" pitchFamily="2" charset="2"/>
              <a:buChar char="§"/>
            </a:pPr>
            <a:r>
              <a:rPr lang="el-GR" sz="2400" dirty="0" smtClean="0">
                <a:effectLst>
                  <a:outerShdw blurRad="38100" dist="38100" dir="2700000" algn="tl">
                    <a:srgbClr val="000000">
                      <a:alpha val="43137"/>
                    </a:srgbClr>
                  </a:outerShdw>
                </a:effectLst>
              </a:rPr>
              <a:t>Το </a:t>
            </a:r>
            <a:r>
              <a:rPr lang="el-GR" sz="2400" dirty="0">
                <a:effectLst>
                  <a:outerShdw blurRad="38100" dist="38100" dir="2700000" algn="tl">
                    <a:srgbClr val="000000">
                      <a:alpha val="43137"/>
                    </a:srgbClr>
                  </a:outerShdw>
                </a:effectLst>
              </a:rPr>
              <a:t>δικαίωμα των υπηκόων κράτους μέλους να εισέρχονται στο έδαφος άλλου κράτους μέλους και </a:t>
            </a:r>
            <a:r>
              <a:rPr lang="el-GR" sz="2400" dirty="0" smtClean="0">
                <a:effectLst>
                  <a:outerShdw blurRad="38100" dist="38100" dir="2700000" algn="tl">
                    <a:srgbClr val="000000">
                      <a:alpha val="43137"/>
                    </a:srgbClr>
                  </a:outerShdw>
                </a:effectLst>
              </a:rPr>
              <a:t>να </a:t>
            </a:r>
            <a:r>
              <a:rPr lang="el-GR" sz="2400" dirty="0">
                <a:solidFill>
                  <a:srgbClr val="FFCC00"/>
                </a:solidFill>
                <a:effectLst>
                  <a:outerShdw blurRad="38100" dist="38100" dir="2700000" algn="tl">
                    <a:srgbClr val="000000">
                      <a:alpha val="43137"/>
                    </a:srgbClr>
                  </a:outerShdw>
                </a:effectLst>
              </a:rPr>
              <a:t>διαμένουν</a:t>
            </a:r>
            <a:r>
              <a:rPr lang="el-GR" sz="2400" dirty="0">
                <a:effectLst>
                  <a:outerShdw blurRad="38100" dist="38100" dir="2700000" algn="tl">
                    <a:srgbClr val="000000">
                      <a:alpha val="43137"/>
                    </a:srgbClr>
                  </a:outerShdw>
                </a:effectLst>
              </a:rPr>
              <a:t> εκεί μετά των οικογενειών τους αποτελεί δικαίωμα που παρέχεται ευθέως από τη Συνθήκη </a:t>
            </a:r>
            <a:r>
              <a:rPr lang="el-GR" sz="2400" dirty="0" smtClean="0">
                <a:effectLst>
                  <a:outerShdw blurRad="38100" dist="38100" dir="2700000" algn="tl">
                    <a:srgbClr val="000000">
                      <a:alpha val="43137"/>
                    </a:srgbClr>
                  </a:outerShdw>
                </a:effectLst>
              </a:rPr>
              <a:t>της Ευρωπαϊκής Ένωσης</a:t>
            </a:r>
            <a:endParaRPr lang="el-GR" sz="2400" dirty="0">
              <a:solidFill>
                <a:srgbClr val="FFCC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63920702"/>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179512" y="116632"/>
            <a:ext cx="8785101" cy="1152128"/>
          </a:xfrm>
        </p:spPr>
        <p:txBody>
          <a:bodyPr/>
          <a:lstStyle/>
          <a:p>
            <a:r>
              <a:rPr lang="el-GR" altLang="el-GR" sz="3600" dirty="0" smtClean="0"/>
              <a:t>ΕΛΕΥΘΕΡΗ ΚΥΚΛΟΦΟΡΙΑ – ΔΙΑΜΟΝΗ - ΕΓΚΑΤΑΣΤΑΣΗ</a:t>
            </a:r>
            <a:endParaRPr lang="el-GR" altLang="el-GR" sz="3600" dirty="0"/>
          </a:p>
        </p:txBody>
      </p:sp>
      <p:sp>
        <p:nvSpPr>
          <p:cNvPr id="16387" name="Rectangle 3"/>
          <p:cNvSpPr>
            <a:spLocks noGrp="1" noChangeArrowheads="1"/>
          </p:cNvSpPr>
          <p:nvPr>
            <p:ph type="subTitle" idx="1"/>
          </p:nvPr>
        </p:nvSpPr>
        <p:spPr>
          <a:xfrm>
            <a:off x="107504" y="1124744"/>
            <a:ext cx="8928992" cy="5616624"/>
          </a:xfrm>
        </p:spPr>
        <p:txBody>
          <a:bodyPr/>
          <a:lstStyle/>
          <a:p>
            <a:pPr marL="342900" indent="-342900" algn="l">
              <a:lnSpc>
                <a:spcPts val="2600"/>
              </a:lnSpc>
              <a:spcBef>
                <a:spcPts val="0"/>
              </a:spcBef>
              <a:buSzPct val="100000"/>
              <a:buFont typeface="Wingdings" pitchFamily="2" charset="2"/>
              <a:buChar char="§"/>
            </a:pPr>
            <a:r>
              <a:rPr lang="el-GR" sz="2400" dirty="0" smtClean="0">
                <a:effectLst>
                  <a:outerShdw blurRad="38100" dist="38100" dir="2700000" algn="tl">
                    <a:srgbClr val="000000">
                      <a:alpha val="43137"/>
                    </a:srgbClr>
                  </a:outerShdw>
                </a:effectLst>
              </a:rPr>
              <a:t>Η </a:t>
            </a:r>
            <a:r>
              <a:rPr lang="el-GR" sz="2400" dirty="0">
                <a:effectLst>
                  <a:outerShdw blurRad="38100" dist="38100" dir="2700000" algn="tl">
                    <a:srgbClr val="000000">
                      <a:alpha val="43137"/>
                    </a:srgbClr>
                  </a:outerShdw>
                </a:effectLst>
              </a:rPr>
              <a:t>ελεύθερη κυκλοφορία των εργαζομένων συνεπάγεται την </a:t>
            </a:r>
            <a:r>
              <a:rPr lang="el-GR" sz="2400" dirty="0">
                <a:solidFill>
                  <a:srgbClr val="FFCC00"/>
                </a:solidFill>
                <a:effectLst>
                  <a:outerShdw blurRad="38100" dist="38100" dir="2700000" algn="tl">
                    <a:srgbClr val="000000">
                      <a:alpha val="43137"/>
                    </a:srgbClr>
                  </a:outerShdw>
                </a:effectLst>
              </a:rPr>
              <a:t>κατάργηση κάθε διακρίσεως </a:t>
            </a:r>
            <a:r>
              <a:rPr lang="el-GR" sz="2400" dirty="0">
                <a:effectLst>
                  <a:outerShdw blurRad="38100" dist="38100" dir="2700000" algn="tl">
                    <a:srgbClr val="000000">
                      <a:alpha val="43137"/>
                    </a:srgbClr>
                  </a:outerShdw>
                </a:effectLst>
              </a:rPr>
              <a:t>λόγω </a:t>
            </a:r>
            <a:r>
              <a:rPr lang="el-GR" sz="2400" dirty="0">
                <a:solidFill>
                  <a:srgbClr val="FFCC00"/>
                </a:solidFill>
                <a:effectLst>
                  <a:outerShdw blurRad="38100" dist="38100" dir="2700000" algn="tl">
                    <a:srgbClr val="000000">
                      <a:alpha val="43137"/>
                    </a:srgbClr>
                  </a:outerShdw>
                </a:effectLst>
              </a:rPr>
              <a:t>ιθαγένειας</a:t>
            </a:r>
            <a:r>
              <a:rPr lang="el-GR" sz="2400" dirty="0">
                <a:effectLst>
                  <a:outerShdw blurRad="38100" dist="38100" dir="2700000" algn="tl">
                    <a:srgbClr val="000000">
                      <a:alpha val="43137"/>
                    </a:srgbClr>
                  </a:outerShdw>
                </a:effectLst>
              </a:rPr>
              <a:t> μεταξύ των εργαζομένων των κρατών μελών, όσον αφορά την </a:t>
            </a:r>
            <a:r>
              <a:rPr lang="el-GR" sz="2400" dirty="0">
                <a:solidFill>
                  <a:srgbClr val="FFCC00"/>
                </a:solidFill>
                <a:effectLst>
                  <a:outerShdw blurRad="38100" dist="38100" dir="2700000" algn="tl">
                    <a:srgbClr val="000000">
                      <a:alpha val="43137"/>
                    </a:srgbClr>
                  </a:outerShdw>
                </a:effectLst>
              </a:rPr>
              <a:t>απασχόληση</a:t>
            </a:r>
            <a:r>
              <a:rPr lang="el-GR" sz="2400" dirty="0">
                <a:effectLst>
                  <a:outerShdw blurRad="38100" dist="38100" dir="2700000" algn="tl">
                    <a:srgbClr val="000000">
                      <a:alpha val="43137"/>
                    </a:srgbClr>
                  </a:outerShdw>
                </a:effectLst>
              </a:rPr>
              <a:t>, την </a:t>
            </a:r>
            <a:r>
              <a:rPr lang="el-GR" sz="2400" dirty="0">
                <a:solidFill>
                  <a:srgbClr val="FFCC00"/>
                </a:solidFill>
                <a:effectLst>
                  <a:outerShdw blurRad="38100" dist="38100" dir="2700000" algn="tl">
                    <a:srgbClr val="000000">
                      <a:alpha val="43137"/>
                    </a:srgbClr>
                  </a:outerShdw>
                </a:effectLst>
              </a:rPr>
              <a:t>αμοιβή</a:t>
            </a:r>
            <a:r>
              <a:rPr lang="el-GR" sz="2400" dirty="0">
                <a:effectLst>
                  <a:outerShdw blurRad="38100" dist="38100" dir="2700000" algn="tl">
                    <a:srgbClr val="000000">
                      <a:alpha val="43137"/>
                    </a:srgbClr>
                  </a:outerShdw>
                </a:effectLst>
              </a:rPr>
              <a:t> και τους άλλους </a:t>
            </a:r>
            <a:r>
              <a:rPr lang="el-GR" sz="2400" dirty="0">
                <a:solidFill>
                  <a:srgbClr val="FFCC00"/>
                </a:solidFill>
                <a:effectLst>
                  <a:outerShdw blurRad="38100" dist="38100" dir="2700000" algn="tl">
                    <a:srgbClr val="000000">
                      <a:alpha val="43137"/>
                    </a:srgbClr>
                  </a:outerShdw>
                </a:effectLst>
              </a:rPr>
              <a:t>όρους </a:t>
            </a:r>
            <a:r>
              <a:rPr lang="el-GR" sz="2400" dirty="0" smtClean="0">
                <a:solidFill>
                  <a:srgbClr val="FFCC00"/>
                </a:solidFill>
                <a:effectLst>
                  <a:outerShdw blurRad="38100" dist="38100" dir="2700000" algn="tl">
                    <a:srgbClr val="000000">
                      <a:alpha val="43137"/>
                    </a:srgbClr>
                  </a:outerShdw>
                </a:effectLst>
              </a:rPr>
              <a:t>εργασίας</a:t>
            </a:r>
          </a:p>
          <a:p>
            <a:pPr marL="342900" indent="-342900" algn="l">
              <a:lnSpc>
                <a:spcPts val="2600"/>
              </a:lnSpc>
              <a:spcBef>
                <a:spcPts val="0"/>
              </a:spcBef>
              <a:buSzPct val="100000"/>
              <a:buFont typeface="Wingdings" pitchFamily="2" charset="2"/>
              <a:buChar char="§"/>
            </a:pPr>
            <a:r>
              <a:rPr lang="el-GR" sz="2400" dirty="0" smtClean="0">
                <a:effectLst>
                  <a:outerShdw blurRad="38100" dist="38100" dir="2700000" algn="tl">
                    <a:srgbClr val="000000">
                      <a:alpha val="43137"/>
                    </a:srgbClr>
                  </a:outerShdw>
                </a:effectLst>
              </a:rPr>
              <a:t>Οι </a:t>
            </a:r>
            <a:r>
              <a:rPr lang="el-GR" sz="2400" dirty="0">
                <a:effectLst>
                  <a:outerShdw blurRad="38100" dist="38100" dir="2700000" algn="tl">
                    <a:srgbClr val="000000">
                      <a:alpha val="43137"/>
                    </a:srgbClr>
                  </a:outerShdw>
                </a:effectLst>
              </a:rPr>
              <a:t>διατάξεις της Συνθήκης </a:t>
            </a:r>
            <a:r>
              <a:rPr lang="el-GR" sz="2400" dirty="0" smtClean="0">
                <a:effectLst>
                  <a:outerShdw blurRad="38100" dist="38100" dir="2700000" algn="tl">
                    <a:srgbClr val="000000">
                      <a:alpha val="43137"/>
                    </a:srgbClr>
                  </a:outerShdw>
                </a:effectLst>
              </a:rPr>
              <a:t>της Ευρωπαϊκής Ένωσης </a:t>
            </a:r>
            <a:r>
              <a:rPr lang="el-GR" sz="2400" dirty="0">
                <a:solidFill>
                  <a:srgbClr val="FFCC00"/>
                </a:solidFill>
                <a:effectLst>
                  <a:outerShdw blurRad="38100" dist="38100" dir="2700000" algn="tl">
                    <a:srgbClr val="000000">
                      <a:alpha val="43137"/>
                    </a:srgbClr>
                  </a:outerShdw>
                </a:effectLst>
              </a:rPr>
              <a:t>δεν αποκλείουν </a:t>
            </a:r>
            <a:r>
              <a:rPr lang="el-GR" sz="2400" dirty="0">
                <a:effectLst>
                  <a:outerShdw blurRad="38100" dist="38100" dir="2700000" algn="tl">
                    <a:srgbClr val="000000">
                      <a:alpha val="43137"/>
                    </a:srgbClr>
                  </a:outerShdw>
                </a:effectLst>
              </a:rPr>
              <a:t>το ενδεχόμενο οι κοινοτικοί κανόνες </a:t>
            </a:r>
            <a:r>
              <a:rPr lang="el-GR" sz="2400" dirty="0">
                <a:solidFill>
                  <a:srgbClr val="FFCC00"/>
                </a:solidFill>
                <a:effectLst>
                  <a:outerShdw blurRad="38100" dist="38100" dir="2700000" algn="tl">
                    <a:srgbClr val="000000">
                      <a:alpha val="43137"/>
                    </a:srgbClr>
                  </a:outerShdw>
                </a:effectLst>
              </a:rPr>
              <a:t>να</a:t>
            </a:r>
            <a:r>
              <a:rPr lang="el-GR" sz="2400" dirty="0">
                <a:effectLst>
                  <a:outerShdw blurRad="38100" dist="38100" dir="2700000" algn="tl">
                    <a:srgbClr val="000000">
                      <a:alpha val="43137"/>
                    </a:srgbClr>
                  </a:outerShdw>
                </a:effectLst>
              </a:rPr>
              <a:t> </a:t>
            </a:r>
            <a:r>
              <a:rPr lang="el-GR" sz="2400" dirty="0">
                <a:solidFill>
                  <a:srgbClr val="FFCC00"/>
                </a:solidFill>
                <a:effectLst>
                  <a:outerShdw blurRad="38100" dist="38100" dir="2700000" algn="tl">
                    <a:srgbClr val="000000">
                      <a:alpha val="43137"/>
                    </a:srgbClr>
                  </a:outerShdw>
                </a:effectLst>
              </a:rPr>
              <a:t>παράγουν αποτελέσματα εκτός του εδάφους </a:t>
            </a:r>
            <a:r>
              <a:rPr lang="el-GR" sz="2400" dirty="0" smtClean="0">
                <a:solidFill>
                  <a:srgbClr val="FFCC00"/>
                </a:solidFill>
                <a:effectLst>
                  <a:outerShdw blurRad="38100" dist="38100" dir="2700000" algn="tl">
                    <a:srgbClr val="000000">
                      <a:alpha val="43137"/>
                    </a:srgbClr>
                  </a:outerShdw>
                </a:effectLst>
              </a:rPr>
              <a:t>της</a:t>
            </a:r>
            <a:r>
              <a:rPr lang="el-GR" sz="2400" dirty="0" smtClean="0">
                <a:effectLst>
                  <a:outerShdw blurRad="38100" dist="38100" dir="2700000" algn="tl">
                    <a:srgbClr val="000000">
                      <a:alpha val="43137"/>
                    </a:srgbClr>
                  </a:outerShdw>
                </a:effectLst>
              </a:rPr>
              <a:t>, </a:t>
            </a:r>
            <a:r>
              <a:rPr lang="el-GR" sz="2400" dirty="0">
                <a:effectLst>
                  <a:outerShdw blurRad="38100" dist="38100" dir="2700000" algn="tl">
                    <a:srgbClr val="000000">
                      <a:alpha val="43137"/>
                    </a:srgbClr>
                  </a:outerShdw>
                </a:effectLst>
              </a:rPr>
              <a:t>ιδίως στο πλαίσιο εργασιακών σχέσεων οι οποίες, μολονότι αφορούν δραστηριότητα ασκούμενη εκτός του </a:t>
            </a:r>
            <a:r>
              <a:rPr lang="el-GR" sz="2400" dirty="0" smtClean="0">
                <a:effectLst>
                  <a:outerShdw blurRad="38100" dist="38100" dir="2700000" algn="tl">
                    <a:srgbClr val="000000">
                      <a:alpha val="43137"/>
                    </a:srgbClr>
                  </a:outerShdw>
                </a:effectLst>
              </a:rPr>
              <a:t>εδάφους της, </a:t>
            </a:r>
            <a:r>
              <a:rPr lang="el-GR" sz="2400" dirty="0">
                <a:effectLst>
                  <a:outerShdw blurRad="38100" dist="38100" dir="2700000" algn="tl">
                    <a:srgbClr val="000000">
                      <a:alpha val="43137"/>
                    </a:srgbClr>
                  </a:outerShdw>
                </a:effectLst>
              </a:rPr>
              <a:t>διατηρούν αρκούντως στενό σύνδεσμο με το </a:t>
            </a:r>
            <a:r>
              <a:rPr lang="el-GR" sz="2400" dirty="0" smtClean="0">
                <a:effectLst>
                  <a:outerShdw blurRad="38100" dist="38100" dir="2700000" algn="tl">
                    <a:srgbClr val="000000">
                      <a:alpha val="43137"/>
                    </a:srgbClr>
                  </a:outerShdw>
                </a:effectLst>
              </a:rPr>
              <a:t>έδαφός της</a:t>
            </a:r>
          </a:p>
          <a:p>
            <a:pPr marL="342900" indent="-342900" algn="l">
              <a:lnSpc>
                <a:spcPts val="2600"/>
              </a:lnSpc>
              <a:spcBef>
                <a:spcPts val="0"/>
              </a:spcBef>
              <a:buSzPct val="100000"/>
              <a:buFont typeface="Wingdings" pitchFamily="2" charset="2"/>
              <a:buChar char="§"/>
            </a:pPr>
            <a:r>
              <a:rPr lang="el-GR" sz="2400" dirty="0" smtClean="0">
                <a:solidFill>
                  <a:srgbClr val="FFCC00"/>
                </a:solidFill>
                <a:effectLst>
                  <a:outerShdw blurRad="38100" dist="38100" dir="2700000" algn="tl">
                    <a:srgbClr val="000000">
                      <a:alpha val="43137"/>
                    </a:srgbClr>
                  </a:outerShdw>
                </a:effectLst>
              </a:rPr>
              <a:t>Στην Ελλάδα ισχύει ειδικός νόμος </a:t>
            </a:r>
            <a:r>
              <a:rPr lang="el-GR" sz="2400" dirty="0">
                <a:effectLst>
                  <a:outerShdw blurRad="38100" dist="38100" dir="2700000" algn="tl">
                    <a:srgbClr val="000000">
                      <a:alpha val="43137"/>
                    </a:srgbClr>
                  </a:outerShdw>
                </a:effectLst>
              </a:rPr>
              <a:t>(Π.Δ. 106/2007) </a:t>
            </a:r>
            <a:r>
              <a:rPr lang="el-GR" sz="2400" dirty="0" smtClean="0">
                <a:effectLst>
                  <a:outerShdw blurRad="38100" dist="38100" dir="2700000" algn="tl">
                    <a:srgbClr val="000000">
                      <a:alpha val="43137"/>
                    </a:srgbClr>
                  </a:outerShdw>
                </a:effectLst>
              </a:rPr>
              <a:t>που </a:t>
            </a:r>
            <a:r>
              <a:rPr lang="el-GR" sz="2400" dirty="0">
                <a:effectLst>
                  <a:outerShdw blurRad="38100" dist="38100" dir="2700000" algn="tl">
                    <a:srgbClr val="000000">
                      <a:alpha val="43137"/>
                    </a:srgbClr>
                  </a:outerShdw>
                </a:effectLst>
              </a:rPr>
              <a:t>ρυθμίζει τα περί της </a:t>
            </a:r>
            <a:r>
              <a:rPr lang="el-GR" sz="2400" dirty="0">
                <a:solidFill>
                  <a:srgbClr val="FFCC00"/>
                </a:solidFill>
                <a:effectLst>
                  <a:outerShdw blurRad="38100" dist="38100" dir="2700000" algn="tl">
                    <a:srgbClr val="000000">
                      <a:alpha val="43137"/>
                    </a:srgbClr>
                  </a:outerShdw>
                </a:effectLst>
              </a:rPr>
              <a:t>ελεύθερης κυκλοφορίας </a:t>
            </a:r>
            <a:r>
              <a:rPr lang="el-GR" sz="2400" dirty="0">
                <a:effectLst>
                  <a:outerShdw blurRad="38100" dist="38100" dir="2700000" algn="tl">
                    <a:srgbClr val="000000">
                      <a:alpha val="43137"/>
                    </a:srgbClr>
                  </a:outerShdw>
                </a:effectLst>
              </a:rPr>
              <a:t>και </a:t>
            </a:r>
            <a:r>
              <a:rPr lang="el-GR" sz="2400" dirty="0">
                <a:solidFill>
                  <a:srgbClr val="FFCC00"/>
                </a:solidFill>
                <a:effectLst>
                  <a:outerShdw blurRad="38100" dist="38100" dir="2700000" algn="tl">
                    <a:srgbClr val="000000">
                      <a:alpha val="43137"/>
                    </a:srgbClr>
                  </a:outerShdw>
                </a:effectLst>
              </a:rPr>
              <a:t>διαμονής</a:t>
            </a:r>
            <a:r>
              <a:rPr lang="el-GR" sz="2400" dirty="0">
                <a:effectLst>
                  <a:outerShdw blurRad="38100" dist="38100" dir="2700000" algn="tl">
                    <a:srgbClr val="000000">
                      <a:alpha val="43137"/>
                    </a:srgbClr>
                  </a:outerShdw>
                </a:effectLst>
              </a:rPr>
              <a:t> στην ελληνική επικράτεια των </a:t>
            </a:r>
            <a:r>
              <a:rPr lang="el-GR" sz="2400" dirty="0" smtClean="0">
                <a:effectLst>
                  <a:outerShdw blurRad="38100" dist="38100" dir="2700000" algn="tl">
                    <a:srgbClr val="000000">
                      <a:alpha val="43137"/>
                    </a:srgbClr>
                  </a:outerShdw>
                </a:effectLst>
              </a:rPr>
              <a:t>υπηκόων κρατών μελών της Ευρωπαϊκής Ένωσης και </a:t>
            </a:r>
            <a:r>
              <a:rPr lang="el-GR" sz="2400" dirty="0">
                <a:effectLst>
                  <a:outerShdw blurRad="38100" dist="38100" dir="2700000" algn="tl">
                    <a:srgbClr val="000000">
                      <a:alpha val="43137"/>
                    </a:srgbClr>
                  </a:outerShdw>
                </a:effectLst>
              </a:rPr>
              <a:t>των μελών των οικογενειών τους</a:t>
            </a:r>
            <a:endParaRPr lang="el-GR" sz="2400" dirty="0">
              <a:solidFill>
                <a:srgbClr val="FFCC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0649435"/>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179512" y="116632"/>
            <a:ext cx="8785101" cy="1080120"/>
          </a:xfrm>
        </p:spPr>
        <p:txBody>
          <a:bodyPr/>
          <a:lstStyle/>
          <a:p>
            <a:r>
              <a:rPr lang="el-GR" altLang="el-GR" sz="3600" dirty="0" smtClean="0"/>
              <a:t>ΕΛΕΥΘΕΡΗ ΚΥΚΛΟΦΟΡΙΑ – ΔΙΑΜΟΝΗ - ΕΓΚΑΤΑΣΤΑΣΗ</a:t>
            </a:r>
            <a:endParaRPr lang="el-GR" altLang="el-GR" sz="3600" dirty="0"/>
          </a:p>
        </p:txBody>
      </p:sp>
      <p:sp>
        <p:nvSpPr>
          <p:cNvPr id="16387" name="Rectangle 3"/>
          <p:cNvSpPr>
            <a:spLocks noGrp="1" noChangeArrowheads="1"/>
          </p:cNvSpPr>
          <p:nvPr>
            <p:ph type="subTitle" idx="1"/>
          </p:nvPr>
        </p:nvSpPr>
        <p:spPr>
          <a:xfrm>
            <a:off x="107504" y="1124744"/>
            <a:ext cx="8928992" cy="5616624"/>
          </a:xfrm>
        </p:spPr>
        <p:txBody>
          <a:bodyPr/>
          <a:lstStyle/>
          <a:p>
            <a:pPr marL="342900" indent="-342900" algn="l">
              <a:lnSpc>
                <a:spcPts val="3000"/>
              </a:lnSpc>
              <a:spcBef>
                <a:spcPts val="0"/>
              </a:spcBef>
              <a:buSzPct val="100000"/>
              <a:buFont typeface="Wingdings" pitchFamily="2" charset="2"/>
              <a:buChar char="§"/>
            </a:pPr>
            <a:r>
              <a:rPr lang="el-GR" sz="2400" dirty="0" smtClean="0">
                <a:effectLst>
                  <a:outerShdw blurRad="38100" dist="38100" dir="2700000" algn="tl">
                    <a:srgbClr val="000000">
                      <a:alpha val="43137"/>
                    </a:srgbClr>
                  </a:outerShdw>
                </a:effectLst>
              </a:rPr>
              <a:t>Η </a:t>
            </a:r>
            <a:r>
              <a:rPr lang="el-GR" sz="2400" dirty="0">
                <a:solidFill>
                  <a:srgbClr val="FFCC00"/>
                </a:solidFill>
                <a:effectLst>
                  <a:outerShdw blurRad="38100" dist="38100" dir="2700000" algn="tl">
                    <a:srgbClr val="000000">
                      <a:alpha val="43137"/>
                    </a:srgbClr>
                  </a:outerShdw>
                </a:effectLst>
              </a:rPr>
              <a:t>ελεύθερη κυκλοφορία </a:t>
            </a:r>
            <a:r>
              <a:rPr lang="el-GR" sz="2400" dirty="0">
                <a:effectLst>
                  <a:outerShdw blurRad="38100" dist="38100" dir="2700000" algn="tl">
                    <a:srgbClr val="000000">
                      <a:alpha val="43137"/>
                    </a:srgbClr>
                  </a:outerShdw>
                </a:effectLst>
              </a:rPr>
              <a:t>των εργαζομένων στην </a:t>
            </a:r>
            <a:r>
              <a:rPr lang="el-GR" sz="2400" dirty="0" smtClean="0">
                <a:effectLst>
                  <a:outerShdw blurRad="38100" dist="38100" dir="2700000" algn="tl">
                    <a:srgbClr val="000000">
                      <a:alpha val="43137"/>
                    </a:srgbClr>
                  </a:outerShdw>
                </a:effectLst>
              </a:rPr>
              <a:t>Ευρωπαϊκή Ένωση δια </a:t>
            </a:r>
            <a:r>
              <a:rPr lang="el-GR" sz="2400" dirty="0">
                <a:effectLst>
                  <a:outerShdw blurRad="38100" dist="38100" dir="2700000" algn="tl">
                    <a:srgbClr val="000000">
                      <a:alpha val="43137"/>
                    </a:srgbClr>
                  </a:outerShdw>
                </a:effectLst>
              </a:rPr>
              <a:t>του ανοίγματος της αγοράς εργασίας ενός κράτους μέλους στους υπηκόους των άλλων κρατών μελών, έχει καταρχήν ως αποτέλεσμα τον </a:t>
            </a:r>
            <a:r>
              <a:rPr lang="el-GR" sz="2400" dirty="0">
                <a:solidFill>
                  <a:srgbClr val="FFCC00"/>
                </a:solidFill>
                <a:effectLst>
                  <a:outerShdw blurRad="38100" dist="38100" dir="2700000" algn="tl">
                    <a:srgbClr val="000000">
                      <a:alpha val="43137"/>
                    </a:srgbClr>
                  </a:outerShdw>
                </a:effectLst>
              </a:rPr>
              <a:t>περιορισμό</a:t>
            </a:r>
            <a:r>
              <a:rPr lang="el-GR" sz="2400" dirty="0">
                <a:effectLst>
                  <a:outerShdw blurRad="38100" dist="38100" dir="2700000" algn="tl">
                    <a:srgbClr val="000000">
                      <a:alpha val="43137"/>
                    </a:srgbClr>
                  </a:outerShdw>
                </a:effectLst>
              </a:rPr>
              <a:t> της πιθανότητας των ημεδαπών να εξεύρουν </a:t>
            </a:r>
            <a:r>
              <a:rPr lang="el-GR" sz="2400" dirty="0">
                <a:solidFill>
                  <a:srgbClr val="FFCC00"/>
                </a:solidFill>
                <a:effectLst>
                  <a:outerShdw blurRad="38100" dist="38100" dir="2700000" algn="tl">
                    <a:srgbClr val="000000">
                      <a:alpha val="43137"/>
                    </a:srgbClr>
                  </a:outerShdw>
                </a:effectLst>
              </a:rPr>
              <a:t>απασχόληση</a:t>
            </a:r>
            <a:r>
              <a:rPr lang="el-GR" sz="2400" dirty="0">
                <a:effectLst>
                  <a:outerShdw blurRad="38100" dist="38100" dir="2700000" algn="tl">
                    <a:srgbClr val="000000">
                      <a:alpha val="43137"/>
                    </a:srgbClr>
                  </a:outerShdw>
                </a:effectLst>
              </a:rPr>
              <a:t> στο έδαφος του κράτους στο οποίο </a:t>
            </a:r>
            <a:r>
              <a:rPr lang="el-GR" sz="2400" dirty="0" smtClean="0">
                <a:effectLst>
                  <a:outerShdw blurRad="38100" dist="38100" dir="2700000" algn="tl">
                    <a:srgbClr val="000000">
                      <a:alpha val="43137"/>
                    </a:srgbClr>
                  </a:outerShdw>
                </a:effectLst>
              </a:rPr>
              <a:t>ανήκουν - Εντούτοις </a:t>
            </a:r>
            <a:r>
              <a:rPr lang="el-GR" sz="2400" dirty="0">
                <a:effectLst>
                  <a:outerShdw blurRad="38100" dist="38100" dir="2700000" algn="tl">
                    <a:srgbClr val="000000">
                      <a:alpha val="43137"/>
                    </a:srgbClr>
                  </a:outerShdw>
                </a:effectLst>
              </a:rPr>
              <a:t>δημιουργεί, σε αντιστάθμισμα, </a:t>
            </a:r>
            <a:r>
              <a:rPr lang="el-GR" sz="2400" dirty="0">
                <a:solidFill>
                  <a:srgbClr val="FFCC00"/>
                </a:solidFill>
                <a:effectLst>
                  <a:outerShdw blurRad="38100" dist="38100" dir="2700000" algn="tl">
                    <a:srgbClr val="000000">
                      <a:alpha val="43137"/>
                    </a:srgbClr>
                  </a:outerShdw>
                </a:effectLst>
              </a:rPr>
              <a:t>νέες προοπτικές απασχολήσεως </a:t>
            </a:r>
            <a:r>
              <a:rPr lang="el-GR" sz="2400" dirty="0">
                <a:effectLst>
                  <a:outerShdw blurRad="38100" dist="38100" dir="2700000" algn="tl">
                    <a:srgbClr val="000000">
                      <a:alpha val="43137"/>
                    </a:srgbClr>
                  </a:outerShdw>
                </a:effectLst>
              </a:rPr>
              <a:t>σε άλλα κράτη μέλη των εν λόγω εργαζομένων, στους οποίους οπωσδήποτε ανήκουν και οι </a:t>
            </a:r>
            <a:r>
              <a:rPr lang="el-GR" sz="2400" dirty="0">
                <a:solidFill>
                  <a:srgbClr val="FFCC00"/>
                </a:solidFill>
                <a:effectLst>
                  <a:outerShdw blurRad="38100" dist="38100" dir="2700000" algn="tl">
                    <a:srgbClr val="000000">
                      <a:alpha val="43137"/>
                    </a:srgbClr>
                  </a:outerShdw>
                </a:effectLst>
              </a:rPr>
              <a:t>επαγγελματίες </a:t>
            </a:r>
            <a:r>
              <a:rPr lang="el-GR" sz="2400" dirty="0" smtClean="0">
                <a:solidFill>
                  <a:srgbClr val="FFCC00"/>
                </a:solidFill>
                <a:effectLst>
                  <a:outerShdw blurRad="38100" dist="38100" dir="2700000" algn="tl">
                    <a:srgbClr val="000000">
                      <a:alpha val="43137"/>
                    </a:srgbClr>
                  </a:outerShdw>
                </a:effectLst>
              </a:rPr>
              <a:t>αθλητές</a:t>
            </a:r>
          </a:p>
          <a:p>
            <a:pPr marL="342900" indent="-342900" algn="l">
              <a:lnSpc>
                <a:spcPts val="3000"/>
              </a:lnSpc>
              <a:spcBef>
                <a:spcPts val="0"/>
              </a:spcBef>
              <a:buSzPct val="100000"/>
              <a:buFont typeface="Wingdings" pitchFamily="2" charset="2"/>
              <a:buChar char="§"/>
            </a:pPr>
            <a:r>
              <a:rPr lang="el-GR" sz="2400" dirty="0" smtClean="0">
                <a:effectLst>
                  <a:outerShdw blurRad="38100" dist="38100" dir="2700000" algn="tl">
                    <a:srgbClr val="000000">
                      <a:alpha val="43137"/>
                    </a:srgbClr>
                  </a:outerShdw>
                </a:effectLst>
              </a:rPr>
              <a:t>Ο </a:t>
            </a:r>
            <a:r>
              <a:rPr lang="el-GR" sz="2400" dirty="0">
                <a:effectLst>
                  <a:outerShdw blurRad="38100" dist="38100" dir="2700000" algn="tl">
                    <a:srgbClr val="000000">
                      <a:alpha val="43137"/>
                    </a:srgbClr>
                  </a:outerShdw>
                </a:effectLst>
              </a:rPr>
              <a:t>ισχύων αθλητικός νόμος δεν θέτει οποιοδήποτε </a:t>
            </a:r>
            <a:r>
              <a:rPr lang="el-GR" sz="2400" dirty="0">
                <a:solidFill>
                  <a:srgbClr val="FFCC00"/>
                </a:solidFill>
                <a:effectLst>
                  <a:outerShdw blurRad="38100" dist="38100" dir="2700000" algn="tl">
                    <a:srgbClr val="000000">
                      <a:alpha val="43137"/>
                    </a:srgbClr>
                  </a:outerShdw>
                </a:effectLst>
              </a:rPr>
              <a:t>ποσοτικό περιορισμό </a:t>
            </a:r>
            <a:r>
              <a:rPr lang="el-GR" sz="2400" dirty="0">
                <a:effectLst>
                  <a:outerShdw blurRad="38100" dist="38100" dir="2700000" algn="tl">
                    <a:srgbClr val="000000">
                      <a:alpha val="43137"/>
                    </a:srgbClr>
                  </a:outerShdw>
                </a:effectLst>
              </a:rPr>
              <a:t>αλλοδαπών επαγγελματιών αθλητών με κριτήριο την εθνικότητα</a:t>
            </a:r>
            <a:endParaRPr lang="el-GR" sz="2400" dirty="0">
              <a:solidFill>
                <a:srgbClr val="FFCC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19374728"/>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179512" y="116632"/>
            <a:ext cx="8785101" cy="1080120"/>
          </a:xfrm>
        </p:spPr>
        <p:txBody>
          <a:bodyPr/>
          <a:lstStyle/>
          <a:p>
            <a:r>
              <a:rPr lang="el-GR" altLang="el-GR" sz="3600" dirty="0" smtClean="0"/>
              <a:t>ΕΛΕΥΘΕΡΗ ΚΥΚΛΟΦΟΡΙΑ – ΔΙΑΜΟΝΗ - ΕΓΚΑΤΑΣΤΑΣΗ</a:t>
            </a:r>
            <a:endParaRPr lang="el-GR" altLang="el-GR" sz="3600" dirty="0"/>
          </a:p>
        </p:txBody>
      </p:sp>
      <p:sp>
        <p:nvSpPr>
          <p:cNvPr id="16387" name="Rectangle 3"/>
          <p:cNvSpPr>
            <a:spLocks noGrp="1" noChangeArrowheads="1"/>
          </p:cNvSpPr>
          <p:nvPr>
            <p:ph type="subTitle" idx="1"/>
          </p:nvPr>
        </p:nvSpPr>
        <p:spPr>
          <a:xfrm>
            <a:off x="107504" y="1124744"/>
            <a:ext cx="8928992" cy="5616624"/>
          </a:xfrm>
        </p:spPr>
        <p:txBody>
          <a:bodyPr/>
          <a:lstStyle/>
          <a:p>
            <a:pPr marL="342900" indent="-342900" algn="l">
              <a:lnSpc>
                <a:spcPts val="3000"/>
              </a:lnSpc>
              <a:spcBef>
                <a:spcPts val="0"/>
              </a:spcBef>
              <a:buSzPct val="100000"/>
              <a:buFont typeface="Wingdings" pitchFamily="2" charset="2"/>
              <a:buChar char="§"/>
            </a:pPr>
            <a:r>
              <a:rPr lang="el-GR" sz="2800" dirty="0" smtClean="0">
                <a:effectLst>
                  <a:outerShdw blurRad="38100" dist="38100" dir="2700000" algn="tl">
                    <a:srgbClr val="000000">
                      <a:alpha val="43137"/>
                    </a:srgbClr>
                  </a:outerShdw>
                </a:effectLst>
              </a:rPr>
              <a:t>Διατάξεις </a:t>
            </a:r>
            <a:r>
              <a:rPr lang="el-GR" sz="2800" dirty="0">
                <a:effectLst>
                  <a:outerShdw blurRad="38100" dist="38100" dir="2700000" algn="tl">
                    <a:srgbClr val="000000">
                      <a:alpha val="43137"/>
                    </a:srgbClr>
                  </a:outerShdw>
                </a:effectLst>
              </a:rPr>
              <a:t>που εμποδίζουν ή </a:t>
            </a:r>
            <a:r>
              <a:rPr lang="el-GR" sz="2800" dirty="0">
                <a:solidFill>
                  <a:srgbClr val="FFCC00"/>
                </a:solidFill>
                <a:effectLst>
                  <a:outerShdw blurRad="38100" dist="38100" dir="2700000" algn="tl">
                    <a:srgbClr val="000000">
                      <a:alpha val="43137"/>
                    </a:srgbClr>
                  </a:outerShdw>
                </a:effectLst>
              </a:rPr>
              <a:t>αποθαρρύνουν</a:t>
            </a:r>
            <a:r>
              <a:rPr lang="el-GR" sz="2800" dirty="0">
                <a:effectLst>
                  <a:outerShdw blurRad="38100" dist="38100" dir="2700000" algn="tl">
                    <a:srgbClr val="000000">
                      <a:alpha val="43137"/>
                    </a:srgbClr>
                  </a:outerShdw>
                </a:effectLst>
              </a:rPr>
              <a:t> υπήκοο κράτους μέλους να εγκαταλείψει τη χώρα καταγωγής του προκειμένου να ασκήσει το δικαίωμά του για ελεύθερη κυκλοφορία, συνιστούν </a:t>
            </a:r>
            <a:r>
              <a:rPr lang="el-GR" sz="2800" dirty="0">
                <a:solidFill>
                  <a:srgbClr val="FFCC00"/>
                </a:solidFill>
                <a:effectLst>
                  <a:outerShdw blurRad="38100" dist="38100" dir="2700000" algn="tl">
                    <a:srgbClr val="000000">
                      <a:alpha val="43137"/>
                    </a:srgbClr>
                  </a:outerShdw>
                </a:effectLst>
              </a:rPr>
              <a:t>εμπόδια</a:t>
            </a:r>
            <a:r>
              <a:rPr lang="el-GR" sz="2800" dirty="0">
                <a:effectLst>
                  <a:outerShdw blurRad="38100" dist="38100" dir="2700000" algn="tl">
                    <a:srgbClr val="000000">
                      <a:alpha val="43137"/>
                    </a:srgbClr>
                  </a:outerShdw>
                </a:effectLst>
              </a:rPr>
              <a:t> στην άσκηση αυτής της ελευθερίας έστω και αν εφαρμόζονται ανεξαρτήτως της ιθαγένειας των οικείων </a:t>
            </a:r>
            <a:r>
              <a:rPr lang="el-GR" sz="2800" dirty="0" smtClean="0">
                <a:effectLst>
                  <a:outerShdw blurRad="38100" dist="38100" dir="2700000" algn="tl">
                    <a:srgbClr val="000000">
                      <a:alpha val="43137"/>
                    </a:srgbClr>
                  </a:outerShdw>
                </a:effectLst>
              </a:rPr>
              <a:t>εργαζομένων</a:t>
            </a:r>
          </a:p>
          <a:p>
            <a:pPr marL="342900" indent="-342900" algn="l">
              <a:lnSpc>
                <a:spcPts val="3000"/>
              </a:lnSpc>
              <a:spcBef>
                <a:spcPts val="0"/>
              </a:spcBef>
              <a:buSzPct val="100000"/>
              <a:buFont typeface="Wingdings" pitchFamily="2" charset="2"/>
              <a:buChar char="§"/>
            </a:pPr>
            <a:r>
              <a:rPr lang="el-GR" sz="2800" dirty="0">
                <a:effectLst>
                  <a:outerShdw blurRad="38100" dist="38100" dir="2700000" algn="tl">
                    <a:srgbClr val="000000">
                      <a:alpha val="43137"/>
                    </a:srgbClr>
                  </a:outerShdw>
                </a:effectLst>
              </a:rPr>
              <a:t>Εφόσον η </a:t>
            </a:r>
            <a:r>
              <a:rPr lang="el-GR" sz="2800" dirty="0">
                <a:solidFill>
                  <a:srgbClr val="FFCC00"/>
                </a:solidFill>
                <a:effectLst>
                  <a:outerShdw blurRad="38100" dist="38100" dir="2700000" algn="tl">
                    <a:srgbClr val="000000">
                      <a:alpha val="43137"/>
                    </a:srgbClr>
                  </a:outerShdw>
                </a:effectLst>
              </a:rPr>
              <a:t>συμμετοχή</a:t>
            </a:r>
            <a:r>
              <a:rPr lang="el-GR" sz="2800" dirty="0">
                <a:effectLst>
                  <a:outerShdw blurRad="38100" dist="38100" dir="2700000" algn="tl">
                    <a:srgbClr val="000000">
                      <a:alpha val="43137"/>
                    </a:srgbClr>
                  </a:outerShdw>
                </a:effectLst>
              </a:rPr>
              <a:t> στις αθλητικές συναντήσεις αποτελεί το </a:t>
            </a:r>
            <a:r>
              <a:rPr lang="el-GR" sz="2800" dirty="0">
                <a:solidFill>
                  <a:srgbClr val="FFCC00"/>
                </a:solidFill>
                <a:effectLst>
                  <a:outerShdw blurRad="38100" dist="38100" dir="2700000" algn="tl">
                    <a:srgbClr val="000000">
                      <a:alpha val="43137"/>
                    </a:srgbClr>
                  </a:outerShdw>
                </a:effectLst>
              </a:rPr>
              <a:t>κύριο αντικείμενο </a:t>
            </a:r>
            <a:r>
              <a:rPr lang="el-GR" sz="2800" dirty="0">
                <a:effectLst>
                  <a:outerShdw blurRad="38100" dist="38100" dir="2700000" algn="tl">
                    <a:srgbClr val="000000">
                      <a:alpha val="43137"/>
                    </a:srgbClr>
                  </a:outerShdw>
                </a:effectLst>
              </a:rPr>
              <a:t>της δραστηριότητας ενός </a:t>
            </a:r>
            <a:r>
              <a:rPr lang="el-GR" sz="2800" dirty="0">
                <a:solidFill>
                  <a:srgbClr val="FFCC00"/>
                </a:solidFill>
                <a:effectLst>
                  <a:outerShdw blurRad="38100" dist="38100" dir="2700000" algn="tl">
                    <a:srgbClr val="000000">
                      <a:alpha val="43137"/>
                    </a:srgbClr>
                  </a:outerShdw>
                </a:effectLst>
              </a:rPr>
              <a:t>επαγγελματία</a:t>
            </a:r>
            <a:r>
              <a:rPr lang="el-GR" sz="2800" dirty="0">
                <a:effectLst>
                  <a:outerShdw blurRad="38100" dist="38100" dir="2700000" algn="tl">
                    <a:srgbClr val="000000">
                      <a:alpha val="43137"/>
                    </a:srgbClr>
                  </a:outerShdw>
                </a:effectLst>
              </a:rPr>
              <a:t> αθλητή, είναι προφανές ότι, οποιοσδήποτε κανόνας την περιορίζει, μειώνει την πιθανότητα απασχολήσεως του ενδιαφερόμενου </a:t>
            </a:r>
            <a:r>
              <a:rPr lang="el-GR" sz="2800" dirty="0" smtClean="0">
                <a:effectLst>
                  <a:outerShdw blurRad="38100" dist="38100" dir="2700000" algn="tl">
                    <a:srgbClr val="000000">
                      <a:alpha val="43137"/>
                    </a:srgbClr>
                  </a:outerShdw>
                </a:effectLst>
              </a:rPr>
              <a:t>αθλητή</a:t>
            </a:r>
            <a:endParaRPr lang="el-GR" sz="2800" dirty="0">
              <a:solidFill>
                <a:srgbClr val="FFCC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0864585"/>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179512" y="116632"/>
            <a:ext cx="8784976" cy="1080120"/>
          </a:xfrm>
        </p:spPr>
        <p:txBody>
          <a:bodyPr/>
          <a:lstStyle/>
          <a:p>
            <a:r>
              <a:rPr lang="el-GR" altLang="el-GR" sz="3600" dirty="0" smtClean="0"/>
              <a:t>ΜΕΤΑΚΙΝΗΣΗ ΑΘΛΗΤΩΝ ΣΤΗΝ ΕΥΡΩΠΑΙΚΗ ΕΝΩΣΗ</a:t>
            </a:r>
            <a:endParaRPr lang="el-GR" altLang="el-GR" sz="3600" dirty="0"/>
          </a:p>
        </p:txBody>
      </p:sp>
      <p:sp>
        <p:nvSpPr>
          <p:cNvPr id="16387" name="Rectangle 3"/>
          <p:cNvSpPr>
            <a:spLocks noGrp="1" noChangeArrowheads="1"/>
          </p:cNvSpPr>
          <p:nvPr>
            <p:ph type="subTitle" idx="1"/>
          </p:nvPr>
        </p:nvSpPr>
        <p:spPr>
          <a:xfrm>
            <a:off x="107504" y="1052736"/>
            <a:ext cx="8928992" cy="5544616"/>
          </a:xfrm>
        </p:spPr>
        <p:txBody>
          <a:bodyPr/>
          <a:lstStyle/>
          <a:p>
            <a:pPr marL="342900" indent="-342900" algn="l">
              <a:buSzPct val="100000"/>
              <a:buFont typeface="Wingdings" pitchFamily="2" charset="2"/>
              <a:buChar char="§"/>
            </a:pPr>
            <a:r>
              <a:rPr lang="el-GR" sz="2400" dirty="0" smtClean="0">
                <a:effectLst>
                  <a:outerShdw blurRad="38100" dist="38100" dir="2700000" algn="tl">
                    <a:srgbClr val="000000">
                      <a:alpha val="43137"/>
                    </a:srgbClr>
                  </a:outerShdw>
                </a:effectLst>
              </a:rPr>
              <a:t>Οι διατάξεις των κανονισμών περί </a:t>
            </a:r>
            <a:r>
              <a:rPr lang="el-GR" sz="2400" dirty="0">
                <a:effectLst>
                  <a:outerShdw blurRad="38100" dist="38100" dir="2700000" algn="tl">
                    <a:srgbClr val="000000">
                      <a:alpha val="43137"/>
                    </a:srgbClr>
                  </a:outerShdw>
                </a:effectLst>
              </a:rPr>
              <a:t>καθορισμού </a:t>
            </a:r>
            <a:r>
              <a:rPr lang="el-GR" sz="2400" dirty="0">
                <a:solidFill>
                  <a:srgbClr val="FFCC00"/>
                </a:solidFill>
                <a:effectLst>
                  <a:outerShdw blurRad="38100" dist="38100" dir="2700000" algn="tl">
                    <a:srgbClr val="000000">
                      <a:alpha val="43137"/>
                    </a:srgbClr>
                  </a:outerShdw>
                </a:effectLst>
              </a:rPr>
              <a:t>συγκεκριμένων </a:t>
            </a:r>
            <a:r>
              <a:rPr lang="el-GR" sz="2400" dirty="0" err="1" smtClean="0">
                <a:solidFill>
                  <a:srgbClr val="FFCC00"/>
                </a:solidFill>
                <a:effectLst>
                  <a:outerShdw blurRad="38100" dist="38100" dir="2700000" algn="tl">
                    <a:srgbClr val="000000">
                      <a:alpha val="43137"/>
                    </a:srgbClr>
                  </a:outerShdw>
                </a:effectLst>
              </a:rPr>
              <a:t>μετεγγραφικών</a:t>
            </a:r>
            <a:r>
              <a:rPr lang="el-GR" sz="2400" dirty="0" smtClean="0">
                <a:solidFill>
                  <a:srgbClr val="FFCC00"/>
                </a:solidFill>
                <a:effectLst>
                  <a:outerShdw blurRad="38100" dist="38100" dir="2700000" algn="tl">
                    <a:srgbClr val="000000">
                      <a:alpha val="43137"/>
                    </a:srgbClr>
                  </a:outerShdw>
                </a:effectLst>
              </a:rPr>
              <a:t> περιόδων </a:t>
            </a:r>
            <a:r>
              <a:rPr lang="el-GR" sz="2400" dirty="0" smtClean="0">
                <a:effectLst>
                  <a:outerShdw blurRad="38100" dist="38100" dir="2700000" algn="tl">
                    <a:srgbClr val="000000">
                      <a:alpha val="43137"/>
                    </a:srgbClr>
                  </a:outerShdw>
                </a:effectLst>
              </a:rPr>
              <a:t>αθλητών </a:t>
            </a:r>
            <a:r>
              <a:rPr lang="el-GR" sz="2400" dirty="0" smtClean="0">
                <a:solidFill>
                  <a:srgbClr val="FFCC00"/>
                </a:solidFill>
                <a:effectLst>
                  <a:outerShdw blurRad="38100" dist="38100" dir="2700000" algn="tl">
                    <a:srgbClr val="000000">
                      <a:alpha val="43137"/>
                    </a:srgbClr>
                  </a:outerShdw>
                </a:effectLst>
              </a:rPr>
              <a:t>δεν αποτελούν </a:t>
            </a:r>
            <a:r>
              <a:rPr lang="el-GR" sz="2400" dirty="0">
                <a:solidFill>
                  <a:srgbClr val="FFCC00"/>
                </a:solidFill>
                <a:effectLst>
                  <a:outerShdw blurRad="38100" dist="38100" dir="2700000" algn="tl">
                    <a:srgbClr val="000000">
                      <a:alpha val="43137"/>
                    </a:srgbClr>
                  </a:outerShdw>
                </a:effectLst>
              </a:rPr>
              <a:t>εμπόδιο </a:t>
            </a:r>
            <a:r>
              <a:rPr lang="el-GR" sz="2400" dirty="0">
                <a:effectLst>
                  <a:outerShdw blurRad="38100" dist="38100" dir="2700000" algn="tl">
                    <a:srgbClr val="000000">
                      <a:alpha val="43137"/>
                    </a:srgbClr>
                  </a:outerShdw>
                </a:effectLst>
              </a:rPr>
              <a:t>στην ελεύθερη μετακίνηση των αθλητών και στο δικαίωμά τους να εργασθούν ως επαγγελματίες </a:t>
            </a:r>
            <a:r>
              <a:rPr lang="el-GR" sz="2400" dirty="0" smtClean="0">
                <a:effectLst>
                  <a:outerShdw blurRad="38100" dist="38100" dir="2700000" algn="tl">
                    <a:srgbClr val="000000">
                      <a:alpha val="43137"/>
                    </a:srgbClr>
                  </a:outerShdw>
                </a:effectLst>
              </a:rPr>
              <a:t>σε κράτη μέλη της Ευρωπαϊκής Ένωσης, </a:t>
            </a:r>
            <a:r>
              <a:rPr lang="el-GR" sz="2400" dirty="0">
                <a:effectLst>
                  <a:outerShdw blurRad="38100" dist="38100" dir="2700000" algn="tl">
                    <a:srgbClr val="000000">
                      <a:alpha val="43137"/>
                    </a:srgbClr>
                  </a:outerShdw>
                </a:effectLst>
              </a:rPr>
              <a:t>διότι στην αντίθετη περίπτωση θα μπορούσε να δημιουργηθεί ανωμαλία στην εσωτερική ελληνική έννομη τάξη και βλάβη των συμφερόντων των ελληνικών αθλητικών σωματείων, αφού μετά τη λήξη της εκάστοτε μετεγγραφικής περιόδου θα έχαναν ξαφνικά αθλητές, τους οποίους μέχρι τότε υπολόγιζαν στη δύναμή τους για τη συγκεκριμένη αγωνιστική περίοδο και λόγω των δεσμευτικών διατάξεων του </a:t>
            </a:r>
            <a:r>
              <a:rPr lang="el-GR" sz="2400" dirty="0" smtClean="0">
                <a:effectLst>
                  <a:outerShdw blurRad="38100" dist="38100" dir="2700000" algn="tl">
                    <a:srgbClr val="000000">
                      <a:alpha val="43137"/>
                    </a:srgbClr>
                  </a:outerShdw>
                </a:effectLst>
              </a:rPr>
              <a:t>ελληνικού </a:t>
            </a:r>
            <a:r>
              <a:rPr lang="el-GR" sz="2400" dirty="0">
                <a:effectLst>
                  <a:outerShdw blurRad="38100" dist="38100" dir="2700000" algn="tl">
                    <a:srgbClr val="000000">
                      <a:alpha val="43137"/>
                    </a:srgbClr>
                  </a:outerShdw>
                </a:effectLst>
              </a:rPr>
              <a:t>δικαίου δεν θα μπορούσαν να αναπληρώσουν με την απόκτηση </a:t>
            </a:r>
            <a:r>
              <a:rPr lang="el-GR" sz="2400" dirty="0" smtClean="0">
                <a:effectLst>
                  <a:outerShdw blurRad="38100" dist="38100" dir="2700000" algn="tl">
                    <a:srgbClr val="000000">
                      <a:alpha val="43137"/>
                    </a:srgbClr>
                  </a:outerShdw>
                </a:effectLst>
              </a:rPr>
              <a:t>άλλων</a:t>
            </a:r>
            <a:endParaRPr lang="el-GR" sz="2400" dirty="0">
              <a:solidFill>
                <a:srgbClr val="FFCC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08868201"/>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05" y="188640"/>
            <a:ext cx="8852991" cy="1152128"/>
          </a:xfrm>
        </p:spPr>
        <p:txBody>
          <a:bodyPr/>
          <a:lstStyle/>
          <a:p>
            <a:r>
              <a:rPr lang="el-GR" sz="4000" dirty="0" smtClean="0"/>
              <a:t>ΕΝΝΟΙΑ ΕΡΓΑΖΟΜΕΝΟΥ ΚΑΤΑ ΤΟ ΔΙΚΑΙΟ ΤΗΣ ΕΥΡΩΠΑΪΚΗΣ ΕΝΩΣΗΣ</a:t>
            </a:r>
            <a:endParaRPr lang="el-GR" sz="4000" dirty="0"/>
          </a:p>
        </p:txBody>
      </p:sp>
      <p:sp>
        <p:nvSpPr>
          <p:cNvPr id="3" name="Content Placeholder 2"/>
          <p:cNvSpPr>
            <a:spLocks noGrp="1"/>
          </p:cNvSpPr>
          <p:nvPr>
            <p:ph idx="1"/>
          </p:nvPr>
        </p:nvSpPr>
        <p:spPr>
          <a:xfrm>
            <a:off x="107504" y="1484784"/>
            <a:ext cx="8856984" cy="4824536"/>
          </a:xfrm>
        </p:spPr>
        <p:txBody>
          <a:bodyPr/>
          <a:lstStyle/>
          <a:p>
            <a:pPr marL="0" indent="0">
              <a:lnSpc>
                <a:spcPts val="3600"/>
              </a:lnSpc>
              <a:spcBef>
                <a:spcPts val="0"/>
              </a:spcBef>
              <a:buNone/>
            </a:pPr>
            <a:r>
              <a:rPr lang="el-GR" sz="2800" u="sng" dirty="0" smtClean="0">
                <a:effectLst>
                  <a:outerShdw blurRad="38100" dist="38100" dir="2700000" algn="tl">
                    <a:srgbClr val="000000">
                      <a:alpha val="43137"/>
                    </a:srgbClr>
                  </a:outerShdw>
                </a:effectLst>
              </a:rPr>
              <a:t>Εργαζόμενος</a:t>
            </a:r>
            <a:r>
              <a:rPr lang="el-GR" sz="2800" dirty="0" smtClean="0">
                <a:effectLst>
                  <a:outerShdw blurRad="38100" dist="38100" dir="2700000" algn="tl">
                    <a:srgbClr val="000000">
                      <a:alpha val="43137"/>
                    </a:srgbClr>
                  </a:outerShdw>
                </a:effectLst>
              </a:rPr>
              <a:t>:</a:t>
            </a:r>
          </a:p>
          <a:p>
            <a:pPr>
              <a:lnSpc>
                <a:spcPts val="3600"/>
              </a:lnSpc>
              <a:spcBef>
                <a:spcPts val="0"/>
              </a:spcBef>
            </a:pPr>
            <a:r>
              <a:rPr lang="el-GR" sz="2800" dirty="0" smtClean="0">
                <a:effectLst>
                  <a:outerShdw blurRad="38100" dist="38100" dir="2700000" algn="tl">
                    <a:srgbClr val="000000">
                      <a:alpha val="43137"/>
                    </a:srgbClr>
                  </a:outerShdw>
                </a:effectLst>
              </a:rPr>
              <a:t>Οποιοσδήποτε </a:t>
            </a:r>
            <a:r>
              <a:rPr lang="el-GR" sz="2800" dirty="0">
                <a:effectLst>
                  <a:outerShdw blurRad="38100" dist="38100" dir="2700000" algn="tl">
                    <a:srgbClr val="000000">
                      <a:alpha val="43137"/>
                    </a:srgbClr>
                  </a:outerShdw>
                </a:effectLst>
              </a:rPr>
              <a:t>ασκεί </a:t>
            </a:r>
            <a:r>
              <a:rPr lang="el-GR" sz="2800" dirty="0">
                <a:solidFill>
                  <a:srgbClr val="FFCC00"/>
                </a:solidFill>
                <a:effectLst>
                  <a:outerShdw blurRad="38100" dist="38100" dir="2700000" algn="tl">
                    <a:srgbClr val="000000">
                      <a:alpha val="43137"/>
                    </a:srgbClr>
                  </a:outerShdw>
                </a:effectLst>
              </a:rPr>
              <a:t>πραγματικές</a:t>
            </a:r>
            <a:r>
              <a:rPr lang="el-GR" sz="2800" dirty="0">
                <a:effectLst>
                  <a:outerShdw blurRad="38100" dist="38100" dir="2700000" algn="tl">
                    <a:srgbClr val="000000">
                      <a:alpha val="43137"/>
                    </a:srgbClr>
                  </a:outerShdw>
                </a:effectLst>
              </a:rPr>
              <a:t>, γνήσιες και αποτελεσματικές </a:t>
            </a:r>
            <a:r>
              <a:rPr lang="el-GR" sz="2800" dirty="0">
                <a:solidFill>
                  <a:srgbClr val="FFCC00"/>
                </a:solidFill>
                <a:effectLst>
                  <a:outerShdw blurRad="38100" dist="38100" dir="2700000" algn="tl">
                    <a:srgbClr val="000000">
                      <a:alpha val="43137"/>
                    </a:srgbClr>
                  </a:outerShdw>
                </a:effectLst>
              </a:rPr>
              <a:t>δραστηριότητες</a:t>
            </a:r>
            <a:r>
              <a:rPr lang="el-GR" sz="2800" dirty="0">
                <a:effectLst>
                  <a:outerShdw blurRad="38100" dist="38100" dir="2700000" algn="tl">
                    <a:srgbClr val="000000">
                      <a:alpha val="43137"/>
                    </a:srgbClr>
                  </a:outerShdw>
                </a:effectLst>
              </a:rPr>
              <a:t> και όχι περιορισμένες, ώστε να εμφανίζονται ως καθαρά περιθωριακές και </a:t>
            </a:r>
            <a:r>
              <a:rPr lang="el-GR" sz="2800" dirty="0" err="1">
                <a:effectLst>
                  <a:outerShdw blurRad="38100" dist="38100" dir="2700000" algn="tl">
                    <a:srgbClr val="000000">
                      <a:alpha val="43137"/>
                    </a:srgbClr>
                  </a:outerShdw>
                </a:effectLst>
              </a:rPr>
              <a:t>παρακολουθηματικού</a:t>
            </a:r>
            <a:r>
              <a:rPr lang="el-GR" sz="2800" dirty="0">
                <a:effectLst>
                  <a:outerShdw blurRad="38100" dist="38100" dir="2700000" algn="tl">
                    <a:srgbClr val="000000">
                      <a:alpha val="43137"/>
                    </a:srgbClr>
                  </a:outerShdw>
                </a:effectLst>
              </a:rPr>
              <a:t> </a:t>
            </a:r>
            <a:r>
              <a:rPr lang="el-GR" sz="2800" dirty="0" smtClean="0">
                <a:effectLst>
                  <a:outerShdw blurRad="38100" dist="38100" dir="2700000" algn="tl">
                    <a:srgbClr val="000000">
                      <a:alpha val="43137"/>
                    </a:srgbClr>
                  </a:outerShdw>
                </a:effectLst>
              </a:rPr>
              <a:t>χαρακτήρα</a:t>
            </a:r>
          </a:p>
          <a:p>
            <a:pPr>
              <a:lnSpc>
                <a:spcPts val="3600"/>
              </a:lnSpc>
              <a:spcBef>
                <a:spcPts val="0"/>
              </a:spcBef>
            </a:pPr>
            <a:r>
              <a:rPr lang="el-GR" sz="2800" dirty="0" smtClean="0">
                <a:effectLst>
                  <a:outerShdw blurRad="38100" dist="38100" dir="2700000" algn="tl">
                    <a:srgbClr val="000000">
                      <a:alpha val="43137"/>
                    </a:srgbClr>
                  </a:outerShdw>
                </a:effectLst>
              </a:rPr>
              <a:t>Εκείνος </a:t>
            </a:r>
            <a:r>
              <a:rPr lang="el-GR" sz="2800" dirty="0">
                <a:effectLst>
                  <a:outerShdw blurRad="38100" dist="38100" dir="2700000" algn="tl">
                    <a:srgbClr val="000000">
                      <a:alpha val="43137"/>
                    </a:srgbClr>
                  </a:outerShdw>
                </a:effectLst>
              </a:rPr>
              <a:t>που κατέχει την ιδιότητα του </a:t>
            </a:r>
            <a:r>
              <a:rPr lang="el-GR" sz="2800" dirty="0">
                <a:solidFill>
                  <a:srgbClr val="FFCC00"/>
                </a:solidFill>
                <a:effectLst>
                  <a:outerShdw blurRad="38100" dist="38100" dir="2700000" algn="tl">
                    <a:srgbClr val="000000">
                      <a:alpha val="43137"/>
                    </a:srgbClr>
                  </a:outerShdw>
                </a:effectLst>
              </a:rPr>
              <a:t>ασφαλισμένου</a:t>
            </a:r>
            <a:r>
              <a:rPr lang="el-GR" sz="2800" dirty="0">
                <a:effectLst>
                  <a:outerShdw blurRad="38100" dist="38100" dir="2700000" algn="tl">
                    <a:srgbClr val="000000">
                      <a:alpha val="43137"/>
                    </a:srgbClr>
                  </a:outerShdw>
                </a:effectLst>
              </a:rPr>
              <a:t> βάσει της νομοθεσίας κοινωνικής ασφαλίσεως ενός ή περισσοτέρων κρατών </a:t>
            </a:r>
            <a:r>
              <a:rPr lang="el-GR" sz="2800" dirty="0" smtClean="0">
                <a:effectLst>
                  <a:outerShdw blurRad="38100" dist="38100" dir="2700000" algn="tl">
                    <a:srgbClr val="000000">
                      <a:alpha val="43137"/>
                    </a:srgbClr>
                  </a:outerShdw>
                </a:effectLst>
              </a:rPr>
              <a:t>μελών</a:t>
            </a:r>
          </a:p>
        </p:txBody>
      </p:sp>
    </p:spTree>
    <p:extLst>
      <p:ext uri="{BB962C8B-B14F-4D97-AF65-F5344CB8AC3E}">
        <p14:creationId xmlns:p14="http://schemas.microsoft.com/office/powerpoint/2010/main" val="240426259"/>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16632"/>
            <a:ext cx="8928992" cy="1008111"/>
          </a:xfrm>
        </p:spPr>
        <p:txBody>
          <a:bodyPr/>
          <a:lstStyle/>
          <a:p>
            <a:r>
              <a:rPr lang="el-GR" sz="4000" dirty="0" smtClean="0"/>
              <a:t>ΕΝΝΟΙΑ ΕΡΓΑΖΟΜΕΝΟΥ ΚΑΤΑ ΤΟ ΔΙΚΑΙΟ ΤΗΣ ΕΥΡΩΠΑΪΚΗΣ ΕΝΩΣΗΣ</a:t>
            </a:r>
            <a:endParaRPr lang="el-GR" sz="4000" dirty="0"/>
          </a:p>
        </p:txBody>
      </p:sp>
      <p:sp>
        <p:nvSpPr>
          <p:cNvPr id="3" name="Content Placeholder 2"/>
          <p:cNvSpPr>
            <a:spLocks noGrp="1"/>
          </p:cNvSpPr>
          <p:nvPr>
            <p:ph idx="1"/>
          </p:nvPr>
        </p:nvSpPr>
        <p:spPr>
          <a:xfrm>
            <a:off x="107504" y="1268760"/>
            <a:ext cx="8856984" cy="5472608"/>
          </a:xfrm>
        </p:spPr>
        <p:txBody>
          <a:bodyPr/>
          <a:lstStyle/>
          <a:p>
            <a:pPr marL="0" indent="0">
              <a:lnSpc>
                <a:spcPts val="3600"/>
              </a:lnSpc>
              <a:spcBef>
                <a:spcPts val="0"/>
              </a:spcBef>
              <a:buNone/>
            </a:pPr>
            <a:r>
              <a:rPr lang="el-GR" sz="2800" u="sng" dirty="0" smtClean="0">
                <a:effectLst>
                  <a:outerShdw blurRad="38100" dist="38100" dir="2700000" algn="tl">
                    <a:srgbClr val="000000">
                      <a:alpha val="43137"/>
                    </a:srgbClr>
                  </a:outerShdw>
                </a:effectLst>
              </a:rPr>
              <a:t>Εργαζόμενος</a:t>
            </a:r>
            <a:r>
              <a:rPr lang="el-GR" sz="2800" dirty="0" smtClean="0">
                <a:effectLst>
                  <a:outerShdw blurRad="38100" dist="38100" dir="2700000" algn="tl">
                    <a:srgbClr val="000000">
                      <a:alpha val="43137"/>
                    </a:srgbClr>
                  </a:outerShdw>
                </a:effectLst>
              </a:rPr>
              <a:t>:</a:t>
            </a:r>
          </a:p>
          <a:p>
            <a:pPr>
              <a:lnSpc>
                <a:spcPts val="3600"/>
              </a:lnSpc>
              <a:spcBef>
                <a:spcPts val="0"/>
              </a:spcBef>
            </a:pPr>
            <a:r>
              <a:rPr lang="el-GR" sz="2800" dirty="0" smtClean="0">
                <a:effectLst>
                  <a:outerShdw blurRad="38100" dist="38100" dir="2700000" algn="tl">
                    <a:srgbClr val="000000">
                      <a:alpha val="43137"/>
                    </a:srgbClr>
                  </a:outerShdw>
                </a:effectLst>
              </a:rPr>
              <a:t>Εκείνος </a:t>
            </a:r>
            <a:r>
              <a:rPr lang="el-GR" sz="2800" dirty="0">
                <a:effectLst>
                  <a:outerShdw blurRad="38100" dist="38100" dir="2700000" algn="tl">
                    <a:srgbClr val="000000">
                      <a:alpha val="43137"/>
                    </a:srgbClr>
                  </a:outerShdw>
                </a:effectLst>
              </a:rPr>
              <a:t>που διανύει περίοδο </a:t>
            </a:r>
            <a:r>
              <a:rPr lang="el-GR" sz="2800" dirty="0">
                <a:solidFill>
                  <a:srgbClr val="FFCC00"/>
                </a:solidFill>
                <a:effectLst>
                  <a:outerShdw blurRad="38100" dist="38100" dir="2700000" algn="tl">
                    <a:srgbClr val="000000">
                      <a:alpha val="43137"/>
                    </a:srgbClr>
                  </a:outerShdw>
                </a:effectLst>
              </a:rPr>
              <a:t>μαθητείας</a:t>
            </a:r>
            <a:r>
              <a:rPr lang="el-GR" sz="2800" dirty="0">
                <a:effectLst>
                  <a:outerShdw blurRad="38100" dist="38100" dir="2700000" algn="tl">
                    <a:srgbClr val="000000">
                      <a:alpha val="43137"/>
                    </a:srgbClr>
                  </a:outerShdw>
                </a:effectLst>
              </a:rPr>
              <a:t> ως πρακτική προετοιμασία για την άσκηση επαγγέλματος υπό συνθήκες πραγματικής και γνήσιας έμμισθης δραστηριότητας, </a:t>
            </a:r>
            <a:r>
              <a:rPr lang="el-GR" sz="2800" dirty="0">
                <a:solidFill>
                  <a:srgbClr val="FFCC00"/>
                </a:solidFill>
                <a:effectLst>
                  <a:outerShdw blurRad="38100" dist="38100" dir="2700000" algn="tl">
                    <a:srgbClr val="000000">
                      <a:alpha val="43137"/>
                    </a:srgbClr>
                  </a:outerShdw>
                </a:effectLst>
              </a:rPr>
              <a:t>ανεξαρτήτως</a:t>
            </a:r>
            <a:r>
              <a:rPr lang="el-GR" sz="2800" dirty="0">
                <a:effectLst>
                  <a:outerShdw blurRad="38100" dist="38100" dir="2700000" algn="tl">
                    <a:srgbClr val="000000">
                      <a:alpha val="43137"/>
                    </a:srgbClr>
                  </a:outerShdw>
                </a:effectLst>
              </a:rPr>
              <a:t> χαμηλής ή υψηλής </a:t>
            </a:r>
            <a:r>
              <a:rPr lang="el-GR" sz="2800" dirty="0" smtClean="0">
                <a:solidFill>
                  <a:srgbClr val="FFCC00"/>
                </a:solidFill>
                <a:effectLst>
                  <a:outerShdw blurRad="38100" dist="38100" dir="2700000" algn="tl">
                    <a:srgbClr val="000000">
                      <a:alpha val="43137"/>
                    </a:srgbClr>
                  </a:outerShdw>
                </a:effectLst>
              </a:rPr>
              <a:t>παραγωγικότητας</a:t>
            </a:r>
          </a:p>
          <a:p>
            <a:pPr>
              <a:lnSpc>
                <a:spcPts val="3600"/>
              </a:lnSpc>
              <a:spcBef>
                <a:spcPts val="0"/>
              </a:spcBef>
            </a:pPr>
            <a:r>
              <a:rPr lang="el-GR" sz="2800" dirty="0" smtClean="0">
                <a:effectLst>
                  <a:outerShdw blurRad="38100" dist="38100" dir="2700000" algn="tl">
                    <a:srgbClr val="000000">
                      <a:alpha val="43137"/>
                    </a:srgbClr>
                  </a:outerShdw>
                </a:effectLst>
              </a:rPr>
              <a:t>Εκείνος που παρέχει</a:t>
            </a:r>
            <a:r>
              <a:rPr lang="el-GR" sz="2800" dirty="0">
                <a:effectLst>
                  <a:outerShdw blurRad="38100" dist="38100" dir="2700000" algn="tl">
                    <a:srgbClr val="000000">
                      <a:alpha val="43137"/>
                    </a:srgbClr>
                  </a:outerShdw>
                </a:effectLst>
              </a:rPr>
              <a:t>, κατά τη διάρκεια ορισμένου χρόνου, προς άλλο, και υπό τη </a:t>
            </a:r>
            <a:r>
              <a:rPr lang="el-GR" sz="2800" dirty="0">
                <a:solidFill>
                  <a:srgbClr val="FFCC00"/>
                </a:solidFill>
                <a:effectLst>
                  <a:outerShdw blurRad="38100" dist="38100" dir="2700000" algn="tl">
                    <a:srgbClr val="000000">
                      <a:alpha val="43137"/>
                    </a:srgbClr>
                  </a:outerShdw>
                </a:effectLst>
              </a:rPr>
              <a:t>διεύθυνση</a:t>
            </a:r>
            <a:r>
              <a:rPr lang="el-GR" sz="2800" dirty="0">
                <a:effectLst>
                  <a:outerShdw blurRad="38100" dist="38100" dir="2700000" algn="tl">
                    <a:srgbClr val="000000">
                      <a:alpha val="43137"/>
                    </a:srgbClr>
                  </a:outerShdw>
                </a:effectLst>
              </a:rPr>
              <a:t> </a:t>
            </a:r>
            <a:r>
              <a:rPr lang="el-GR" sz="2800" dirty="0" smtClean="0">
                <a:effectLst>
                  <a:outerShdw blurRad="38100" dist="38100" dir="2700000" algn="tl">
                    <a:srgbClr val="000000">
                      <a:alpha val="43137"/>
                    </a:srgbClr>
                  </a:outerShdw>
                </a:effectLst>
              </a:rPr>
              <a:t>του τελευταίου </a:t>
            </a:r>
            <a:r>
              <a:rPr lang="el-GR" sz="2800" dirty="0">
                <a:solidFill>
                  <a:srgbClr val="FFCC00"/>
                </a:solidFill>
                <a:effectLst>
                  <a:outerShdw blurRad="38100" dist="38100" dir="2700000" algn="tl">
                    <a:srgbClr val="000000">
                      <a:alpha val="43137"/>
                    </a:srgbClr>
                  </a:outerShdw>
                </a:effectLst>
              </a:rPr>
              <a:t>υπηρεσίες</a:t>
            </a:r>
            <a:r>
              <a:rPr lang="el-GR" sz="2800" dirty="0">
                <a:effectLst>
                  <a:outerShdw blurRad="38100" dist="38100" dir="2700000" algn="tl">
                    <a:srgbClr val="000000">
                      <a:alpha val="43137"/>
                    </a:srgbClr>
                  </a:outerShdw>
                </a:effectLst>
              </a:rPr>
              <a:t> έναντι των οποίων λαμβάνει αμοιβή</a:t>
            </a:r>
            <a:endParaRPr lang="el-GR" sz="2800" dirty="0" smtClean="0">
              <a:solidFill>
                <a:srgbClr val="FFCC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20244323"/>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008" y="188640"/>
            <a:ext cx="8821488" cy="1584176"/>
          </a:xfrm>
        </p:spPr>
        <p:txBody>
          <a:bodyPr/>
          <a:lstStyle/>
          <a:p>
            <a:r>
              <a:rPr lang="el-GR" sz="4000" dirty="0" smtClean="0"/>
              <a:t>ΕΝΝΟΙΑ ΝΟΜΙΜΗΣ ΑΓΟΡΑΣ ΕΡΓΑΣΙΑΣ ΚΑΤΑ ΤΟ ΔΙΚΑΙΟ ΤΗΣ ΕΥΡΩΠΑΪΚΗΣ ΕΝΩΣΗΣ</a:t>
            </a:r>
            <a:endParaRPr lang="el-GR" sz="4000" dirty="0"/>
          </a:p>
        </p:txBody>
      </p:sp>
      <p:sp>
        <p:nvSpPr>
          <p:cNvPr id="3" name="Content Placeholder 2"/>
          <p:cNvSpPr>
            <a:spLocks noGrp="1"/>
          </p:cNvSpPr>
          <p:nvPr>
            <p:ph idx="1"/>
          </p:nvPr>
        </p:nvSpPr>
        <p:spPr>
          <a:xfrm>
            <a:off x="107504" y="1988840"/>
            <a:ext cx="8856984" cy="4752528"/>
          </a:xfrm>
        </p:spPr>
        <p:txBody>
          <a:bodyPr/>
          <a:lstStyle/>
          <a:p>
            <a:pPr marL="0" indent="0">
              <a:lnSpc>
                <a:spcPts val="3600"/>
              </a:lnSpc>
              <a:spcBef>
                <a:spcPts val="0"/>
              </a:spcBef>
              <a:buNone/>
            </a:pPr>
            <a:r>
              <a:rPr lang="el-GR" sz="2800" u="sng" dirty="0" smtClean="0">
                <a:effectLst>
                  <a:outerShdw blurRad="38100" dist="38100" dir="2700000" algn="tl">
                    <a:srgbClr val="000000">
                      <a:alpha val="43137"/>
                    </a:srgbClr>
                  </a:outerShdw>
                </a:effectLst>
              </a:rPr>
              <a:t>Νόμιμη αγορά εργασίας</a:t>
            </a:r>
            <a:r>
              <a:rPr lang="el-GR" sz="2800" dirty="0" smtClean="0">
                <a:effectLst>
                  <a:outerShdw blurRad="38100" dist="38100" dir="2700000" algn="tl">
                    <a:srgbClr val="000000">
                      <a:alpha val="43137"/>
                    </a:srgbClr>
                  </a:outerShdw>
                </a:effectLst>
              </a:rPr>
              <a:t>:</a:t>
            </a:r>
          </a:p>
          <a:p>
            <a:pPr>
              <a:lnSpc>
                <a:spcPts val="3600"/>
              </a:lnSpc>
              <a:spcBef>
                <a:spcPts val="0"/>
              </a:spcBef>
            </a:pPr>
            <a:r>
              <a:rPr lang="el-GR" sz="2800" dirty="0" smtClean="0">
                <a:solidFill>
                  <a:srgbClr val="FFCC00"/>
                </a:solidFill>
                <a:effectLst>
                  <a:outerShdw blurRad="38100" dist="38100" dir="2700000" algn="tl">
                    <a:srgbClr val="000000">
                      <a:alpha val="43137"/>
                    </a:srgbClr>
                  </a:outerShdw>
                </a:effectLst>
              </a:rPr>
              <a:t>Το </a:t>
            </a:r>
            <a:r>
              <a:rPr lang="el-GR" sz="2800" dirty="0">
                <a:solidFill>
                  <a:srgbClr val="FFCC00"/>
                </a:solidFill>
                <a:effectLst>
                  <a:outerShdw blurRad="38100" dist="38100" dir="2700000" algn="tl">
                    <a:srgbClr val="000000">
                      <a:alpha val="43137"/>
                    </a:srgbClr>
                  </a:outerShdw>
                </a:effectLst>
              </a:rPr>
              <a:t>σύνολο των εργαζομένων </a:t>
            </a:r>
            <a:r>
              <a:rPr lang="el-GR" sz="2800" dirty="0">
                <a:effectLst>
                  <a:outerShdw blurRad="38100" dist="38100" dir="2700000" algn="tl">
                    <a:srgbClr val="000000">
                      <a:alpha val="43137"/>
                    </a:srgbClr>
                  </a:outerShdw>
                </a:effectLst>
              </a:rPr>
              <a:t>που έχουν συμμορφωθεί προς τις νομοθετικές και κανονιστικές διατάξεις του κράτους μέλους υποδοχής, όσον αφορά την είσοδο στην επικράτεια, καθώς και την απασχόληση και έχουν επομένως το </a:t>
            </a:r>
            <a:r>
              <a:rPr lang="el-GR" sz="2800" dirty="0">
                <a:solidFill>
                  <a:srgbClr val="FFCC00"/>
                </a:solidFill>
                <a:effectLst>
                  <a:outerShdw blurRad="38100" dist="38100" dir="2700000" algn="tl">
                    <a:srgbClr val="000000">
                      <a:alpha val="43137"/>
                    </a:srgbClr>
                  </a:outerShdw>
                </a:effectLst>
              </a:rPr>
              <a:t>δικαίωμα ασκήσεως επαγγελματικής δραστηριότητας </a:t>
            </a:r>
            <a:r>
              <a:rPr lang="el-GR" sz="2800" dirty="0">
                <a:effectLst>
                  <a:outerShdw blurRad="38100" dist="38100" dir="2700000" algn="tl">
                    <a:srgbClr val="000000">
                      <a:alpha val="43137"/>
                    </a:srgbClr>
                  </a:outerShdw>
                </a:effectLst>
              </a:rPr>
              <a:t>σ' αυτό το κράτος</a:t>
            </a:r>
            <a:endParaRPr lang="el-GR" sz="2800" dirty="0" smtClean="0">
              <a:solidFill>
                <a:srgbClr val="FFCC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56694969"/>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008" y="188640"/>
            <a:ext cx="8821488" cy="1584176"/>
          </a:xfrm>
        </p:spPr>
        <p:txBody>
          <a:bodyPr/>
          <a:lstStyle/>
          <a:p>
            <a:r>
              <a:rPr lang="el-GR" sz="4000" dirty="0" smtClean="0"/>
              <a:t>ΕΝΝΟΙΑ ΝΟΜΙΜΗΣ ΑΓΟΡΑΣ ΕΡΓΑΣΙΑΣ ΚΑΤΑ ΤΟ ΔΙΚΑΙΟ ΤΗΣ ΕΥΡΩΠΑΪΚΗΣ ΕΝΩΣΗΣ</a:t>
            </a:r>
            <a:endParaRPr lang="el-GR" sz="4000" dirty="0"/>
          </a:p>
        </p:txBody>
      </p:sp>
      <p:sp>
        <p:nvSpPr>
          <p:cNvPr id="3" name="Content Placeholder 2"/>
          <p:cNvSpPr>
            <a:spLocks noGrp="1"/>
          </p:cNvSpPr>
          <p:nvPr>
            <p:ph idx="1"/>
          </p:nvPr>
        </p:nvSpPr>
        <p:spPr>
          <a:xfrm>
            <a:off x="107504" y="1988840"/>
            <a:ext cx="8856984" cy="4752528"/>
          </a:xfrm>
        </p:spPr>
        <p:txBody>
          <a:bodyPr/>
          <a:lstStyle/>
          <a:p>
            <a:pPr>
              <a:lnSpc>
                <a:spcPts val="3600"/>
              </a:lnSpc>
              <a:spcBef>
                <a:spcPts val="0"/>
              </a:spcBef>
            </a:pPr>
            <a:r>
              <a:rPr lang="el-GR" sz="2800" dirty="0" smtClean="0">
                <a:effectLst>
                  <a:outerShdw blurRad="38100" dist="38100" dir="2700000" algn="tl">
                    <a:srgbClr val="000000">
                      <a:alpha val="43137"/>
                    </a:srgbClr>
                  </a:outerShdw>
                </a:effectLst>
              </a:rPr>
              <a:t>Εναπόκειται </a:t>
            </a:r>
            <a:r>
              <a:rPr lang="el-GR" sz="2800" dirty="0">
                <a:effectLst>
                  <a:outerShdw blurRad="38100" dist="38100" dir="2700000" algn="tl">
                    <a:srgbClr val="000000">
                      <a:alpha val="43137"/>
                    </a:srgbClr>
                  </a:outerShdw>
                </a:effectLst>
              </a:rPr>
              <a:t>στο </a:t>
            </a:r>
            <a:r>
              <a:rPr lang="el-GR" sz="2800" dirty="0">
                <a:solidFill>
                  <a:srgbClr val="FFCC00"/>
                </a:solidFill>
                <a:effectLst>
                  <a:outerShdw blurRad="38100" dist="38100" dir="2700000" algn="tl">
                    <a:srgbClr val="000000">
                      <a:alpha val="43137"/>
                    </a:srgbClr>
                  </a:outerShdw>
                </a:effectLst>
              </a:rPr>
              <a:t>εθνικό δικαστήριο</a:t>
            </a:r>
            <a:r>
              <a:rPr lang="el-GR" sz="2800" dirty="0">
                <a:effectLst>
                  <a:outerShdw blurRad="38100" dist="38100" dir="2700000" algn="tl">
                    <a:srgbClr val="000000">
                      <a:alpha val="43137"/>
                    </a:srgbClr>
                  </a:outerShdw>
                </a:effectLst>
              </a:rPr>
              <a:t> να κρίνει αν η σχέση εργασίας </a:t>
            </a:r>
            <a:r>
              <a:rPr lang="el-GR" sz="2800" dirty="0" smtClean="0">
                <a:effectLst>
                  <a:outerShdw blurRad="38100" dist="38100" dir="2700000" algn="tl">
                    <a:srgbClr val="000000">
                      <a:alpha val="43137"/>
                    </a:srgbClr>
                  </a:outerShdw>
                </a:effectLst>
              </a:rPr>
              <a:t>κάποιου εργαζομένου </a:t>
            </a:r>
            <a:r>
              <a:rPr lang="el-GR" sz="2800" dirty="0">
                <a:solidFill>
                  <a:srgbClr val="FFCC00"/>
                </a:solidFill>
                <a:effectLst>
                  <a:outerShdw blurRad="38100" dist="38100" dir="2700000" algn="tl">
                    <a:srgbClr val="000000">
                      <a:alpha val="43137"/>
                    </a:srgbClr>
                  </a:outerShdw>
                </a:effectLst>
              </a:rPr>
              <a:t>συνδέεται αρκετά στενά </a:t>
            </a:r>
            <a:r>
              <a:rPr lang="el-GR" sz="2800" dirty="0">
                <a:effectLst>
                  <a:outerShdw blurRad="38100" dist="38100" dir="2700000" algn="tl">
                    <a:srgbClr val="000000">
                      <a:alpha val="43137"/>
                    </a:srgbClr>
                  </a:outerShdw>
                </a:effectLst>
              </a:rPr>
              <a:t>με το έδαφος του κράτους μέλους, λαμβάνοντας ιδίως υπόψη τον τόπο προσλήψεως, το έδαφος από το οποίο ασκεί τη μισθωτή δραστηριότητα και την εθνική νομοθεσία που εφαρμόζεται στους τομείς του εργατικού δικαίου και του δικαίου κοινωνικής ασφαλίσεως</a:t>
            </a:r>
            <a:endParaRPr lang="el-GR" sz="2800" dirty="0" smtClean="0">
              <a:solidFill>
                <a:srgbClr val="FFCC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36053302"/>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008" y="188640"/>
            <a:ext cx="8821488" cy="1584176"/>
          </a:xfrm>
        </p:spPr>
        <p:txBody>
          <a:bodyPr/>
          <a:lstStyle/>
          <a:p>
            <a:r>
              <a:rPr lang="el-GR" sz="4000" dirty="0" smtClean="0"/>
              <a:t>ΕΝΝΟΙΑ ΝΟΜΙΜΗΣ ΑΓΟΡΑΣ ΕΡΓΑΣΙΑΣ ΚΑΤΑ ΤΟ ΔΙΚΑΙΟ ΤΗΣ ΕΥΡΩΠΑΪΚΗΣ ΕΝΩΣΗΣ</a:t>
            </a:r>
            <a:endParaRPr lang="el-GR" sz="4000" dirty="0"/>
          </a:p>
        </p:txBody>
      </p:sp>
      <p:sp>
        <p:nvSpPr>
          <p:cNvPr id="3" name="Content Placeholder 2"/>
          <p:cNvSpPr>
            <a:spLocks noGrp="1"/>
          </p:cNvSpPr>
          <p:nvPr>
            <p:ph idx="1"/>
          </p:nvPr>
        </p:nvSpPr>
        <p:spPr>
          <a:xfrm>
            <a:off x="107504" y="1988840"/>
            <a:ext cx="8856984" cy="4752528"/>
          </a:xfrm>
        </p:spPr>
        <p:txBody>
          <a:bodyPr/>
          <a:lstStyle/>
          <a:p>
            <a:pPr>
              <a:lnSpc>
                <a:spcPts val="3000"/>
              </a:lnSpc>
              <a:spcBef>
                <a:spcPts val="0"/>
              </a:spcBef>
            </a:pPr>
            <a:r>
              <a:rPr lang="el-GR" sz="2400" dirty="0">
                <a:solidFill>
                  <a:srgbClr val="FFCC00"/>
                </a:solidFill>
                <a:effectLst>
                  <a:outerShdw blurRad="38100" dist="38100" dir="2700000" algn="tl">
                    <a:srgbClr val="000000">
                      <a:alpha val="43137"/>
                    </a:srgbClr>
                  </a:outerShdw>
                </a:effectLst>
              </a:rPr>
              <a:t>Σ</a:t>
            </a:r>
            <a:r>
              <a:rPr lang="el-GR" sz="2400" dirty="0" smtClean="0">
                <a:solidFill>
                  <a:srgbClr val="FFCC00"/>
                </a:solidFill>
                <a:effectLst>
                  <a:outerShdw blurRad="38100" dist="38100" dir="2700000" algn="tl">
                    <a:srgbClr val="000000">
                      <a:alpha val="43137"/>
                    </a:srgbClr>
                  </a:outerShdw>
                </a:effectLst>
              </a:rPr>
              <a:t>υνήθεις δεσμοί </a:t>
            </a:r>
            <a:r>
              <a:rPr lang="el-GR" sz="2400" dirty="0">
                <a:solidFill>
                  <a:srgbClr val="FFCC00"/>
                </a:solidFill>
                <a:effectLst>
                  <a:outerShdw blurRad="38100" dist="38100" dir="2700000" algn="tl">
                    <a:srgbClr val="000000">
                      <a:alpha val="43137"/>
                    </a:srgbClr>
                  </a:outerShdw>
                </a:effectLst>
              </a:rPr>
              <a:t>εργασιακής </a:t>
            </a:r>
            <a:r>
              <a:rPr lang="el-GR" sz="2400" dirty="0" smtClean="0">
                <a:solidFill>
                  <a:srgbClr val="FFCC00"/>
                </a:solidFill>
                <a:effectLst>
                  <a:outerShdw blurRad="38100" dist="38100" dir="2700000" algn="tl">
                    <a:srgbClr val="000000">
                      <a:alpha val="43137"/>
                    </a:srgbClr>
                  </a:outerShdw>
                </a:effectLst>
              </a:rPr>
              <a:t>σχέσεως:</a:t>
            </a:r>
            <a:r>
              <a:rPr lang="el-GR" sz="2400" dirty="0">
                <a:effectLst>
                  <a:outerShdw blurRad="38100" dist="38100" dir="2700000" algn="tl">
                    <a:srgbClr val="000000">
                      <a:alpha val="43137"/>
                    </a:srgbClr>
                  </a:outerShdw>
                </a:effectLst>
              </a:rPr>
              <a:t> </a:t>
            </a:r>
            <a:r>
              <a:rPr lang="el-GR" sz="2400" dirty="0" smtClean="0">
                <a:effectLst>
                  <a:outerShdw blurRad="38100" dist="38100" dir="2700000" algn="tl">
                    <a:srgbClr val="000000">
                      <a:alpha val="43137"/>
                    </a:srgbClr>
                  </a:outerShdw>
                </a:effectLst>
              </a:rPr>
              <a:t>Υφίστανται, αν κάποιος υπήκοος κράτους μέλους εργάζεται </a:t>
            </a:r>
            <a:r>
              <a:rPr lang="el-GR" sz="2400" dirty="0">
                <a:effectLst>
                  <a:outerShdw blurRad="38100" dist="38100" dir="2700000" algn="tl">
                    <a:srgbClr val="000000">
                      <a:alpha val="43137"/>
                    </a:srgbClr>
                  </a:outerShdw>
                </a:effectLst>
              </a:rPr>
              <a:t>ως μισθωτός με μοναδικό σκοπό την </a:t>
            </a:r>
            <a:r>
              <a:rPr lang="el-GR" sz="2400" dirty="0">
                <a:solidFill>
                  <a:srgbClr val="FFCC00"/>
                </a:solidFill>
                <a:effectLst>
                  <a:outerShdw blurRad="38100" dist="38100" dir="2700000" algn="tl">
                    <a:srgbClr val="000000">
                      <a:alpha val="43137"/>
                    </a:srgbClr>
                  </a:outerShdw>
                </a:effectLst>
              </a:rPr>
              <a:t>εξοικείωσή του </a:t>
            </a:r>
            <a:r>
              <a:rPr lang="el-GR" sz="2400" dirty="0">
                <a:effectLst>
                  <a:outerShdw blurRad="38100" dist="38100" dir="2700000" algn="tl">
                    <a:srgbClr val="000000">
                      <a:alpha val="43137"/>
                    </a:srgbClr>
                  </a:outerShdw>
                </a:effectLst>
              </a:rPr>
              <a:t>και την </a:t>
            </a:r>
            <a:r>
              <a:rPr lang="el-GR" sz="2400" dirty="0">
                <a:solidFill>
                  <a:srgbClr val="FFCC00"/>
                </a:solidFill>
                <a:effectLst>
                  <a:outerShdw blurRad="38100" dist="38100" dir="2700000" algn="tl">
                    <a:srgbClr val="000000">
                      <a:alpha val="43137"/>
                    </a:srgbClr>
                  </a:outerShdw>
                </a:effectLst>
              </a:rPr>
              <a:t>προετοιμασία</a:t>
            </a:r>
            <a:r>
              <a:rPr lang="el-GR" sz="2400" dirty="0">
                <a:effectLst>
                  <a:outerShdw blurRad="38100" dist="38100" dir="2700000" algn="tl">
                    <a:srgbClr val="000000">
                      <a:alpha val="43137"/>
                    </a:srgbClr>
                  </a:outerShdw>
                </a:effectLst>
              </a:rPr>
              <a:t> του για την ανάληψη διευθυντικών καθηκόντων σε θυγατρική της </a:t>
            </a:r>
            <a:r>
              <a:rPr lang="el-GR" sz="2400" dirty="0" smtClean="0">
                <a:effectLst>
                  <a:outerShdw blurRad="38100" dist="38100" dir="2700000" algn="tl">
                    <a:srgbClr val="000000">
                      <a:alpha val="43137"/>
                    </a:srgbClr>
                  </a:outerShdw>
                </a:effectLst>
              </a:rPr>
              <a:t>εταιρείας </a:t>
            </a:r>
            <a:r>
              <a:rPr lang="el-GR" sz="2400" dirty="0">
                <a:effectLst>
                  <a:outerShdw blurRad="38100" dist="38100" dir="2700000" algn="tl">
                    <a:srgbClr val="000000">
                      <a:alpha val="43137"/>
                    </a:srgbClr>
                  </a:outerShdw>
                </a:effectLst>
              </a:rPr>
              <a:t>που τον </a:t>
            </a:r>
            <a:r>
              <a:rPr lang="el-GR" sz="2400" dirty="0" smtClean="0">
                <a:effectLst>
                  <a:outerShdw blurRad="38100" dist="38100" dir="2700000" algn="tl">
                    <a:srgbClr val="000000">
                      <a:alpha val="43137"/>
                    </a:srgbClr>
                  </a:outerShdw>
                </a:effectLst>
              </a:rPr>
              <a:t>απασχολεί, </a:t>
            </a:r>
            <a:r>
              <a:rPr lang="el-GR" sz="2400" dirty="0">
                <a:effectLst>
                  <a:outerShdw blurRad="38100" dist="38100" dir="2700000" algn="tl">
                    <a:srgbClr val="000000">
                      <a:alpha val="43137"/>
                    </a:srgbClr>
                  </a:outerShdw>
                </a:effectLst>
              </a:rPr>
              <a:t>ασκώντας πραγματικά και ουσιαστικά τις οικονομικές δραστηριότητες προς όφελος και υπό την καθοδήγηση του εργοδότη του, διεπόμενος από τους ίδιους όρους εργασίας και αμοιβής με τους άλλους εργαζόμενους της ίδιας επιχείρησης που ασκούν εντός αυτής τις ίδιες ή παρόμοιες οικονομικές </a:t>
            </a:r>
            <a:r>
              <a:rPr lang="el-GR" sz="2400" dirty="0" smtClean="0">
                <a:effectLst>
                  <a:outerShdw blurRad="38100" dist="38100" dir="2700000" algn="tl">
                    <a:srgbClr val="000000">
                      <a:alpha val="43137"/>
                    </a:srgbClr>
                  </a:outerShdw>
                </a:effectLst>
              </a:rPr>
              <a:t>δραστηριότητες</a:t>
            </a:r>
            <a:endParaRPr lang="el-GR" sz="2400" dirty="0" smtClean="0">
              <a:solidFill>
                <a:srgbClr val="FFCC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94499329"/>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16632"/>
            <a:ext cx="8928992" cy="1440160"/>
          </a:xfrm>
        </p:spPr>
        <p:txBody>
          <a:bodyPr/>
          <a:lstStyle/>
          <a:p>
            <a:pPr>
              <a:lnSpc>
                <a:spcPts val="4400"/>
              </a:lnSpc>
            </a:pPr>
            <a:r>
              <a:rPr lang="el-GR" sz="4000" dirty="0" smtClean="0"/>
              <a:t>ΕΝΝΟΙΑ ΝΟΜΙΜΗΣ ΑΓΟΡΑΣ ΕΡΓΑΣΙΑΣ ΚΑΤΑ ΤΟ ΔΙΚΑΙΟ ΤΗΣ ΕΥΡΩΠΑΪΚΗΣ ΕΝΩΣΗΣ</a:t>
            </a:r>
            <a:endParaRPr lang="el-GR" sz="4000" dirty="0"/>
          </a:p>
        </p:txBody>
      </p:sp>
      <p:sp>
        <p:nvSpPr>
          <p:cNvPr id="3" name="Content Placeholder 2"/>
          <p:cNvSpPr>
            <a:spLocks noGrp="1"/>
          </p:cNvSpPr>
          <p:nvPr>
            <p:ph idx="1"/>
          </p:nvPr>
        </p:nvSpPr>
        <p:spPr>
          <a:xfrm>
            <a:off x="30155" y="1700808"/>
            <a:ext cx="8928992" cy="5040560"/>
          </a:xfrm>
        </p:spPr>
        <p:txBody>
          <a:bodyPr/>
          <a:lstStyle/>
          <a:p>
            <a:pPr>
              <a:lnSpc>
                <a:spcPts val="2800"/>
              </a:lnSpc>
              <a:spcBef>
                <a:spcPts val="0"/>
              </a:spcBef>
            </a:pPr>
            <a:r>
              <a:rPr lang="el-GR" sz="2400" dirty="0" smtClean="0">
                <a:effectLst>
                  <a:outerShdw blurRad="38100" dist="38100" dir="2700000" algn="tl">
                    <a:srgbClr val="000000">
                      <a:alpha val="43137"/>
                    </a:srgbClr>
                  </a:outerShdw>
                </a:effectLst>
              </a:rPr>
              <a:t>Ο </a:t>
            </a:r>
            <a:r>
              <a:rPr lang="el-GR" sz="2400" dirty="0">
                <a:effectLst>
                  <a:outerShdw blurRad="38100" dist="38100" dir="2700000" algn="tl">
                    <a:srgbClr val="000000">
                      <a:alpha val="43137"/>
                    </a:srgbClr>
                  </a:outerShdw>
                </a:effectLst>
              </a:rPr>
              <a:t>νόμιμος χαρακτήρας της απασχολήσεως προϋποθέτει μια </a:t>
            </a:r>
            <a:r>
              <a:rPr lang="el-GR" sz="2400" dirty="0">
                <a:solidFill>
                  <a:srgbClr val="FFCC00"/>
                </a:solidFill>
                <a:effectLst>
                  <a:outerShdw blurRad="38100" dist="38100" dir="2700000" algn="tl">
                    <a:srgbClr val="000000">
                      <a:alpha val="43137"/>
                    </a:srgbClr>
                  </a:outerShdw>
                </a:effectLst>
              </a:rPr>
              <a:t>σταθερή</a:t>
            </a:r>
            <a:r>
              <a:rPr lang="el-GR" sz="2400" dirty="0">
                <a:effectLst>
                  <a:outerShdw blurRad="38100" dist="38100" dir="2700000" algn="tl">
                    <a:srgbClr val="000000">
                      <a:alpha val="43137"/>
                    </a:srgbClr>
                  </a:outerShdw>
                </a:effectLst>
              </a:rPr>
              <a:t> και όχι πρόσκαιρη κατάσταση στην αγορά εργασίας ενός κράτους μέλους της </a:t>
            </a:r>
            <a:r>
              <a:rPr lang="el-GR" sz="2400" dirty="0" smtClean="0">
                <a:effectLst>
                  <a:outerShdw blurRad="38100" dist="38100" dir="2700000" algn="tl">
                    <a:srgbClr val="000000">
                      <a:alpha val="43137"/>
                    </a:srgbClr>
                  </a:outerShdw>
                </a:effectLst>
              </a:rPr>
              <a:t>Ευρωπαϊκής Ένωσης </a:t>
            </a:r>
            <a:r>
              <a:rPr lang="el-GR" sz="2400" dirty="0" smtClean="0">
                <a:solidFill>
                  <a:srgbClr val="FFCC00"/>
                </a:solidFill>
                <a:effectLst>
                  <a:outerShdw blurRad="38100" dist="38100" dir="2700000" algn="tl">
                    <a:srgbClr val="000000">
                      <a:alpha val="43137"/>
                    </a:srgbClr>
                  </a:outerShdw>
                </a:effectLst>
              </a:rPr>
              <a:t>χωρίς </a:t>
            </a:r>
            <a:r>
              <a:rPr lang="el-GR" sz="2400" dirty="0">
                <a:solidFill>
                  <a:srgbClr val="FFCC00"/>
                </a:solidFill>
                <a:effectLst>
                  <a:outerShdw blurRad="38100" dist="38100" dir="2700000" algn="tl">
                    <a:srgbClr val="000000">
                      <a:alpha val="43137"/>
                    </a:srgbClr>
                  </a:outerShdw>
                </a:effectLst>
              </a:rPr>
              <a:t>να υπάρχει αμφισβητούμενο δικαίωμα </a:t>
            </a:r>
            <a:r>
              <a:rPr lang="el-GR" sz="2400" dirty="0" smtClean="0">
                <a:solidFill>
                  <a:srgbClr val="FFCC00"/>
                </a:solidFill>
                <a:effectLst>
                  <a:outerShdw blurRad="38100" dist="38100" dir="2700000" algn="tl">
                    <a:srgbClr val="000000">
                      <a:alpha val="43137"/>
                    </a:srgbClr>
                  </a:outerShdw>
                </a:effectLst>
              </a:rPr>
              <a:t>διαμονής </a:t>
            </a:r>
            <a:r>
              <a:rPr lang="el-GR" sz="2400" dirty="0" smtClean="0">
                <a:effectLst>
                  <a:outerShdw blurRad="38100" dist="38100" dir="2700000" algn="tl">
                    <a:srgbClr val="000000">
                      <a:alpha val="43137"/>
                    </a:srgbClr>
                  </a:outerShdw>
                </a:effectLst>
              </a:rPr>
              <a:t>(π.χ. όταν εκκρεμεί προσφυγή για ζήτημα νόμιμης παραμονής στο κράτος μέλος κ.λπ.)</a:t>
            </a:r>
          </a:p>
          <a:p>
            <a:pPr>
              <a:lnSpc>
                <a:spcPts val="2800"/>
              </a:lnSpc>
              <a:spcBef>
                <a:spcPts val="0"/>
              </a:spcBef>
            </a:pPr>
            <a:r>
              <a:rPr lang="el-GR" sz="2400" dirty="0" smtClean="0">
                <a:effectLst>
                  <a:outerShdw blurRad="38100" dist="38100" dir="2700000" algn="tl">
                    <a:srgbClr val="000000">
                      <a:alpha val="43137"/>
                    </a:srgbClr>
                  </a:outerShdw>
                </a:effectLst>
              </a:rPr>
              <a:t>Το δικαίωμα </a:t>
            </a:r>
            <a:r>
              <a:rPr lang="el-GR" sz="2400" dirty="0">
                <a:effectLst>
                  <a:outerShdw blurRad="38100" dist="38100" dir="2700000" algn="tl">
                    <a:srgbClr val="000000">
                      <a:alpha val="43137"/>
                    </a:srgbClr>
                  </a:outerShdw>
                </a:effectLst>
              </a:rPr>
              <a:t>διαμονής </a:t>
            </a:r>
            <a:r>
              <a:rPr lang="el-GR" sz="2400" dirty="0">
                <a:solidFill>
                  <a:srgbClr val="FFCC00"/>
                </a:solidFill>
                <a:effectLst>
                  <a:outerShdw blurRad="38100" dist="38100" dir="2700000" algn="tl">
                    <a:srgbClr val="000000">
                      <a:alpha val="43137"/>
                    </a:srgbClr>
                  </a:outerShdw>
                </a:effectLst>
              </a:rPr>
              <a:t>υπηκόου κράτους μη </a:t>
            </a:r>
            <a:r>
              <a:rPr lang="el-GR" sz="2400" dirty="0" smtClean="0">
                <a:solidFill>
                  <a:srgbClr val="FFCC00"/>
                </a:solidFill>
                <a:effectLst>
                  <a:outerShdw blurRad="38100" dist="38100" dir="2700000" algn="tl">
                    <a:srgbClr val="000000">
                      <a:alpha val="43137"/>
                    </a:srgbClr>
                  </a:outerShdw>
                </a:effectLst>
              </a:rPr>
              <a:t>μέλους </a:t>
            </a:r>
            <a:r>
              <a:rPr lang="el-GR" sz="2400" dirty="0" smtClean="0">
                <a:effectLst>
                  <a:outerShdw blurRad="38100" dist="38100" dir="2700000" algn="tl">
                    <a:srgbClr val="000000">
                      <a:alpha val="43137"/>
                    </a:srgbClr>
                  </a:outerShdw>
                </a:effectLst>
              </a:rPr>
              <a:t>θα πρέπει να του παρέχεται από το εθνικό δίκαιο ή εθνικό δικαστήριο για </a:t>
            </a:r>
            <a:r>
              <a:rPr lang="el-GR" sz="2400" dirty="0" smtClean="0">
                <a:solidFill>
                  <a:srgbClr val="FFCC00"/>
                </a:solidFill>
                <a:effectLst>
                  <a:outerShdw blurRad="38100" dist="38100" dir="2700000" algn="tl">
                    <a:srgbClr val="000000">
                      <a:alpha val="43137"/>
                    </a:srgbClr>
                  </a:outerShdw>
                </a:effectLst>
              </a:rPr>
              <a:t>επαρκή χρόνο </a:t>
            </a:r>
            <a:r>
              <a:rPr lang="el-GR" sz="2400" dirty="0">
                <a:effectLst>
                  <a:outerShdw blurRad="38100" dist="38100" dir="2700000" algn="tl">
                    <a:srgbClr val="000000">
                      <a:alpha val="43137"/>
                    </a:srgbClr>
                  </a:outerShdw>
                </a:effectLst>
              </a:rPr>
              <a:t>εφόσον εξακολουθεί να ανήκει στη νόμιμη αγορά εργασίας του οικείου κράτους μέλους, ώστε να μην επηρεάζει δυσμενώς τις πραγματικές πιθανότητες του ενδιαφερόμενου προς εύρεση νέας </a:t>
            </a:r>
            <a:r>
              <a:rPr lang="el-GR" sz="2400" dirty="0" smtClean="0">
                <a:effectLst>
                  <a:outerShdw blurRad="38100" dist="38100" dir="2700000" algn="tl">
                    <a:srgbClr val="000000">
                      <a:alpha val="43137"/>
                    </a:srgbClr>
                  </a:outerShdw>
                </a:effectLst>
              </a:rPr>
              <a:t>εργασίας</a:t>
            </a:r>
            <a:endParaRPr lang="el-GR" sz="2400" dirty="0" smtClean="0">
              <a:solidFill>
                <a:srgbClr val="FFCC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17124778"/>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179512" y="188640"/>
            <a:ext cx="8785101" cy="1080120"/>
          </a:xfrm>
        </p:spPr>
        <p:txBody>
          <a:bodyPr/>
          <a:lstStyle/>
          <a:p>
            <a:r>
              <a:rPr lang="el-GR" altLang="el-GR" sz="3600" dirty="0" smtClean="0"/>
              <a:t>ΔΙΕΘΝΕΙΣ ΚΑΙ ΕΥΡΩΠΑΪΚΕΣ ΔΙΑΤΑΞΕΙΣ ΓΙΑ ΤΗΝ ΕΡΓΑΣΙΑ ΣΤΟΝ ΑΘΛΗΤΙΣΜΟ</a:t>
            </a:r>
            <a:endParaRPr lang="el-GR" altLang="el-GR" sz="3600" dirty="0"/>
          </a:p>
        </p:txBody>
      </p:sp>
      <p:sp>
        <p:nvSpPr>
          <p:cNvPr id="16387" name="Rectangle 3"/>
          <p:cNvSpPr>
            <a:spLocks noGrp="1" noChangeArrowheads="1"/>
          </p:cNvSpPr>
          <p:nvPr>
            <p:ph type="subTitle" idx="1"/>
          </p:nvPr>
        </p:nvSpPr>
        <p:spPr>
          <a:xfrm>
            <a:off x="179512" y="1268760"/>
            <a:ext cx="8768987" cy="5328592"/>
          </a:xfrm>
        </p:spPr>
        <p:txBody>
          <a:bodyPr/>
          <a:lstStyle/>
          <a:p>
            <a:pPr marL="342900" indent="-342900" algn="l">
              <a:buSzPct val="100000"/>
              <a:buFont typeface="Wingdings" pitchFamily="2" charset="2"/>
              <a:buChar char="§"/>
            </a:pPr>
            <a:r>
              <a:rPr lang="el-GR" sz="2400" dirty="0">
                <a:effectLst>
                  <a:outerShdw blurRad="38100" dist="38100" dir="2700000" algn="tl">
                    <a:srgbClr val="000000">
                      <a:alpha val="43137"/>
                    </a:srgbClr>
                  </a:outerShdw>
                </a:effectLst>
              </a:rPr>
              <a:t>Ο</a:t>
            </a:r>
            <a:r>
              <a:rPr lang="el-GR" sz="2400" dirty="0" smtClean="0">
                <a:effectLst>
                  <a:outerShdw blurRad="38100" dist="38100" dir="2700000" algn="tl">
                    <a:srgbClr val="000000">
                      <a:alpha val="43137"/>
                    </a:srgbClr>
                  </a:outerShdw>
                </a:effectLst>
              </a:rPr>
              <a:t>ι </a:t>
            </a:r>
            <a:r>
              <a:rPr lang="el-GR" sz="2400" dirty="0">
                <a:effectLst>
                  <a:outerShdw blurRad="38100" dist="38100" dir="2700000" algn="tl">
                    <a:srgbClr val="000000">
                      <a:alpha val="43137"/>
                    </a:srgbClr>
                  </a:outerShdw>
                </a:effectLst>
              </a:rPr>
              <a:t>κανόνες της Συνθήκης </a:t>
            </a:r>
            <a:r>
              <a:rPr lang="el-GR" sz="2400" dirty="0" smtClean="0">
                <a:effectLst>
                  <a:outerShdw blurRad="38100" dist="38100" dir="2700000" algn="tl">
                    <a:srgbClr val="000000">
                      <a:alpha val="43137"/>
                    </a:srgbClr>
                  </a:outerShdw>
                </a:effectLst>
              </a:rPr>
              <a:t>της Ευρωπαϊκής Ένωσης, παρόλο που </a:t>
            </a:r>
            <a:r>
              <a:rPr lang="el-GR" sz="2400" dirty="0" smtClean="0">
                <a:solidFill>
                  <a:srgbClr val="FFCC00"/>
                </a:solidFill>
                <a:effectLst>
                  <a:outerShdw blurRad="38100" dist="38100" dir="2700000" algn="tl">
                    <a:srgbClr val="000000">
                      <a:alpha val="43137"/>
                    </a:srgbClr>
                  </a:outerShdw>
                </a:effectLst>
              </a:rPr>
              <a:t>δεν ενσωματώνουν </a:t>
            </a:r>
            <a:r>
              <a:rPr lang="el-GR" sz="2400" dirty="0">
                <a:solidFill>
                  <a:srgbClr val="FFCC00"/>
                </a:solidFill>
                <a:effectLst>
                  <a:outerShdw blurRad="38100" dist="38100" dir="2700000" algn="tl">
                    <a:srgbClr val="000000">
                      <a:alpha val="43137"/>
                    </a:srgbClr>
                  </a:outerShdw>
                </a:effectLst>
              </a:rPr>
              <a:t>ρητά την αθλητική </a:t>
            </a:r>
            <a:r>
              <a:rPr lang="el-GR" sz="2400" dirty="0" smtClean="0">
                <a:solidFill>
                  <a:srgbClr val="FFCC00"/>
                </a:solidFill>
                <a:effectLst>
                  <a:outerShdw blurRad="38100" dist="38100" dir="2700000" algn="tl">
                    <a:srgbClr val="000000">
                      <a:alpha val="43137"/>
                    </a:srgbClr>
                  </a:outerShdw>
                </a:effectLst>
              </a:rPr>
              <a:t>δραστηριότητα</a:t>
            </a:r>
            <a:r>
              <a:rPr lang="el-GR" sz="2400" dirty="0" smtClean="0">
                <a:effectLst>
                  <a:outerShdw blurRad="38100" dist="38100" dir="2700000" algn="tl">
                    <a:srgbClr val="000000">
                      <a:alpha val="43137"/>
                    </a:srgbClr>
                  </a:outerShdw>
                </a:effectLst>
              </a:rPr>
              <a:t>, έχουν </a:t>
            </a:r>
            <a:r>
              <a:rPr lang="el-GR" sz="2400" dirty="0">
                <a:effectLst>
                  <a:outerShdw blurRad="38100" dist="38100" dir="2700000" algn="tl">
                    <a:srgbClr val="000000">
                      <a:alpha val="43137"/>
                    </a:srgbClr>
                  </a:outerShdw>
                </a:effectLst>
              </a:rPr>
              <a:t>αναμφίβολα αντίκτυπο στον αθλητικό </a:t>
            </a:r>
            <a:r>
              <a:rPr lang="el-GR" sz="2400" dirty="0" smtClean="0">
                <a:effectLst>
                  <a:outerShdw blurRad="38100" dist="38100" dir="2700000" algn="tl">
                    <a:srgbClr val="000000">
                      <a:alpha val="43137"/>
                    </a:srgbClr>
                  </a:outerShdw>
                </a:effectLst>
              </a:rPr>
              <a:t>κόσμο, ιδίως σε θέματα ελεύθερης διακίνησης εργαζομένων</a:t>
            </a:r>
            <a:r>
              <a:rPr lang="el-GR" sz="2400" dirty="0">
                <a:effectLst>
                  <a:outerShdw blurRad="38100" dist="38100" dir="2700000" algn="tl">
                    <a:srgbClr val="000000">
                      <a:alpha val="43137"/>
                    </a:srgbClr>
                  </a:outerShdw>
                </a:effectLst>
              </a:rPr>
              <a:t>, </a:t>
            </a:r>
            <a:r>
              <a:rPr lang="el-GR" sz="2400" dirty="0" smtClean="0">
                <a:effectLst>
                  <a:outerShdw blurRad="38100" dist="38100" dir="2700000" algn="tl">
                    <a:srgbClr val="000000">
                      <a:alpha val="43137"/>
                    </a:srgbClr>
                  </a:outerShdw>
                </a:effectLst>
              </a:rPr>
              <a:t>δικαίωμα εγκατάστασης </a:t>
            </a:r>
            <a:r>
              <a:rPr lang="el-GR" sz="2400" dirty="0">
                <a:effectLst>
                  <a:outerShdw blurRad="38100" dist="38100" dir="2700000" algn="tl">
                    <a:srgbClr val="000000">
                      <a:alpha val="43137"/>
                    </a:srgbClr>
                  </a:outerShdw>
                </a:effectLst>
              </a:rPr>
              <a:t>και </a:t>
            </a:r>
            <a:r>
              <a:rPr lang="el-GR" sz="2400" dirty="0" smtClean="0">
                <a:effectLst>
                  <a:outerShdw blurRad="38100" dist="38100" dir="2700000" algn="tl">
                    <a:srgbClr val="000000">
                      <a:alpha val="43137"/>
                    </a:srgbClr>
                  </a:outerShdw>
                </a:effectLst>
              </a:rPr>
              <a:t>ελεύθερης </a:t>
            </a:r>
            <a:r>
              <a:rPr lang="el-GR" sz="2400" dirty="0">
                <a:effectLst>
                  <a:outerShdw blurRad="38100" dist="38100" dir="2700000" algn="tl">
                    <a:srgbClr val="000000">
                      <a:alpha val="43137"/>
                    </a:srgbClr>
                  </a:outerShdw>
                </a:effectLst>
              </a:rPr>
              <a:t>παροχής </a:t>
            </a:r>
            <a:r>
              <a:rPr lang="el-GR" sz="2400" dirty="0" smtClean="0">
                <a:effectLst>
                  <a:outerShdw blurRad="38100" dist="38100" dir="2700000" algn="tl">
                    <a:srgbClr val="000000">
                      <a:alpha val="43137"/>
                    </a:srgbClr>
                  </a:outerShdw>
                </a:effectLst>
              </a:rPr>
              <a:t>υπηρεσιών, προστασία ανταγωνισμού</a:t>
            </a:r>
          </a:p>
          <a:p>
            <a:pPr marL="342900" indent="-342900" algn="l">
              <a:buSzPct val="100000"/>
              <a:buFont typeface="Wingdings" pitchFamily="2" charset="2"/>
              <a:buChar char="§"/>
            </a:pPr>
            <a:r>
              <a:rPr lang="el-GR" sz="2400" dirty="0" smtClean="0">
                <a:effectLst>
                  <a:outerShdw blurRad="38100" dist="38100" dir="2700000" algn="tl">
                    <a:srgbClr val="000000">
                      <a:alpha val="43137"/>
                    </a:srgbClr>
                  </a:outerShdw>
                </a:effectLst>
              </a:rPr>
              <a:t>Εφόσον </a:t>
            </a:r>
            <a:r>
              <a:rPr lang="el-GR" sz="2400" dirty="0">
                <a:effectLst>
                  <a:outerShdw blurRad="38100" dist="38100" dir="2700000" algn="tl">
                    <a:srgbClr val="000000">
                      <a:alpha val="43137"/>
                    </a:srgbClr>
                  </a:outerShdw>
                </a:effectLst>
              </a:rPr>
              <a:t>υπήκοος κράτους </a:t>
            </a:r>
            <a:r>
              <a:rPr lang="el-GR" sz="2400" dirty="0">
                <a:solidFill>
                  <a:srgbClr val="FFCC00"/>
                </a:solidFill>
                <a:effectLst>
                  <a:outerShdw blurRad="38100" dist="38100" dir="2700000" algn="tl">
                    <a:srgbClr val="000000">
                      <a:alpha val="43137"/>
                    </a:srgbClr>
                  </a:outerShdw>
                </a:effectLst>
              </a:rPr>
              <a:t>μη μέλους </a:t>
            </a:r>
            <a:r>
              <a:rPr lang="el-GR" sz="2400" dirty="0">
                <a:effectLst>
                  <a:outerShdw blurRad="38100" dist="38100" dir="2700000" algn="tl">
                    <a:srgbClr val="000000">
                      <a:alpha val="43137"/>
                    </a:srgbClr>
                  </a:outerShdw>
                </a:effectLst>
              </a:rPr>
              <a:t>της </a:t>
            </a:r>
            <a:r>
              <a:rPr lang="el-GR" sz="2400" dirty="0" smtClean="0">
                <a:effectLst>
                  <a:outerShdw blurRad="38100" dist="38100" dir="2700000" algn="tl">
                    <a:srgbClr val="000000">
                      <a:alpha val="43137"/>
                    </a:srgbClr>
                  </a:outerShdw>
                </a:effectLst>
              </a:rPr>
              <a:t>Ευρωπαϊκής Ένωσης </a:t>
            </a:r>
            <a:r>
              <a:rPr lang="el-GR" sz="2400" dirty="0">
                <a:effectLst>
                  <a:outerShdw blurRad="38100" dist="38100" dir="2700000" algn="tl">
                    <a:srgbClr val="000000">
                      <a:alpha val="43137"/>
                    </a:srgbClr>
                  </a:outerShdw>
                </a:effectLst>
              </a:rPr>
              <a:t>ασκεί νομοτύπως μισθωτή δραστηριότητα εντός κράτους μέλους και είναι κάτοχος έγκυρου τίτλου </a:t>
            </a:r>
            <a:r>
              <a:rPr lang="el-GR" sz="2400" dirty="0">
                <a:solidFill>
                  <a:srgbClr val="FFCC00"/>
                </a:solidFill>
                <a:effectLst>
                  <a:outerShdw blurRad="38100" dist="38100" dir="2700000" algn="tl">
                    <a:srgbClr val="000000">
                      <a:alpha val="43137"/>
                    </a:srgbClr>
                  </a:outerShdw>
                </a:effectLst>
              </a:rPr>
              <a:t>διαμονής</a:t>
            </a:r>
            <a:r>
              <a:rPr lang="el-GR" sz="2400" dirty="0">
                <a:effectLst>
                  <a:outerShdw blurRad="38100" dist="38100" dir="2700000" algn="tl">
                    <a:srgbClr val="000000">
                      <a:alpha val="43137"/>
                    </a:srgbClr>
                  </a:outerShdw>
                </a:effectLst>
              </a:rPr>
              <a:t> σύμφωνα με την εθνική νομοθεσία, </a:t>
            </a:r>
            <a:r>
              <a:rPr lang="el-GR" sz="2400" dirty="0">
                <a:solidFill>
                  <a:srgbClr val="FFCC00"/>
                </a:solidFill>
                <a:effectLst>
                  <a:outerShdw blurRad="38100" dist="38100" dir="2700000" algn="tl">
                    <a:srgbClr val="000000">
                      <a:alpha val="43137"/>
                    </a:srgbClr>
                  </a:outerShdw>
                </a:effectLst>
              </a:rPr>
              <a:t>δεν χρειάζεται άδεια εργασίας </a:t>
            </a:r>
            <a:r>
              <a:rPr lang="el-GR" sz="2400" dirty="0">
                <a:effectLst>
                  <a:outerShdw blurRad="38100" dist="38100" dir="2700000" algn="tl">
                    <a:srgbClr val="000000">
                      <a:alpha val="43137"/>
                    </a:srgbClr>
                  </a:outerShdw>
                </a:effectLst>
              </a:rPr>
              <a:t>για να ασκήσει το επάγγελμά του, διότι έχει ήδη προφανώς νόμιμη πρόσβαση στην αγορά εργασίας του κράτους μέλους</a:t>
            </a:r>
          </a:p>
        </p:txBody>
      </p:sp>
    </p:spTree>
    <p:extLst>
      <p:ext uri="{BB962C8B-B14F-4D97-AF65-F5344CB8AC3E}">
        <p14:creationId xmlns:p14="http://schemas.microsoft.com/office/powerpoint/2010/main" val="3205380989"/>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179513" y="116632"/>
            <a:ext cx="8784976" cy="1152128"/>
          </a:xfrm>
        </p:spPr>
        <p:txBody>
          <a:bodyPr/>
          <a:lstStyle/>
          <a:p>
            <a:r>
              <a:rPr lang="el-GR" altLang="el-GR" sz="3600" dirty="0" smtClean="0"/>
              <a:t>Η ΕΠΑΓΓΕΛΜΑΤΙΚΗ ΕΛΕΥΘΕΡΙΑ ΣΤΟΝ ΑΘΛΗΤΙΣΜΟ</a:t>
            </a:r>
            <a:endParaRPr lang="el-GR" altLang="el-GR" sz="3600" dirty="0"/>
          </a:p>
        </p:txBody>
      </p:sp>
      <p:sp>
        <p:nvSpPr>
          <p:cNvPr id="16387" name="Rectangle 3"/>
          <p:cNvSpPr>
            <a:spLocks noGrp="1" noChangeArrowheads="1"/>
          </p:cNvSpPr>
          <p:nvPr>
            <p:ph type="subTitle" idx="1"/>
          </p:nvPr>
        </p:nvSpPr>
        <p:spPr>
          <a:xfrm>
            <a:off x="179512" y="1196752"/>
            <a:ext cx="8856984" cy="5544616"/>
          </a:xfrm>
        </p:spPr>
        <p:txBody>
          <a:bodyPr/>
          <a:lstStyle/>
          <a:p>
            <a:pPr marL="342900" indent="-342900" algn="l">
              <a:lnSpc>
                <a:spcPts val="3100"/>
              </a:lnSpc>
              <a:spcBef>
                <a:spcPts val="0"/>
              </a:spcBef>
              <a:buSzPct val="100000"/>
              <a:buFont typeface="Wingdings" pitchFamily="2" charset="2"/>
              <a:buChar char="§"/>
            </a:pPr>
            <a:r>
              <a:rPr lang="el-GR" sz="2600" dirty="0" smtClean="0">
                <a:effectLst>
                  <a:outerShdw blurRad="38100" dist="38100" dir="2700000" algn="tl">
                    <a:srgbClr val="000000">
                      <a:alpha val="43137"/>
                    </a:srgbClr>
                  </a:outerShdw>
                </a:effectLst>
              </a:rPr>
              <a:t>Εφόσον ο αθλητισμός συνεπάγεται </a:t>
            </a:r>
            <a:r>
              <a:rPr lang="el-GR" sz="2600" dirty="0" smtClean="0">
                <a:solidFill>
                  <a:srgbClr val="FFCC00"/>
                </a:solidFill>
                <a:effectLst>
                  <a:outerShdw blurRad="38100" dist="38100" dir="2700000" algn="tl">
                    <a:srgbClr val="000000">
                      <a:alpha val="43137"/>
                    </a:srgbClr>
                  </a:outerShdw>
                </a:effectLst>
              </a:rPr>
              <a:t>κερδοφόρο</a:t>
            </a:r>
            <a:r>
              <a:rPr lang="el-GR" sz="2600" dirty="0" smtClean="0">
                <a:effectLst>
                  <a:outerShdw blurRad="38100" dist="38100" dir="2700000" algn="tl">
                    <a:srgbClr val="000000">
                      <a:alpha val="43137"/>
                    </a:srgbClr>
                  </a:outerShdw>
                </a:effectLst>
              </a:rPr>
              <a:t> απασχόληση </a:t>
            </a:r>
            <a:r>
              <a:rPr lang="el-GR" sz="2600" dirty="0" smtClean="0">
                <a:solidFill>
                  <a:srgbClr val="FFCC00"/>
                </a:solidFill>
                <a:effectLst>
                  <a:outerShdw blurRad="38100" dist="38100" dir="2700000" algn="tl">
                    <a:srgbClr val="000000">
                      <a:alpha val="43137"/>
                    </a:srgbClr>
                  </a:outerShdw>
                </a:effectLst>
              </a:rPr>
              <a:t>εμπίπτει στη Συνθήκη </a:t>
            </a:r>
            <a:r>
              <a:rPr lang="el-GR" sz="2600" dirty="0" smtClean="0">
                <a:effectLst>
                  <a:outerShdw blurRad="38100" dist="38100" dir="2700000" algn="tl">
                    <a:srgbClr val="000000">
                      <a:alpha val="43137"/>
                    </a:srgbClr>
                  </a:outerShdw>
                </a:effectLst>
              </a:rPr>
              <a:t>της Ευρωπαϊκής Ένωσης σχετικά με την ελεύθερη διακίνηση των εργαζομένων, σύμφωνα με την οποία </a:t>
            </a:r>
            <a:r>
              <a:rPr lang="el-GR" sz="2600" dirty="0" smtClean="0">
                <a:solidFill>
                  <a:srgbClr val="FFCC00"/>
                </a:solidFill>
                <a:effectLst>
                  <a:outerShdw blurRad="38100" dist="38100" dir="2700000" algn="tl">
                    <a:srgbClr val="000000">
                      <a:alpha val="43137"/>
                    </a:srgbClr>
                  </a:outerShdw>
                </a:effectLst>
              </a:rPr>
              <a:t>απαγορεύεται η αδικαιολόγητη διάκριση</a:t>
            </a:r>
            <a:r>
              <a:rPr lang="el-GR" sz="2600" dirty="0" smtClean="0">
                <a:effectLst>
                  <a:outerShdw blurRad="38100" dist="38100" dir="2700000" algn="tl">
                    <a:srgbClr val="000000">
                      <a:alpha val="43137"/>
                    </a:srgbClr>
                  </a:outerShdw>
                </a:effectLst>
              </a:rPr>
              <a:t> κατά των πολιτών κρατών μελών για λόγους </a:t>
            </a:r>
            <a:r>
              <a:rPr lang="el-GR" sz="2600" dirty="0" smtClean="0">
                <a:solidFill>
                  <a:srgbClr val="FFCC00"/>
                </a:solidFill>
                <a:effectLst>
                  <a:outerShdw blurRad="38100" dist="38100" dir="2700000" algn="tl">
                    <a:srgbClr val="000000">
                      <a:alpha val="43137"/>
                    </a:srgbClr>
                  </a:outerShdw>
                </a:effectLst>
              </a:rPr>
              <a:t>ιθαγένειας</a:t>
            </a:r>
            <a:r>
              <a:rPr lang="el-GR" sz="2600" dirty="0" smtClean="0">
                <a:effectLst>
                  <a:outerShdw blurRad="38100" dist="38100" dir="2700000" algn="tl">
                    <a:srgbClr val="000000">
                      <a:alpha val="43137"/>
                    </a:srgbClr>
                  </a:outerShdw>
                </a:effectLst>
              </a:rPr>
              <a:t> - Οι συλλογικές συμφωνίες και οι κανονισμοί που αφορούν στην απασχόληση δεν πρέπει να συνεπάγονται διακρίσεις</a:t>
            </a:r>
          </a:p>
          <a:p>
            <a:pPr marL="342900" indent="-342900" algn="l">
              <a:lnSpc>
                <a:spcPts val="3100"/>
              </a:lnSpc>
              <a:spcBef>
                <a:spcPts val="0"/>
              </a:spcBef>
              <a:buSzPct val="100000"/>
              <a:buFont typeface="Wingdings" pitchFamily="2" charset="2"/>
              <a:buChar char="§"/>
            </a:pPr>
            <a:r>
              <a:rPr lang="el-GR" sz="2600" dirty="0" smtClean="0">
                <a:solidFill>
                  <a:srgbClr val="FFCC00"/>
                </a:solidFill>
                <a:effectLst>
                  <a:outerShdw blurRad="38100" dist="38100" dir="2700000" algn="tl">
                    <a:srgbClr val="000000">
                      <a:alpha val="43137"/>
                    </a:srgbClr>
                  </a:outerShdw>
                </a:effectLst>
              </a:rPr>
              <a:t>Εξαίρεση</a:t>
            </a:r>
            <a:r>
              <a:rPr lang="el-GR" sz="2600" dirty="0" smtClean="0">
                <a:effectLst>
                  <a:outerShdw blurRad="38100" dist="38100" dir="2700000" algn="tl">
                    <a:srgbClr val="000000">
                      <a:alpha val="43137"/>
                    </a:srgbClr>
                  </a:outerShdw>
                </a:effectLst>
              </a:rPr>
              <a:t> από το γενικό κανόνα της μη διάκρισης στην περίπτωση αγώνων, οι οποίοι είναι μάλλον καθαρά </a:t>
            </a:r>
            <a:r>
              <a:rPr lang="el-GR" sz="2600" dirty="0" smtClean="0">
                <a:solidFill>
                  <a:srgbClr val="FFCC00"/>
                </a:solidFill>
                <a:effectLst>
                  <a:outerShdw blurRad="38100" dist="38100" dir="2700000" algn="tl">
                    <a:srgbClr val="000000">
                      <a:alpha val="43137"/>
                    </a:srgbClr>
                  </a:outerShdw>
                </a:effectLst>
              </a:rPr>
              <a:t>αθλητικού ενδιαφέροντος </a:t>
            </a:r>
            <a:r>
              <a:rPr lang="el-GR" sz="2600" dirty="0" smtClean="0">
                <a:effectLst>
                  <a:outerShdw blurRad="38100" dist="38100" dir="2700000" algn="tl">
                    <a:srgbClr val="000000">
                      <a:alpha val="43137"/>
                    </a:srgbClr>
                  </a:outerShdw>
                </a:effectLst>
              </a:rPr>
              <a:t>παρά οικονομικού, όπως π.χ. αγώνες μεταξύ εθνικών ομάδων</a:t>
            </a:r>
            <a:endParaRPr lang="el-GR" sz="2600" dirty="0">
              <a:solidFill>
                <a:srgbClr val="FFCC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02278498"/>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Globe">
  <a:themeElements>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fontScheme name="Globe">
      <a:majorFont>
        <a:latin typeface="Arial"/>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Globe 1">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FADF6C"/>
        </a:hlink>
        <a:folHlink>
          <a:srgbClr val="FF9900"/>
        </a:folHlink>
      </a:clrScheme>
      <a:clrMap bg1="dk2" tx1="lt1" bg2="dk1" tx2="lt2" accent1="accent1" accent2="accent2" accent3="accent3" accent4="accent4" accent5="accent5" accent6="accent6" hlink="hlink" folHlink="folHlink"/>
    </a:extraClrScheme>
    <a:extraClrScheme>
      <a:clrScheme name="Globe 2">
        <a:dk1>
          <a:srgbClr val="5F4545"/>
        </a:dk1>
        <a:lt1>
          <a:srgbClr val="FFFFFF"/>
        </a:lt1>
        <a:dk2>
          <a:srgbClr val="8F6969"/>
        </a:dk2>
        <a:lt2>
          <a:srgbClr val="FFFFCC"/>
        </a:lt2>
        <a:accent1>
          <a:srgbClr val="CC6600"/>
        </a:accent1>
        <a:accent2>
          <a:srgbClr val="924C0C"/>
        </a:accent2>
        <a:accent3>
          <a:srgbClr val="C6B9B9"/>
        </a:accent3>
        <a:accent4>
          <a:srgbClr val="DADADA"/>
        </a:accent4>
        <a:accent5>
          <a:srgbClr val="E2B8AA"/>
        </a:accent5>
        <a:accent6>
          <a:srgbClr val="84440A"/>
        </a:accent6>
        <a:hlink>
          <a:srgbClr val="CFD375"/>
        </a:hlink>
        <a:folHlink>
          <a:srgbClr val="98BB91"/>
        </a:folHlink>
      </a:clrScheme>
      <a:clrMap bg1="dk2" tx1="lt1" bg2="dk1" tx2="lt2" accent1="accent1" accent2="accent2" accent3="accent3" accent4="accent4" accent5="accent5" accent6="accent6" hlink="hlink" folHlink="folHlink"/>
    </a:extraClrScheme>
    <a:extraClrScheme>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Globe 4">
        <a:dk1>
          <a:srgbClr val="005856"/>
        </a:dk1>
        <a:lt1>
          <a:srgbClr val="FFFFFF"/>
        </a:lt1>
        <a:dk2>
          <a:srgbClr val="008080"/>
        </a:dk2>
        <a:lt2>
          <a:srgbClr val="FFFFCC"/>
        </a:lt2>
        <a:accent1>
          <a:srgbClr val="0099CC"/>
        </a:accent1>
        <a:accent2>
          <a:srgbClr val="00CCFF"/>
        </a:accent2>
        <a:accent3>
          <a:srgbClr val="AAC0C0"/>
        </a:accent3>
        <a:accent4>
          <a:srgbClr val="DADADA"/>
        </a:accent4>
        <a:accent5>
          <a:srgbClr val="AACAE2"/>
        </a:accent5>
        <a:accent6>
          <a:srgbClr val="00B9E7"/>
        </a:accent6>
        <a:hlink>
          <a:srgbClr val="1ACE9F"/>
        </a:hlink>
        <a:folHlink>
          <a:srgbClr val="948CCE"/>
        </a:folHlink>
      </a:clrScheme>
      <a:clrMap bg1="dk2" tx1="lt1" bg2="dk1" tx2="lt2" accent1="accent1" accent2="accent2" accent3="accent3" accent4="accent4" accent5="accent5" accent6="accent6" hlink="hlink" folHlink="folHlink"/>
    </a:extraClrScheme>
    <a:extraClrScheme>
      <a:clrScheme name="Globe 5">
        <a:dk1>
          <a:srgbClr val="3C5436"/>
        </a:dk1>
        <a:lt1>
          <a:srgbClr val="FFFFFF"/>
        </a:lt1>
        <a:dk2>
          <a:srgbClr val="5F8656"/>
        </a:dk2>
        <a:lt2>
          <a:srgbClr val="D6D8C0"/>
        </a:lt2>
        <a:accent1>
          <a:srgbClr val="61733D"/>
        </a:accent1>
        <a:accent2>
          <a:srgbClr val="324A39"/>
        </a:accent2>
        <a:accent3>
          <a:srgbClr val="B6C3B4"/>
        </a:accent3>
        <a:accent4>
          <a:srgbClr val="DADADA"/>
        </a:accent4>
        <a:accent5>
          <a:srgbClr val="B7BCAF"/>
        </a:accent5>
        <a:accent6>
          <a:srgbClr val="2C4233"/>
        </a:accent6>
        <a:hlink>
          <a:srgbClr val="73D588"/>
        </a:hlink>
        <a:folHlink>
          <a:srgbClr val="6F99B9"/>
        </a:folHlink>
      </a:clrScheme>
      <a:clrMap bg1="dk2" tx1="lt1" bg2="dk1" tx2="lt2" accent1="accent1" accent2="accent2" accent3="accent3" accent4="accent4" accent5="accent5" accent6="accent6" hlink="hlink" folHlink="folHlink"/>
    </a:extraClrScheme>
    <a:extraClrScheme>
      <a:clrScheme name="Globe 6">
        <a:dk1>
          <a:srgbClr val="5B7B65"/>
        </a:dk1>
        <a:lt1>
          <a:srgbClr val="FFFFFF"/>
        </a:lt1>
        <a:dk2>
          <a:srgbClr val="9ABE9D"/>
        </a:dk2>
        <a:lt2>
          <a:srgbClr val="336600"/>
        </a:lt2>
        <a:accent1>
          <a:srgbClr val="00CC66"/>
        </a:accent1>
        <a:accent2>
          <a:srgbClr val="4E7050"/>
        </a:accent2>
        <a:accent3>
          <a:srgbClr val="CADBCC"/>
        </a:accent3>
        <a:accent4>
          <a:srgbClr val="DADADA"/>
        </a:accent4>
        <a:accent5>
          <a:srgbClr val="AAE2B8"/>
        </a:accent5>
        <a:accent6>
          <a:srgbClr val="466548"/>
        </a:accent6>
        <a:hlink>
          <a:srgbClr val="FFFFCC"/>
        </a:hlink>
        <a:folHlink>
          <a:srgbClr val="9CE8A3"/>
        </a:folHlink>
      </a:clrScheme>
      <a:clrMap bg1="dk2" tx1="lt1" bg2="dk1" tx2="lt2" accent1="accent1" accent2="accent2" accent3="accent3" accent4="accent4" accent5="accent5" accent6="accent6" hlink="hlink" folHlink="folHlink"/>
    </a:extraClrScheme>
    <a:extraClrScheme>
      <a:clrScheme name="Globe 7">
        <a:dk1>
          <a:srgbClr val="4C4E44"/>
        </a:dk1>
        <a:lt1>
          <a:srgbClr val="FFFFFF"/>
        </a:lt1>
        <a:dk2>
          <a:srgbClr val="686B5D"/>
        </a:dk2>
        <a:lt2>
          <a:srgbClr val="D6D5C6"/>
        </a:lt2>
        <a:accent1>
          <a:srgbClr val="898D79"/>
        </a:accent1>
        <a:accent2>
          <a:srgbClr val="4D4F45"/>
        </a:accent2>
        <a:accent3>
          <a:srgbClr val="B9BAB6"/>
        </a:accent3>
        <a:accent4>
          <a:srgbClr val="DADADA"/>
        </a:accent4>
        <a:accent5>
          <a:srgbClr val="C4C5BE"/>
        </a:accent5>
        <a:accent6>
          <a:srgbClr val="45473E"/>
        </a:accent6>
        <a:hlink>
          <a:srgbClr val="58BE67"/>
        </a:hlink>
        <a:folHlink>
          <a:srgbClr val="C0C640"/>
        </a:folHlink>
      </a:clrScheme>
      <a:clrMap bg1="dk2" tx1="lt1" bg2="dk1" tx2="lt2" accent1="accent1" accent2="accent2" accent3="accent3" accent4="accent4" accent5="accent5" accent6="accent6" hlink="hlink" folHlink="folHlink"/>
    </a:extraClrScheme>
    <a:extraClrScheme>
      <a:clrScheme name="Globe 8">
        <a:dk1>
          <a:srgbClr val="000000"/>
        </a:dk1>
        <a:lt1>
          <a:srgbClr val="FFFFDD"/>
        </a:lt1>
        <a:dk2>
          <a:srgbClr val="000000"/>
        </a:dk2>
        <a:lt2>
          <a:srgbClr val="98977A"/>
        </a:lt2>
        <a:accent1>
          <a:srgbClr val="BDCDA7"/>
        </a:accent1>
        <a:accent2>
          <a:srgbClr val="A0D060"/>
        </a:accent2>
        <a:accent3>
          <a:srgbClr val="FFFFEB"/>
        </a:accent3>
        <a:accent4>
          <a:srgbClr val="000000"/>
        </a:accent4>
        <a:accent5>
          <a:srgbClr val="DBE3D0"/>
        </a:accent5>
        <a:accent6>
          <a:srgbClr val="91BC56"/>
        </a:accent6>
        <a:hlink>
          <a:srgbClr val="FADD4E"/>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Globe</Template>
  <TotalTime>2522</TotalTime>
  <Words>1172</Words>
  <Application>Microsoft Office PowerPoint</Application>
  <PresentationFormat>On-screen Show (4:3)</PresentationFormat>
  <Paragraphs>42</Paragraphs>
  <Slides>14</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Verdana</vt:lpstr>
      <vt:lpstr>Wingdings</vt:lpstr>
      <vt:lpstr>Arial</vt:lpstr>
      <vt:lpstr>Globe</vt:lpstr>
      <vt:lpstr>ΔΙΕΘΝΕΙΣ ΚΑΙ ΕΥΡΩΠΑΪΚΕΣ ΔΙΑΤΑΞΕΙΣ ΓΙΑ ΤΗΝ ΕΡΓΑΣΙΑ</vt:lpstr>
      <vt:lpstr>ΕΝΝΟΙΑ ΕΡΓΑΖΟΜΕΝΟΥ ΚΑΤΑ ΤΟ ΔΙΚΑΙΟ ΤΗΣ ΕΥΡΩΠΑΪΚΗΣ ΕΝΩΣΗΣ</vt:lpstr>
      <vt:lpstr>ΕΝΝΟΙΑ ΕΡΓΑΖΟΜΕΝΟΥ ΚΑΤΑ ΤΟ ΔΙΚΑΙΟ ΤΗΣ ΕΥΡΩΠΑΪΚΗΣ ΕΝΩΣΗΣ</vt:lpstr>
      <vt:lpstr>ΕΝΝΟΙΑ ΝΟΜΙΜΗΣ ΑΓΟΡΑΣ ΕΡΓΑΣΙΑΣ ΚΑΤΑ ΤΟ ΔΙΚΑΙΟ ΤΗΣ ΕΥΡΩΠΑΪΚΗΣ ΕΝΩΣΗΣ</vt:lpstr>
      <vt:lpstr>ΕΝΝΟΙΑ ΝΟΜΙΜΗΣ ΑΓΟΡΑΣ ΕΡΓΑΣΙΑΣ ΚΑΤΑ ΤΟ ΔΙΚΑΙΟ ΤΗΣ ΕΥΡΩΠΑΪΚΗΣ ΕΝΩΣΗΣ</vt:lpstr>
      <vt:lpstr>ΕΝΝΟΙΑ ΝΟΜΙΜΗΣ ΑΓΟΡΑΣ ΕΡΓΑΣΙΑΣ ΚΑΤΑ ΤΟ ΔΙΚΑΙΟ ΤΗΣ ΕΥΡΩΠΑΪΚΗΣ ΕΝΩΣΗΣ</vt:lpstr>
      <vt:lpstr>ΕΝΝΟΙΑ ΝΟΜΙΜΗΣ ΑΓΟΡΑΣ ΕΡΓΑΣΙΑΣ ΚΑΤΑ ΤΟ ΔΙΚΑΙΟ ΤΗΣ ΕΥΡΩΠΑΪΚΗΣ ΕΝΩΣΗΣ</vt:lpstr>
      <vt:lpstr>ΔΙΕΘΝΕΙΣ ΚΑΙ ΕΥΡΩΠΑΪΚΕΣ ΔΙΑΤΑΞΕΙΣ ΓΙΑ ΤΗΝ ΕΡΓΑΣΙΑ ΣΤΟΝ ΑΘΛΗΤΙΣΜΟ</vt:lpstr>
      <vt:lpstr>Η ΕΠΑΓΓΕΛΜΑΤΙΚΗ ΕΛΕΥΘΕΡΙΑ ΣΤΟΝ ΑΘΛΗΤΙΣΜΟ</vt:lpstr>
      <vt:lpstr>ΕΛΕΥΘΕΡΗ ΚΥΚΛΟΦΟΡΙΑ – ΔΙΑΜΟΝΗ - ΕΓΚΑΤΑΣΤΑΣΗ</vt:lpstr>
      <vt:lpstr>ΕΛΕΥΘΕΡΗ ΚΥΚΛΟΦΟΡΙΑ – ΔΙΑΜΟΝΗ - ΕΓΚΑΤΑΣΤΑΣΗ</vt:lpstr>
      <vt:lpstr>ΕΛΕΥΘΕΡΗ ΚΥΚΛΟΦΟΡΙΑ – ΔΙΑΜΟΝΗ - ΕΓΚΑΤΑΣΤΑΣΗ</vt:lpstr>
      <vt:lpstr>ΕΛΕΥΘΕΡΗ ΚΥΚΛΟΦΟΡΙΑ – ΔΙΑΜΟΝΗ - ΕΓΚΑΤΑΣΤΑΣΗ</vt:lpstr>
      <vt:lpstr>ΜΕΤΑΚΙΝΗΣΗ ΑΘΛΗΤΩΝ ΣΤΗΝ ΕΥΡΩΠΑΙΚΗ ΕΝΩΣΗ</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6</dc:title>
  <dc:creator>ΙΩΑΝΝΗΣ Κ. ΑΝΑΓΝΩΣΤΟΠΟΥΛΟΣ</dc:creator>
  <cp:lastModifiedBy>User</cp:lastModifiedBy>
  <cp:revision>808</cp:revision>
  <dcterms:created xsi:type="dcterms:W3CDTF">2010-09-08T11:15:00Z</dcterms:created>
  <dcterms:modified xsi:type="dcterms:W3CDTF">2019-03-10T10:33:26Z</dcterms:modified>
</cp:coreProperties>
</file>