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Default Extension="png" ContentType="image/png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4" r:id="rId4"/>
    <p:sldId id="267" r:id="rId5"/>
    <p:sldId id="268" r:id="rId6"/>
    <p:sldId id="272" r:id="rId7"/>
    <p:sldId id="274" r:id="rId8"/>
    <p:sldId id="273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6/7/10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6/7/10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Διαχείριση &amp; Ασφάλεια </a:t>
            </a:r>
            <a:r>
              <a:rPr lang="el-GR" sz="3200" dirty="0" smtClean="0">
                <a:latin typeface="Arial"/>
                <a:cs typeface="Arial"/>
              </a:rPr>
              <a:t>Δικτύων</a:t>
            </a:r>
            <a:r>
              <a:rPr lang="el-GR" sz="3200" dirty="0" smtClean="0">
                <a:latin typeface="Arial"/>
                <a:cs typeface="Arial"/>
              </a:rPr>
              <a:t/>
            </a:r>
            <a:br>
              <a:rPr lang="el-GR" sz="3200" dirty="0" smtClean="0">
                <a:latin typeface="Arial"/>
                <a:cs typeface="Arial"/>
              </a:rPr>
            </a:br>
            <a:r>
              <a:rPr lang="el-GR" sz="3200" dirty="0" smtClean="0">
                <a:latin typeface="Arial"/>
                <a:cs typeface="Arial"/>
              </a:rPr>
              <a:t>Επισκ</a:t>
            </a:r>
            <a:r>
              <a:rPr lang="el-GR" sz="3200" dirty="0" smtClean="0">
                <a:latin typeface="Arial"/>
                <a:cs typeface="Arial"/>
              </a:rPr>
              <a:t>όπηση Θεμάτων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833687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Θεματικές Ενότητες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Εισαγωγικά θέματα</a:t>
            </a:r>
            <a:r>
              <a:rPr lang="en-US" dirty="0" smtClean="0"/>
              <a:t> </a:t>
            </a:r>
            <a:r>
              <a:rPr lang="el-GR" dirty="0" smtClean="0"/>
              <a:t>διαχείρισης</a:t>
            </a:r>
          </a:p>
          <a:p>
            <a:r>
              <a:rPr lang="el-GR" dirty="0" smtClean="0"/>
              <a:t>Αρχιτεκτονικές &amp; πρωτόκολα διαχείρισης</a:t>
            </a:r>
          </a:p>
          <a:p>
            <a:r>
              <a:rPr lang="el-GR" dirty="0" smtClean="0"/>
              <a:t>Εισαγωγή στην ασφάλεια/κρυπτογραφια</a:t>
            </a:r>
          </a:p>
          <a:p>
            <a:r>
              <a:rPr lang="el-GR" dirty="0" smtClean="0"/>
              <a:t>Ασφάλεια στο διαδίκτυο</a:t>
            </a:r>
          </a:p>
          <a:p>
            <a:r>
              <a:rPr lang="el-GR" dirty="0" smtClean="0"/>
              <a:t>Μηχανισμοί  Αυθεντικοποίησης</a:t>
            </a:r>
          </a:p>
          <a:p>
            <a:r>
              <a:rPr lang="el-GR" dirty="0" smtClean="0"/>
              <a:t>Αναχώματα ασφάλειας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Θέματα Διαχερίσης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599"/>
          </a:xfrm>
        </p:spPr>
        <p:txBody>
          <a:bodyPr>
            <a:normAutofit/>
          </a:bodyPr>
          <a:lstStyle/>
          <a:p>
            <a:r>
              <a:rPr lang="el-GR" dirty="0" smtClean="0"/>
              <a:t>Επισκόπηση δικτυακών αρχιτεκτονικών</a:t>
            </a:r>
          </a:p>
          <a:p>
            <a:r>
              <a:rPr lang="el-GR" dirty="0" smtClean="0"/>
              <a:t>Βασικές έννοιες διαχείρισης </a:t>
            </a:r>
          </a:p>
          <a:p>
            <a:r>
              <a:rPr lang="el-GR" dirty="0" smtClean="0"/>
              <a:t>Πλαίσιο διαχείρισης</a:t>
            </a:r>
          </a:p>
          <a:p>
            <a:r>
              <a:rPr lang="el-GR" dirty="0" smtClean="0"/>
              <a:t>Πρωτόκολλα διαχείρισης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Εισαγωγή στην ασφάλεια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Παρουσίαση και εξοικείωση με τις βασικές έννοιες της ασφάλειας δικτύων </a:t>
            </a:r>
          </a:p>
          <a:p>
            <a:pPr lvl="1"/>
            <a:r>
              <a:rPr lang="el-GR" dirty="0" smtClean="0"/>
              <a:t>Ακεραιότητα</a:t>
            </a:r>
            <a:endParaRPr lang="en-US" dirty="0" smtClean="0"/>
          </a:p>
          <a:p>
            <a:pPr lvl="1"/>
            <a:r>
              <a:rPr lang="el-GR" dirty="0" smtClean="0"/>
              <a:t>Εμπιστευτικότητα</a:t>
            </a:r>
            <a:endParaRPr lang="en-US" dirty="0" smtClean="0"/>
          </a:p>
          <a:p>
            <a:pPr lvl="1"/>
            <a:r>
              <a:rPr lang="el-GR" dirty="0" smtClean="0"/>
              <a:t>Αυθεντικότητα</a:t>
            </a:r>
            <a:endParaRPr lang="en-US" dirty="0" smtClean="0"/>
          </a:p>
          <a:p>
            <a:pPr lvl="1"/>
            <a:r>
              <a:rPr lang="el-GR" dirty="0" smtClean="0"/>
              <a:t>Διαθεσιμότητα</a:t>
            </a:r>
          </a:p>
          <a:p>
            <a:pPr lvl="1"/>
            <a:r>
              <a:rPr lang="el-GR" dirty="0" smtClean="0"/>
              <a:t>Ανωνυμία</a:t>
            </a:r>
            <a:endParaRPr lang="en-US" dirty="0" smtClean="0"/>
          </a:p>
          <a:p>
            <a:r>
              <a:rPr lang="el-GR" dirty="0" smtClean="0"/>
              <a:t>Συσχετισμός με τη διαχείριση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Κρυπτογραφία &amp; Ασφάλεια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Παρουσίαση των βασικών κρυπτογραφικών τεχνικών που αξιοποι</a:t>
            </a:r>
            <a:r>
              <a:rPr lang="en-US" dirty="0" err="1" smtClean="0"/>
              <a:t>o</a:t>
            </a:r>
            <a:r>
              <a:rPr lang="el-GR" dirty="0" smtClean="0"/>
              <a:t>ύνται στην ασφάλεια</a:t>
            </a:r>
          </a:p>
          <a:p>
            <a:pPr lvl="1"/>
            <a:r>
              <a:rPr lang="el-GR" dirty="0" smtClean="0"/>
              <a:t>Μονόδρομες συναρτήσεις σύνοψης</a:t>
            </a:r>
          </a:p>
          <a:p>
            <a:pPr lvl="1"/>
            <a:r>
              <a:rPr lang="el-GR" dirty="0" smtClean="0"/>
              <a:t>Συμμετρική &amp; Ασύμμετρη κρυπτογράφηση</a:t>
            </a:r>
            <a:endParaRPr lang="en-US" dirty="0" smtClean="0"/>
          </a:p>
          <a:p>
            <a:pPr lvl="1"/>
            <a:r>
              <a:rPr lang="el-GR" dirty="0" smtClean="0"/>
              <a:t>Τεχνικές παροχής βασικών υπηρεσιών ασφάλειας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Ασφάλεια στο διαδίκτυο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TLS</a:t>
            </a:r>
          </a:p>
          <a:p>
            <a:r>
              <a:rPr lang="en-US" dirty="0" smtClean="0"/>
              <a:t>IPSec </a:t>
            </a:r>
          </a:p>
          <a:p>
            <a:r>
              <a:rPr lang="el-GR" dirty="0" smtClean="0"/>
              <a:t>Ασφαλείς ηλεκτρονικές συναλλαγές</a:t>
            </a:r>
            <a:endParaRPr lang="en-US" dirty="0" smtClean="0"/>
          </a:p>
          <a:p>
            <a:pPr lvl="1"/>
            <a:r>
              <a:rPr lang="en-US" dirty="0" smtClean="0"/>
              <a:t>SET</a:t>
            </a:r>
            <a:endParaRPr lang="el-GR" dirty="0" smtClean="0"/>
          </a:p>
          <a:p>
            <a:r>
              <a:rPr lang="en-US" dirty="0" smtClean="0"/>
              <a:t>HTTP - Digest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Μηχανισμοί  Αυθεντικοποίησης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Χρήση Συνθηματικών</a:t>
            </a:r>
          </a:p>
          <a:p>
            <a:r>
              <a:rPr lang="en-US" dirty="0" smtClean="0"/>
              <a:t>HTTP - Digest</a:t>
            </a:r>
          </a:p>
          <a:p>
            <a:r>
              <a:rPr lang="el-GR" dirty="0" smtClean="0"/>
              <a:t>Αυθεντικοποίηση στα λειτουργικά συστήματα </a:t>
            </a:r>
            <a:r>
              <a:rPr lang="en-US" dirty="0" smtClean="0"/>
              <a:t>Linux </a:t>
            </a:r>
            <a:r>
              <a:rPr lang="el-GR" dirty="0" smtClean="0"/>
              <a:t>και </a:t>
            </a:r>
            <a:r>
              <a:rPr lang="en-US" dirty="0" smtClean="0"/>
              <a:t>Windows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Αναχώματα ασφάλειας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Θέματα σχεδίασης </a:t>
            </a:r>
          </a:p>
          <a:p>
            <a:r>
              <a:rPr lang="el-GR" dirty="0" smtClean="0"/>
              <a:t>Αρχιτεκτονικές αναχωμάτων </a:t>
            </a:r>
          </a:p>
          <a:p>
            <a:r>
              <a:rPr lang="el-GR" dirty="0" smtClean="0"/>
              <a:t>Βασικές λειτουργίες</a:t>
            </a:r>
          </a:p>
          <a:p>
            <a:r>
              <a:rPr lang="en-US" dirty="0" err="1" smtClean="0"/>
              <a:t>IPTables</a:t>
            </a:r>
            <a:r>
              <a:rPr lang="el-GR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Network Management </a:t>
            </a:r>
            <a:r>
              <a:rPr lang="en-US" dirty="0" err="1" smtClean="0"/>
              <a:t>MIBs</a:t>
            </a:r>
            <a:r>
              <a:rPr lang="en-US" dirty="0" smtClean="0"/>
              <a:t> &amp; MPLS Principles, Design and Implementation Stephen B. Morris, ISBN: 0131011138 </a:t>
            </a:r>
          </a:p>
          <a:p>
            <a:r>
              <a:rPr lang="en-US" dirty="0" smtClean="0"/>
              <a:t>Telecommunications Network Management, </a:t>
            </a:r>
            <a:r>
              <a:rPr lang="en-US" dirty="0" err="1" smtClean="0"/>
              <a:t>Haojin</a:t>
            </a:r>
            <a:r>
              <a:rPr lang="en-US" dirty="0" smtClean="0"/>
              <a:t> Wang ISBN: 0070681708</a:t>
            </a:r>
          </a:p>
          <a:p>
            <a:r>
              <a:rPr lang="en-US" dirty="0" err="1" smtClean="0"/>
              <a:t>Διαχείριση</a:t>
            </a:r>
            <a:r>
              <a:rPr lang="en-US" dirty="0" smtClean="0"/>
              <a:t> </a:t>
            </a:r>
            <a:r>
              <a:rPr lang="en-US" dirty="0" err="1" smtClean="0"/>
              <a:t>δικτύων</a:t>
            </a:r>
            <a:r>
              <a:rPr lang="en-US" dirty="0" smtClean="0"/>
              <a:t> </a:t>
            </a:r>
            <a:r>
              <a:rPr lang="en-US" dirty="0" err="1" smtClean="0"/>
              <a:t>τηλεπικοινωνιών</a:t>
            </a:r>
            <a:r>
              <a:rPr lang="en-US" dirty="0" smtClean="0"/>
              <a:t>, </a:t>
            </a:r>
            <a:r>
              <a:rPr lang="en-US" dirty="0" err="1" smtClean="0"/>
              <a:t>Οικονόμου</a:t>
            </a:r>
            <a:r>
              <a:rPr lang="en-US" dirty="0" smtClean="0"/>
              <a:t> </a:t>
            </a:r>
            <a:r>
              <a:rPr lang="en-US" dirty="0" err="1" smtClean="0"/>
              <a:t>Γ</a:t>
            </a:r>
            <a:r>
              <a:rPr lang="en-US" dirty="0" smtClean="0"/>
              <a:t>. </a:t>
            </a:r>
            <a:r>
              <a:rPr lang="en-US" dirty="0" err="1" smtClean="0"/>
              <a:t>Ελευθέριος</a:t>
            </a:r>
            <a:r>
              <a:rPr lang="en-US" dirty="0" smtClean="0"/>
              <a:t>, ISBN: 9789609168007</a:t>
            </a:r>
          </a:p>
          <a:p>
            <a:r>
              <a:rPr lang="en-US" dirty="0" err="1" smtClean="0"/>
              <a:t>Ασφάλεια</a:t>
            </a:r>
            <a:r>
              <a:rPr lang="en-US" dirty="0" smtClean="0"/>
              <a:t> </a:t>
            </a:r>
            <a:r>
              <a:rPr lang="en-US" dirty="0" err="1" smtClean="0"/>
              <a:t>Δικτύων</a:t>
            </a:r>
            <a:r>
              <a:rPr lang="en-US" dirty="0" smtClean="0"/>
              <a:t> </a:t>
            </a:r>
            <a:r>
              <a:rPr lang="en-US" dirty="0" err="1" smtClean="0"/>
              <a:t>Υπολογιστών</a:t>
            </a:r>
            <a:r>
              <a:rPr lang="en-US" dirty="0" smtClean="0"/>
              <a:t>, </a:t>
            </a:r>
            <a:r>
              <a:rPr lang="en-US" dirty="0" err="1" smtClean="0"/>
              <a:t>Σ</a:t>
            </a:r>
            <a:r>
              <a:rPr lang="en-US" dirty="0" smtClean="0"/>
              <a:t>. </a:t>
            </a:r>
            <a:r>
              <a:rPr lang="en-US" dirty="0" err="1" smtClean="0"/>
              <a:t>Γκρίτζαλη</a:t>
            </a:r>
            <a:r>
              <a:rPr lang="en-US" dirty="0" smtClean="0"/>
              <a:t>, </a:t>
            </a:r>
            <a:r>
              <a:rPr lang="en-US" dirty="0" err="1" smtClean="0"/>
              <a:t>Σ</a:t>
            </a:r>
            <a:r>
              <a:rPr lang="en-US" dirty="0" smtClean="0"/>
              <a:t>. </a:t>
            </a:r>
            <a:r>
              <a:rPr lang="en-US" dirty="0" err="1" smtClean="0"/>
              <a:t>Κάτσικα</a:t>
            </a:r>
            <a:r>
              <a:rPr lang="en-US" dirty="0" smtClean="0"/>
              <a:t> , </a:t>
            </a:r>
            <a:r>
              <a:rPr lang="en-US" dirty="0" err="1" smtClean="0"/>
              <a:t>Δ</a:t>
            </a:r>
            <a:r>
              <a:rPr lang="en-US" dirty="0" smtClean="0"/>
              <a:t>. </a:t>
            </a:r>
            <a:r>
              <a:rPr lang="en-US" dirty="0" err="1" smtClean="0"/>
              <a:t>Γκρίτζαλη</a:t>
            </a:r>
            <a:r>
              <a:rPr lang="en-US" dirty="0" smtClean="0"/>
              <a:t>, ISBN:9607530454</a:t>
            </a:r>
          </a:p>
          <a:p>
            <a:r>
              <a:rPr lang="en-US" dirty="0" smtClean="0"/>
              <a:t>Cryptography &amp; Network Security, William Stallings Prentice Hall,</a:t>
            </a:r>
            <a:r>
              <a:rPr lang="el-GR" dirty="0" smtClean="0"/>
              <a:t> </a:t>
            </a:r>
            <a:r>
              <a:rPr lang="en-US" dirty="0" smtClean="0"/>
              <a:t>ISBN:0136097049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437</TotalTime>
  <Words>214</Words>
  <Application>Microsoft Macintosh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Focus</vt:lpstr>
      <vt:lpstr>Διαχείριση &amp; Ασφάλεια Δικτύων Επισκόπηση Θεμάτων</vt:lpstr>
      <vt:lpstr>Θεματικές Ενότητες </vt:lpstr>
      <vt:lpstr>Θέματα Διαχερίσης</vt:lpstr>
      <vt:lpstr>Εισαγωγή στην ασφάλεια </vt:lpstr>
      <vt:lpstr>Κρυπτογραφία &amp; Ασφάλεια </vt:lpstr>
      <vt:lpstr>Ασφάλεια στο διαδίκτυο</vt:lpstr>
      <vt:lpstr>Μηχανισμοί  Αυθεντικοποίησης</vt:lpstr>
      <vt:lpstr>Αναχώματα ασφάλειας </vt:lpstr>
      <vt:lpstr>Βιβλιογραφία</vt:lpstr>
      <vt:lpstr>Ερωτήσεις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99</cp:revision>
  <dcterms:created xsi:type="dcterms:W3CDTF">2010-06-07T07:54:16Z</dcterms:created>
  <dcterms:modified xsi:type="dcterms:W3CDTF">2010-06-07T07:55:38Z</dcterms:modified>
</cp:coreProperties>
</file>