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9" r:id="rId2"/>
    <p:sldId id="260" r:id="rId3"/>
    <p:sldId id="261" r:id="rId4"/>
    <p:sldId id="274" r:id="rId5"/>
    <p:sldId id="273" r:id="rId6"/>
    <p:sldId id="256" r:id="rId7"/>
    <p:sldId id="257" r:id="rId8"/>
    <p:sldId id="271" r:id="rId9"/>
    <p:sldId id="272" r:id="rId10"/>
    <p:sldId id="265" r:id="rId11"/>
    <p:sldId id="266" r:id="rId12"/>
    <p:sldId id="267" r:id="rId13"/>
    <p:sldId id="269" r:id="rId14"/>
    <p:sldId id="270" r:id="rId15"/>
    <p:sldId id="268" r:id="rId16"/>
    <p:sldId id="258" r:id="rId17"/>
    <p:sldId id="263" r:id="rId18"/>
    <p:sldId id="264" r:id="rId19"/>
    <p:sldId id="262" r:id="rId20"/>
    <p:sldId id="275" r:id="rId21"/>
    <p:sldId id="276" r:id="rId22"/>
    <p:sldId id="288" r:id="rId23"/>
    <p:sldId id="277" r:id="rId24"/>
    <p:sldId id="278" r:id="rId25"/>
    <p:sldId id="279" r:id="rId26"/>
    <p:sldId id="285" r:id="rId27"/>
    <p:sldId id="280" r:id="rId28"/>
    <p:sldId id="281" r:id="rId29"/>
    <p:sldId id="282" r:id="rId30"/>
    <p:sldId id="286" r:id="rId31"/>
    <p:sldId id="283" r:id="rId32"/>
    <p:sldId id="284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8B6BED-5C4B-464E-9D5C-7E12333EE894}">
          <p14:sldIdLst>
            <p14:sldId id="259"/>
          </p14:sldIdLst>
        </p14:section>
        <p14:section name="Untitled Section" id="{D63A95A6-F6AB-4E7C-9AEC-8149F1ECDBD5}">
          <p14:sldIdLst>
            <p14:sldId id="260"/>
            <p14:sldId id="261"/>
            <p14:sldId id="274"/>
            <p14:sldId id="273"/>
            <p14:sldId id="256"/>
            <p14:sldId id="257"/>
            <p14:sldId id="271"/>
            <p14:sldId id="272"/>
            <p14:sldId id="265"/>
            <p14:sldId id="266"/>
            <p14:sldId id="267"/>
            <p14:sldId id="269"/>
            <p14:sldId id="270"/>
            <p14:sldId id="268"/>
            <p14:sldId id="258"/>
            <p14:sldId id="263"/>
            <p14:sldId id="264"/>
            <p14:sldId id="262"/>
            <p14:sldId id="275"/>
            <p14:sldId id="276"/>
            <p14:sldId id="288"/>
            <p14:sldId id="277"/>
            <p14:sldId id="278"/>
            <p14:sldId id="279"/>
            <p14:sldId id="285"/>
            <p14:sldId id="280"/>
            <p14:sldId id="281"/>
            <p14:sldId id="282"/>
            <p14:sldId id="286"/>
            <p14:sldId id="283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975EE-8343-47E7-8D59-4CB80BD56D3D}" type="datetimeFigureOut">
              <a:rPr lang="el-GR" smtClean="0"/>
              <a:t>7/11/2018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E4CD2-1E85-4A9A-B691-0DFEBC636C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612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4CD2-1E85-4A9A-B691-0DFEBC636CE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430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EA10-1C8C-4EF7-A174-A65B0BBEC7BF}" type="datetimeFigureOut">
              <a:rPr lang="el-GR" smtClean="0"/>
              <a:t>7/11/2018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A19-9F7D-4748-B61F-2A5905B33D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9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EA10-1C8C-4EF7-A174-A65B0BBEC7BF}" type="datetimeFigureOut">
              <a:rPr lang="el-GR" smtClean="0"/>
              <a:t>7/11/2018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A19-9F7D-4748-B61F-2A5905B33D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005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EA10-1C8C-4EF7-A174-A65B0BBEC7BF}" type="datetimeFigureOut">
              <a:rPr lang="el-GR" smtClean="0"/>
              <a:t>7/11/2018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A19-9F7D-4748-B61F-2A5905B33D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133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EA10-1C8C-4EF7-A174-A65B0BBEC7BF}" type="datetimeFigureOut">
              <a:rPr lang="el-GR" smtClean="0"/>
              <a:t>7/11/2018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A19-9F7D-4748-B61F-2A5905B33D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64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EA10-1C8C-4EF7-A174-A65B0BBEC7BF}" type="datetimeFigureOut">
              <a:rPr lang="el-GR" smtClean="0"/>
              <a:t>7/11/2018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A19-9F7D-4748-B61F-2A5905B33D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849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EA10-1C8C-4EF7-A174-A65B0BBEC7BF}" type="datetimeFigureOut">
              <a:rPr lang="el-GR" smtClean="0"/>
              <a:t>7/11/2018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A19-9F7D-4748-B61F-2A5905B33D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074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EA10-1C8C-4EF7-A174-A65B0BBEC7BF}" type="datetimeFigureOut">
              <a:rPr lang="el-GR" smtClean="0"/>
              <a:t>7/11/2018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A19-9F7D-4748-B61F-2A5905B33D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48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EA10-1C8C-4EF7-A174-A65B0BBEC7BF}" type="datetimeFigureOut">
              <a:rPr lang="el-GR" smtClean="0"/>
              <a:t>7/11/2018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A19-9F7D-4748-B61F-2A5905B33D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818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EA10-1C8C-4EF7-A174-A65B0BBEC7BF}" type="datetimeFigureOut">
              <a:rPr lang="el-GR" smtClean="0"/>
              <a:t>7/11/2018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A19-9F7D-4748-B61F-2A5905B33D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927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EA10-1C8C-4EF7-A174-A65B0BBEC7BF}" type="datetimeFigureOut">
              <a:rPr lang="el-GR" smtClean="0"/>
              <a:t>7/11/2018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A19-9F7D-4748-B61F-2A5905B33D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067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EA10-1C8C-4EF7-A174-A65B0BBEC7BF}" type="datetimeFigureOut">
              <a:rPr lang="el-GR" smtClean="0"/>
              <a:t>7/11/2018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A19-9F7D-4748-B61F-2A5905B33D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64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FEA10-1C8C-4EF7-A174-A65B0BBEC7BF}" type="datetimeFigureOut">
              <a:rPr lang="el-GR" smtClean="0"/>
              <a:t>7/11/2018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74A19-9F7D-4748-B61F-2A5905B33D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51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l-GR" dirty="0" smtClean="0"/>
              <a:t>Επιθεώρηση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endParaRPr lang="el-GR" dirty="0" smtClean="0"/>
          </a:p>
          <a:p>
            <a:pPr marL="514350" indent="-514350">
              <a:buAutoNum type="arabicPeriod"/>
            </a:pPr>
            <a:r>
              <a:rPr lang="el-GR" dirty="0" smtClean="0"/>
              <a:t>Πρώτη περίοδος 1894-1922</a:t>
            </a:r>
          </a:p>
          <a:p>
            <a:pPr marL="0" indent="0">
              <a:buNone/>
            </a:pPr>
            <a:r>
              <a:rPr lang="el-GR" dirty="0" smtClean="0"/>
              <a:t>      (α) 1894-1897</a:t>
            </a:r>
          </a:p>
          <a:p>
            <a:pPr marL="0" indent="0">
              <a:buNone/>
            </a:pPr>
            <a:r>
              <a:rPr lang="el-GR" dirty="0" smtClean="0"/>
              <a:t>      (β) 1907-1922</a:t>
            </a:r>
          </a:p>
          <a:p>
            <a:pPr marL="0" indent="0">
              <a:buNone/>
            </a:pPr>
            <a:r>
              <a:rPr lang="el-GR" dirty="0" smtClean="0"/>
              <a:t>2.  Δεύτερη περίοδος 1922-1940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(α) 1922-1929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(β) 1929-1940</a:t>
            </a:r>
          </a:p>
          <a:p>
            <a:pPr marL="514350" indent="-514350">
              <a:buAutoNum type="arabicPeriod" startAt="3"/>
            </a:pPr>
            <a:r>
              <a:rPr lang="el-GR" dirty="0" smtClean="0"/>
              <a:t>Τρίτη περίοδος 1940-1950</a:t>
            </a:r>
          </a:p>
          <a:p>
            <a:pPr marL="0" indent="0">
              <a:buNone/>
            </a:pPr>
            <a:r>
              <a:rPr lang="el-GR" dirty="0" smtClean="0"/>
              <a:t>      (α)1940-1941</a:t>
            </a:r>
          </a:p>
          <a:p>
            <a:pPr marL="0" indent="0">
              <a:buNone/>
            </a:pPr>
            <a:r>
              <a:rPr lang="el-GR" dirty="0" smtClean="0"/>
              <a:t>      (β)1941-1950</a:t>
            </a:r>
          </a:p>
          <a:p>
            <a:pPr marL="0" indent="0">
              <a:buNone/>
            </a:pPr>
            <a:r>
              <a:rPr lang="el-GR" dirty="0" smtClean="0"/>
              <a:t>4.  Τέταρτη περίοδος 1950-1974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(α) 1950-1967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(β) 1967-1974</a:t>
            </a:r>
          </a:p>
          <a:p>
            <a:pPr marL="0" indent="0">
              <a:buNone/>
            </a:pPr>
            <a:r>
              <a:rPr lang="el-GR" dirty="0" smtClean="0"/>
              <a:t>5.   Πέμπτη περίοδος 1974-σήμερα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305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Ροζαλία Νίκα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47" y="1600200"/>
            <a:ext cx="2588706" cy="4525963"/>
          </a:xfrm>
        </p:spPr>
      </p:pic>
    </p:spTree>
    <p:extLst>
      <p:ext uri="{BB962C8B-B14F-4D97-AF65-F5344CB8AC3E}">
        <p14:creationId xmlns:p14="http://schemas.microsoft.com/office/powerpoint/2010/main" val="372503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Μήτσος Μυράτ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48" y="1600200"/>
            <a:ext cx="1417903" cy="4525963"/>
          </a:xfrm>
        </p:spPr>
      </p:pic>
    </p:spTree>
    <p:extLst>
      <p:ext uri="{BB962C8B-B14F-4D97-AF65-F5344CB8AC3E}">
        <p14:creationId xmlns:p14="http://schemas.microsoft.com/office/powerpoint/2010/main" val="369678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Νικόλαος Πλέσσας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78" y="1600200"/>
            <a:ext cx="1881644" cy="4525963"/>
          </a:xfrm>
        </p:spPr>
      </p:pic>
    </p:spTree>
    <p:extLst>
      <p:ext uri="{BB962C8B-B14F-4D97-AF65-F5344CB8AC3E}">
        <p14:creationId xmlns:p14="http://schemas.microsoft.com/office/powerpoint/2010/main" val="4257323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Αθανάσιος Πετρίδης</a:t>
            </a:r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74" y="1600200"/>
            <a:ext cx="2897451" cy="4525963"/>
          </a:xfrm>
        </p:spPr>
      </p:pic>
    </p:spTree>
    <p:extLst>
      <p:ext uri="{BB962C8B-B14F-4D97-AF65-F5344CB8AC3E}">
        <p14:creationId xmlns:p14="http://schemas.microsoft.com/office/powerpoint/2010/main" val="1393226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509520" cy="288032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690091"/>
          </a:xfrm>
        </p:spPr>
        <p:txBody>
          <a:bodyPr/>
          <a:lstStyle/>
          <a:p>
            <a:pPr algn="ctr"/>
            <a:r>
              <a:rPr lang="el-GR" dirty="0" smtClean="0"/>
              <a:t>Αγνή </a:t>
            </a:r>
            <a:r>
              <a:rPr lang="el-GR" dirty="0" err="1" smtClean="0"/>
              <a:t>Ροζάν</a:t>
            </a:r>
            <a:r>
              <a:rPr lang="el-GR" dirty="0" smtClean="0"/>
              <a:t> ή Ρεζάν</a:t>
            </a:r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99" y="1556273"/>
            <a:ext cx="1914089" cy="456989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764704"/>
            <a:ext cx="4041775" cy="639762"/>
          </a:xfrm>
        </p:spPr>
        <p:txBody>
          <a:bodyPr/>
          <a:lstStyle/>
          <a:p>
            <a:pPr algn="ctr"/>
            <a:r>
              <a:rPr lang="el-GR" dirty="0" smtClean="0"/>
              <a:t>Αγγέλα </a:t>
            </a:r>
            <a:r>
              <a:rPr lang="el-GR" dirty="0" err="1" smtClean="0"/>
              <a:t>Γαβριηλίδου</a:t>
            </a:r>
            <a:endParaRPr lang="el-G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00369"/>
            <a:ext cx="1543607" cy="4525794"/>
          </a:xfrm>
        </p:spPr>
      </p:pic>
    </p:spTree>
    <p:extLst>
      <p:ext uri="{BB962C8B-B14F-4D97-AF65-F5344CB8AC3E}">
        <p14:creationId xmlns:p14="http://schemas.microsoft.com/office/powerpoint/2010/main" val="3035104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Ευάγγελος </a:t>
            </a:r>
            <a:r>
              <a:rPr lang="el-GR" dirty="0" err="1" smtClean="0"/>
              <a:t>Παντόπουλος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400" y="1600200"/>
            <a:ext cx="2841199" cy="4525963"/>
          </a:xfrm>
        </p:spPr>
      </p:pic>
    </p:spTree>
    <p:extLst>
      <p:ext uri="{BB962C8B-B14F-4D97-AF65-F5344CB8AC3E}">
        <p14:creationId xmlns:p14="http://schemas.microsoft.com/office/powerpoint/2010/main" val="133065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Πέτρος Κυριακός-ο μάγκας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97" y="1600200"/>
            <a:ext cx="2259406" cy="4525963"/>
          </a:xfrm>
        </p:spPr>
      </p:pic>
    </p:spTree>
    <p:extLst>
      <p:ext uri="{BB962C8B-B14F-4D97-AF65-F5344CB8AC3E}">
        <p14:creationId xmlns:p14="http://schemas.microsoft.com/office/powerpoint/2010/main" val="263424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Μαρίκα </a:t>
            </a:r>
            <a:r>
              <a:rPr lang="el-GR" dirty="0" err="1" smtClean="0"/>
              <a:t>Μαντινειού</a:t>
            </a:r>
            <a:r>
              <a:rPr lang="el-GR" dirty="0" smtClean="0"/>
              <a:t>-Λάσκαρη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80" y="1600200"/>
            <a:ext cx="2793240" cy="4525963"/>
          </a:xfrm>
        </p:spPr>
      </p:pic>
    </p:spTree>
    <p:extLst>
      <p:ext uri="{BB962C8B-B14F-4D97-AF65-F5344CB8AC3E}">
        <p14:creationId xmlns:p14="http://schemas.microsoft.com/office/powerpoint/2010/main" val="3170415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Άγγελος Χρυσομάλλης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75" y="1600200"/>
            <a:ext cx="3385850" cy="4525963"/>
          </a:xfrm>
        </p:spPr>
      </p:pic>
    </p:spTree>
    <p:extLst>
      <p:ext uri="{BB962C8B-B14F-4D97-AF65-F5344CB8AC3E}">
        <p14:creationId xmlns:p14="http://schemas.microsoft.com/office/powerpoint/2010/main" val="3858050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Θάνος Ζάχος-Σκούπα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52" y="1600200"/>
            <a:ext cx="3138896" cy="4525963"/>
          </a:xfrm>
        </p:spPr>
      </p:pic>
    </p:spTree>
    <p:extLst>
      <p:ext uri="{BB962C8B-B14F-4D97-AF65-F5344CB8AC3E}">
        <p14:creationId xmlns:p14="http://schemas.microsoft.com/office/powerpoint/2010/main" val="186440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Επιδράσεις </a:t>
            </a:r>
            <a:endParaRPr lang="el-GR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Zarzuela</a:t>
            </a:r>
          </a:p>
          <a:p>
            <a:r>
              <a:rPr lang="el-GR" dirty="0" smtClean="0"/>
              <a:t>Κωμειδύλλιο</a:t>
            </a:r>
            <a:endParaRPr lang="el-GR" dirty="0" smtClean="0"/>
          </a:p>
          <a:p>
            <a:r>
              <a:rPr lang="el-GR" dirty="0" err="1" smtClean="0"/>
              <a:t>Παραθεατρική</a:t>
            </a:r>
            <a:r>
              <a:rPr lang="el-GR" dirty="0" smtClean="0"/>
              <a:t> ψυχαγωγία</a:t>
            </a:r>
          </a:p>
          <a:p>
            <a:pPr marL="0" indent="0">
              <a:buNone/>
            </a:pPr>
            <a:r>
              <a:rPr lang="el-GR" dirty="0" smtClean="0"/>
              <a:t>(α) συγκροτήματα ταραντέλας και καφέ </a:t>
            </a:r>
            <a:r>
              <a:rPr lang="el-GR" dirty="0" err="1" smtClean="0"/>
              <a:t>σαντάν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(β) Βαριετέ και ιπποδρόμιο</a:t>
            </a:r>
          </a:p>
          <a:p>
            <a:pPr marL="0" indent="0">
              <a:buNone/>
            </a:pPr>
            <a:r>
              <a:rPr lang="el-GR" dirty="0" smtClean="0"/>
              <a:t>(γ) Μίμοι, μεταμορφωτές, κωμικοί σολίστες</a:t>
            </a:r>
          </a:p>
          <a:p>
            <a:pPr marL="0" indent="0">
              <a:buNone/>
            </a:pPr>
            <a:r>
              <a:rPr lang="el-GR" dirty="0" smtClean="0"/>
              <a:t>(δ) Μασκαράτες και αποκριάτικοι χοροί</a:t>
            </a:r>
          </a:p>
          <a:p>
            <a:pPr marL="0" indent="0">
              <a:buNone/>
            </a:pPr>
            <a:r>
              <a:rPr lang="el-GR" dirty="0" smtClean="0"/>
              <a:t>(ε) κινηματογράφος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3244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Ετήσιες, Αποκριάτικες, Συνοικιακές, Χειμωνιάτικες </a:t>
            </a:r>
            <a:r>
              <a:rPr lang="el-GR" sz="3200" dirty="0"/>
              <a:t>Ε</a:t>
            </a:r>
            <a:r>
              <a:rPr lang="el-GR" sz="3200" dirty="0" smtClean="0"/>
              <a:t>πιθεωρήσεις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Ετήσιες</a:t>
            </a:r>
          </a:p>
          <a:p>
            <a:pPr marL="0" indent="0">
              <a:buNone/>
            </a:pPr>
            <a:r>
              <a:rPr lang="el-GR" i="1" dirty="0" smtClean="0"/>
              <a:t>Παναθήναια </a:t>
            </a:r>
            <a:r>
              <a:rPr lang="el-GR" dirty="0" smtClean="0"/>
              <a:t>(1907-1921 και  1923)</a:t>
            </a:r>
          </a:p>
          <a:p>
            <a:pPr marL="0" indent="0">
              <a:buNone/>
            </a:pPr>
            <a:r>
              <a:rPr lang="el-GR" i="1" dirty="0" smtClean="0"/>
              <a:t>Κινηματογράφος </a:t>
            </a:r>
            <a:r>
              <a:rPr lang="el-GR" dirty="0" smtClean="0"/>
              <a:t>(1908-1912)</a:t>
            </a:r>
          </a:p>
          <a:p>
            <a:pPr marL="0" indent="0">
              <a:buNone/>
            </a:pPr>
            <a:r>
              <a:rPr lang="el-GR" i="1" dirty="0" smtClean="0"/>
              <a:t>Πανόραμα</a:t>
            </a:r>
            <a:r>
              <a:rPr lang="el-GR" dirty="0" smtClean="0"/>
              <a:t> (1908-1922)</a:t>
            </a:r>
          </a:p>
          <a:p>
            <a:pPr marL="0" indent="0">
              <a:buNone/>
            </a:pPr>
            <a:r>
              <a:rPr lang="el-GR" i="1" dirty="0" smtClean="0"/>
              <a:t>Παπαγάλος </a:t>
            </a:r>
            <a:r>
              <a:rPr lang="el-GR" dirty="0" smtClean="0"/>
              <a:t>(1914-1930), αρχικά </a:t>
            </a:r>
            <a:r>
              <a:rPr lang="el-GR" i="1" dirty="0" smtClean="0"/>
              <a:t>Καρνέ</a:t>
            </a:r>
            <a:r>
              <a:rPr lang="el-GR" dirty="0" smtClean="0"/>
              <a:t> (1912-1913)</a:t>
            </a:r>
          </a:p>
          <a:p>
            <a:pPr marL="0" indent="0">
              <a:buNone/>
            </a:pPr>
            <a:r>
              <a:rPr lang="el-GR" b="1" dirty="0" smtClean="0"/>
              <a:t>Αποκριάτικες Επιθεωρήσεις</a:t>
            </a:r>
          </a:p>
          <a:p>
            <a:pPr marL="0" indent="0">
              <a:buNone/>
            </a:pPr>
            <a:r>
              <a:rPr lang="el-GR" i="1" dirty="0" smtClean="0"/>
              <a:t>Καμπαρέ (1918-1922), Χαρτοπόλεμος(1919-1924), Μπαλαρίνα (1925-1927) κ.ά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b="1" dirty="0" smtClean="0"/>
              <a:t>Συνοικιακές Επιθεωρήσεις</a:t>
            </a:r>
          </a:p>
          <a:p>
            <a:pPr marL="0" indent="0">
              <a:buNone/>
            </a:pPr>
            <a:r>
              <a:rPr lang="el-GR" i="1" dirty="0" smtClean="0"/>
              <a:t>Σκούπα (1914-1916 και 1919-1921), Α.Ο.Δ.Ο. (Απ’ όλα δια όλους, 1914-1917).</a:t>
            </a:r>
          </a:p>
          <a:p>
            <a:pPr marL="0" indent="0">
              <a:buNone/>
            </a:pPr>
            <a:r>
              <a:rPr lang="el-GR" b="1" dirty="0" smtClean="0"/>
              <a:t>Χειμωνιάτικες Επιθεωρήσεις</a:t>
            </a:r>
          </a:p>
          <a:p>
            <a:pPr marL="0" indent="0">
              <a:buNone/>
            </a:pPr>
            <a:r>
              <a:rPr lang="el-GR" i="1" dirty="0" smtClean="0"/>
              <a:t>Πειρασμός (1919-1921)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168841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Αφίσες Παναθηναίων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4" y="1600200"/>
            <a:ext cx="3233611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16" y="1600200"/>
            <a:ext cx="3485367" cy="4525963"/>
          </a:xfrm>
        </p:spPr>
      </p:pic>
    </p:spTree>
    <p:extLst>
      <p:ext uri="{BB962C8B-B14F-4D97-AF65-F5344CB8AC3E}">
        <p14:creationId xmlns:p14="http://schemas.microsoft.com/office/powerpoint/2010/main" val="3003828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Αφίσα Κινηματογράφος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99" y="1600200"/>
            <a:ext cx="3477602" cy="4525963"/>
          </a:xfrm>
        </p:spPr>
      </p:pic>
    </p:spTree>
    <p:extLst>
      <p:ext uri="{BB962C8B-B14F-4D97-AF65-F5344CB8AC3E}">
        <p14:creationId xmlns:p14="http://schemas.microsoft.com/office/powerpoint/2010/main" val="409446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Αφίσες Παπαγάλος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42" y="1600200"/>
            <a:ext cx="3335515" cy="452596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34" y="1600200"/>
            <a:ext cx="2990731" cy="4525963"/>
          </a:xfrm>
        </p:spPr>
      </p:pic>
    </p:spTree>
    <p:extLst>
      <p:ext uri="{BB962C8B-B14F-4D97-AF65-F5344CB8AC3E}">
        <p14:creationId xmlns:p14="http://schemas.microsoft.com/office/powerpoint/2010/main" val="3121149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Αφίσες Πειρασμός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9" y="1600200"/>
            <a:ext cx="3188462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22" y="1600200"/>
            <a:ext cx="3440756" cy="4525963"/>
          </a:xfrm>
        </p:spPr>
      </p:pic>
    </p:spTree>
    <p:extLst>
      <p:ext uri="{BB962C8B-B14F-4D97-AF65-F5344CB8AC3E}">
        <p14:creationId xmlns:p14="http://schemas.microsoft.com/office/powerpoint/2010/main" val="3743195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Παπαγάλος 1916 και 1920 - Πανόραμα</a:t>
            </a:r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1597"/>
            <a:ext cx="8229600" cy="3423169"/>
          </a:xfrm>
        </p:spPr>
      </p:pic>
    </p:spTree>
    <p:extLst>
      <p:ext uri="{BB962C8B-B14F-4D97-AF65-F5344CB8AC3E}">
        <p14:creationId xmlns:p14="http://schemas.microsoft.com/office/powerpoint/2010/main" val="2496997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Σκηνογραφία βυθού, </a:t>
            </a:r>
            <a:r>
              <a:rPr lang="el-GR" i="1" dirty="0" smtClean="0"/>
              <a:t>Πανόραμα</a:t>
            </a:r>
            <a:r>
              <a:rPr lang="el-GR" dirty="0" smtClean="0"/>
              <a:t> - </a:t>
            </a:r>
            <a:r>
              <a:rPr lang="el-GR" dirty="0" err="1" smtClean="0"/>
              <a:t>Αραβαντινός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3" y="1600200"/>
            <a:ext cx="8092273" cy="4525963"/>
          </a:xfrm>
        </p:spPr>
      </p:pic>
    </p:spTree>
    <p:extLst>
      <p:ext uri="{BB962C8B-B14F-4D97-AF65-F5344CB8AC3E}">
        <p14:creationId xmlns:p14="http://schemas.microsoft.com/office/powerpoint/2010/main" val="334816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Αφίσα </a:t>
            </a:r>
            <a:r>
              <a:rPr lang="el-GR" dirty="0" err="1" smtClean="0"/>
              <a:t>Ξιφίρ</a:t>
            </a:r>
            <a:r>
              <a:rPr lang="el-GR" dirty="0" smtClean="0"/>
              <a:t>-</a:t>
            </a:r>
            <a:r>
              <a:rPr lang="el-GR" dirty="0" err="1" smtClean="0"/>
              <a:t>Φαλέρ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385" y="1600200"/>
            <a:ext cx="3421230" cy="4525963"/>
          </a:xfrm>
        </p:spPr>
      </p:pic>
    </p:spTree>
    <p:extLst>
      <p:ext uri="{BB962C8B-B14F-4D97-AF65-F5344CB8AC3E}">
        <p14:creationId xmlns:p14="http://schemas.microsoft.com/office/powerpoint/2010/main" val="2578072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Θίασος του </a:t>
            </a:r>
            <a:r>
              <a:rPr lang="el-GR" dirty="0" err="1" smtClean="0"/>
              <a:t>Ξιφίρ</a:t>
            </a:r>
            <a:r>
              <a:rPr lang="el-GR" dirty="0" smtClean="0"/>
              <a:t>-</a:t>
            </a:r>
            <a:r>
              <a:rPr lang="el-GR" dirty="0" err="1" smtClean="0"/>
              <a:t>Φαλέρ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34" y="1600200"/>
            <a:ext cx="6479332" cy="4525963"/>
          </a:xfrm>
        </p:spPr>
      </p:pic>
    </p:spTree>
    <p:extLst>
      <p:ext uri="{BB962C8B-B14F-4D97-AF65-F5344CB8AC3E}">
        <p14:creationId xmlns:p14="http://schemas.microsoft.com/office/powerpoint/2010/main" val="1528235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Σκηνικό του </a:t>
            </a:r>
            <a:r>
              <a:rPr lang="el-GR" dirty="0" err="1" smtClean="0"/>
              <a:t>Ξιφίρ</a:t>
            </a:r>
            <a:r>
              <a:rPr lang="el-GR" dirty="0" smtClean="0"/>
              <a:t>-</a:t>
            </a:r>
            <a:r>
              <a:rPr lang="el-GR" dirty="0" err="1" smtClean="0"/>
              <a:t>Φαλέρ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9020"/>
            <a:ext cx="8229600" cy="4048322"/>
          </a:xfrm>
        </p:spPr>
      </p:pic>
    </p:spTree>
    <p:extLst>
      <p:ext uri="{BB962C8B-B14F-4D97-AF65-F5344CB8AC3E}">
        <p14:creationId xmlns:p14="http://schemas.microsoft.com/office/powerpoint/2010/main" val="2693892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Αλυσίδα στα Πατήσια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1786"/>
            <a:ext cx="8229600" cy="4182790"/>
          </a:xfrm>
        </p:spPr>
      </p:pic>
    </p:spTree>
    <p:extLst>
      <p:ext uri="{BB962C8B-B14F-4D97-AF65-F5344CB8AC3E}">
        <p14:creationId xmlns:p14="http://schemas.microsoft.com/office/powerpoint/2010/main" val="1793741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Σκούπα – Θάνος Ζάχος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10" y="1600200"/>
            <a:ext cx="1809779" cy="4525963"/>
          </a:xfrm>
        </p:spPr>
      </p:pic>
    </p:spTree>
    <p:extLst>
      <p:ext uri="{BB962C8B-B14F-4D97-AF65-F5344CB8AC3E}">
        <p14:creationId xmlns:p14="http://schemas.microsoft.com/office/powerpoint/2010/main" val="36243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Θεόφραστος Σακελλαρίδης - μουσικός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67" y="1600200"/>
            <a:ext cx="2847865" cy="4525963"/>
          </a:xfrm>
        </p:spPr>
      </p:pic>
    </p:spTree>
    <p:extLst>
      <p:ext uri="{BB962C8B-B14F-4D97-AF65-F5344CB8AC3E}">
        <p14:creationId xmlns:p14="http://schemas.microsoft.com/office/powerpoint/2010/main" val="2531398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Έλσα</a:t>
            </a:r>
            <a:r>
              <a:rPr lang="el-GR" dirty="0" smtClean="0"/>
              <a:t> </a:t>
            </a:r>
            <a:r>
              <a:rPr lang="el-GR" dirty="0" err="1" smtClean="0"/>
              <a:t>Ένκελ</a:t>
            </a:r>
            <a:r>
              <a:rPr lang="el-GR" dirty="0" smtClean="0"/>
              <a:t> – χορογράφος 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12" y="1600200"/>
            <a:ext cx="2847775" cy="4525963"/>
          </a:xfrm>
        </p:spPr>
      </p:pic>
    </p:spTree>
    <p:extLst>
      <p:ext uri="{BB962C8B-B14F-4D97-AF65-F5344CB8AC3E}">
        <p14:creationId xmlns:p14="http://schemas.microsoft.com/office/powerpoint/2010/main" val="381151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Θέατρο Φαλήρου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01" y="1600200"/>
            <a:ext cx="7377398" cy="4525963"/>
          </a:xfrm>
        </p:spPr>
      </p:pic>
    </p:spTree>
    <p:extLst>
      <p:ext uri="{BB962C8B-B14F-4D97-AF65-F5344CB8AC3E}">
        <p14:creationId xmlns:p14="http://schemas.microsoft.com/office/powerpoint/2010/main" val="329088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Θέατρο Παράδεισος – </a:t>
            </a:r>
            <a:r>
              <a:rPr lang="el-GR" i="1" dirty="0" smtClean="0"/>
              <a:t>Λίγο απ’ όλα</a:t>
            </a:r>
            <a:endParaRPr lang="el-GR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32" y="1600200"/>
            <a:ext cx="6255935" cy="4525963"/>
          </a:xfrm>
        </p:spPr>
      </p:pic>
    </p:spTree>
    <p:extLst>
      <p:ext uri="{BB962C8B-B14F-4D97-AF65-F5344CB8AC3E}">
        <p14:creationId xmlns:p14="http://schemas.microsoft.com/office/powerpoint/2010/main" val="30818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Κήπος του </a:t>
            </a:r>
            <a:r>
              <a:rPr lang="el-GR" dirty="0" err="1" smtClean="0"/>
              <a:t>Αρνιώτου</a:t>
            </a:r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58" y="1600200"/>
            <a:ext cx="6507684" cy="4525963"/>
          </a:xfrm>
        </p:spPr>
      </p:pic>
    </p:spTree>
    <p:extLst>
      <p:ext uri="{BB962C8B-B14F-4D97-AF65-F5344CB8AC3E}">
        <p14:creationId xmlns:p14="http://schemas.microsoft.com/office/powerpoint/2010/main" val="307668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Κήπος του </a:t>
            </a:r>
            <a:r>
              <a:rPr lang="el-GR" dirty="0" err="1" smtClean="0"/>
              <a:t>Αρνιώτου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29" y="1600200"/>
            <a:ext cx="6191942" cy="4525963"/>
          </a:xfrm>
        </p:spPr>
      </p:pic>
    </p:spTree>
    <p:extLst>
      <p:ext uri="{BB962C8B-B14F-4D97-AF65-F5344CB8AC3E}">
        <p14:creationId xmlns:p14="http://schemas.microsoft.com/office/powerpoint/2010/main" val="271820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Θέατρο Κυβέλης πλατεία Συντάγματος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03" y="1600200"/>
            <a:ext cx="6858594" cy="4525963"/>
          </a:xfrm>
        </p:spPr>
      </p:pic>
    </p:spTree>
    <p:extLst>
      <p:ext uri="{BB962C8B-B14F-4D97-AF65-F5344CB8AC3E}">
        <p14:creationId xmlns:p14="http://schemas.microsoft.com/office/powerpoint/2010/main" val="1157447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Θέατρο Κοτοπούλη πλατεία Ομονοίας</a:t>
            </a:r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35" y="1600200"/>
            <a:ext cx="5106130" cy="4525963"/>
          </a:xfrm>
        </p:spPr>
      </p:pic>
    </p:spTree>
    <p:extLst>
      <p:ext uri="{BB962C8B-B14F-4D97-AF65-F5344CB8AC3E}">
        <p14:creationId xmlns:p14="http://schemas.microsoft.com/office/powerpoint/2010/main" val="294582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260</Words>
  <Application>Microsoft Office PowerPoint</Application>
  <PresentationFormat>On-screen Show (4:3)</PresentationFormat>
  <Paragraphs>67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Επιθεώρηση</vt:lpstr>
      <vt:lpstr>Επιδράσεις </vt:lpstr>
      <vt:lpstr>Αλυσίδα στα Πατήσια</vt:lpstr>
      <vt:lpstr>Θέατρο Φαλήρου</vt:lpstr>
      <vt:lpstr>Θέατρο Παράδεισος – Λίγο απ’ όλα</vt:lpstr>
      <vt:lpstr>Κήπος του Αρνιώτου</vt:lpstr>
      <vt:lpstr>Κήπος του Αρνιώτου</vt:lpstr>
      <vt:lpstr>Θέατρο Κυβέλης πλατεία Συντάγματος</vt:lpstr>
      <vt:lpstr>Θέατρο Κοτοπούλη πλατεία Ομονοίας</vt:lpstr>
      <vt:lpstr>Ροζαλία Νίκα</vt:lpstr>
      <vt:lpstr>Μήτσος Μυράτ</vt:lpstr>
      <vt:lpstr>Νικόλαος Πλέσσας</vt:lpstr>
      <vt:lpstr>Αθανάσιος Πετρίδης</vt:lpstr>
      <vt:lpstr>PowerPoint Presentation</vt:lpstr>
      <vt:lpstr>Ευάγγελος Παντόπουλος</vt:lpstr>
      <vt:lpstr>Πέτρος Κυριακός-ο μάγκας</vt:lpstr>
      <vt:lpstr>Μαρίκα Μαντινειού-Λάσκαρη</vt:lpstr>
      <vt:lpstr>Άγγελος Χρυσομάλλης</vt:lpstr>
      <vt:lpstr>Θάνος Ζάχος-Σκούπα</vt:lpstr>
      <vt:lpstr>Ετήσιες, Αποκριάτικες, Συνοικιακές, Χειμωνιάτικες Επιθεωρήσεις</vt:lpstr>
      <vt:lpstr>Αφίσες Παναθηναίων</vt:lpstr>
      <vt:lpstr>Αφίσα Κινηματογράφος</vt:lpstr>
      <vt:lpstr>Αφίσες Παπαγάλος</vt:lpstr>
      <vt:lpstr>Αφίσες Πειρασμός</vt:lpstr>
      <vt:lpstr>Παπαγάλος 1916 και 1920 - Πανόραμα</vt:lpstr>
      <vt:lpstr>Σκηνογραφία βυθού, Πανόραμα - Αραβαντινός</vt:lpstr>
      <vt:lpstr>Αφίσα Ξιφίρ-Φαλέρ</vt:lpstr>
      <vt:lpstr>Θίασος του Ξιφίρ-Φαλέρ</vt:lpstr>
      <vt:lpstr>Σκηνικό του Ξιφίρ-Φαλέρ</vt:lpstr>
      <vt:lpstr>Σκούπα – Θάνος Ζάχος</vt:lpstr>
      <vt:lpstr>Θεόφραστος Σακελλαρίδης - μουσικός</vt:lpstr>
      <vt:lpstr>Έλσα Ένκελ – χορογράφος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Κήπος του Αρνιώτου</dc:title>
  <dc:creator>Natali</dc:creator>
  <cp:lastModifiedBy>Natali</cp:lastModifiedBy>
  <cp:revision>24</cp:revision>
  <dcterms:created xsi:type="dcterms:W3CDTF">2018-10-24T15:09:25Z</dcterms:created>
  <dcterms:modified xsi:type="dcterms:W3CDTF">2018-11-07T18:25:48Z</dcterms:modified>
</cp:coreProperties>
</file>