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71" r:id="rId1"/>
  </p:sldMasterIdLst>
  <p:notesMasterIdLst>
    <p:notesMasterId r:id="rId27"/>
  </p:notesMasterIdLst>
  <p:sldIdLst>
    <p:sldId id="257" r:id="rId2"/>
    <p:sldId id="373" r:id="rId3"/>
    <p:sldId id="376" r:id="rId4"/>
    <p:sldId id="378" r:id="rId5"/>
    <p:sldId id="414" r:id="rId6"/>
    <p:sldId id="258" r:id="rId7"/>
    <p:sldId id="388" r:id="rId8"/>
    <p:sldId id="377" r:id="rId9"/>
    <p:sldId id="405" r:id="rId10"/>
    <p:sldId id="407" r:id="rId11"/>
    <p:sldId id="406" r:id="rId12"/>
    <p:sldId id="408" r:id="rId13"/>
    <p:sldId id="433" r:id="rId14"/>
    <p:sldId id="434" r:id="rId15"/>
    <p:sldId id="435" r:id="rId16"/>
    <p:sldId id="436" r:id="rId17"/>
    <p:sldId id="410" r:id="rId18"/>
    <p:sldId id="411" r:id="rId19"/>
    <p:sldId id="412" r:id="rId20"/>
    <p:sldId id="413" r:id="rId21"/>
    <p:sldId id="431" r:id="rId22"/>
    <p:sldId id="415" r:id="rId23"/>
    <p:sldId id="416" r:id="rId24"/>
    <p:sldId id="419" r:id="rId25"/>
    <p:sldId id="418" r:id="rId26"/>
  </p:sldIdLst>
  <p:sldSz cx="9144000" cy="6858000" type="screen4x3"/>
  <p:notesSz cx="6858000" cy="9144000"/>
  <p:embeddedFontLst>
    <p:embeddedFont>
      <p:font typeface="Verdana" panose="020B0604030504040204" pitchFamily="34" charset="0"/>
      <p:regular r:id="rId28"/>
      <p:bold r:id="rId29"/>
      <p:italic r:id="rId30"/>
      <p:boldItalic r:id="rId31"/>
    </p:embeddedFont>
    <p:embeddedFont>
      <p:font typeface="Arial Unicode MS" panose="020B0604020202020204" pitchFamily="34" charset="-128"/>
      <p:regular r:id="rId32"/>
    </p:embeddedFont>
  </p:embeddedFontLst>
  <p:defaultTextStyle>
    <a:defPPr>
      <a:defRPr lang="el-GR"/>
    </a:defPPr>
    <a:lvl1pPr algn="l" rtl="0" fontAlgn="base">
      <a:spcBef>
        <a:spcPct val="0"/>
      </a:spcBef>
      <a:spcAft>
        <a:spcPct val="0"/>
      </a:spcAft>
      <a:defRPr kern="1200">
        <a:solidFill>
          <a:schemeClr val="tx1"/>
        </a:solidFill>
        <a:latin typeface="Verdana" pitchFamily="34" charset="0"/>
        <a:ea typeface="+mn-ea"/>
        <a:cs typeface="Arial" charset="0"/>
      </a:defRPr>
    </a:lvl1pPr>
    <a:lvl2pPr marL="457200" algn="l" rtl="0" fontAlgn="base">
      <a:spcBef>
        <a:spcPct val="0"/>
      </a:spcBef>
      <a:spcAft>
        <a:spcPct val="0"/>
      </a:spcAft>
      <a:defRPr kern="1200">
        <a:solidFill>
          <a:schemeClr val="tx1"/>
        </a:solidFill>
        <a:latin typeface="Verdana" pitchFamily="34" charset="0"/>
        <a:ea typeface="+mn-ea"/>
        <a:cs typeface="Arial" charset="0"/>
      </a:defRPr>
    </a:lvl2pPr>
    <a:lvl3pPr marL="914400" algn="l" rtl="0" fontAlgn="base">
      <a:spcBef>
        <a:spcPct val="0"/>
      </a:spcBef>
      <a:spcAft>
        <a:spcPct val="0"/>
      </a:spcAft>
      <a:defRPr kern="1200">
        <a:solidFill>
          <a:schemeClr val="tx1"/>
        </a:solidFill>
        <a:latin typeface="Verdana" pitchFamily="34" charset="0"/>
        <a:ea typeface="+mn-ea"/>
        <a:cs typeface="Arial" charset="0"/>
      </a:defRPr>
    </a:lvl3pPr>
    <a:lvl4pPr marL="1371600" algn="l" rtl="0" fontAlgn="base">
      <a:spcBef>
        <a:spcPct val="0"/>
      </a:spcBef>
      <a:spcAft>
        <a:spcPct val="0"/>
      </a:spcAft>
      <a:defRPr kern="1200">
        <a:solidFill>
          <a:schemeClr val="tx1"/>
        </a:solidFill>
        <a:latin typeface="Verdana" pitchFamily="34" charset="0"/>
        <a:ea typeface="+mn-ea"/>
        <a:cs typeface="Arial" charset="0"/>
      </a:defRPr>
    </a:lvl4pPr>
    <a:lvl5pPr marL="1828800" algn="l" rtl="0" fontAlgn="base">
      <a:spcBef>
        <a:spcPct val="0"/>
      </a:spcBef>
      <a:spcAft>
        <a:spcPct val="0"/>
      </a:spcAft>
      <a:defRPr kern="1200">
        <a:solidFill>
          <a:schemeClr val="tx1"/>
        </a:solidFill>
        <a:latin typeface="Verdana" pitchFamily="34" charset="0"/>
        <a:ea typeface="+mn-ea"/>
        <a:cs typeface="Arial" charset="0"/>
      </a:defRPr>
    </a:lvl5pPr>
    <a:lvl6pPr marL="2286000" algn="l" defTabSz="914400" rtl="0" eaLnBrk="1" latinLnBrk="0" hangingPunct="1">
      <a:defRPr kern="1200">
        <a:solidFill>
          <a:schemeClr val="tx1"/>
        </a:solidFill>
        <a:latin typeface="Verdana" pitchFamily="34" charset="0"/>
        <a:ea typeface="+mn-ea"/>
        <a:cs typeface="Arial" charset="0"/>
      </a:defRPr>
    </a:lvl6pPr>
    <a:lvl7pPr marL="2743200" algn="l" defTabSz="914400" rtl="0" eaLnBrk="1" latinLnBrk="0" hangingPunct="1">
      <a:defRPr kern="1200">
        <a:solidFill>
          <a:schemeClr val="tx1"/>
        </a:solidFill>
        <a:latin typeface="Verdana" pitchFamily="34" charset="0"/>
        <a:ea typeface="+mn-ea"/>
        <a:cs typeface="Arial" charset="0"/>
      </a:defRPr>
    </a:lvl7pPr>
    <a:lvl8pPr marL="3200400" algn="l" defTabSz="914400" rtl="0" eaLnBrk="1" latinLnBrk="0" hangingPunct="1">
      <a:defRPr kern="1200">
        <a:solidFill>
          <a:schemeClr val="tx1"/>
        </a:solidFill>
        <a:latin typeface="Verdana" pitchFamily="34" charset="0"/>
        <a:ea typeface="+mn-ea"/>
        <a:cs typeface="Arial" charset="0"/>
      </a:defRPr>
    </a:lvl8pPr>
    <a:lvl9pPr marL="3657600" algn="l" defTabSz="914400" rtl="0" eaLnBrk="1" latinLnBrk="0" hangingPunct="1">
      <a:defRPr kern="1200">
        <a:solidFill>
          <a:schemeClr val="tx1"/>
        </a:solidFill>
        <a:latin typeface="Verdana"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A723C"/>
    <a:srgbClr val="E5661F"/>
    <a:srgbClr val="FFCC00"/>
    <a:srgbClr val="45331B"/>
    <a:srgbClr val="FF3300"/>
    <a:srgbClr val="FA326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5" autoAdjust="0"/>
    <p:restoredTop sz="92692" autoAdjust="0"/>
  </p:normalViewPr>
  <p:slideViewPr>
    <p:cSldViewPr>
      <p:cViewPr varScale="1">
        <p:scale>
          <a:sx n="65" d="100"/>
          <a:sy n="65" d="100"/>
        </p:scale>
        <p:origin x="1452" y="72"/>
      </p:cViewPr>
      <p:guideLst>
        <p:guide orient="horz" pos="2160"/>
        <p:guide pos="2880"/>
      </p:guideLst>
    </p:cSldViewPr>
  </p:slideViewPr>
  <p:outlineViewPr>
    <p:cViewPr>
      <p:scale>
        <a:sx n="33" d="100"/>
        <a:sy n="33" d="100"/>
      </p:scale>
      <p:origin x="48" y="107544"/>
    </p:cViewPr>
  </p:outlineViewPr>
  <p:notesTextViewPr>
    <p:cViewPr>
      <p:scale>
        <a:sx n="100" d="100"/>
        <a:sy n="100" d="100"/>
      </p:scale>
      <p:origin x="0" y="0"/>
    </p:cViewPr>
  </p:notesTextViewPr>
  <p:sorterViewPr>
    <p:cViewPr>
      <p:scale>
        <a:sx n="100" d="100"/>
        <a:sy n="100" d="100"/>
      </p:scale>
      <p:origin x="0" y="522"/>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2.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5.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1.fntdata"/><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font" Target="fonts/font3.fntdata"/><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charset="0"/>
              </a:defRPr>
            </a:lvl1pPr>
          </a:lstStyle>
          <a:p>
            <a:endParaRPr lang="el-GR" altLang="el-GR"/>
          </a:p>
        </p:txBody>
      </p:sp>
      <p:sp>
        <p:nvSpPr>
          <p:cNvPr id="5123"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endParaRPr lang="el-GR" altLang="el-GR"/>
          </a:p>
        </p:txBody>
      </p:sp>
      <p:sp>
        <p:nvSpPr>
          <p:cNvPr id="51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5"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l-GR" altLang="el-GR" smtClean="0"/>
              <a:t>Click to edit Master text styles</a:t>
            </a:r>
          </a:p>
          <a:p>
            <a:pPr lvl="1"/>
            <a:r>
              <a:rPr lang="el-GR" altLang="el-GR" smtClean="0"/>
              <a:t>Second level</a:t>
            </a:r>
          </a:p>
          <a:p>
            <a:pPr lvl="2"/>
            <a:r>
              <a:rPr lang="el-GR" altLang="el-GR" smtClean="0"/>
              <a:t>Third level</a:t>
            </a:r>
          </a:p>
          <a:p>
            <a:pPr lvl="3"/>
            <a:r>
              <a:rPr lang="el-GR" altLang="el-GR" smtClean="0"/>
              <a:t>Fourth level</a:t>
            </a:r>
          </a:p>
          <a:p>
            <a:pPr lvl="4"/>
            <a:r>
              <a:rPr lang="el-GR" altLang="el-GR" smtClean="0"/>
              <a:t>Fifth level</a:t>
            </a:r>
          </a:p>
        </p:txBody>
      </p:sp>
      <p:sp>
        <p:nvSpPr>
          <p:cNvPr id="5126"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charset="0"/>
              </a:defRPr>
            </a:lvl1pPr>
          </a:lstStyle>
          <a:p>
            <a:endParaRPr lang="el-GR" altLang="el-GR"/>
          </a:p>
        </p:txBody>
      </p:sp>
      <p:sp>
        <p:nvSpPr>
          <p:cNvPr id="5127"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FEB4E716-E3DA-44FE-BA29-76CE38EB993A}" type="slidenum">
              <a:rPr lang="el-GR" altLang="el-GR"/>
              <a:pPr/>
              <a:t>‹#›</a:t>
            </a:fld>
            <a:endParaRPr lang="el-GR" altLang="el-GR"/>
          </a:p>
        </p:txBody>
      </p:sp>
    </p:spTree>
    <p:extLst>
      <p:ext uri="{BB962C8B-B14F-4D97-AF65-F5344CB8AC3E}">
        <p14:creationId xmlns:p14="http://schemas.microsoft.com/office/powerpoint/2010/main" val="169102415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Arial" charset="0"/>
      </a:defRPr>
    </a:lvl1pPr>
    <a:lvl2pPr marL="457200" algn="l" rtl="0" fontAlgn="base">
      <a:spcBef>
        <a:spcPct val="30000"/>
      </a:spcBef>
      <a:spcAft>
        <a:spcPct val="0"/>
      </a:spcAft>
      <a:defRPr sz="1200" kern="1200">
        <a:solidFill>
          <a:schemeClr val="tx1"/>
        </a:solidFill>
        <a:latin typeface="Arial" charset="0"/>
        <a:ea typeface="+mn-ea"/>
        <a:cs typeface="Arial" charset="0"/>
      </a:defRPr>
    </a:lvl2pPr>
    <a:lvl3pPr marL="914400" algn="l" rtl="0" fontAlgn="base">
      <a:spcBef>
        <a:spcPct val="30000"/>
      </a:spcBef>
      <a:spcAft>
        <a:spcPct val="0"/>
      </a:spcAft>
      <a:defRPr sz="1200" kern="1200">
        <a:solidFill>
          <a:schemeClr val="tx1"/>
        </a:solidFill>
        <a:latin typeface="Arial" charset="0"/>
        <a:ea typeface="+mn-ea"/>
        <a:cs typeface="Arial" charset="0"/>
      </a:defRPr>
    </a:lvl3pPr>
    <a:lvl4pPr marL="1371600" algn="l" rtl="0" fontAlgn="base">
      <a:spcBef>
        <a:spcPct val="30000"/>
      </a:spcBef>
      <a:spcAft>
        <a:spcPct val="0"/>
      </a:spcAft>
      <a:defRPr sz="1200" kern="1200">
        <a:solidFill>
          <a:schemeClr val="tx1"/>
        </a:solidFill>
        <a:latin typeface="Arial" charset="0"/>
        <a:ea typeface="+mn-ea"/>
        <a:cs typeface="Arial" charset="0"/>
      </a:defRPr>
    </a:lvl4pPr>
    <a:lvl5pPr marL="1828800" algn="l" rtl="0"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6451" name="Rectangle 3"/>
          <p:cNvSpPr>
            <a:spLocks noGrp="1" noChangeArrowheads="1"/>
          </p:cNvSpPr>
          <p:nvPr>
            <p:ph type="body" idx="1"/>
          </p:nvPr>
        </p:nvSpPr>
        <p:spPr/>
        <p:txBody>
          <a:bodyPr/>
          <a:lstStyle/>
          <a:p>
            <a:endParaRPr dirty="0"/>
          </a:p>
        </p:txBody>
      </p:sp>
    </p:spTree>
    <p:extLst>
      <p:ext uri="{BB962C8B-B14F-4D97-AF65-F5344CB8AC3E}">
        <p14:creationId xmlns:p14="http://schemas.microsoft.com/office/powerpoint/2010/main" val="2640745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283950D-B9B9-47BF-B68F-487307FA069D}" type="slidenum">
              <a:rPr lang="el-GR" altLang="el-GR"/>
              <a:pPr/>
              <a:t>11</a:t>
            </a:fld>
            <a:endParaRPr lang="el-GR" altLang="el-GR"/>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p:txBody>
          <a:bodyPr/>
          <a:lstStyle/>
          <a:p>
            <a:endParaRPr dirty="0"/>
          </a:p>
        </p:txBody>
      </p:sp>
    </p:spTree>
    <p:extLst>
      <p:ext uri="{BB962C8B-B14F-4D97-AF65-F5344CB8AC3E}">
        <p14:creationId xmlns:p14="http://schemas.microsoft.com/office/powerpoint/2010/main" val="6686368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grpSp>
        <p:nvGrpSpPr>
          <p:cNvPr id="94210" name="Group 2"/>
          <p:cNvGrpSpPr>
            <a:grpSpLocks/>
          </p:cNvGrpSpPr>
          <p:nvPr/>
        </p:nvGrpSpPr>
        <p:grpSpPr bwMode="auto">
          <a:xfrm>
            <a:off x="0" y="0"/>
            <a:ext cx="9148763" cy="6851650"/>
            <a:chOff x="1" y="0"/>
            <a:chExt cx="5763" cy="4316"/>
          </a:xfrm>
        </p:grpSpPr>
        <p:sp>
          <p:nvSpPr>
            <p:cNvPr id="94211" name="Freeform 3"/>
            <p:cNvSpPr>
              <a:spLocks/>
            </p:cNvSpPr>
            <p:nvPr/>
          </p:nvSpPr>
          <p:spPr bwMode="hidden">
            <a:xfrm>
              <a:off x="5045" y="2626"/>
              <a:ext cx="719" cy="1690"/>
            </a:xfrm>
            <a:custGeom>
              <a:avLst/>
              <a:gdLst>
                <a:gd name="T0" fmla="*/ 717 w 717"/>
                <a:gd name="T1" fmla="*/ 72 h 1690"/>
                <a:gd name="T2" fmla="*/ 717 w 717"/>
                <a:gd name="T3" fmla="*/ 0 h 1690"/>
                <a:gd name="T4" fmla="*/ 699 w 717"/>
                <a:gd name="T5" fmla="*/ 101 h 1690"/>
                <a:gd name="T6" fmla="*/ 675 w 717"/>
                <a:gd name="T7" fmla="*/ 209 h 1690"/>
                <a:gd name="T8" fmla="*/ 627 w 717"/>
                <a:gd name="T9" fmla="*/ 389 h 1690"/>
                <a:gd name="T10" fmla="*/ 574 w 717"/>
                <a:gd name="T11" fmla="*/ 569 h 1690"/>
                <a:gd name="T12" fmla="*/ 502 w 717"/>
                <a:gd name="T13" fmla="*/ 749 h 1690"/>
                <a:gd name="T14" fmla="*/ 424 w 717"/>
                <a:gd name="T15" fmla="*/ 935 h 1690"/>
                <a:gd name="T16" fmla="*/ 334 w 717"/>
                <a:gd name="T17" fmla="*/ 1121 h 1690"/>
                <a:gd name="T18" fmla="*/ 233 w 717"/>
                <a:gd name="T19" fmla="*/ 1312 h 1690"/>
                <a:gd name="T20" fmla="*/ 125 w 717"/>
                <a:gd name="T21" fmla="*/ 1498 h 1690"/>
                <a:gd name="T22" fmla="*/ 0 w 717"/>
                <a:gd name="T23" fmla="*/ 1690 h 1690"/>
                <a:gd name="T24" fmla="*/ 11 w 717"/>
                <a:gd name="T25" fmla="*/ 1690 h 1690"/>
                <a:gd name="T26" fmla="*/ 137 w 717"/>
                <a:gd name="T27" fmla="*/ 1498 h 1690"/>
                <a:gd name="T28" fmla="*/ 245 w 717"/>
                <a:gd name="T29" fmla="*/ 1312 h 1690"/>
                <a:gd name="T30" fmla="*/ 346 w 717"/>
                <a:gd name="T31" fmla="*/ 1121 h 1690"/>
                <a:gd name="T32" fmla="*/ 436 w 717"/>
                <a:gd name="T33" fmla="*/ 935 h 1690"/>
                <a:gd name="T34" fmla="*/ 514 w 717"/>
                <a:gd name="T35" fmla="*/ 749 h 1690"/>
                <a:gd name="T36" fmla="*/ 585 w 717"/>
                <a:gd name="T37" fmla="*/ 569 h 1690"/>
                <a:gd name="T38" fmla="*/ 639 w 717"/>
                <a:gd name="T39" fmla="*/ 389 h 1690"/>
                <a:gd name="T40" fmla="*/ 687 w 717"/>
                <a:gd name="T41" fmla="*/ 209 h 1690"/>
                <a:gd name="T42" fmla="*/ 705 w 717"/>
                <a:gd name="T43" fmla="*/ 143 h 1690"/>
                <a:gd name="T44" fmla="*/ 717 w 717"/>
                <a:gd name="T45" fmla="*/ 72 h 1690"/>
                <a:gd name="T46" fmla="*/ 717 w 717"/>
                <a:gd name="T47" fmla="*/ 72 h 1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12" name="Freeform 4"/>
            <p:cNvSpPr>
              <a:spLocks/>
            </p:cNvSpPr>
            <p:nvPr/>
          </p:nvSpPr>
          <p:spPr bwMode="hidden">
            <a:xfrm>
              <a:off x="5386" y="3794"/>
              <a:ext cx="378" cy="522"/>
            </a:xfrm>
            <a:custGeom>
              <a:avLst/>
              <a:gdLst>
                <a:gd name="T0" fmla="*/ 377 w 377"/>
                <a:gd name="T1" fmla="*/ 0 h 522"/>
                <a:gd name="T2" fmla="*/ 293 w 377"/>
                <a:gd name="T3" fmla="*/ 132 h 522"/>
                <a:gd name="T4" fmla="*/ 204 w 377"/>
                <a:gd name="T5" fmla="*/ 264 h 522"/>
                <a:gd name="T6" fmla="*/ 102 w 377"/>
                <a:gd name="T7" fmla="*/ 396 h 522"/>
                <a:gd name="T8" fmla="*/ 0 w 377"/>
                <a:gd name="T9" fmla="*/ 522 h 522"/>
                <a:gd name="T10" fmla="*/ 12 w 377"/>
                <a:gd name="T11" fmla="*/ 522 h 522"/>
                <a:gd name="T12" fmla="*/ 114 w 377"/>
                <a:gd name="T13" fmla="*/ 402 h 522"/>
                <a:gd name="T14" fmla="*/ 204 w 377"/>
                <a:gd name="T15" fmla="*/ 282 h 522"/>
                <a:gd name="T16" fmla="*/ 377 w 377"/>
                <a:gd name="T17" fmla="*/ 24 h 522"/>
                <a:gd name="T18" fmla="*/ 377 w 377"/>
                <a:gd name="T19" fmla="*/ 0 h 522"/>
                <a:gd name="T20" fmla="*/ 377 w 377"/>
                <a:gd name="T21" fmla="*/ 0 h 5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13" name="Freeform 5"/>
            <p:cNvSpPr>
              <a:spLocks/>
            </p:cNvSpPr>
            <p:nvPr/>
          </p:nvSpPr>
          <p:spPr bwMode="hidden">
            <a:xfrm>
              <a:off x="5680" y="4214"/>
              <a:ext cx="84" cy="102"/>
            </a:xfrm>
            <a:custGeom>
              <a:avLst/>
              <a:gdLst>
                <a:gd name="T0" fmla="*/ 0 w 84"/>
                <a:gd name="T1" fmla="*/ 102 h 102"/>
                <a:gd name="T2" fmla="*/ 18 w 84"/>
                <a:gd name="T3" fmla="*/ 102 h 102"/>
                <a:gd name="T4" fmla="*/ 48 w 84"/>
                <a:gd name="T5" fmla="*/ 60 h 102"/>
                <a:gd name="T6" fmla="*/ 84 w 84"/>
                <a:gd name="T7" fmla="*/ 24 h 102"/>
                <a:gd name="T8" fmla="*/ 84 w 84"/>
                <a:gd name="T9" fmla="*/ 0 h 102"/>
                <a:gd name="T10" fmla="*/ 42 w 84"/>
                <a:gd name="T11" fmla="*/ 54 h 102"/>
                <a:gd name="T12" fmla="*/ 0 w 84"/>
                <a:gd name="T13" fmla="*/ 102 h 102"/>
                <a:gd name="T14" fmla="*/ 0 w 84"/>
                <a:gd name="T15" fmla="*/ 102 h 10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grpSp>
          <p:nvGrpSpPr>
            <p:cNvPr id="94214" name="Group 6"/>
            <p:cNvGrpSpPr>
              <a:grpSpLocks/>
            </p:cNvGrpSpPr>
            <p:nvPr/>
          </p:nvGrpSpPr>
          <p:grpSpPr bwMode="auto">
            <a:xfrm>
              <a:off x="288" y="0"/>
              <a:ext cx="5098" cy="4316"/>
              <a:chOff x="288" y="0"/>
              <a:chExt cx="5098" cy="4316"/>
            </a:xfrm>
          </p:grpSpPr>
          <p:sp>
            <p:nvSpPr>
              <p:cNvPr id="94215" name="Freeform 7"/>
              <p:cNvSpPr>
                <a:spLocks/>
              </p:cNvSpPr>
              <p:nvPr userDrawn="1"/>
            </p:nvSpPr>
            <p:spPr bwMode="hidden">
              <a:xfrm>
                <a:off x="2789" y="0"/>
                <a:ext cx="72" cy="4316"/>
              </a:xfrm>
              <a:custGeom>
                <a:avLst/>
                <a:gdLst>
                  <a:gd name="T0" fmla="*/ 0 w 72"/>
                  <a:gd name="T1" fmla="*/ 0 h 4316"/>
                  <a:gd name="T2" fmla="*/ 60 w 72"/>
                  <a:gd name="T3" fmla="*/ 4316 h 4316"/>
                  <a:gd name="T4" fmla="*/ 72 w 72"/>
                  <a:gd name="T5" fmla="*/ 4316 h 4316"/>
                  <a:gd name="T6" fmla="*/ 12 w 72"/>
                  <a:gd name="T7" fmla="*/ 0 h 4316"/>
                  <a:gd name="T8" fmla="*/ 0 w 72"/>
                  <a:gd name="T9" fmla="*/ 0 h 4316"/>
                  <a:gd name="T10" fmla="*/ 0 w 72"/>
                  <a:gd name="T11" fmla="*/ 0 h 4316"/>
                </a:gdLst>
                <a:ahLst/>
                <a:cxnLst>
                  <a:cxn ang="0">
                    <a:pos x="T0" y="T1"/>
                  </a:cxn>
                  <a:cxn ang="0">
                    <a:pos x="T2" y="T3"/>
                  </a:cxn>
                  <a:cxn ang="0">
                    <a:pos x="T4" y="T5"/>
                  </a:cxn>
                  <a:cxn ang="0">
                    <a:pos x="T6" y="T7"/>
                  </a:cxn>
                  <a:cxn ang="0">
                    <a:pos x="T8" y="T9"/>
                  </a:cxn>
                  <a:cxn ang="0">
                    <a:pos x="T10" y="T11"/>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16" name="Freeform 8"/>
              <p:cNvSpPr>
                <a:spLocks/>
              </p:cNvSpPr>
              <p:nvPr userDrawn="1"/>
            </p:nvSpPr>
            <p:spPr bwMode="hidden">
              <a:xfrm>
                <a:off x="3089" y="0"/>
                <a:ext cx="174" cy="4316"/>
              </a:xfrm>
              <a:custGeom>
                <a:avLst/>
                <a:gdLst>
                  <a:gd name="T0" fmla="*/ 24 w 174"/>
                  <a:gd name="T1" fmla="*/ 0 h 4316"/>
                  <a:gd name="T2" fmla="*/ 12 w 174"/>
                  <a:gd name="T3" fmla="*/ 0 h 4316"/>
                  <a:gd name="T4" fmla="*/ 42 w 174"/>
                  <a:gd name="T5" fmla="*/ 216 h 4316"/>
                  <a:gd name="T6" fmla="*/ 72 w 174"/>
                  <a:gd name="T7" fmla="*/ 444 h 4316"/>
                  <a:gd name="T8" fmla="*/ 96 w 174"/>
                  <a:gd name="T9" fmla="*/ 689 h 4316"/>
                  <a:gd name="T10" fmla="*/ 120 w 174"/>
                  <a:gd name="T11" fmla="*/ 947 h 4316"/>
                  <a:gd name="T12" fmla="*/ 132 w 174"/>
                  <a:gd name="T13" fmla="*/ 1211 h 4316"/>
                  <a:gd name="T14" fmla="*/ 150 w 174"/>
                  <a:gd name="T15" fmla="*/ 1487 h 4316"/>
                  <a:gd name="T16" fmla="*/ 156 w 174"/>
                  <a:gd name="T17" fmla="*/ 1768 h 4316"/>
                  <a:gd name="T18" fmla="*/ 162 w 174"/>
                  <a:gd name="T19" fmla="*/ 2062 h 4316"/>
                  <a:gd name="T20" fmla="*/ 156 w 174"/>
                  <a:gd name="T21" fmla="*/ 2644 h 4316"/>
                  <a:gd name="T22" fmla="*/ 126 w 174"/>
                  <a:gd name="T23" fmla="*/ 3225 h 4316"/>
                  <a:gd name="T24" fmla="*/ 108 w 174"/>
                  <a:gd name="T25" fmla="*/ 3507 h 4316"/>
                  <a:gd name="T26" fmla="*/ 78 w 174"/>
                  <a:gd name="T27" fmla="*/ 3788 h 4316"/>
                  <a:gd name="T28" fmla="*/ 42 w 174"/>
                  <a:gd name="T29" fmla="*/ 4058 h 4316"/>
                  <a:gd name="T30" fmla="*/ 0 w 174"/>
                  <a:gd name="T31" fmla="*/ 4316 h 4316"/>
                  <a:gd name="T32" fmla="*/ 12 w 174"/>
                  <a:gd name="T33" fmla="*/ 4316 h 4316"/>
                  <a:gd name="T34" fmla="*/ 54 w 174"/>
                  <a:gd name="T35" fmla="*/ 4058 h 4316"/>
                  <a:gd name="T36" fmla="*/ 90 w 174"/>
                  <a:gd name="T37" fmla="*/ 3782 h 4316"/>
                  <a:gd name="T38" fmla="*/ 120 w 174"/>
                  <a:gd name="T39" fmla="*/ 3507 h 4316"/>
                  <a:gd name="T40" fmla="*/ 138 w 174"/>
                  <a:gd name="T41" fmla="*/ 3219 h 4316"/>
                  <a:gd name="T42" fmla="*/ 168 w 174"/>
                  <a:gd name="T43" fmla="*/ 2638 h 4316"/>
                  <a:gd name="T44" fmla="*/ 174 w 174"/>
                  <a:gd name="T45" fmla="*/ 2056 h 4316"/>
                  <a:gd name="T46" fmla="*/ 168 w 174"/>
                  <a:gd name="T47" fmla="*/ 1768 h 4316"/>
                  <a:gd name="T48" fmla="*/ 162 w 174"/>
                  <a:gd name="T49" fmla="*/ 1487 h 4316"/>
                  <a:gd name="T50" fmla="*/ 144 w 174"/>
                  <a:gd name="T51" fmla="*/ 1211 h 4316"/>
                  <a:gd name="T52" fmla="*/ 132 w 174"/>
                  <a:gd name="T53" fmla="*/ 941 h 4316"/>
                  <a:gd name="T54" fmla="*/ 108 w 174"/>
                  <a:gd name="T55" fmla="*/ 689 h 4316"/>
                  <a:gd name="T56" fmla="*/ 84 w 174"/>
                  <a:gd name="T57" fmla="*/ 444 h 4316"/>
                  <a:gd name="T58" fmla="*/ 54 w 174"/>
                  <a:gd name="T59" fmla="*/ 216 h 4316"/>
                  <a:gd name="T60" fmla="*/ 24 w 174"/>
                  <a:gd name="T61" fmla="*/ 0 h 4316"/>
                  <a:gd name="T62" fmla="*/ 24 w 174"/>
                  <a:gd name="T63"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17" name="Freeform 9"/>
              <p:cNvSpPr>
                <a:spLocks/>
              </p:cNvSpPr>
              <p:nvPr userDrawn="1"/>
            </p:nvSpPr>
            <p:spPr bwMode="hidden">
              <a:xfrm>
                <a:off x="3358" y="0"/>
                <a:ext cx="337" cy="4316"/>
              </a:xfrm>
              <a:custGeom>
                <a:avLst/>
                <a:gdLst>
                  <a:gd name="T0" fmla="*/ 329 w 335"/>
                  <a:gd name="T1" fmla="*/ 2014 h 4316"/>
                  <a:gd name="T2" fmla="*/ 317 w 335"/>
                  <a:gd name="T3" fmla="*/ 1726 h 4316"/>
                  <a:gd name="T4" fmla="*/ 293 w 335"/>
                  <a:gd name="T5" fmla="*/ 1445 h 4316"/>
                  <a:gd name="T6" fmla="*/ 263 w 335"/>
                  <a:gd name="T7" fmla="*/ 1175 h 4316"/>
                  <a:gd name="T8" fmla="*/ 228 w 335"/>
                  <a:gd name="T9" fmla="*/ 917 h 4316"/>
                  <a:gd name="T10" fmla="*/ 186 w 335"/>
                  <a:gd name="T11" fmla="*/ 665 h 4316"/>
                  <a:gd name="T12" fmla="*/ 132 w 335"/>
                  <a:gd name="T13" fmla="*/ 432 h 4316"/>
                  <a:gd name="T14" fmla="*/ 78 w 335"/>
                  <a:gd name="T15" fmla="*/ 204 h 4316"/>
                  <a:gd name="T16" fmla="*/ 12 w 335"/>
                  <a:gd name="T17" fmla="*/ 0 h 4316"/>
                  <a:gd name="T18" fmla="*/ 0 w 335"/>
                  <a:gd name="T19" fmla="*/ 0 h 4316"/>
                  <a:gd name="T20" fmla="*/ 66 w 335"/>
                  <a:gd name="T21" fmla="*/ 204 h 4316"/>
                  <a:gd name="T22" fmla="*/ 120 w 335"/>
                  <a:gd name="T23" fmla="*/ 432 h 4316"/>
                  <a:gd name="T24" fmla="*/ 174 w 335"/>
                  <a:gd name="T25" fmla="*/ 665 h 4316"/>
                  <a:gd name="T26" fmla="*/ 216 w 335"/>
                  <a:gd name="T27" fmla="*/ 917 h 4316"/>
                  <a:gd name="T28" fmla="*/ 251 w 335"/>
                  <a:gd name="T29" fmla="*/ 1175 h 4316"/>
                  <a:gd name="T30" fmla="*/ 281 w 335"/>
                  <a:gd name="T31" fmla="*/ 1445 h 4316"/>
                  <a:gd name="T32" fmla="*/ 305 w 335"/>
                  <a:gd name="T33" fmla="*/ 1726 h 4316"/>
                  <a:gd name="T34" fmla="*/ 317 w 335"/>
                  <a:gd name="T35" fmla="*/ 2014 h 4316"/>
                  <a:gd name="T36" fmla="*/ 323 w 335"/>
                  <a:gd name="T37" fmla="*/ 2314 h 4316"/>
                  <a:gd name="T38" fmla="*/ 317 w 335"/>
                  <a:gd name="T39" fmla="*/ 2608 h 4316"/>
                  <a:gd name="T40" fmla="*/ 305 w 335"/>
                  <a:gd name="T41" fmla="*/ 2907 h 4316"/>
                  <a:gd name="T42" fmla="*/ 281 w 335"/>
                  <a:gd name="T43" fmla="*/ 3201 h 4316"/>
                  <a:gd name="T44" fmla="*/ 257 w 335"/>
                  <a:gd name="T45" fmla="*/ 3489 h 4316"/>
                  <a:gd name="T46" fmla="*/ 216 w 335"/>
                  <a:gd name="T47" fmla="*/ 3777 h 4316"/>
                  <a:gd name="T48" fmla="*/ 174 w 335"/>
                  <a:gd name="T49" fmla="*/ 4052 h 4316"/>
                  <a:gd name="T50" fmla="*/ 120 w 335"/>
                  <a:gd name="T51" fmla="*/ 4316 h 4316"/>
                  <a:gd name="T52" fmla="*/ 132 w 335"/>
                  <a:gd name="T53" fmla="*/ 4316 h 4316"/>
                  <a:gd name="T54" fmla="*/ 186 w 335"/>
                  <a:gd name="T55" fmla="*/ 4052 h 4316"/>
                  <a:gd name="T56" fmla="*/ 228 w 335"/>
                  <a:gd name="T57" fmla="*/ 3777 h 4316"/>
                  <a:gd name="T58" fmla="*/ 269 w 335"/>
                  <a:gd name="T59" fmla="*/ 3489 h 4316"/>
                  <a:gd name="T60" fmla="*/ 293 w 335"/>
                  <a:gd name="T61" fmla="*/ 3201 h 4316"/>
                  <a:gd name="T62" fmla="*/ 317 w 335"/>
                  <a:gd name="T63" fmla="*/ 2907 h 4316"/>
                  <a:gd name="T64" fmla="*/ 329 w 335"/>
                  <a:gd name="T65" fmla="*/ 2608 h 4316"/>
                  <a:gd name="T66" fmla="*/ 335 w 335"/>
                  <a:gd name="T67" fmla="*/ 2314 h 4316"/>
                  <a:gd name="T68" fmla="*/ 329 w 335"/>
                  <a:gd name="T69" fmla="*/ 2014 h 4316"/>
                  <a:gd name="T70" fmla="*/ 329 w 335"/>
                  <a:gd name="T71" fmla="*/ 201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18" name="Freeform 10"/>
              <p:cNvSpPr>
                <a:spLocks/>
              </p:cNvSpPr>
              <p:nvPr userDrawn="1"/>
            </p:nvSpPr>
            <p:spPr bwMode="hidden">
              <a:xfrm>
                <a:off x="3676" y="0"/>
                <a:ext cx="427" cy="4316"/>
              </a:xfrm>
              <a:custGeom>
                <a:avLst/>
                <a:gdLst>
                  <a:gd name="T0" fmla="*/ 413 w 425"/>
                  <a:gd name="T1" fmla="*/ 1924 h 4316"/>
                  <a:gd name="T2" fmla="*/ 395 w 425"/>
                  <a:gd name="T3" fmla="*/ 1690 h 4316"/>
                  <a:gd name="T4" fmla="*/ 365 w 425"/>
                  <a:gd name="T5" fmla="*/ 1457 h 4316"/>
                  <a:gd name="T6" fmla="*/ 329 w 425"/>
                  <a:gd name="T7" fmla="*/ 1229 h 4316"/>
                  <a:gd name="T8" fmla="*/ 281 w 425"/>
                  <a:gd name="T9" fmla="*/ 1001 h 4316"/>
                  <a:gd name="T10" fmla="*/ 227 w 425"/>
                  <a:gd name="T11" fmla="*/ 761 h 4316"/>
                  <a:gd name="T12" fmla="*/ 162 w 425"/>
                  <a:gd name="T13" fmla="*/ 522 h 4316"/>
                  <a:gd name="T14" fmla="*/ 90 w 425"/>
                  <a:gd name="T15" fmla="*/ 270 h 4316"/>
                  <a:gd name="T16" fmla="*/ 12 w 425"/>
                  <a:gd name="T17" fmla="*/ 0 h 4316"/>
                  <a:gd name="T18" fmla="*/ 0 w 425"/>
                  <a:gd name="T19" fmla="*/ 0 h 4316"/>
                  <a:gd name="T20" fmla="*/ 84 w 425"/>
                  <a:gd name="T21" fmla="*/ 270 h 4316"/>
                  <a:gd name="T22" fmla="*/ 156 w 425"/>
                  <a:gd name="T23" fmla="*/ 522 h 4316"/>
                  <a:gd name="T24" fmla="*/ 216 w 425"/>
                  <a:gd name="T25" fmla="*/ 767 h 4316"/>
                  <a:gd name="T26" fmla="*/ 275 w 425"/>
                  <a:gd name="T27" fmla="*/ 1001 h 4316"/>
                  <a:gd name="T28" fmla="*/ 317 w 425"/>
                  <a:gd name="T29" fmla="*/ 1235 h 4316"/>
                  <a:gd name="T30" fmla="*/ 353 w 425"/>
                  <a:gd name="T31" fmla="*/ 1463 h 4316"/>
                  <a:gd name="T32" fmla="*/ 383 w 425"/>
                  <a:gd name="T33" fmla="*/ 1690 h 4316"/>
                  <a:gd name="T34" fmla="*/ 401 w 425"/>
                  <a:gd name="T35" fmla="*/ 1924 h 4316"/>
                  <a:gd name="T36" fmla="*/ 413 w 425"/>
                  <a:gd name="T37" fmla="*/ 2188 h 4316"/>
                  <a:gd name="T38" fmla="*/ 407 w 425"/>
                  <a:gd name="T39" fmla="*/ 2458 h 4316"/>
                  <a:gd name="T40" fmla="*/ 395 w 425"/>
                  <a:gd name="T41" fmla="*/ 2733 h 4316"/>
                  <a:gd name="T42" fmla="*/ 365 w 425"/>
                  <a:gd name="T43" fmla="*/ 3021 h 4316"/>
                  <a:gd name="T44" fmla="*/ 329 w 425"/>
                  <a:gd name="T45" fmla="*/ 3321 h 4316"/>
                  <a:gd name="T46" fmla="*/ 275 w 425"/>
                  <a:gd name="T47" fmla="*/ 3639 h 4316"/>
                  <a:gd name="T48" fmla="*/ 204 w 425"/>
                  <a:gd name="T49" fmla="*/ 3968 h 4316"/>
                  <a:gd name="T50" fmla="*/ 126 w 425"/>
                  <a:gd name="T51" fmla="*/ 4316 h 4316"/>
                  <a:gd name="T52" fmla="*/ 138 w 425"/>
                  <a:gd name="T53" fmla="*/ 4316 h 4316"/>
                  <a:gd name="T54" fmla="*/ 216 w 425"/>
                  <a:gd name="T55" fmla="*/ 3968 h 4316"/>
                  <a:gd name="T56" fmla="*/ 287 w 425"/>
                  <a:gd name="T57" fmla="*/ 3639 h 4316"/>
                  <a:gd name="T58" fmla="*/ 341 w 425"/>
                  <a:gd name="T59" fmla="*/ 3321 h 4316"/>
                  <a:gd name="T60" fmla="*/ 377 w 425"/>
                  <a:gd name="T61" fmla="*/ 3021 h 4316"/>
                  <a:gd name="T62" fmla="*/ 407 w 425"/>
                  <a:gd name="T63" fmla="*/ 2733 h 4316"/>
                  <a:gd name="T64" fmla="*/ 419 w 425"/>
                  <a:gd name="T65" fmla="*/ 2458 h 4316"/>
                  <a:gd name="T66" fmla="*/ 425 w 425"/>
                  <a:gd name="T67" fmla="*/ 2188 h 4316"/>
                  <a:gd name="T68" fmla="*/ 413 w 425"/>
                  <a:gd name="T69" fmla="*/ 1924 h 4316"/>
                  <a:gd name="T70" fmla="*/ 413 w 425"/>
                  <a:gd name="T71" fmla="*/ 192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19" name="Freeform 11"/>
              <p:cNvSpPr>
                <a:spLocks/>
              </p:cNvSpPr>
              <p:nvPr userDrawn="1"/>
            </p:nvSpPr>
            <p:spPr bwMode="hidden">
              <a:xfrm>
                <a:off x="3946" y="0"/>
                <a:ext cx="558" cy="4316"/>
              </a:xfrm>
              <a:custGeom>
                <a:avLst/>
                <a:gdLst>
                  <a:gd name="T0" fmla="*/ 556 w 556"/>
                  <a:gd name="T1" fmla="*/ 2020 h 4316"/>
                  <a:gd name="T2" fmla="*/ 538 w 556"/>
                  <a:gd name="T3" fmla="*/ 1732 h 4316"/>
                  <a:gd name="T4" fmla="*/ 503 w 556"/>
                  <a:gd name="T5" fmla="*/ 1445 h 4316"/>
                  <a:gd name="T6" fmla="*/ 455 w 556"/>
                  <a:gd name="T7" fmla="*/ 1175 h 4316"/>
                  <a:gd name="T8" fmla="*/ 395 w 556"/>
                  <a:gd name="T9" fmla="*/ 911 h 4316"/>
                  <a:gd name="T10" fmla="*/ 317 w 556"/>
                  <a:gd name="T11" fmla="*/ 659 h 4316"/>
                  <a:gd name="T12" fmla="*/ 228 w 556"/>
                  <a:gd name="T13" fmla="*/ 426 h 4316"/>
                  <a:gd name="T14" fmla="*/ 126 w 556"/>
                  <a:gd name="T15" fmla="*/ 204 h 4316"/>
                  <a:gd name="T16" fmla="*/ 12 w 556"/>
                  <a:gd name="T17" fmla="*/ 0 h 4316"/>
                  <a:gd name="T18" fmla="*/ 0 w 556"/>
                  <a:gd name="T19" fmla="*/ 0 h 4316"/>
                  <a:gd name="T20" fmla="*/ 114 w 556"/>
                  <a:gd name="T21" fmla="*/ 204 h 4316"/>
                  <a:gd name="T22" fmla="*/ 216 w 556"/>
                  <a:gd name="T23" fmla="*/ 426 h 4316"/>
                  <a:gd name="T24" fmla="*/ 305 w 556"/>
                  <a:gd name="T25" fmla="*/ 659 h 4316"/>
                  <a:gd name="T26" fmla="*/ 383 w 556"/>
                  <a:gd name="T27" fmla="*/ 911 h 4316"/>
                  <a:gd name="T28" fmla="*/ 443 w 556"/>
                  <a:gd name="T29" fmla="*/ 1175 h 4316"/>
                  <a:gd name="T30" fmla="*/ 491 w 556"/>
                  <a:gd name="T31" fmla="*/ 1445 h 4316"/>
                  <a:gd name="T32" fmla="*/ 526 w 556"/>
                  <a:gd name="T33" fmla="*/ 1732 h 4316"/>
                  <a:gd name="T34" fmla="*/ 544 w 556"/>
                  <a:gd name="T35" fmla="*/ 2020 h 4316"/>
                  <a:gd name="T36" fmla="*/ 544 w 556"/>
                  <a:gd name="T37" fmla="*/ 2326 h 4316"/>
                  <a:gd name="T38" fmla="*/ 532 w 556"/>
                  <a:gd name="T39" fmla="*/ 2632 h 4316"/>
                  <a:gd name="T40" fmla="*/ 503 w 556"/>
                  <a:gd name="T41" fmla="*/ 2931 h 4316"/>
                  <a:gd name="T42" fmla="*/ 455 w 556"/>
                  <a:gd name="T43" fmla="*/ 3225 h 4316"/>
                  <a:gd name="T44" fmla="*/ 389 w 556"/>
                  <a:gd name="T45" fmla="*/ 3513 h 4316"/>
                  <a:gd name="T46" fmla="*/ 311 w 556"/>
                  <a:gd name="T47" fmla="*/ 3788 h 4316"/>
                  <a:gd name="T48" fmla="*/ 216 w 556"/>
                  <a:gd name="T49" fmla="*/ 4058 h 4316"/>
                  <a:gd name="T50" fmla="*/ 102 w 556"/>
                  <a:gd name="T51" fmla="*/ 4316 h 4316"/>
                  <a:gd name="T52" fmla="*/ 114 w 556"/>
                  <a:gd name="T53" fmla="*/ 4316 h 4316"/>
                  <a:gd name="T54" fmla="*/ 228 w 556"/>
                  <a:gd name="T55" fmla="*/ 4058 h 4316"/>
                  <a:gd name="T56" fmla="*/ 323 w 556"/>
                  <a:gd name="T57" fmla="*/ 3788 h 4316"/>
                  <a:gd name="T58" fmla="*/ 401 w 556"/>
                  <a:gd name="T59" fmla="*/ 3513 h 4316"/>
                  <a:gd name="T60" fmla="*/ 467 w 556"/>
                  <a:gd name="T61" fmla="*/ 3225 h 4316"/>
                  <a:gd name="T62" fmla="*/ 515 w 556"/>
                  <a:gd name="T63" fmla="*/ 2931 h 4316"/>
                  <a:gd name="T64" fmla="*/ 544 w 556"/>
                  <a:gd name="T65" fmla="*/ 2632 h 4316"/>
                  <a:gd name="T66" fmla="*/ 556 w 556"/>
                  <a:gd name="T67" fmla="*/ 2326 h 4316"/>
                  <a:gd name="T68" fmla="*/ 556 w 556"/>
                  <a:gd name="T69" fmla="*/ 2020 h 4316"/>
                  <a:gd name="T70" fmla="*/ 556 w 556"/>
                  <a:gd name="T71" fmla="*/ 202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20" name="Freeform 12"/>
              <p:cNvSpPr>
                <a:spLocks/>
              </p:cNvSpPr>
              <p:nvPr userDrawn="1"/>
            </p:nvSpPr>
            <p:spPr bwMode="hidden">
              <a:xfrm>
                <a:off x="4246" y="0"/>
                <a:ext cx="690" cy="4316"/>
              </a:xfrm>
              <a:custGeom>
                <a:avLst/>
                <a:gdLst>
                  <a:gd name="T0" fmla="*/ 688 w 688"/>
                  <a:gd name="T1" fmla="*/ 2086 h 4316"/>
                  <a:gd name="T2" fmla="*/ 670 w 688"/>
                  <a:gd name="T3" fmla="*/ 1810 h 4316"/>
                  <a:gd name="T4" fmla="*/ 634 w 688"/>
                  <a:gd name="T5" fmla="*/ 1541 h 4316"/>
                  <a:gd name="T6" fmla="*/ 574 w 688"/>
                  <a:gd name="T7" fmla="*/ 1271 h 4316"/>
                  <a:gd name="T8" fmla="*/ 497 w 688"/>
                  <a:gd name="T9" fmla="*/ 1007 h 4316"/>
                  <a:gd name="T10" fmla="*/ 401 w 688"/>
                  <a:gd name="T11" fmla="*/ 749 h 4316"/>
                  <a:gd name="T12" fmla="*/ 293 w 688"/>
                  <a:gd name="T13" fmla="*/ 492 h 4316"/>
                  <a:gd name="T14" fmla="*/ 162 w 688"/>
                  <a:gd name="T15" fmla="*/ 240 h 4316"/>
                  <a:gd name="T16" fmla="*/ 12 w 688"/>
                  <a:gd name="T17" fmla="*/ 0 h 4316"/>
                  <a:gd name="T18" fmla="*/ 0 w 688"/>
                  <a:gd name="T19" fmla="*/ 0 h 4316"/>
                  <a:gd name="T20" fmla="*/ 150 w 688"/>
                  <a:gd name="T21" fmla="*/ 240 h 4316"/>
                  <a:gd name="T22" fmla="*/ 281 w 688"/>
                  <a:gd name="T23" fmla="*/ 492 h 4316"/>
                  <a:gd name="T24" fmla="*/ 389 w 688"/>
                  <a:gd name="T25" fmla="*/ 749 h 4316"/>
                  <a:gd name="T26" fmla="*/ 485 w 688"/>
                  <a:gd name="T27" fmla="*/ 1007 h 4316"/>
                  <a:gd name="T28" fmla="*/ 562 w 688"/>
                  <a:gd name="T29" fmla="*/ 1271 h 4316"/>
                  <a:gd name="T30" fmla="*/ 622 w 688"/>
                  <a:gd name="T31" fmla="*/ 1541 h 4316"/>
                  <a:gd name="T32" fmla="*/ 658 w 688"/>
                  <a:gd name="T33" fmla="*/ 1810 h 4316"/>
                  <a:gd name="T34" fmla="*/ 676 w 688"/>
                  <a:gd name="T35" fmla="*/ 2086 h 4316"/>
                  <a:gd name="T36" fmla="*/ 676 w 688"/>
                  <a:gd name="T37" fmla="*/ 2368 h 4316"/>
                  <a:gd name="T38" fmla="*/ 658 w 688"/>
                  <a:gd name="T39" fmla="*/ 2650 h 4316"/>
                  <a:gd name="T40" fmla="*/ 616 w 688"/>
                  <a:gd name="T41" fmla="*/ 2931 h 4316"/>
                  <a:gd name="T42" fmla="*/ 556 w 688"/>
                  <a:gd name="T43" fmla="*/ 3213 h 4316"/>
                  <a:gd name="T44" fmla="*/ 473 w 688"/>
                  <a:gd name="T45" fmla="*/ 3495 h 4316"/>
                  <a:gd name="T46" fmla="*/ 371 w 688"/>
                  <a:gd name="T47" fmla="*/ 3777 h 4316"/>
                  <a:gd name="T48" fmla="*/ 251 w 688"/>
                  <a:gd name="T49" fmla="*/ 4046 h 4316"/>
                  <a:gd name="T50" fmla="*/ 114 w 688"/>
                  <a:gd name="T51" fmla="*/ 4316 h 4316"/>
                  <a:gd name="T52" fmla="*/ 126 w 688"/>
                  <a:gd name="T53" fmla="*/ 4316 h 4316"/>
                  <a:gd name="T54" fmla="*/ 263 w 688"/>
                  <a:gd name="T55" fmla="*/ 4046 h 4316"/>
                  <a:gd name="T56" fmla="*/ 383 w 688"/>
                  <a:gd name="T57" fmla="*/ 3777 h 4316"/>
                  <a:gd name="T58" fmla="*/ 485 w 688"/>
                  <a:gd name="T59" fmla="*/ 3495 h 4316"/>
                  <a:gd name="T60" fmla="*/ 568 w 688"/>
                  <a:gd name="T61" fmla="*/ 3219 h 4316"/>
                  <a:gd name="T62" fmla="*/ 628 w 688"/>
                  <a:gd name="T63" fmla="*/ 2937 h 4316"/>
                  <a:gd name="T64" fmla="*/ 670 w 688"/>
                  <a:gd name="T65" fmla="*/ 2656 h 4316"/>
                  <a:gd name="T66" fmla="*/ 688 w 688"/>
                  <a:gd name="T67" fmla="*/ 2368 h 4316"/>
                  <a:gd name="T68" fmla="*/ 688 w 688"/>
                  <a:gd name="T69" fmla="*/ 2086 h 4316"/>
                  <a:gd name="T70" fmla="*/ 688 w 688"/>
                  <a:gd name="T71" fmla="*/ 208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21" name="Freeform 13"/>
              <p:cNvSpPr>
                <a:spLocks/>
              </p:cNvSpPr>
              <p:nvPr userDrawn="1"/>
            </p:nvSpPr>
            <p:spPr bwMode="hidden">
              <a:xfrm>
                <a:off x="4522" y="0"/>
                <a:ext cx="864" cy="4316"/>
              </a:xfrm>
              <a:custGeom>
                <a:avLst/>
                <a:gdLst>
                  <a:gd name="T0" fmla="*/ 855 w 861"/>
                  <a:gd name="T1" fmla="*/ 2128 h 4316"/>
                  <a:gd name="T2" fmla="*/ 831 w 861"/>
                  <a:gd name="T3" fmla="*/ 1834 h 4316"/>
                  <a:gd name="T4" fmla="*/ 808 w 861"/>
                  <a:gd name="T5" fmla="*/ 1684 h 4316"/>
                  <a:gd name="T6" fmla="*/ 784 w 861"/>
                  <a:gd name="T7" fmla="*/ 1541 h 4316"/>
                  <a:gd name="T8" fmla="*/ 748 w 861"/>
                  <a:gd name="T9" fmla="*/ 1397 h 4316"/>
                  <a:gd name="T10" fmla="*/ 712 w 861"/>
                  <a:gd name="T11" fmla="*/ 1253 h 4316"/>
                  <a:gd name="T12" fmla="*/ 664 w 861"/>
                  <a:gd name="T13" fmla="*/ 1115 h 4316"/>
                  <a:gd name="T14" fmla="*/ 610 w 861"/>
                  <a:gd name="T15" fmla="*/ 977 h 4316"/>
                  <a:gd name="T16" fmla="*/ 491 w 861"/>
                  <a:gd name="T17" fmla="*/ 719 h 4316"/>
                  <a:gd name="T18" fmla="*/ 353 w 861"/>
                  <a:gd name="T19" fmla="*/ 468 h 4316"/>
                  <a:gd name="T20" fmla="*/ 192 w 861"/>
                  <a:gd name="T21" fmla="*/ 228 h 4316"/>
                  <a:gd name="T22" fmla="*/ 12 w 861"/>
                  <a:gd name="T23" fmla="*/ 0 h 4316"/>
                  <a:gd name="T24" fmla="*/ 0 w 861"/>
                  <a:gd name="T25" fmla="*/ 0 h 4316"/>
                  <a:gd name="T26" fmla="*/ 180 w 861"/>
                  <a:gd name="T27" fmla="*/ 228 h 4316"/>
                  <a:gd name="T28" fmla="*/ 341 w 861"/>
                  <a:gd name="T29" fmla="*/ 468 h 4316"/>
                  <a:gd name="T30" fmla="*/ 479 w 861"/>
                  <a:gd name="T31" fmla="*/ 719 h 4316"/>
                  <a:gd name="T32" fmla="*/ 598 w 861"/>
                  <a:gd name="T33" fmla="*/ 983 h 4316"/>
                  <a:gd name="T34" fmla="*/ 652 w 861"/>
                  <a:gd name="T35" fmla="*/ 1121 h 4316"/>
                  <a:gd name="T36" fmla="*/ 700 w 861"/>
                  <a:gd name="T37" fmla="*/ 1259 h 4316"/>
                  <a:gd name="T38" fmla="*/ 736 w 861"/>
                  <a:gd name="T39" fmla="*/ 1403 h 4316"/>
                  <a:gd name="T40" fmla="*/ 772 w 861"/>
                  <a:gd name="T41" fmla="*/ 1547 h 4316"/>
                  <a:gd name="T42" fmla="*/ 802 w 861"/>
                  <a:gd name="T43" fmla="*/ 1690 h 4316"/>
                  <a:gd name="T44" fmla="*/ 819 w 861"/>
                  <a:gd name="T45" fmla="*/ 1834 h 4316"/>
                  <a:gd name="T46" fmla="*/ 837 w 861"/>
                  <a:gd name="T47" fmla="*/ 1984 h 4316"/>
                  <a:gd name="T48" fmla="*/ 843 w 861"/>
                  <a:gd name="T49" fmla="*/ 2128 h 4316"/>
                  <a:gd name="T50" fmla="*/ 849 w 861"/>
                  <a:gd name="T51" fmla="*/ 2278 h 4316"/>
                  <a:gd name="T52" fmla="*/ 843 w 861"/>
                  <a:gd name="T53" fmla="*/ 2428 h 4316"/>
                  <a:gd name="T54" fmla="*/ 831 w 861"/>
                  <a:gd name="T55" fmla="*/ 2572 h 4316"/>
                  <a:gd name="T56" fmla="*/ 819 w 861"/>
                  <a:gd name="T57" fmla="*/ 2721 h 4316"/>
                  <a:gd name="T58" fmla="*/ 796 w 861"/>
                  <a:gd name="T59" fmla="*/ 2865 h 4316"/>
                  <a:gd name="T60" fmla="*/ 766 w 861"/>
                  <a:gd name="T61" fmla="*/ 3015 h 4316"/>
                  <a:gd name="T62" fmla="*/ 724 w 861"/>
                  <a:gd name="T63" fmla="*/ 3159 h 4316"/>
                  <a:gd name="T64" fmla="*/ 682 w 861"/>
                  <a:gd name="T65" fmla="*/ 3303 h 4316"/>
                  <a:gd name="T66" fmla="*/ 586 w 861"/>
                  <a:gd name="T67" fmla="*/ 3567 h 4316"/>
                  <a:gd name="T68" fmla="*/ 473 w 861"/>
                  <a:gd name="T69" fmla="*/ 3824 h 4316"/>
                  <a:gd name="T70" fmla="*/ 335 w 861"/>
                  <a:gd name="T71" fmla="*/ 4076 h 4316"/>
                  <a:gd name="T72" fmla="*/ 180 w 861"/>
                  <a:gd name="T73" fmla="*/ 4316 h 4316"/>
                  <a:gd name="T74" fmla="*/ 192 w 861"/>
                  <a:gd name="T75" fmla="*/ 4316 h 4316"/>
                  <a:gd name="T76" fmla="*/ 347 w 861"/>
                  <a:gd name="T77" fmla="*/ 4076 h 4316"/>
                  <a:gd name="T78" fmla="*/ 485 w 861"/>
                  <a:gd name="T79" fmla="*/ 3824 h 4316"/>
                  <a:gd name="T80" fmla="*/ 598 w 861"/>
                  <a:gd name="T81" fmla="*/ 3573 h 4316"/>
                  <a:gd name="T82" fmla="*/ 694 w 861"/>
                  <a:gd name="T83" fmla="*/ 3309 h 4316"/>
                  <a:gd name="T84" fmla="*/ 736 w 861"/>
                  <a:gd name="T85" fmla="*/ 3165 h 4316"/>
                  <a:gd name="T86" fmla="*/ 778 w 861"/>
                  <a:gd name="T87" fmla="*/ 3021 h 4316"/>
                  <a:gd name="T88" fmla="*/ 808 w 861"/>
                  <a:gd name="T89" fmla="*/ 2871 h 4316"/>
                  <a:gd name="T90" fmla="*/ 831 w 861"/>
                  <a:gd name="T91" fmla="*/ 2727 h 4316"/>
                  <a:gd name="T92" fmla="*/ 843 w 861"/>
                  <a:gd name="T93" fmla="*/ 2578 h 4316"/>
                  <a:gd name="T94" fmla="*/ 855 w 861"/>
                  <a:gd name="T95" fmla="*/ 2428 h 4316"/>
                  <a:gd name="T96" fmla="*/ 861 w 861"/>
                  <a:gd name="T97" fmla="*/ 2278 h 4316"/>
                  <a:gd name="T98" fmla="*/ 855 w 861"/>
                  <a:gd name="T99" fmla="*/ 2128 h 4316"/>
                  <a:gd name="T100" fmla="*/ 855 w 861"/>
                  <a:gd name="T101" fmla="*/ 212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22" name="Freeform 14"/>
              <p:cNvSpPr>
                <a:spLocks/>
              </p:cNvSpPr>
              <p:nvPr userDrawn="1"/>
            </p:nvSpPr>
            <p:spPr bwMode="hidden">
              <a:xfrm>
                <a:off x="2399" y="0"/>
                <a:ext cx="150" cy="4316"/>
              </a:xfrm>
              <a:custGeom>
                <a:avLst/>
                <a:gdLst>
                  <a:gd name="T0" fmla="*/ 18 w 149"/>
                  <a:gd name="T1" fmla="*/ 1942 h 4316"/>
                  <a:gd name="T2" fmla="*/ 30 w 149"/>
                  <a:gd name="T3" fmla="*/ 1630 h 4316"/>
                  <a:gd name="T4" fmla="*/ 42 w 149"/>
                  <a:gd name="T5" fmla="*/ 1331 h 4316"/>
                  <a:gd name="T6" fmla="*/ 59 w 149"/>
                  <a:gd name="T7" fmla="*/ 1055 h 4316"/>
                  <a:gd name="T8" fmla="*/ 77 w 149"/>
                  <a:gd name="T9" fmla="*/ 791 h 4316"/>
                  <a:gd name="T10" fmla="*/ 83 w 149"/>
                  <a:gd name="T11" fmla="*/ 671 h 4316"/>
                  <a:gd name="T12" fmla="*/ 95 w 149"/>
                  <a:gd name="T13" fmla="*/ 557 h 4316"/>
                  <a:gd name="T14" fmla="*/ 107 w 149"/>
                  <a:gd name="T15" fmla="*/ 444 h 4316"/>
                  <a:gd name="T16" fmla="*/ 113 w 149"/>
                  <a:gd name="T17" fmla="*/ 342 h 4316"/>
                  <a:gd name="T18" fmla="*/ 125 w 149"/>
                  <a:gd name="T19" fmla="*/ 246 h 4316"/>
                  <a:gd name="T20" fmla="*/ 131 w 149"/>
                  <a:gd name="T21" fmla="*/ 156 h 4316"/>
                  <a:gd name="T22" fmla="*/ 143 w 149"/>
                  <a:gd name="T23" fmla="*/ 72 h 4316"/>
                  <a:gd name="T24" fmla="*/ 149 w 149"/>
                  <a:gd name="T25" fmla="*/ 0 h 4316"/>
                  <a:gd name="T26" fmla="*/ 137 w 149"/>
                  <a:gd name="T27" fmla="*/ 0 h 4316"/>
                  <a:gd name="T28" fmla="*/ 131 w 149"/>
                  <a:gd name="T29" fmla="*/ 72 h 4316"/>
                  <a:gd name="T30" fmla="*/ 119 w 149"/>
                  <a:gd name="T31" fmla="*/ 156 h 4316"/>
                  <a:gd name="T32" fmla="*/ 113 w 149"/>
                  <a:gd name="T33" fmla="*/ 246 h 4316"/>
                  <a:gd name="T34" fmla="*/ 101 w 149"/>
                  <a:gd name="T35" fmla="*/ 342 h 4316"/>
                  <a:gd name="T36" fmla="*/ 95 w 149"/>
                  <a:gd name="T37" fmla="*/ 444 h 4316"/>
                  <a:gd name="T38" fmla="*/ 83 w 149"/>
                  <a:gd name="T39" fmla="*/ 557 h 4316"/>
                  <a:gd name="T40" fmla="*/ 71 w 149"/>
                  <a:gd name="T41" fmla="*/ 671 h 4316"/>
                  <a:gd name="T42" fmla="*/ 65 w 149"/>
                  <a:gd name="T43" fmla="*/ 791 h 4316"/>
                  <a:gd name="T44" fmla="*/ 48 w 149"/>
                  <a:gd name="T45" fmla="*/ 1055 h 4316"/>
                  <a:gd name="T46" fmla="*/ 30 w 149"/>
                  <a:gd name="T47" fmla="*/ 1331 h 4316"/>
                  <a:gd name="T48" fmla="*/ 18 w 149"/>
                  <a:gd name="T49" fmla="*/ 1630 h 4316"/>
                  <a:gd name="T50" fmla="*/ 6 w 149"/>
                  <a:gd name="T51" fmla="*/ 1942 h 4316"/>
                  <a:gd name="T52" fmla="*/ 0 w 149"/>
                  <a:gd name="T53" fmla="*/ 2278 h 4316"/>
                  <a:gd name="T54" fmla="*/ 6 w 149"/>
                  <a:gd name="T55" fmla="*/ 2602 h 4316"/>
                  <a:gd name="T56" fmla="*/ 12 w 149"/>
                  <a:gd name="T57" fmla="*/ 2919 h 4316"/>
                  <a:gd name="T58" fmla="*/ 24 w 149"/>
                  <a:gd name="T59" fmla="*/ 3219 h 4316"/>
                  <a:gd name="T60" fmla="*/ 36 w 149"/>
                  <a:gd name="T61" fmla="*/ 3513 h 4316"/>
                  <a:gd name="T62" fmla="*/ 59 w 149"/>
                  <a:gd name="T63" fmla="*/ 3794 h 4316"/>
                  <a:gd name="T64" fmla="*/ 89 w 149"/>
                  <a:gd name="T65" fmla="*/ 4058 h 4316"/>
                  <a:gd name="T66" fmla="*/ 125 w 149"/>
                  <a:gd name="T67" fmla="*/ 4316 h 4316"/>
                  <a:gd name="T68" fmla="*/ 137 w 149"/>
                  <a:gd name="T69" fmla="*/ 4316 h 4316"/>
                  <a:gd name="T70" fmla="*/ 101 w 149"/>
                  <a:gd name="T71" fmla="*/ 4058 h 4316"/>
                  <a:gd name="T72" fmla="*/ 71 w 149"/>
                  <a:gd name="T73" fmla="*/ 3794 h 4316"/>
                  <a:gd name="T74" fmla="*/ 48 w 149"/>
                  <a:gd name="T75" fmla="*/ 3513 h 4316"/>
                  <a:gd name="T76" fmla="*/ 36 w 149"/>
                  <a:gd name="T77" fmla="*/ 3225 h 4316"/>
                  <a:gd name="T78" fmla="*/ 24 w 149"/>
                  <a:gd name="T79" fmla="*/ 2919 h 4316"/>
                  <a:gd name="T80" fmla="*/ 18 w 149"/>
                  <a:gd name="T81" fmla="*/ 2608 h 4316"/>
                  <a:gd name="T82" fmla="*/ 12 w 149"/>
                  <a:gd name="T83" fmla="*/ 2278 h 4316"/>
                  <a:gd name="T84" fmla="*/ 18 w 149"/>
                  <a:gd name="T85" fmla="*/ 1942 h 4316"/>
                  <a:gd name="T86" fmla="*/ 18 w 149"/>
                  <a:gd name="T87" fmla="*/ 194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23" name="Freeform 15"/>
              <p:cNvSpPr>
                <a:spLocks/>
              </p:cNvSpPr>
              <p:nvPr userDrawn="1"/>
            </p:nvSpPr>
            <p:spPr bwMode="hidden">
              <a:xfrm>
                <a:off x="1967" y="0"/>
                <a:ext cx="300" cy="4316"/>
              </a:xfrm>
              <a:custGeom>
                <a:avLst/>
                <a:gdLst>
                  <a:gd name="T0" fmla="*/ 18 w 299"/>
                  <a:gd name="T1" fmla="*/ 2062 h 4316"/>
                  <a:gd name="T2" fmla="*/ 30 w 299"/>
                  <a:gd name="T3" fmla="*/ 1750 h 4316"/>
                  <a:gd name="T4" fmla="*/ 54 w 299"/>
                  <a:gd name="T5" fmla="*/ 1451 h 4316"/>
                  <a:gd name="T6" fmla="*/ 84 w 299"/>
                  <a:gd name="T7" fmla="*/ 1169 h 4316"/>
                  <a:gd name="T8" fmla="*/ 126 w 299"/>
                  <a:gd name="T9" fmla="*/ 899 h 4316"/>
                  <a:gd name="T10" fmla="*/ 162 w 299"/>
                  <a:gd name="T11" fmla="*/ 641 h 4316"/>
                  <a:gd name="T12" fmla="*/ 209 w 299"/>
                  <a:gd name="T13" fmla="*/ 408 h 4316"/>
                  <a:gd name="T14" fmla="*/ 251 w 299"/>
                  <a:gd name="T15" fmla="*/ 192 h 4316"/>
                  <a:gd name="T16" fmla="*/ 299 w 299"/>
                  <a:gd name="T17" fmla="*/ 0 h 4316"/>
                  <a:gd name="T18" fmla="*/ 287 w 299"/>
                  <a:gd name="T19" fmla="*/ 0 h 4316"/>
                  <a:gd name="T20" fmla="*/ 239 w 299"/>
                  <a:gd name="T21" fmla="*/ 192 h 4316"/>
                  <a:gd name="T22" fmla="*/ 198 w 299"/>
                  <a:gd name="T23" fmla="*/ 408 h 4316"/>
                  <a:gd name="T24" fmla="*/ 156 w 299"/>
                  <a:gd name="T25" fmla="*/ 641 h 4316"/>
                  <a:gd name="T26" fmla="*/ 114 w 299"/>
                  <a:gd name="T27" fmla="*/ 899 h 4316"/>
                  <a:gd name="T28" fmla="*/ 78 w 299"/>
                  <a:gd name="T29" fmla="*/ 1169 h 4316"/>
                  <a:gd name="T30" fmla="*/ 48 w 299"/>
                  <a:gd name="T31" fmla="*/ 1451 h 4316"/>
                  <a:gd name="T32" fmla="*/ 24 w 299"/>
                  <a:gd name="T33" fmla="*/ 1750 h 4316"/>
                  <a:gd name="T34" fmla="*/ 6 w 299"/>
                  <a:gd name="T35" fmla="*/ 2062 h 4316"/>
                  <a:gd name="T36" fmla="*/ 0 w 299"/>
                  <a:gd name="T37" fmla="*/ 2374 h 4316"/>
                  <a:gd name="T38" fmla="*/ 12 w 299"/>
                  <a:gd name="T39" fmla="*/ 2674 h 4316"/>
                  <a:gd name="T40" fmla="*/ 30 w 299"/>
                  <a:gd name="T41" fmla="*/ 2973 h 4316"/>
                  <a:gd name="T42" fmla="*/ 54 w 299"/>
                  <a:gd name="T43" fmla="*/ 3255 h 4316"/>
                  <a:gd name="T44" fmla="*/ 96 w 299"/>
                  <a:gd name="T45" fmla="*/ 3537 h 4316"/>
                  <a:gd name="T46" fmla="*/ 144 w 299"/>
                  <a:gd name="T47" fmla="*/ 3806 h 4316"/>
                  <a:gd name="T48" fmla="*/ 203 w 299"/>
                  <a:gd name="T49" fmla="*/ 4064 h 4316"/>
                  <a:gd name="T50" fmla="*/ 275 w 299"/>
                  <a:gd name="T51" fmla="*/ 4316 h 4316"/>
                  <a:gd name="T52" fmla="*/ 287 w 299"/>
                  <a:gd name="T53" fmla="*/ 4316 h 4316"/>
                  <a:gd name="T54" fmla="*/ 215 w 299"/>
                  <a:gd name="T55" fmla="*/ 4064 h 4316"/>
                  <a:gd name="T56" fmla="*/ 156 w 299"/>
                  <a:gd name="T57" fmla="*/ 3806 h 4316"/>
                  <a:gd name="T58" fmla="*/ 108 w 299"/>
                  <a:gd name="T59" fmla="*/ 3537 h 4316"/>
                  <a:gd name="T60" fmla="*/ 66 w 299"/>
                  <a:gd name="T61" fmla="*/ 3261 h 4316"/>
                  <a:gd name="T62" fmla="*/ 42 w 299"/>
                  <a:gd name="T63" fmla="*/ 2973 h 4316"/>
                  <a:gd name="T64" fmla="*/ 24 w 299"/>
                  <a:gd name="T65" fmla="*/ 2680 h 4316"/>
                  <a:gd name="T66" fmla="*/ 12 w 299"/>
                  <a:gd name="T67" fmla="*/ 2374 h 4316"/>
                  <a:gd name="T68" fmla="*/ 18 w 299"/>
                  <a:gd name="T69" fmla="*/ 2062 h 4316"/>
                  <a:gd name="T70" fmla="*/ 18 w 299"/>
                  <a:gd name="T71" fmla="*/ 206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24" name="Freeform 16"/>
              <p:cNvSpPr>
                <a:spLocks/>
              </p:cNvSpPr>
              <p:nvPr userDrawn="1"/>
            </p:nvSpPr>
            <p:spPr bwMode="hidden">
              <a:xfrm>
                <a:off x="1566" y="0"/>
                <a:ext cx="425" cy="4316"/>
              </a:xfrm>
              <a:custGeom>
                <a:avLst/>
                <a:gdLst>
                  <a:gd name="T0" fmla="*/ 424 w 424"/>
                  <a:gd name="T1" fmla="*/ 0 h 4316"/>
                  <a:gd name="T2" fmla="*/ 412 w 424"/>
                  <a:gd name="T3" fmla="*/ 0 h 4316"/>
                  <a:gd name="T4" fmla="*/ 316 w 424"/>
                  <a:gd name="T5" fmla="*/ 222 h 4316"/>
                  <a:gd name="T6" fmla="*/ 239 w 424"/>
                  <a:gd name="T7" fmla="*/ 462 h 4316"/>
                  <a:gd name="T8" fmla="*/ 167 w 424"/>
                  <a:gd name="T9" fmla="*/ 707 h 4316"/>
                  <a:gd name="T10" fmla="*/ 107 w 424"/>
                  <a:gd name="T11" fmla="*/ 971 h 4316"/>
                  <a:gd name="T12" fmla="*/ 65 w 424"/>
                  <a:gd name="T13" fmla="*/ 1247 h 4316"/>
                  <a:gd name="T14" fmla="*/ 29 w 424"/>
                  <a:gd name="T15" fmla="*/ 1529 h 4316"/>
                  <a:gd name="T16" fmla="*/ 6 w 424"/>
                  <a:gd name="T17" fmla="*/ 1822 h 4316"/>
                  <a:gd name="T18" fmla="*/ 0 w 424"/>
                  <a:gd name="T19" fmla="*/ 2122 h 4316"/>
                  <a:gd name="T20" fmla="*/ 6 w 424"/>
                  <a:gd name="T21" fmla="*/ 2404 h 4316"/>
                  <a:gd name="T22" fmla="*/ 24 w 424"/>
                  <a:gd name="T23" fmla="*/ 2686 h 4316"/>
                  <a:gd name="T24" fmla="*/ 47 w 424"/>
                  <a:gd name="T25" fmla="*/ 2961 h 4316"/>
                  <a:gd name="T26" fmla="*/ 89 w 424"/>
                  <a:gd name="T27" fmla="*/ 3243 h 4316"/>
                  <a:gd name="T28" fmla="*/ 137 w 424"/>
                  <a:gd name="T29" fmla="*/ 3519 h 4316"/>
                  <a:gd name="T30" fmla="*/ 197 w 424"/>
                  <a:gd name="T31" fmla="*/ 3788 h 4316"/>
                  <a:gd name="T32" fmla="*/ 269 w 424"/>
                  <a:gd name="T33" fmla="*/ 4058 h 4316"/>
                  <a:gd name="T34" fmla="*/ 346 w 424"/>
                  <a:gd name="T35" fmla="*/ 4316 h 4316"/>
                  <a:gd name="T36" fmla="*/ 358 w 424"/>
                  <a:gd name="T37" fmla="*/ 4316 h 4316"/>
                  <a:gd name="T38" fmla="*/ 281 w 424"/>
                  <a:gd name="T39" fmla="*/ 4058 h 4316"/>
                  <a:gd name="T40" fmla="*/ 209 w 424"/>
                  <a:gd name="T41" fmla="*/ 3788 h 4316"/>
                  <a:gd name="T42" fmla="*/ 149 w 424"/>
                  <a:gd name="T43" fmla="*/ 3519 h 4316"/>
                  <a:gd name="T44" fmla="*/ 101 w 424"/>
                  <a:gd name="T45" fmla="*/ 3243 h 4316"/>
                  <a:gd name="T46" fmla="*/ 59 w 424"/>
                  <a:gd name="T47" fmla="*/ 2961 h 4316"/>
                  <a:gd name="T48" fmla="*/ 35 w 424"/>
                  <a:gd name="T49" fmla="*/ 2686 h 4316"/>
                  <a:gd name="T50" fmla="*/ 18 w 424"/>
                  <a:gd name="T51" fmla="*/ 2404 h 4316"/>
                  <a:gd name="T52" fmla="*/ 12 w 424"/>
                  <a:gd name="T53" fmla="*/ 2122 h 4316"/>
                  <a:gd name="T54" fmla="*/ 18 w 424"/>
                  <a:gd name="T55" fmla="*/ 1822 h 4316"/>
                  <a:gd name="T56" fmla="*/ 41 w 424"/>
                  <a:gd name="T57" fmla="*/ 1529 h 4316"/>
                  <a:gd name="T58" fmla="*/ 71 w 424"/>
                  <a:gd name="T59" fmla="*/ 1247 h 4316"/>
                  <a:gd name="T60" fmla="*/ 119 w 424"/>
                  <a:gd name="T61" fmla="*/ 971 h 4316"/>
                  <a:gd name="T62" fmla="*/ 179 w 424"/>
                  <a:gd name="T63" fmla="*/ 707 h 4316"/>
                  <a:gd name="T64" fmla="*/ 245 w 424"/>
                  <a:gd name="T65" fmla="*/ 462 h 4316"/>
                  <a:gd name="T66" fmla="*/ 328 w 424"/>
                  <a:gd name="T67" fmla="*/ 222 h 4316"/>
                  <a:gd name="T68" fmla="*/ 424 w 424"/>
                  <a:gd name="T69" fmla="*/ 0 h 4316"/>
                  <a:gd name="T70" fmla="*/ 424 w 424"/>
                  <a:gd name="T71"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25" name="Freeform 17"/>
              <p:cNvSpPr>
                <a:spLocks/>
              </p:cNvSpPr>
              <p:nvPr userDrawn="1"/>
            </p:nvSpPr>
            <p:spPr bwMode="hidden">
              <a:xfrm>
                <a:off x="1128" y="0"/>
                <a:ext cx="575" cy="4316"/>
              </a:xfrm>
              <a:custGeom>
                <a:avLst/>
                <a:gdLst>
                  <a:gd name="T0" fmla="*/ 12 w 574"/>
                  <a:gd name="T1" fmla="*/ 2146 h 4316"/>
                  <a:gd name="T2" fmla="*/ 24 w 574"/>
                  <a:gd name="T3" fmla="*/ 1846 h 4316"/>
                  <a:gd name="T4" fmla="*/ 54 w 574"/>
                  <a:gd name="T5" fmla="*/ 1559 h 4316"/>
                  <a:gd name="T6" fmla="*/ 96 w 574"/>
                  <a:gd name="T7" fmla="*/ 1277 h 4316"/>
                  <a:gd name="T8" fmla="*/ 162 w 574"/>
                  <a:gd name="T9" fmla="*/ 1001 h 4316"/>
                  <a:gd name="T10" fmla="*/ 239 w 574"/>
                  <a:gd name="T11" fmla="*/ 731 h 4316"/>
                  <a:gd name="T12" fmla="*/ 335 w 574"/>
                  <a:gd name="T13" fmla="*/ 480 h 4316"/>
                  <a:gd name="T14" fmla="*/ 449 w 574"/>
                  <a:gd name="T15" fmla="*/ 234 h 4316"/>
                  <a:gd name="T16" fmla="*/ 574 w 574"/>
                  <a:gd name="T17" fmla="*/ 0 h 4316"/>
                  <a:gd name="T18" fmla="*/ 562 w 574"/>
                  <a:gd name="T19" fmla="*/ 0 h 4316"/>
                  <a:gd name="T20" fmla="*/ 437 w 574"/>
                  <a:gd name="T21" fmla="*/ 234 h 4316"/>
                  <a:gd name="T22" fmla="*/ 323 w 574"/>
                  <a:gd name="T23" fmla="*/ 480 h 4316"/>
                  <a:gd name="T24" fmla="*/ 227 w 574"/>
                  <a:gd name="T25" fmla="*/ 737 h 4316"/>
                  <a:gd name="T26" fmla="*/ 150 w 574"/>
                  <a:gd name="T27" fmla="*/ 1001 h 4316"/>
                  <a:gd name="T28" fmla="*/ 84 w 574"/>
                  <a:gd name="T29" fmla="*/ 1277 h 4316"/>
                  <a:gd name="T30" fmla="*/ 42 w 574"/>
                  <a:gd name="T31" fmla="*/ 1559 h 4316"/>
                  <a:gd name="T32" fmla="*/ 12 w 574"/>
                  <a:gd name="T33" fmla="*/ 1852 h 4316"/>
                  <a:gd name="T34" fmla="*/ 0 w 574"/>
                  <a:gd name="T35" fmla="*/ 2146 h 4316"/>
                  <a:gd name="T36" fmla="*/ 6 w 574"/>
                  <a:gd name="T37" fmla="*/ 2434 h 4316"/>
                  <a:gd name="T38" fmla="*/ 30 w 574"/>
                  <a:gd name="T39" fmla="*/ 2715 h 4316"/>
                  <a:gd name="T40" fmla="*/ 66 w 574"/>
                  <a:gd name="T41" fmla="*/ 2997 h 4316"/>
                  <a:gd name="T42" fmla="*/ 120 w 574"/>
                  <a:gd name="T43" fmla="*/ 3273 h 4316"/>
                  <a:gd name="T44" fmla="*/ 191 w 574"/>
                  <a:gd name="T45" fmla="*/ 3549 h 4316"/>
                  <a:gd name="T46" fmla="*/ 275 w 574"/>
                  <a:gd name="T47" fmla="*/ 3812 h 4316"/>
                  <a:gd name="T48" fmla="*/ 371 w 574"/>
                  <a:gd name="T49" fmla="*/ 4070 h 4316"/>
                  <a:gd name="T50" fmla="*/ 484 w 574"/>
                  <a:gd name="T51" fmla="*/ 4316 h 4316"/>
                  <a:gd name="T52" fmla="*/ 496 w 574"/>
                  <a:gd name="T53" fmla="*/ 4316 h 4316"/>
                  <a:gd name="T54" fmla="*/ 383 w 574"/>
                  <a:gd name="T55" fmla="*/ 4070 h 4316"/>
                  <a:gd name="T56" fmla="*/ 287 w 574"/>
                  <a:gd name="T57" fmla="*/ 3812 h 4316"/>
                  <a:gd name="T58" fmla="*/ 203 w 574"/>
                  <a:gd name="T59" fmla="*/ 3549 h 4316"/>
                  <a:gd name="T60" fmla="*/ 132 w 574"/>
                  <a:gd name="T61" fmla="*/ 3273 h 4316"/>
                  <a:gd name="T62" fmla="*/ 78 w 574"/>
                  <a:gd name="T63" fmla="*/ 2997 h 4316"/>
                  <a:gd name="T64" fmla="*/ 42 w 574"/>
                  <a:gd name="T65" fmla="*/ 2715 h 4316"/>
                  <a:gd name="T66" fmla="*/ 18 w 574"/>
                  <a:gd name="T67" fmla="*/ 2434 h 4316"/>
                  <a:gd name="T68" fmla="*/ 12 w 574"/>
                  <a:gd name="T69" fmla="*/ 2146 h 4316"/>
                  <a:gd name="T70" fmla="*/ 12 w 574"/>
                  <a:gd name="T71" fmla="*/ 214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26" name="Freeform 18"/>
              <p:cNvSpPr>
                <a:spLocks/>
              </p:cNvSpPr>
              <p:nvPr userDrawn="1"/>
            </p:nvSpPr>
            <p:spPr bwMode="hidden">
              <a:xfrm>
                <a:off x="702" y="0"/>
                <a:ext cx="737" cy="4316"/>
              </a:xfrm>
              <a:custGeom>
                <a:avLst/>
                <a:gdLst>
                  <a:gd name="T0" fmla="*/ 12 w 735"/>
                  <a:gd name="T1" fmla="*/ 2098 h 4316"/>
                  <a:gd name="T2" fmla="*/ 29 w 735"/>
                  <a:gd name="T3" fmla="*/ 1798 h 4316"/>
                  <a:gd name="T4" fmla="*/ 71 w 735"/>
                  <a:gd name="T5" fmla="*/ 1505 h 4316"/>
                  <a:gd name="T6" fmla="*/ 131 w 735"/>
                  <a:gd name="T7" fmla="*/ 1223 h 4316"/>
                  <a:gd name="T8" fmla="*/ 215 w 735"/>
                  <a:gd name="T9" fmla="*/ 941 h 4316"/>
                  <a:gd name="T10" fmla="*/ 316 w 735"/>
                  <a:gd name="T11" fmla="*/ 689 h 4316"/>
                  <a:gd name="T12" fmla="*/ 442 w 735"/>
                  <a:gd name="T13" fmla="*/ 444 h 4316"/>
                  <a:gd name="T14" fmla="*/ 580 w 735"/>
                  <a:gd name="T15" fmla="*/ 216 h 4316"/>
                  <a:gd name="T16" fmla="*/ 735 w 735"/>
                  <a:gd name="T17" fmla="*/ 0 h 4316"/>
                  <a:gd name="T18" fmla="*/ 723 w 735"/>
                  <a:gd name="T19" fmla="*/ 0 h 4316"/>
                  <a:gd name="T20" fmla="*/ 568 w 735"/>
                  <a:gd name="T21" fmla="*/ 210 h 4316"/>
                  <a:gd name="T22" fmla="*/ 430 w 735"/>
                  <a:gd name="T23" fmla="*/ 438 h 4316"/>
                  <a:gd name="T24" fmla="*/ 311 w 735"/>
                  <a:gd name="T25" fmla="*/ 683 h 4316"/>
                  <a:gd name="T26" fmla="*/ 209 w 735"/>
                  <a:gd name="T27" fmla="*/ 941 h 4316"/>
                  <a:gd name="T28" fmla="*/ 125 w 735"/>
                  <a:gd name="T29" fmla="*/ 1217 h 4316"/>
                  <a:gd name="T30" fmla="*/ 59 w 735"/>
                  <a:gd name="T31" fmla="*/ 1505 h 4316"/>
                  <a:gd name="T32" fmla="*/ 18 w 735"/>
                  <a:gd name="T33" fmla="*/ 1798 h 4316"/>
                  <a:gd name="T34" fmla="*/ 0 w 735"/>
                  <a:gd name="T35" fmla="*/ 2098 h 4316"/>
                  <a:gd name="T36" fmla="*/ 6 w 735"/>
                  <a:gd name="T37" fmla="*/ 2404 h 4316"/>
                  <a:gd name="T38" fmla="*/ 29 w 735"/>
                  <a:gd name="T39" fmla="*/ 2709 h 4316"/>
                  <a:gd name="T40" fmla="*/ 77 w 735"/>
                  <a:gd name="T41" fmla="*/ 3015 h 4316"/>
                  <a:gd name="T42" fmla="*/ 149 w 735"/>
                  <a:gd name="T43" fmla="*/ 3315 h 4316"/>
                  <a:gd name="T44" fmla="*/ 227 w 735"/>
                  <a:gd name="T45" fmla="*/ 3573 h 4316"/>
                  <a:gd name="T46" fmla="*/ 316 w 735"/>
                  <a:gd name="T47" fmla="*/ 3824 h 4316"/>
                  <a:gd name="T48" fmla="*/ 424 w 735"/>
                  <a:gd name="T49" fmla="*/ 4076 h 4316"/>
                  <a:gd name="T50" fmla="*/ 544 w 735"/>
                  <a:gd name="T51" fmla="*/ 4316 h 4316"/>
                  <a:gd name="T52" fmla="*/ 556 w 735"/>
                  <a:gd name="T53" fmla="*/ 4316 h 4316"/>
                  <a:gd name="T54" fmla="*/ 436 w 735"/>
                  <a:gd name="T55" fmla="*/ 4076 h 4316"/>
                  <a:gd name="T56" fmla="*/ 328 w 735"/>
                  <a:gd name="T57" fmla="*/ 3824 h 4316"/>
                  <a:gd name="T58" fmla="*/ 239 w 735"/>
                  <a:gd name="T59" fmla="*/ 3573 h 4316"/>
                  <a:gd name="T60" fmla="*/ 161 w 735"/>
                  <a:gd name="T61" fmla="*/ 3315 h 4316"/>
                  <a:gd name="T62" fmla="*/ 89 w 735"/>
                  <a:gd name="T63" fmla="*/ 3015 h 4316"/>
                  <a:gd name="T64" fmla="*/ 41 w 735"/>
                  <a:gd name="T65" fmla="*/ 2709 h 4316"/>
                  <a:gd name="T66" fmla="*/ 18 w 735"/>
                  <a:gd name="T67" fmla="*/ 2404 h 4316"/>
                  <a:gd name="T68" fmla="*/ 12 w 735"/>
                  <a:gd name="T69" fmla="*/ 2098 h 4316"/>
                  <a:gd name="T70" fmla="*/ 12 w 735"/>
                  <a:gd name="T71" fmla="*/ 209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27" name="Freeform 19"/>
              <p:cNvSpPr>
                <a:spLocks/>
              </p:cNvSpPr>
              <p:nvPr userDrawn="1"/>
            </p:nvSpPr>
            <p:spPr bwMode="hidden">
              <a:xfrm>
                <a:off x="288" y="0"/>
                <a:ext cx="840" cy="4316"/>
              </a:xfrm>
              <a:custGeom>
                <a:avLst/>
                <a:gdLst>
                  <a:gd name="T0" fmla="*/ 18 w 837"/>
                  <a:gd name="T1" fmla="*/ 1948 h 4316"/>
                  <a:gd name="T2" fmla="*/ 48 w 837"/>
                  <a:gd name="T3" fmla="*/ 1708 h 4316"/>
                  <a:gd name="T4" fmla="*/ 96 w 837"/>
                  <a:gd name="T5" fmla="*/ 1475 h 4316"/>
                  <a:gd name="T6" fmla="*/ 161 w 837"/>
                  <a:gd name="T7" fmla="*/ 1235 h 4316"/>
                  <a:gd name="T8" fmla="*/ 251 w 837"/>
                  <a:gd name="T9" fmla="*/ 995 h 4316"/>
                  <a:gd name="T10" fmla="*/ 365 w 837"/>
                  <a:gd name="T11" fmla="*/ 755 h 4316"/>
                  <a:gd name="T12" fmla="*/ 496 w 837"/>
                  <a:gd name="T13" fmla="*/ 510 h 4316"/>
                  <a:gd name="T14" fmla="*/ 658 w 837"/>
                  <a:gd name="T15" fmla="*/ 258 h 4316"/>
                  <a:gd name="T16" fmla="*/ 741 w 837"/>
                  <a:gd name="T17" fmla="*/ 132 h 4316"/>
                  <a:gd name="T18" fmla="*/ 837 w 837"/>
                  <a:gd name="T19" fmla="*/ 0 h 4316"/>
                  <a:gd name="T20" fmla="*/ 825 w 837"/>
                  <a:gd name="T21" fmla="*/ 0 h 4316"/>
                  <a:gd name="T22" fmla="*/ 729 w 837"/>
                  <a:gd name="T23" fmla="*/ 132 h 4316"/>
                  <a:gd name="T24" fmla="*/ 640 w 837"/>
                  <a:gd name="T25" fmla="*/ 258 h 4316"/>
                  <a:gd name="T26" fmla="*/ 562 w 837"/>
                  <a:gd name="T27" fmla="*/ 384 h 4316"/>
                  <a:gd name="T28" fmla="*/ 484 w 837"/>
                  <a:gd name="T29" fmla="*/ 510 h 4316"/>
                  <a:gd name="T30" fmla="*/ 353 w 837"/>
                  <a:gd name="T31" fmla="*/ 755 h 4316"/>
                  <a:gd name="T32" fmla="*/ 239 w 837"/>
                  <a:gd name="T33" fmla="*/ 995 h 4316"/>
                  <a:gd name="T34" fmla="*/ 150 w 837"/>
                  <a:gd name="T35" fmla="*/ 1235 h 4316"/>
                  <a:gd name="T36" fmla="*/ 84 w 837"/>
                  <a:gd name="T37" fmla="*/ 1469 h 4316"/>
                  <a:gd name="T38" fmla="*/ 36 w 837"/>
                  <a:gd name="T39" fmla="*/ 1702 h 4316"/>
                  <a:gd name="T40" fmla="*/ 6 w 837"/>
                  <a:gd name="T41" fmla="*/ 1942 h 4316"/>
                  <a:gd name="T42" fmla="*/ 0 w 837"/>
                  <a:gd name="T43" fmla="*/ 2200 h 4316"/>
                  <a:gd name="T44" fmla="*/ 12 w 837"/>
                  <a:gd name="T45" fmla="*/ 2470 h 4316"/>
                  <a:gd name="T46" fmla="*/ 48 w 837"/>
                  <a:gd name="T47" fmla="*/ 2739 h 4316"/>
                  <a:gd name="T48" fmla="*/ 114 w 837"/>
                  <a:gd name="T49" fmla="*/ 3027 h 4316"/>
                  <a:gd name="T50" fmla="*/ 150 w 837"/>
                  <a:gd name="T51" fmla="*/ 3171 h 4316"/>
                  <a:gd name="T52" fmla="*/ 197 w 837"/>
                  <a:gd name="T53" fmla="*/ 3321 h 4316"/>
                  <a:gd name="T54" fmla="*/ 245 w 837"/>
                  <a:gd name="T55" fmla="*/ 3477 h 4316"/>
                  <a:gd name="T56" fmla="*/ 305 w 837"/>
                  <a:gd name="T57" fmla="*/ 3639 h 4316"/>
                  <a:gd name="T58" fmla="*/ 365 w 837"/>
                  <a:gd name="T59" fmla="*/ 3800 h 4316"/>
                  <a:gd name="T60" fmla="*/ 437 w 837"/>
                  <a:gd name="T61" fmla="*/ 3968 h 4316"/>
                  <a:gd name="T62" fmla="*/ 508 w 837"/>
                  <a:gd name="T63" fmla="*/ 4136 h 4316"/>
                  <a:gd name="T64" fmla="*/ 592 w 837"/>
                  <a:gd name="T65" fmla="*/ 4316 h 4316"/>
                  <a:gd name="T66" fmla="*/ 604 w 837"/>
                  <a:gd name="T67" fmla="*/ 4316 h 4316"/>
                  <a:gd name="T68" fmla="*/ 520 w 837"/>
                  <a:gd name="T69" fmla="*/ 4136 h 4316"/>
                  <a:gd name="T70" fmla="*/ 448 w 837"/>
                  <a:gd name="T71" fmla="*/ 3968 h 4316"/>
                  <a:gd name="T72" fmla="*/ 377 w 837"/>
                  <a:gd name="T73" fmla="*/ 3800 h 4316"/>
                  <a:gd name="T74" fmla="*/ 317 w 837"/>
                  <a:gd name="T75" fmla="*/ 3639 h 4316"/>
                  <a:gd name="T76" fmla="*/ 257 w 837"/>
                  <a:gd name="T77" fmla="*/ 3477 h 4316"/>
                  <a:gd name="T78" fmla="*/ 209 w 837"/>
                  <a:gd name="T79" fmla="*/ 3327 h 4316"/>
                  <a:gd name="T80" fmla="*/ 161 w 837"/>
                  <a:gd name="T81" fmla="*/ 3171 h 4316"/>
                  <a:gd name="T82" fmla="*/ 126 w 837"/>
                  <a:gd name="T83" fmla="*/ 3027 h 4316"/>
                  <a:gd name="T84" fmla="*/ 60 w 837"/>
                  <a:gd name="T85" fmla="*/ 2739 h 4316"/>
                  <a:gd name="T86" fmla="*/ 24 w 837"/>
                  <a:gd name="T87" fmla="*/ 2470 h 4316"/>
                  <a:gd name="T88" fmla="*/ 12 w 837"/>
                  <a:gd name="T89" fmla="*/ 2206 h 4316"/>
                  <a:gd name="T90" fmla="*/ 18 w 837"/>
                  <a:gd name="T91" fmla="*/ 1948 h 4316"/>
                  <a:gd name="T92" fmla="*/ 18 w 837"/>
                  <a:gd name="T93" fmla="*/ 194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grpSp>
        <p:sp>
          <p:nvSpPr>
            <p:cNvPr id="94228" name="Freeform 20"/>
            <p:cNvSpPr>
              <a:spLocks/>
            </p:cNvSpPr>
            <p:nvPr/>
          </p:nvSpPr>
          <p:spPr bwMode="hidden">
            <a:xfrm>
              <a:off x="6" y="2901"/>
              <a:ext cx="606" cy="1415"/>
            </a:xfrm>
            <a:custGeom>
              <a:avLst/>
              <a:gdLst>
                <a:gd name="T0" fmla="*/ 0 w 604"/>
                <a:gd name="T1" fmla="*/ 54 h 1415"/>
                <a:gd name="T2" fmla="*/ 42 w 604"/>
                <a:gd name="T3" fmla="*/ 228 h 1415"/>
                <a:gd name="T4" fmla="*/ 96 w 604"/>
                <a:gd name="T5" fmla="*/ 402 h 1415"/>
                <a:gd name="T6" fmla="*/ 161 w 604"/>
                <a:gd name="T7" fmla="*/ 576 h 1415"/>
                <a:gd name="T8" fmla="*/ 227 w 604"/>
                <a:gd name="T9" fmla="*/ 744 h 1415"/>
                <a:gd name="T10" fmla="*/ 305 w 604"/>
                <a:gd name="T11" fmla="*/ 917 h 1415"/>
                <a:gd name="T12" fmla="*/ 389 w 604"/>
                <a:gd name="T13" fmla="*/ 1085 h 1415"/>
                <a:gd name="T14" fmla="*/ 484 w 604"/>
                <a:gd name="T15" fmla="*/ 1253 h 1415"/>
                <a:gd name="T16" fmla="*/ 586 w 604"/>
                <a:gd name="T17" fmla="*/ 1415 h 1415"/>
                <a:gd name="T18" fmla="*/ 604 w 604"/>
                <a:gd name="T19" fmla="*/ 1415 h 1415"/>
                <a:gd name="T20" fmla="*/ 496 w 604"/>
                <a:gd name="T21" fmla="*/ 1247 h 1415"/>
                <a:gd name="T22" fmla="*/ 401 w 604"/>
                <a:gd name="T23" fmla="*/ 1073 h 1415"/>
                <a:gd name="T24" fmla="*/ 311 w 604"/>
                <a:gd name="T25" fmla="*/ 899 h 1415"/>
                <a:gd name="T26" fmla="*/ 233 w 604"/>
                <a:gd name="T27" fmla="*/ 720 h 1415"/>
                <a:gd name="T28" fmla="*/ 161 w 604"/>
                <a:gd name="T29" fmla="*/ 546 h 1415"/>
                <a:gd name="T30" fmla="*/ 102 w 604"/>
                <a:gd name="T31" fmla="*/ 366 h 1415"/>
                <a:gd name="T32" fmla="*/ 48 w 604"/>
                <a:gd name="T33" fmla="*/ 180 h 1415"/>
                <a:gd name="T34" fmla="*/ 0 w 604"/>
                <a:gd name="T35" fmla="*/ 0 h 1415"/>
                <a:gd name="T36" fmla="*/ 0 w 604"/>
                <a:gd name="T37" fmla="*/ 54 h 1415"/>
                <a:gd name="T38" fmla="*/ 0 w 604"/>
                <a:gd name="T39" fmla="*/ 54 h 1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29" name="Freeform 21"/>
            <p:cNvSpPr>
              <a:spLocks/>
            </p:cNvSpPr>
            <p:nvPr/>
          </p:nvSpPr>
          <p:spPr bwMode="hidden">
            <a:xfrm>
              <a:off x="6" y="3890"/>
              <a:ext cx="228" cy="426"/>
            </a:xfrm>
            <a:custGeom>
              <a:avLst/>
              <a:gdLst>
                <a:gd name="T0" fmla="*/ 0 w 227"/>
                <a:gd name="T1" fmla="*/ 30 h 426"/>
                <a:gd name="T2" fmla="*/ 108 w 227"/>
                <a:gd name="T3" fmla="*/ 240 h 426"/>
                <a:gd name="T4" fmla="*/ 215 w 227"/>
                <a:gd name="T5" fmla="*/ 426 h 426"/>
                <a:gd name="T6" fmla="*/ 227 w 227"/>
                <a:gd name="T7" fmla="*/ 426 h 426"/>
                <a:gd name="T8" fmla="*/ 167 w 227"/>
                <a:gd name="T9" fmla="*/ 330 h 426"/>
                <a:gd name="T10" fmla="*/ 114 w 227"/>
                <a:gd name="T11" fmla="*/ 222 h 426"/>
                <a:gd name="T12" fmla="*/ 0 w 227"/>
                <a:gd name="T13" fmla="*/ 0 h 426"/>
                <a:gd name="T14" fmla="*/ 0 w 227"/>
                <a:gd name="T15" fmla="*/ 30 h 426"/>
                <a:gd name="T16" fmla="*/ 0 w 227"/>
                <a:gd name="T17" fmla="*/ 30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30" name="Freeform 22"/>
            <p:cNvSpPr>
              <a:spLocks/>
            </p:cNvSpPr>
            <p:nvPr/>
          </p:nvSpPr>
          <p:spPr bwMode="hidden">
            <a:xfrm>
              <a:off x="4776" y="0"/>
              <a:ext cx="984" cy="1786"/>
            </a:xfrm>
            <a:custGeom>
              <a:avLst/>
              <a:gdLst>
                <a:gd name="T0" fmla="*/ 981 w 981"/>
                <a:gd name="T1" fmla="*/ 1786 h 1786"/>
                <a:gd name="T2" fmla="*/ 981 w 981"/>
                <a:gd name="T3" fmla="*/ 1720 h 1786"/>
                <a:gd name="T4" fmla="*/ 969 w 981"/>
                <a:gd name="T5" fmla="*/ 1666 h 1786"/>
                <a:gd name="T6" fmla="*/ 957 w 981"/>
                <a:gd name="T7" fmla="*/ 1613 h 1786"/>
                <a:gd name="T8" fmla="*/ 921 w 981"/>
                <a:gd name="T9" fmla="*/ 1487 h 1786"/>
                <a:gd name="T10" fmla="*/ 885 w 981"/>
                <a:gd name="T11" fmla="*/ 1361 h 1786"/>
                <a:gd name="T12" fmla="*/ 796 w 981"/>
                <a:gd name="T13" fmla="*/ 1121 h 1786"/>
                <a:gd name="T14" fmla="*/ 682 w 981"/>
                <a:gd name="T15" fmla="*/ 899 h 1786"/>
                <a:gd name="T16" fmla="*/ 562 w 981"/>
                <a:gd name="T17" fmla="*/ 689 h 1786"/>
                <a:gd name="T18" fmla="*/ 431 w 981"/>
                <a:gd name="T19" fmla="*/ 498 h 1786"/>
                <a:gd name="T20" fmla="*/ 293 w 981"/>
                <a:gd name="T21" fmla="*/ 318 h 1786"/>
                <a:gd name="T22" fmla="*/ 150 w 981"/>
                <a:gd name="T23" fmla="*/ 150 h 1786"/>
                <a:gd name="T24" fmla="*/ 12 w 981"/>
                <a:gd name="T25" fmla="*/ 0 h 1786"/>
                <a:gd name="T26" fmla="*/ 0 w 981"/>
                <a:gd name="T27" fmla="*/ 0 h 1786"/>
                <a:gd name="T28" fmla="*/ 138 w 981"/>
                <a:gd name="T29" fmla="*/ 150 h 1786"/>
                <a:gd name="T30" fmla="*/ 275 w 981"/>
                <a:gd name="T31" fmla="*/ 318 h 1786"/>
                <a:gd name="T32" fmla="*/ 413 w 981"/>
                <a:gd name="T33" fmla="*/ 498 h 1786"/>
                <a:gd name="T34" fmla="*/ 545 w 981"/>
                <a:gd name="T35" fmla="*/ 689 h 1786"/>
                <a:gd name="T36" fmla="*/ 670 w 981"/>
                <a:gd name="T37" fmla="*/ 899 h 1786"/>
                <a:gd name="T38" fmla="*/ 778 w 981"/>
                <a:gd name="T39" fmla="*/ 1121 h 1786"/>
                <a:gd name="T40" fmla="*/ 873 w 981"/>
                <a:gd name="T41" fmla="*/ 1361 h 1786"/>
                <a:gd name="T42" fmla="*/ 909 w 981"/>
                <a:gd name="T43" fmla="*/ 1487 h 1786"/>
                <a:gd name="T44" fmla="*/ 945 w 981"/>
                <a:gd name="T45" fmla="*/ 1619 h 1786"/>
                <a:gd name="T46" fmla="*/ 963 w 981"/>
                <a:gd name="T47" fmla="*/ 1702 h 1786"/>
                <a:gd name="T48" fmla="*/ 981 w 981"/>
                <a:gd name="T49" fmla="*/ 1786 h 1786"/>
                <a:gd name="T50" fmla="*/ 981 w 981"/>
                <a:gd name="T51" fmla="*/ 1786 h 17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31" name="Freeform 23"/>
            <p:cNvSpPr>
              <a:spLocks/>
            </p:cNvSpPr>
            <p:nvPr/>
          </p:nvSpPr>
          <p:spPr bwMode="hidden">
            <a:xfrm>
              <a:off x="5041" y="0"/>
              <a:ext cx="719" cy="845"/>
            </a:xfrm>
            <a:custGeom>
              <a:avLst/>
              <a:gdLst>
                <a:gd name="T0" fmla="*/ 717 w 717"/>
                <a:gd name="T1" fmla="*/ 845 h 845"/>
                <a:gd name="T2" fmla="*/ 717 w 717"/>
                <a:gd name="T3" fmla="*/ 821 h 845"/>
                <a:gd name="T4" fmla="*/ 574 w 717"/>
                <a:gd name="T5" fmla="*/ 605 h 845"/>
                <a:gd name="T6" fmla="*/ 406 w 717"/>
                <a:gd name="T7" fmla="*/ 396 h 845"/>
                <a:gd name="T8" fmla="*/ 221 w 717"/>
                <a:gd name="T9" fmla="*/ 192 h 845"/>
                <a:gd name="T10" fmla="*/ 17 w 717"/>
                <a:gd name="T11" fmla="*/ 0 h 845"/>
                <a:gd name="T12" fmla="*/ 0 w 717"/>
                <a:gd name="T13" fmla="*/ 0 h 845"/>
                <a:gd name="T14" fmla="*/ 209 w 717"/>
                <a:gd name="T15" fmla="*/ 198 h 845"/>
                <a:gd name="T16" fmla="*/ 400 w 717"/>
                <a:gd name="T17" fmla="*/ 408 h 845"/>
                <a:gd name="T18" fmla="*/ 568 w 717"/>
                <a:gd name="T19" fmla="*/ 623 h 845"/>
                <a:gd name="T20" fmla="*/ 717 w 717"/>
                <a:gd name="T21" fmla="*/ 845 h 845"/>
                <a:gd name="T22" fmla="*/ 717 w 717"/>
                <a:gd name="T23" fmla="*/ 845 h 8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32" name="Freeform 24"/>
            <p:cNvSpPr>
              <a:spLocks/>
            </p:cNvSpPr>
            <p:nvPr/>
          </p:nvSpPr>
          <p:spPr bwMode="hidden">
            <a:xfrm>
              <a:off x="5352" y="0"/>
              <a:ext cx="408" cy="414"/>
            </a:xfrm>
            <a:custGeom>
              <a:avLst/>
              <a:gdLst>
                <a:gd name="T0" fmla="*/ 407 w 407"/>
                <a:gd name="T1" fmla="*/ 414 h 414"/>
                <a:gd name="T2" fmla="*/ 407 w 407"/>
                <a:gd name="T3" fmla="*/ 396 h 414"/>
                <a:gd name="T4" fmla="*/ 222 w 407"/>
                <a:gd name="T5" fmla="*/ 192 h 414"/>
                <a:gd name="T6" fmla="*/ 12 w 407"/>
                <a:gd name="T7" fmla="*/ 0 h 414"/>
                <a:gd name="T8" fmla="*/ 0 w 407"/>
                <a:gd name="T9" fmla="*/ 0 h 414"/>
                <a:gd name="T10" fmla="*/ 108 w 407"/>
                <a:gd name="T11" fmla="*/ 102 h 414"/>
                <a:gd name="T12" fmla="*/ 216 w 407"/>
                <a:gd name="T13" fmla="*/ 204 h 414"/>
                <a:gd name="T14" fmla="*/ 407 w 407"/>
                <a:gd name="T15" fmla="*/ 414 h 414"/>
                <a:gd name="T16" fmla="*/ 407 w 407"/>
                <a:gd name="T17" fmla="*/ 414 h 4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33" name="Freeform 25"/>
            <p:cNvSpPr>
              <a:spLocks/>
            </p:cNvSpPr>
            <p:nvPr/>
          </p:nvSpPr>
          <p:spPr bwMode="hidden">
            <a:xfrm>
              <a:off x="6" y="0"/>
              <a:ext cx="858" cy="1409"/>
            </a:xfrm>
            <a:custGeom>
              <a:avLst/>
              <a:gdLst>
                <a:gd name="T0" fmla="*/ 0 w 855"/>
                <a:gd name="T1" fmla="*/ 1361 h 1409"/>
                <a:gd name="T2" fmla="*/ 0 w 855"/>
                <a:gd name="T3" fmla="*/ 1409 h 1409"/>
                <a:gd name="T4" fmla="*/ 54 w 855"/>
                <a:gd name="T5" fmla="*/ 1211 h 1409"/>
                <a:gd name="T6" fmla="*/ 126 w 855"/>
                <a:gd name="T7" fmla="*/ 1013 h 1409"/>
                <a:gd name="T8" fmla="*/ 215 w 855"/>
                <a:gd name="T9" fmla="*/ 827 h 1409"/>
                <a:gd name="T10" fmla="*/ 311 w 855"/>
                <a:gd name="T11" fmla="*/ 647 h 1409"/>
                <a:gd name="T12" fmla="*/ 431 w 855"/>
                <a:gd name="T13" fmla="*/ 474 h 1409"/>
                <a:gd name="T14" fmla="*/ 556 w 855"/>
                <a:gd name="T15" fmla="*/ 312 h 1409"/>
                <a:gd name="T16" fmla="*/ 700 w 855"/>
                <a:gd name="T17" fmla="*/ 150 h 1409"/>
                <a:gd name="T18" fmla="*/ 855 w 855"/>
                <a:gd name="T19" fmla="*/ 0 h 1409"/>
                <a:gd name="T20" fmla="*/ 837 w 855"/>
                <a:gd name="T21" fmla="*/ 0 h 1409"/>
                <a:gd name="T22" fmla="*/ 688 w 855"/>
                <a:gd name="T23" fmla="*/ 144 h 1409"/>
                <a:gd name="T24" fmla="*/ 550 w 855"/>
                <a:gd name="T25" fmla="*/ 300 h 1409"/>
                <a:gd name="T26" fmla="*/ 425 w 855"/>
                <a:gd name="T27" fmla="*/ 462 h 1409"/>
                <a:gd name="T28" fmla="*/ 311 w 855"/>
                <a:gd name="T29" fmla="*/ 629 h 1409"/>
                <a:gd name="T30" fmla="*/ 215 w 855"/>
                <a:gd name="T31" fmla="*/ 803 h 1409"/>
                <a:gd name="T32" fmla="*/ 132 w 855"/>
                <a:gd name="T33" fmla="*/ 983 h 1409"/>
                <a:gd name="T34" fmla="*/ 60 w 855"/>
                <a:gd name="T35" fmla="*/ 1169 h 1409"/>
                <a:gd name="T36" fmla="*/ 0 w 855"/>
                <a:gd name="T37" fmla="*/ 1361 h 1409"/>
                <a:gd name="T38" fmla="*/ 0 w 855"/>
                <a:gd name="T39" fmla="*/ 1361 h 14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34" name="Freeform 26"/>
            <p:cNvSpPr>
              <a:spLocks/>
            </p:cNvSpPr>
            <p:nvPr/>
          </p:nvSpPr>
          <p:spPr bwMode="hidden">
            <a:xfrm>
              <a:off x="6" y="0"/>
              <a:ext cx="588" cy="599"/>
            </a:xfrm>
            <a:custGeom>
              <a:avLst/>
              <a:gdLst>
                <a:gd name="T0" fmla="*/ 586 w 586"/>
                <a:gd name="T1" fmla="*/ 0 h 599"/>
                <a:gd name="T2" fmla="*/ 568 w 586"/>
                <a:gd name="T3" fmla="*/ 0 h 599"/>
                <a:gd name="T4" fmla="*/ 407 w 586"/>
                <a:gd name="T5" fmla="*/ 132 h 599"/>
                <a:gd name="T6" fmla="*/ 257 w 586"/>
                <a:gd name="T7" fmla="*/ 270 h 599"/>
                <a:gd name="T8" fmla="*/ 120 w 586"/>
                <a:gd name="T9" fmla="*/ 420 h 599"/>
                <a:gd name="T10" fmla="*/ 0 w 586"/>
                <a:gd name="T11" fmla="*/ 575 h 599"/>
                <a:gd name="T12" fmla="*/ 0 w 586"/>
                <a:gd name="T13" fmla="*/ 599 h 599"/>
                <a:gd name="T14" fmla="*/ 120 w 586"/>
                <a:gd name="T15" fmla="*/ 432 h 599"/>
                <a:gd name="T16" fmla="*/ 257 w 586"/>
                <a:gd name="T17" fmla="*/ 282 h 599"/>
                <a:gd name="T18" fmla="*/ 413 w 586"/>
                <a:gd name="T19" fmla="*/ 138 h 599"/>
                <a:gd name="T20" fmla="*/ 586 w 586"/>
                <a:gd name="T21" fmla="*/ 0 h 599"/>
                <a:gd name="T22" fmla="*/ 586 w 586"/>
                <a:gd name="T23" fmla="*/ 0 h 5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35" name="Freeform 27"/>
            <p:cNvSpPr>
              <a:spLocks/>
            </p:cNvSpPr>
            <p:nvPr/>
          </p:nvSpPr>
          <p:spPr bwMode="hidden">
            <a:xfrm>
              <a:off x="6" y="0"/>
              <a:ext cx="270" cy="252"/>
            </a:xfrm>
            <a:custGeom>
              <a:avLst/>
              <a:gdLst>
                <a:gd name="T0" fmla="*/ 269 w 269"/>
                <a:gd name="T1" fmla="*/ 0 h 252"/>
                <a:gd name="T2" fmla="*/ 251 w 269"/>
                <a:gd name="T3" fmla="*/ 0 h 252"/>
                <a:gd name="T4" fmla="*/ 120 w 269"/>
                <a:gd name="T5" fmla="*/ 114 h 252"/>
                <a:gd name="T6" fmla="*/ 60 w 269"/>
                <a:gd name="T7" fmla="*/ 174 h 252"/>
                <a:gd name="T8" fmla="*/ 0 w 269"/>
                <a:gd name="T9" fmla="*/ 234 h 252"/>
                <a:gd name="T10" fmla="*/ 0 w 269"/>
                <a:gd name="T11" fmla="*/ 252 h 252"/>
                <a:gd name="T12" fmla="*/ 126 w 269"/>
                <a:gd name="T13" fmla="*/ 120 h 252"/>
                <a:gd name="T14" fmla="*/ 269 w 269"/>
                <a:gd name="T15" fmla="*/ 0 h 252"/>
                <a:gd name="T16" fmla="*/ 269 w 269"/>
                <a:gd name="T17" fmla="*/ 0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4236" name="Line 28"/>
            <p:cNvSpPr>
              <a:spLocks noChangeShapeType="1"/>
            </p:cNvSpPr>
            <p:nvPr/>
          </p:nvSpPr>
          <p:spPr bwMode="hidden">
            <a:xfrm>
              <a:off x="1" y="2749"/>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94237" name="Line 29"/>
            <p:cNvSpPr>
              <a:spLocks noChangeShapeType="1"/>
            </p:cNvSpPr>
            <p:nvPr/>
          </p:nvSpPr>
          <p:spPr bwMode="hidden">
            <a:xfrm>
              <a:off x="1" y="2356"/>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94238" name="Line 30"/>
            <p:cNvSpPr>
              <a:spLocks noChangeShapeType="1"/>
            </p:cNvSpPr>
            <p:nvPr/>
          </p:nvSpPr>
          <p:spPr bwMode="hidden">
            <a:xfrm>
              <a:off x="1" y="3142"/>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grpSp>
          <p:nvGrpSpPr>
            <p:cNvPr id="94239" name="Group 31"/>
            <p:cNvGrpSpPr>
              <a:grpSpLocks/>
            </p:cNvGrpSpPr>
            <p:nvPr/>
          </p:nvGrpSpPr>
          <p:grpSpPr bwMode="auto">
            <a:xfrm>
              <a:off x="1" y="392"/>
              <a:ext cx="5758" cy="1571"/>
              <a:chOff x="1" y="392"/>
              <a:chExt cx="5758" cy="1571"/>
            </a:xfrm>
          </p:grpSpPr>
          <p:sp>
            <p:nvSpPr>
              <p:cNvPr id="94240" name="Line 32"/>
              <p:cNvSpPr>
                <a:spLocks noChangeShapeType="1"/>
              </p:cNvSpPr>
              <p:nvPr userDrawn="1"/>
            </p:nvSpPr>
            <p:spPr bwMode="hidden">
              <a:xfrm>
                <a:off x="1" y="784"/>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94241" name="Line 33"/>
              <p:cNvSpPr>
                <a:spLocks noChangeShapeType="1"/>
              </p:cNvSpPr>
              <p:nvPr userDrawn="1"/>
            </p:nvSpPr>
            <p:spPr bwMode="hidden">
              <a:xfrm>
                <a:off x="1" y="1963"/>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94242" name="Line 34"/>
              <p:cNvSpPr>
                <a:spLocks noChangeShapeType="1"/>
              </p:cNvSpPr>
              <p:nvPr userDrawn="1"/>
            </p:nvSpPr>
            <p:spPr bwMode="hidden">
              <a:xfrm>
                <a:off x="1" y="1570"/>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94243" name="Line 35"/>
              <p:cNvSpPr>
                <a:spLocks noChangeShapeType="1"/>
              </p:cNvSpPr>
              <p:nvPr userDrawn="1"/>
            </p:nvSpPr>
            <p:spPr bwMode="hidden">
              <a:xfrm>
                <a:off x="1" y="1177"/>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94244" name="Line 36"/>
              <p:cNvSpPr>
                <a:spLocks noChangeShapeType="1"/>
              </p:cNvSpPr>
              <p:nvPr userDrawn="1"/>
            </p:nvSpPr>
            <p:spPr bwMode="hidden">
              <a:xfrm>
                <a:off x="1" y="392"/>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grpSp>
        <p:sp>
          <p:nvSpPr>
            <p:cNvPr id="94245" name="Line 37"/>
            <p:cNvSpPr>
              <a:spLocks noChangeShapeType="1"/>
            </p:cNvSpPr>
            <p:nvPr/>
          </p:nvSpPr>
          <p:spPr bwMode="hidden">
            <a:xfrm>
              <a:off x="1" y="3928"/>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94246" name="Line 38"/>
            <p:cNvSpPr>
              <a:spLocks noChangeShapeType="1"/>
            </p:cNvSpPr>
            <p:nvPr/>
          </p:nvSpPr>
          <p:spPr bwMode="hidden">
            <a:xfrm>
              <a:off x="1" y="3535"/>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grpSp>
      <p:sp>
        <p:nvSpPr>
          <p:cNvPr id="94247" name="Rectangle 39"/>
          <p:cNvSpPr>
            <a:spLocks noGrp="1" noChangeArrowheads="1"/>
          </p:cNvSpPr>
          <p:nvPr>
            <p:ph type="ctrTitle" sz="quarter"/>
          </p:nvPr>
        </p:nvSpPr>
        <p:spPr>
          <a:xfrm>
            <a:off x="685800" y="1692275"/>
            <a:ext cx="7772400" cy="1736725"/>
          </a:xfrm>
        </p:spPr>
        <p:txBody>
          <a:bodyPr anchor="b"/>
          <a:lstStyle>
            <a:lvl1pPr>
              <a:defRPr sz="5400"/>
            </a:lvl1pPr>
          </a:lstStyle>
          <a:p>
            <a:pPr lvl="0"/>
            <a:r>
              <a:rPr lang="el-GR" altLang="el-GR" noProof="0" smtClean="0"/>
              <a:t>Click to edit Master title style</a:t>
            </a:r>
          </a:p>
        </p:txBody>
      </p:sp>
      <p:sp>
        <p:nvSpPr>
          <p:cNvPr id="94248" name="Rectangle 40"/>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pPr lvl="0"/>
            <a:r>
              <a:rPr lang="el-GR" altLang="el-GR" noProof="0" smtClean="0"/>
              <a:t>Click to edit Master subtitle style</a:t>
            </a:r>
          </a:p>
        </p:txBody>
      </p:sp>
      <p:sp>
        <p:nvSpPr>
          <p:cNvPr id="94249" name="Rectangle 41"/>
          <p:cNvSpPr>
            <a:spLocks noGrp="1" noChangeArrowheads="1"/>
          </p:cNvSpPr>
          <p:nvPr>
            <p:ph type="dt" sz="quarter" idx="2"/>
          </p:nvPr>
        </p:nvSpPr>
        <p:spPr/>
        <p:txBody>
          <a:bodyPr/>
          <a:lstStyle>
            <a:lvl1pPr>
              <a:defRPr/>
            </a:lvl1pPr>
          </a:lstStyle>
          <a:p>
            <a:endParaRPr lang="el-GR" altLang="el-GR"/>
          </a:p>
        </p:txBody>
      </p:sp>
      <p:sp>
        <p:nvSpPr>
          <p:cNvPr id="94250" name="Rectangle 42"/>
          <p:cNvSpPr>
            <a:spLocks noGrp="1" noChangeArrowheads="1"/>
          </p:cNvSpPr>
          <p:nvPr>
            <p:ph type="ftr" sz="quarter" idx="3"/>
          </p:nvPr>
        </p:nvSpPr>
        <p:spPr/>
        <p:txBody>
          <a:bodyPr/>
          <a:lstStyle>
            <a:lvl1pPr>
              <a:defRPr/>
            </a:lvl1pPr>
          </a:lstStyle>
          <a:p>
            <a:endParaRPr lang="el-GR" altLang="el-GR"/>
          </a:p>
        </p:txBody>
      </p:sp>
      <p:sp>
        <p:nvSpPr>
          <p:cNvPr id="94251" name="Rectangle 43"/>
          <p:cNvSpPr>
            <a:spLocks noGrp="1" noChangeArrowheads="1"/>
          </p:cNvSpPr>
          <p:nvPr>
            <p:ph type="sldNum" sz="quarter" idx="4"/>
          </p:nvPr>
        </p:nvSpPr>
        <p:spPr/>
        <p:txBody>
          <a:bodyPr/>
          <a:lstStyle>
            <a:lvl1pPr>
              <a:defRPr/>
            </a:lvl1pPr>
          </a:lstStyle>
          <a:p>
            <a:fld id="{A936E378-8A01-42C1-8537-9E25C4498F8B}" type="slidenum">
              <a:rPr lang="el-GR" altLang="el-GR"/>
              <a:pPr/>
              <a:t>‹#›</a:t>
            </a:fld>
            <a:endParaRPr lang="el-GR" altLang="el-G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4247"/>
                                        </p:tgtEl>
                                        <p:attrNameLst>
                                          <p:attrName>style.visibility</p:attrName>
                                        </p:attrNameLst>
                                      </p:cBhvr>
                                      <p:to>
                                        <p:strVal val="visible"/>
                                      </p:to>
                                    </p:set>
                                    <p:animEffect transition="in" filter="fade">
                                      <p:cBhvr>
                                        <p:cTn id="7" dur="2000"/>
                                        <p:tgtEl>
                                          <p:spTgt spid="9424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4248"/>
                                        </p:tgtEl>
                                        <p:attrNameLst>
                                          <p:attrName>style.visibility</p:attrName>
                                        </p:attrNameLst>
                                      </p:cBhvr>
                                      <p:to>
                                        <p:strVal val="visible"/>
                                      </p:to>
                                    </p:set>
                                    <p:animEffect transition="in" filter="fade">
                                      <p:cBhvr>
                                        <p:cTn id="10" dur="2000"/>
                                        <p:tgtEl>
                                          <p:spTgt spid="942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47" grpId="0"/>
      <p:bldP spid="94248" grpId="0">
        <p:tmplLst>
          <p:tmpl>
            <p:tnLst>
              <p:par>
                <p:cTn presetID="10" presetClass="entr" presetSubtype="0" fill="hold" nodeType="withEffect">
                  <p:stCondLst>
                    <p:cond delay="0"/>
                  </p:stCondLst>
                  <p:childTnLst>
                    <p:set>
                      <p:cBhvr>
                        <p:cTn dur="1" fill="hold">
                          <p:stCondLst>
                            <p:cond delay="0"/>
                          </p:stCondLst>
                        </p:cTn>
                        <p:tgtEl>
                          <p:spTgt spid="94248"/>
                        </p:tgtEl>
                        <p:attrNameLst>
                          <p:attrName>style.visibility</p:attrName>
                        </p:attrNameLst>
                      </p:cBhvr>
                      <p:to>
                        <p:strVal val="visible"/>
                      </p:to>
                    </p:set>
                    <p:animEffect transition="in" filter="fade">
                      <p:cBhvr>
                        <p:cTn dur="2000"/>
                        <p:tgtEl>
                          <p:spTgt spid="94248"/>
                        </p:tgtEl>
                      </p:cBhvr>
                    </p:animEffect>
                  </p:childTnLst>
                </p:cTn>
              </p:par>
            </p:tnLst>
          </p:tmpl>
        </p:tmplLst>
      </p:b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lvl1pPr>
              <a:defRPr/>
            </a:lvl1pPr>
          </a:lstStyle>
          <a:p>
            <a:endParaRPr lang="el-GR" altLang="el-GR"/>
          </a:p>
        </p:txBody>
      </p:sp>
      <p:sp>
        <p:nvSpPr>
          <p:cNvPr id="5" name="Footer Placeholder 4"/>
          <p:cNvSpPr>
            <a:spLocks noGrp="1"/>
          </p:cNvSpPr>
          <p:nvPr>
            <p:ph type="ftr" sz="quarter" idx="11"/>
          </p:nvPr>
        </p:nvSpPr>
        <p:spPr/>
        <p:txBody>
          <a:bodyPr/>
          <a:lstStyle>
            <a:lvl1pPr>
              <a:defRPr/>
            </a:lvl1pPr>
          </a:lstStyle>
          <a:p>
            <a:endParaRPr lang="el-GR" altLang="el-GR"/>
          </a:p>
        </p:txBody>
      </p:sp>
      <p:sp>
        <p:nvSpPr>
          <p:cNvPr id="6" name="Slide Number Placeholder 5"/>
          <p:cNvSpPr>
            <a:spLocks noGrp="1"/>
          </p:cNvSpPr>
          <p:nvPr>
            <p:ph type="sldNum" sz="quarter" idx="12"/>
          </p:nvPr>
        </p:nvSpPr>
        <p:spPr/>
        <p:txBody>
          <a:bodyPr/>
          <a:lstStyle>
            <a:lvl1pPr>
              <a:defRPr/>
            </a:lvl1pPr>
          </a:lstStyle>
          <a:p>
            <a:fld id="{14E2C9BA-0B5D-4B00-A56D-173C7F4217A1}" type="slidenum">
              <a:rPr lang="el-GR" altLang="el-GR"/>
              <a:pPr/>
              <a:t>‹#›</a:t>
            </a:fld>
            <a:endParaRPr lang="el-GR" altLang="el-GR"/>
          </a:p>
        </p:txBody>
      </p:sp>
    </p:spTree>
    <p:extLst>
      <p:ext uri="{BB962C8B-B14F-4D97-AF65-F5344CB8AC3E}">
        <p14:creationId xmlns:p14="http://schemas.microsoft.com/office/powerpoint/2010/main" val="4274272601"/>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lvl1pPr>
              <a:defRPr/>
            </a:lvl1pPr>
          </a:lstStyle>
          <a:p>
            <a:endParaRPr lang="el-GR" altLang="el-GR"/>
          </a:p>
        </p:txBody>
      </p:sp>
      <p:sp>
        <p:nvSpPr>
          <p:cNvPr id="5" name="Footer Placeholder 4"/>
          <p:cNvSpPr>
            <a:spLocks noGrp="1"/>
          </p:cNvSpPr>
          <p:nvPr>
            <p:ph type="ftr" sz="quarter" idx="11"/>
          </p:nvPr>
        </p:nvSpPr>
        <p:spPr/>
        <p:txBody>
          <a:bodyPr/>
          <a:lstStyle>
            <a:lvl1pPr>
              <a:defRPr/>
            </a:lvl1pPr>
          </a:lstStyle>
          <a:p>
            <a:endParaRPr lang="el-GR" altLang="el-GR"/>
          </a:p>
        </p:txBody>
      </p:sp>
      <p:sp>
        <p:nvSpPr>
          <p:cNvPr id="6" name="Slide Number Placeholder 5"/>
          <p:cNvSpPr>
            <a:spLocks noGrp="1"/>
          </p:cNvSpPr>
          <p:nvPr>
            <p:ph type="sldNum" sz="quarter" idx="12"/>
          </p:nvPr>
        </p:nvSpPr>
        <p:spPr/>
        <p:txBody>
          <a:bodyPr/>
          <a:lstStyle>
            <a:lvl1pPr>
              <a:defRPr/>
            </a:lvl1pPr>
          </a:lstStyle>
          <a:p>
            <a:fld id="{ADDC1598-45E6-41B0-BBFE-549AF489720D}" type="slidenum">
              <a:rPr lang="el-GR" altLang="el-GR"/>
              <a:pPr/>
              <a:t>‹#›</a:t>
            </a:fld>
            <a:endParaRPr lang="el-GR" altLang="el-GR"/>
          </a:p>
        </p:txBody>
      </p:sp>
    </p:spTree>
    <p:extLst>
      <p:ext uri="{BB962C8B-B14F-4D97-AF65-F5344CB8AC3E}">
        <p14:creationId xmlns:p14="http://schemas.microsoft.com/office/powerpoint/2010/main" val="474555620"/>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lvl1pPr>
              <a:defRPr/>
            </a:lvl1pPr>
          </a:lstStyle>
          <a:p>
            <a:endParaRPr lang="el-GR" altLang="el-GR"/>
          </a:p>
        </p:txBody>
      </p:sp>
      <p:sp>
        <p:nvSpPr>
          <p:cNvPr id="5" name="Footer Placeholder 4"/>
          <p:cNvSpPr>
            <a:spLocks noGrp="1"/>
          </p:cNvSpPr>
          <p:nvPr>
            <p:ph type="ftr" sz="quarter" idx="11"/>
          </p:nvPr>
        </p:nvSpPr>
        <p:spPr/>
        <p:txBody>
          <a:bodyPr/>
          <a:lstStyle>
            <a:lvl1pPr>
              <a:defRPr/>
            </a:lvl1pPr>
          </a:lstStyle>
          <a:p>
            <a:endParaRPr lang="el-GR" altLang="el-GR"/>
          </a:p>
        </p:txBody>
      </p:sp>
      <p:sp>
        <p:nvSpPr>
          <p:cNvPr id="6" name="Slide Number Placeholder 5"/>
          <p:cNvSpPr>
            <a:spLocks noGrp="1"/>
          </p:cNvSpPr>
          <p:nvPr>
            <p:ph type="sldNum" sz="quarter" idx="12"/>
          </p:nvPr>
        </p:nvSpPr>
        <p:spPr/>
        <p:txBody>
          <a:bodyPr/>
          <a:lstStyle>
            <a:lvl1pPr>
              <a:defRPr/>
            </a:lvl1pPr>
          </a:lstStyle>
          <a:p>
            <a:fld id="{B15BEA56-7CC8-42D5-8A5A-32F1CDAA4975}" type="slidenum">
              <a:rPr lang="el-GR" altLang="el-GR"/>
              <a:pPr/>
              <a:t>‹#›</a:t>
            </a:fld>
            <a:endParaRPr lang="el-GR" altLang="el-GR"/>
          </a:p>
        </p:txBody>
      </p:sp>
    </p:spTree>
    <p:extLst>
      <p:ext uri="{BB962C8B-B14F-4D97-AF65-F5344CB8AC3E}">
        <p14:creationId xmlns:p14="http://schemas.microsoft.com/office/powerpoint/2010/main" val="212173069"/>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l-GR" altLang="el-GR"/>
          </a:p>
        </p:txBody>
      </p:sp>
      <p:sp>
        <p:nvSpPr>
          <p:cNvPr id="5" name="Footer Placeholder 4"/>
          <p:cNvSpPr>
            <a:spLocks noGrp="1"/>
          </p:cNvSpPr>
          <p:nvPr>
            <p:ph type="ftr" sz="quarter" idx="11"/>
          </p:nvPr>
        </p:nvSpPr>
        <p:spPr/>
        <p:txBody>
          <a:bodyPr/>
          <a:lstStyle>
            <a:lvl1pPr>
              <a:defRPr/>
            </a:lvl1pPr>
          </a:lstStyle>
          <a:p>
            <a:endParaRPr lang="el-GR" altLang="el-GR"/>
          </a:p>
        </p:txBody>
      </p:sp>
      <p:sp>
        <p:nvSpPr>
          <p:cNvPr id="6" name="Slide Number Placeholder 5"/>
          <p:cNvSpPr>
            <a:spLocks noGrp="1"/>
          </p:cNvSpPr>
          <p:nvPr>
            <p:ph type="sldNum" sz="quarter" idx="12"/>
          </p:nvPr>
        </p:nvSpPr>
        <p:spPr/>
        <p:txBody>
          <a:bodyPr/>
          <a:lstStyle>
            <a:lvl1pPr>
              <a:defRPr/>
            </a:lvl1pPr>
          </a:lstStyle>
          <a:p>
            <a:fld id="{F9112512-E934-4130-810E-08CBC0E5A737}" type="slidenum">
              <a:rPr lang="el-GR" altLang="el-GR"/>
              <a:pPr/>
              <a:t>‹#›</a:t>
            </a:fld>
            <a:endParaRPr lang="el-GR" altLang="el-GR"/>
          </a:p>
        </p:txBody>
      </p:sp>
    </p:spTree>
    <p:extLst>
      <p:ext uri="{BB962C8B-B14F-4D97-AF65-F5344CB8AC3E}">
        <p14:creationId xmlns:p14="http://schemas.microsoft.com/office/powerpoint/2010/main" val="3460918543"/>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p:txBody>
          <a:bodyPr/>
          <a:lstStyle>
            <a:lvl1pPr>
              <a:defRPr/>
            </a:lvl1pPr>
          </a:lstStyle>
          <a:p>
            <a:endParaRPr lang="el-GR" altLang="el-GR"/>
          </a:p>
        </p:txBody>
      </p:sp>
      <p:sp>
        <p:nvSpPr>
          <p:cNvPr id="6" name="Footer Placeholder 5"/>
          <p:cNvSpPr>
            <a:spLocks noGrp="1"/>
          </p:cNvSpPr>
          <p:nvPr>
            <p:ph type="ftr" sz="quarter" idx="11"/>
          </p:nvPr>
        </p:nvSpPr>
        <p:spPr/>
        <p:txBody>
          <a:bodyPr/>
          <a:lstStyle>
            <a:lvl1pPr>
              <a:defRPr/>
            </a:lvl1pPr>
          </a:lstStyle>
          <a:p>
            <a:endParaRPr lang="el-GR" altLang="el-GR"/>
          </a:p>
        </p:txBody>
      </p:sp>
      <p:sp>
        <p:nvSpPr>
          <p:cNvPr id="7" name="Slide Number Placeholder 6"/>
          <p:cNvSpPr>
            <a:spLocks noGrp="1"/>
          </p:cNvSpPr>
          <p:nvPr>
            <p:ph type="sldNum" sz="quarter" idx="12"/>
          </p:nvPr>
        </p:nvSpPr>
        <p:spPr/>
        <p:txBody>
          <a:bodyPr/>
          <a:lstStyle>
            <a:lvl1pPr>
              <a:defRPr/>
            </a:lvl1pPr>
          </a:lstStyle>
          <a:p>
            <a:fld id="{FF55B226-9C89-48B6-B3B7-0B317C8E6DD7}" type="slidenum">
              <a:rPr lang="el-GR" altLang="el-GR"/>
              <a:pPr/>
              <a:t>‹#›</a:t>
            </a:fld>
            <a:endParaRPr lang="el-GR" altLang="el-GR"/>
          </a:p>
        </p:txBody>
      </p:sp>
    </p:spTree>
    <p:extLst>
      <p:ext uri="{BB962C8B-B14F-4D97-AF65-F5344CB8AC3E}">
        <p14:creationId xmlns:p14="http://schemas.microsoft.com/office/powerpoint/2010/main" val="1279464373"/>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lvl1pPr>
              <a:defRPr/>
            </a:lvl1pPr>
          </a:lstStyle>
          <a:p>
            <a:endParaRPr lang="el-GR" altLang="el-GR"/>
          </a:p>
        </p:txBody>
      </p:sp>
      <p:sp>
        <p:nvSpPr>
          <p:cNvPr id="8" name="Footer Placeholder 7"/>
          <p:cNvSpPr>
            <a:spLocks noGrp="1"/>
          </p:cNvSpPr>
          <p:nvPr>
            <p:ph type="ftr" sz="quarter" idx="11"/>
          </p:nvPr>
        </p:nvSpPr>
        <p:spPr/>
        <p:txBody>
          <a:bodyPr/>
          <a:lstStyle>
            <a:lvl1pPr>
              <a:defRPr/>
            </a:lvl1pPr>
          </a:lstStyle>
          <a:p>
            <a:endParaRPr lang="el-GR" altLang="el-GR"/>
          </a:p>
        </p:txBody>
      </p:sp>
      <p:sp>
        <p:nvSpPr>
          <p:cNvPr id="9" name="Slide Number Placeholder 8"/>
          <p:cNvSpPr>
            <a:spLocks noGrp="1"/>
          </p:cNvSpPr>
          <p:nvPr>
            <p:ph type="sldNum" sz="quarter" idx="12"/>
          </p:nvPr>
        </p:nvSpPr>
        <p:spPr/>
        <p:txBody>
          <a:bodyPr/>
          <a:lstStyle>
            <a:lvl1pPr>
              <a:defRPr/>
            </a:lvl1pPr>
          </a:lstStyle>
          <a:p>
            <a:fld id="{8DFE1652-8915-4CA0-9CE9-45D170FDEFB2}" type="slidenum">
              <a:rPr lang="el-GR" altLang="el-GR"/>
              <a:pPr/>
              <a:t>‹#›</a:t>
            </a:fld>
            <a:endParaRPr lang="el-GR" altLang="el-GR"/>
          </a:p>
        </p:txBody>
      </p:sp>
    </p:spTree>
    <p:extLst>
      <p:ext uri="{BB962C8B-B14F-4D97-AF65-F5344CB8AC3E}">
        <p14:creationId xmlns:p14="http://schemas.microsoft.com/office/powerpoint/2010/main" val="1721090625"/>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lvl1pPr>
              <a:defRPr/>
            </a:lvl1pPr>
          </a:lstStyle>
          <a:p>
            <a:endParaRPr lang="el-GR" altLang="el-GR"/>
          </a:p>
        </p:txBody>
      </p:sp>
      <p:sp>
        <p:nvSpPr>
          <p:cNvPr id="4" name="Footer Placeholder 3"/>
          <p:cNvSpPr>
            <a:spLocks noGrp="1"/>
          </p:cNvSpPr>
          <p:nvPr>
            <p:ph type="ftr" sz="quarter" idx="11"/>
          </p:nvPr>
        </p:nvSpPr>
        <p:spPr/>
        <p:txBody>
          <a:bodyPr/>
          <a:lstStyle>
            <a:lvl1pPr>
              <a:defRPr/>
            </a:lvl1pPr>
          </a:lstStyle>
          <a:p>
            <a:endParaRPr lang="el-GR" altLang="el-GR"/>
          </a:p>
        </p:txBody>
      </p:sp>
      <p:sp>
        <p:nvSpPr>
          <p:cNvPr id="5" name="Slide Number Placeholder 4"/>
          <p:cNvSpPr>
            <a:spLocks noGrp="1"/>
          </p:cNvSpPr>
          <p:nvPr>
            <p:ph type="sldNum" sz="quarter" idx="12"/>
          </p:nvPr>
        </p:nvSpPr>
        <p:spPr/>
        <p:txBody>
          <a:bodyPr/>
          <a:lstStyle>
            <a:lvl1pPr>
              <a:defRPr/>
            </a:lvl1pPr>
          </a:lstStyle>
          <a:p>
            <a:fld id="{6A050098-F787-4B1F-A424-969B79193B0A}" type="slidenum">
              <a:rPr lang="el-GR" altLang="el-GR"/>
              <a:pPr/>
              <a:t>‹#›</a:t>
            </a:fld>
            <a:endParaRPr lang="el-GR" altLang="el-GR"/>
          </a:p>
        </p:txBody>
      </p:sp>
    </p:spTree>
    <p:extLst>
      <p:ext uri="{BB962C8B-B14F-4D97-AF65-F5344CB8AC3E}">
        <p14:creationId xmlns:p14="http://schemas.microsoft.com/office/powerpoint/2010/main" val="3955321894"/>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l-GR" altLang="el-GR"/>
          </a:p>
        </p:txBody>
      </p:sp>
      <p:sp>
        <p:nvSpPr>
          <p:cNvPr id="3" name="Footer Placeholder 2"/>
          <p:cNvSpPr>
            <a:spLocks noGrp="1"/>
          </p:cNvSpPr>
          <p:nvPr>
            <p:ph type="ftr" sz="quarter" idx="11"/>
          </p:nvPr>
        </p:nvSpPr>
        <p:spPr/>
        <p:txBody>
          <a:bodyPr/>
          <a:lstStyle>
            <a:lvl1pPr>
              <a:defRPr/>
            </a:lvl1pPr>
          </a:lstStyle>
          <a:p>
            <a:endParaRPr lang="el-GR" altLang="el-GR"/>
          </a:p>
        </p:txBody>
      </p:sp>
      <p:sp>
        <p:nvSpPr>
          <p:cNvPr id="4" name="Slide Number Placeholder 3"/>
          <p:cNvSpPr>
            <a:spLocks noGrp="1"/>
          </p:cNvSpPr>
          <p:nvPr>
            <p:ph type="sldNum" sz="quarter" idx="12"/>
          </p:nvPr>
        </p:nvSpPr>
        <p:spPr/>
        <p:txBody>
          <a:bodyPr/>
          <a:lstStyle>
            <a:lvl1pPr>
              <a:defRPr/>
            </a:lvl1pPr>
          </a:lstStyle>
          <a:p>
            <a:fld id="{5376C56A-1E36-48FD-B601-C3F4D8830853}" type="slidenum">
              <a:rPr lang="el-GR" altLang="el-GR"/>
              <a:pPr/>
              <a:t>‹#›</a:t>
            </a:fld>
            <a:endParaRPr lang="el-GR" altLang="el-GR"/>
          </a:p>
        </p:txBody>
      </p:sp>
    </p:spTree>
    <p:extLst>
      <p:ext uri="{BB962C8B-B14F-4D97-AF65-F5344CB8AC3E}">
        <p14:creationId xmlns:p14="http://schemas.microsoft.com/office/powerpoint/2010/main" val="2655264564"/>
      </p:ext>
    </p:extLst>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l-GR" altLang="el-GR"/>
          </a:p>
        </p:txBody>
      </p:sp>
      <p:sp>
        <p:nvSpPr>
          <p:cNvPr id="6" name="Footer Placeholder 5"/>
          <p:cNvSpPr>
            <a:spLocks noGrp="1"/>
          </p:cNvSpPr>
          <p:nvPr>
            <p:ph type="ftr" sz="quarter" idx="11"/>
          </p:nvPr>
        </p:nvSpPr>
        <p:spPr/>
        <p:txBody>
          <a:bodyPr/>
          <a:lstStyle>
            <a:lvl1pPr>
              <a:defRPr/>
            </a:lvl1pPr>
          </a:lstStyle>
          <a:p>
            <a:endParaRPr lang="el-GR" altLang="el-GR"/>
          </a:p>
        </p:txBody>
      </p:sp>
      <p:sp>
        <p:nvSpPr>
          <p:cNvPr id="7" name="Slide Number Placeholder 6"/>
          <p:cNvSpPr>
            <a:spLocks noGrp="1"/>
          </p:cNvSpPr>
          <p:nvPr>
            <p:ph type="sldNum" sz="quarter" idx="12"/>
          </p:nvPr>
        </p:nvSpPr>
        <p:spPr/>
        <p:txBody>
          <a:bodyPr/>
          <a:lstStyle>
            <a:lvl1pPr>
              <a:defRPr/>
            </a:lvl1pPr>
          </a:lstStyle>
          <a:p>
            <a:fld id="{D4FF9921-4A87-44A8-ABA7-420BB42B634D}" type="slidenum">
              <a:rPr lang="el-GR" altLang="el-GR"/>
              <a:pPr/>
              <a:t>‹#›</a:t>
            </a:fld>
            <a:endParaRPr lang="el-GR" altLang="el-GR"/>
          </a:p>
        </p:txBody>
      </p:sp>
    </p:spTree>
    <p:extLst>
      <p:ext uri="{BB962C8B-B14F-4D97-AF65-F5344CB8AC3E}">
        <p14:creationId xmlns:p14="http://schemas.microsoft.com/office/powerpoint/2010/main" val="3389683181"/>
      </p:ext>
    </p:extLst>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l-GR" altLang="el-GR"/>
          </a:p>
        </p:txBody>
      </p:sp>
      <p:sp>
        <p:nvSpPr>
          <p:cNvPr id="6" name="Footer Placeholder 5"/>
          <p:cNvSpPr>
            <a:spLocks noGrp="1"/>
          </p:cNvSpPr>
          <p:nvPr>
            <p:ph type="ftr" sz="quarter" idx="11"/>
          </p:nvPr>
        </p:nvSpPr>
        <p:spPr/>
        <p:txBody>
          <a:bodyPr/>
          <a:lstStyle>
            <a:lvl1pPr>
              <a:defRPr/>
            </a:lvl1pPr>
          </a:lstStyle>
          <a:p>
            <a:endParaRPr lang="el-GR" altLang="el-GR"/>
          </a:p>
        </p:txBody>
      </p:sp>
      <p:sp>
        <p:nvSpPr>
          <p:cNvPr id="7" name="Slide Number Placeholder 6"/>
          <p:cNvSpPr>
            <a:spLocks noGrp="1"/>
          </p:cNvSpPr>
          <p:nvPr>
            <p:ph type="sldNum" sz="quarter" idx="12"/>
          </p:nvPr>
        </p:nvSpPr>
        <p:spPr/>
        <p:txBody>
          <a:bodyPr/>
          <a:lstStyle>
            <a:lvl1pPr>
              <a:defRPr/>
            </a:lvl1pPr>
          </a:lstStyle>
          <a:p>
            <a:fld id="{8D5BF467-268A-46F4-8107-74A775829A55}" type="slidenum">
              <a:rPr lang="el-GR" altLang="el-GR"/>
              <a:pPr/>
              <a:t>‹#›</a:t>
            </a:fld>
            <a:endParaRPr lang="el-GR" altLang="el-GR"/>
          </a:p>
        </p:txBody>
      </p:sp>
    </p:spTree>
    <p:extLst>
      <p:ext uri="{BB962C8B-B14F-4D97-AF65-F5344CB8AC3E}">
        <p14:creationId xmlns:p14="http://schemas.microsoft.com/office/powerpoint/2010/main" val="744837484"/>
      </p:ext>
    </p:extLst>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39216"/>
                <a:invGamma/>
              </a:schemeClr>
            </a:gs>
          </a:gsLst>
          <a:lin ang="5400000" scaled="1"/>
        </a:gradFill>
        <a:effectLst/>
      </p:bgPr>
    </p:bg>
    <p:spTree>
      <p:nvGrpSpPr>
        <p:cNvPr id="1" name=""/>
        <p:cNvGrpSpPr/>
        <p:nvPr/>
      </p:nvGrpSpPr>
      <p:grpSpPr>
        <a:xfrm>
          <a:off x="0" y="0"/>
          <a:ext cx="0" cy="0"/>
          <a:chOff x="0" y="0"/>
          <a:chExt cx="0" cy="0"/>
        </a:xfrm>
      </p:grpSpPr>
      <p:grpSp>
        <p:nvGrpSpPr>
          <p:cNvPr id="93186" name="Group 2"/>
          <p:cNvGrpSpPr>
            <a:grpSpLocks/>
          </p:cNvGrpSpPr>
          <p:nvPr/>
        </p:nvGrpSpPr>
        <p:grpSpPr bwMode="auto">
          <a:xfrm>
            <a:off x="1588" y="0"/>
            <a:ext cx="9148762" cy="6851650"/>
            <a:chOff x="1" y="0"/>
            <a:chExt cx="5763" cy="4316"/>
          </a:xfrm>
        </p:grpSpPr>
        <p:sp>
          <p:nvSpPr>
            <p:cNvPr id="93187" name="Freeform 3"/>
            <p:cNvSpPr>
              <a:spLocks/>
            </p:cNvSpPr>
            <p:nvPr/>
          </p:nvSpPr>
          <p:spPr bwMode="hidden">
            <a:xfrm>
              <a:off x="5045" y="2626"/>
              <a:ext cx="719" cy="1690"/>
            </a:xfrm>
            <a:custGeom>
              <a:avLst/>
              <a:gdLst>
                <a:gd name="T0" fmla="*/ 717 w 717"/>
                <a:gd name="T1" fmla="*/ 72 h 1690"/>
                <a:gd name="T2" fmla="*/ 717 w 717"/>
                <a:gd name="T3" fmla="*/ 0 h 1690"/>
                <a:gd name="T4" fmla="*/ 699 w 717"/>
                <a:gd name="T5" fmla="*/ 101 h 1690"/>
                <a:gd name="T6" fmla="*/ 675 w 717"/>
                <a:gd name="T7" fmla="*/ 209 h 1690"/>
                <a:gd name="T8" fmla="*/ 627 w 717"/>
                <a:gd name="T9" fmla="*/ 389 h 1690"/>
                <a:gd name="T10" fmla="*/ 574 w 717"/>
                <a:gd name="T11" fmla="*/ 569 h 1690"/>
                <a:gd name="T12" fmla="*/ 502 w 717"/>
                <a:gd name="T13" fmla="*/ 749 h 1690"/>
                <a:gd name="T14" fmla="*/ 424 w 717"/>
                <a:gd name="T15" fmla="*/ 935 h 1690"/>
                <a:gd name="T16" fmla="*/ 334 w 717"/>
                <a:gd name="T17" fmla="*/ 1121 h 1690"/>
                <a:gd name="T18" fmla="*/ 233 w 717"/>
                <a:gd name="T19" fmla="*/ 1312 h 1690"/>
                <a:gd name="T20" fmla="*/ 125 w 717"/>
                <a:gd name="T21" fmla="*/ 1498 h 1690"/>
                <a:gd name="T22" fmla="*/ 0 w 717"/>
                <a:gd name="T23" fmla="*/ 1690 h 1690"/>
                <a:gd name="T24" fmla="*/ 11 w 717"/>
                <a:gd name="T25" fmla="*/ 1690 h 1690"/>
                <a:gd name="T26" fmla="*/ 137 w 717"/>
                <a:gd name="T27" fmla="*/ 1498 h 1690"/>
                <a:gd name="T28" fmla="*/ 245 w 717"/>
                <a:gd name="T29" fmla="*/ 1312 h 1690"/>
                <a:gd name="T30" fmla="*/ 346 w 717"/>
                <a:gd name="T31" fmla="*/ 1121 h 1690"/>
                <a:gd name="T32" fmla="*/ 436 w 717"/>
                <a:gd name="T33" fmla="*/ 935 h 1690"/>
                <a:gd name="T34" fmla="*/ 514 w 717"/>
                <a:gd name="T35" fmla="*/ 749 h 1690"/>
                <a:gd name="T36" fmla="*/ 585 w 717"/>
                <a:gd name="T37" fmla="*/ 569 h 1690"/>
                <a:gd name="T38" fmla="*/ 639 w 717"/>
                <a:gd name="T39" fmla="*/ 389 h 1690"/>
                <a:gd name="T40" fmla="*/ 687 w 717"/>
                <a:gd name="T41" fmla="*/ 209 h 1690"/>
                <a:gd name="T42" fmla="*/ 705 w 717"/>
                <a:gd name="T43" fmla="*/ 143 h 1690"/>
                <a:gd name="T44" fmla="*/ 717 w 717"/>
                <a:gd name="T45" fmla="*/ 72 h 1690"/>
                <a:gd name="T46" fmla="*/ 717 w 717"/>
                <a:gd name="T47" fmla="*/ 72 h 1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188" name="Freeform 4"/>
            <p:cNvSpPr>
              <a:spLocks/>
            </p:cNvSpPr>
            <p:nvPr/>
          </p:nvSpPr>
          <p:spPr bwMode="hidden">
            <a:xfrm>
              <a:off x="5386" y="3794"/>
              <a:ext cx="378" cy="522"/>
            </a:xfrm>
            <a:custGeom>
              <a:avLst/>
              <a:gdLst>
                <a:gd name="T0" fmla="*/ 377 w 377"/>
                <a:gd name="T1" fmla="*/ 0 h 522"/>
                <a:gd name="T2" fmla="*/ 293 w 377"/>
                <a:gd name="T3" fmla="*/ 132 h 522"/>
                <a:gd name="T4" fmla="*/ 204 w 377"/>
                <a:gd name="T5" fmla="*/ 264 h 522"/>
                <a:gd name="T6" fmla="*/ 102 w 377"/>
                <a:gd name="T7" fmla="*/ 396 h 522"/>
                <a:gd name="T8" fmla="*/ 0 w 377"/>
                <a:gd name="T9" fmla="*/ 522 h 522"/>
                <a:gd name="T10" fmla="*/ 12 w 377"/>
                <a:gd name="T11" fmla="*/ 522 h 522"/>
                <a:gd name="T12" fmla="*/ 114 w 377"/>
                <a:gd name="T13" fmla="*/ 402 h 522"/>
                <a:gd name="T14" fmla="*/ 204 w 377"/>
                <a:gd name="T15" fmla="*/ 282 h 522"/>
                <a:gd name="T16" fmla="*/ 377 w 377"/>
                <a:gd name="T17" fmla="*/ 24 h 522"/>
                <a:gd name="T18" fmla="*/ 377 w 377"/>
                <a:gd name="T19" fmla="*/ 0 h 522"/>
                <a:gd name="T20" fmla="*/ 377 w 377"/>
                <a:gd name="T21" fmla="*/ 0 h 5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189" name="Freeform 5"/>
            <p:cNvSpPr>
              <a:spLocks/>
            </p:cNvSpPr>
            <p:nvPr/>
          </p:nvSpPr>
          <p:spPr bwMode="hidden">
            <a:xfrm>
              <a:off x="5680" y="4214"/>
              <a:ext cx="84" cy="102"/>
            </a:xfrm>
            <a:custGeom>
              <a:avLst/>
              <a:gdLst>
                <a:gd name="T0" fmla="*/ 0 w 84"/>
                <a:gd name="T1" fmla="*/ 102 h 102"/>
                <a:gd name="T2" fmla="*/ 18 w 84"/>
                <a:gd name="T3" fmla="*/ 102 h 102"/>
                <a:gd name="T4" fmla="*/ 48 w 84"/>
                <a:gd name="T5" fmla="*/ 60 h 102"/>
                <a:gd name="T6" fmla="*/ 84 w 84"/>
                <a:gd name="T7" fmla="*/ 24 h 102"/>
                <a:gd name="T8" fmla="*/ 84 w 84"/>
                <a:gd name="T9" fmla="*/ 0 h 102"/>
                <a:gd name="T10" fmla="*/ 42 w 84"/>
                <a:gd name="T11" fmla="*/ 54 h 102"/>
                <a:gd name="T12" fmla="*/ 0 w 84"/>
                <a:gd name="T13" fmla="*/ 102 h 102"/>
                <a:gd name="T14" fmla="*/ 0 w 84"/>
                <a:gd name="T15" fmla="*/ 102 h 10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grpSp>
          <p:nvGrpSpPr>
            <p:cNvPr id="93190" name="Group 6"/>
            <p:cNvGrpSpPr>
              <a:grpSpLocks/>
            </p:cNvGrpSpPr>
            <p:nvPr/>
          </p:nvGrpSpPr>
          <p:grpSpPr bwMode="auto">
            <a:xfrm>
              <a:off x="288" y="0"/>
              <a:ext cx="5098" cy="4316"/>
              <a:chOff x="288" y="0"/>
              <a:chExt cx="5098" cy="4316"/>
            </a:xfrm>
          </p:grpSpPr>
          <p:sp>
            <p:nvSpPr>
              <p:cNvPr id="93191" name="Freeform 7"/>
              <p:cNvSpPr>
                <a:spLocks/>
              </p:cNvSpPr>
              <p:nvPr userDrawn="1"/>
            </p:nvSpPr>
            <p:spPr bwMode="hidden">
              <a:xfrm>
                <a:off x="2789" y="0"/>
                <a:ext cx="72" cy="4316"/>
              </a:xfrm>
              <a:custGeom>
                <a:avLst/>
                <a:gdLst>
                  <a:gd name="T0" fmla="*/ 0 w 72"/>
                  <a:gd name="T1" fmla="*/ 0 h 4316"/>
                  <a:gd name="T2" fmla="*/ 60 w 72"/>
                  <a:gd name="T3" fmla="*/ 4316 h 4316"/>
                  <a:gd name="T4" fmla="*/ 72 w 72"/>
                  <a:gd name="T5" fmla="*/ 4316 h 4316"/>
                  <a:gd name="T6" fmla="*/ 12 w 72"/>
                  <a:gd name="T7" fmla="*/ 0 h 4316"/>
                  <a:gd name="T8" fmla="*/ 0 w 72"/>
                  <a:gd name="T9" fmla="*/ 0 h 4316"/>
                  <a:gd name="T10" fmla="*/ 0 w 72"/>
                  <a:gd name="T11" fmla="*/ 0 h 4316"/>
                </a:gdLst>
                <a:ahLst/>
                <a:cxnLst>
                  <a:cxn ang="0">
                    <a:pos x="T0" y="T1"/>
                  </a:cxn>
                  <a:cxn ang="0">
                    <a:pos x="T2" y="T3"/>
                  </a:cxn>
                  <a:cxn ang="0">
                    <a:pos x="T4" y="T5"/>
                  </a:cxn>
                  <a:cxn ang="0">
                    <a:pos x="T6" y="T7"/>
                  </a:cxn>
                  <a:cxn ang="0">
                    <a:pos x="T8" y="T9"/>
                  </a:cxn>
                  <a:cxn ang="0">
                    <a:pos x="T10" y="T11"/>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192" name="Freeform 8"/>
              <p:cNvSpPr>
                <a:spLocks/>
              </p:cNvSpPr>
              <p:nvPr userDrawn="1"/>
            </p:nvSpPr>
            <p:spPr bwMode="hidden">
              <a:xfrm>
                <a:off x="3089" y="0"/>
                <a:ext cx="174" cy="4316"/>
              </a:xfrm>
              <a:custGeom>
                <a:avLst/>
                <a:gdLst>
                  <a:gd name="T0" fmla="*/ 24 w 174"/>
                  <a:gd name="T1" fmla="*/ 0 h 4316"/>
                  <a:gd name="T2" fmla="*/ 12 w 174"/>
                  <a:gd name="T3" fmla="*/ 0 h 4316"/>
                  <a:gd name="T4" fmla="*/ 42 w 174"/>
                  <a:gd name="T5" fmla="*/ 216 h 4316"/>
                  <a:gd name="T6" fmla="*/ 72 w 174"/>
                  <a:gd name="T7" fmla="*/ 444 h 4316"/>
                  <a:gd name="T8" fmla="*/ 96 w 174"/>
                  <a:gd name="T9" fmla="*/ 689 h 4316"/>
                  <a:gd name="T10" fmla="*/ 120 w 174"/>
                  <a:gd name="T11" fmla="*/ 947 h 4316"/>
                  <a:gd name="T12" fmla="*/ 132 w 174"/>
                  <a:gd name="T13" fmla="*/ 1211 h 4316"/>
                  <a:gd name="T14" fmla="*/ 150 w 174"/>
                  <a:gd name="T15" fmla="*/ 1487 h 4316"/>
                  <a:gd name="T16" fmla="*/ 156 w 174"/>
                  <a:gd name="T17" fmla="*/ 1768 h 4316"/>
                  <a:gd name="T18" fmla="*/ 162 w 174"/>
                  <a:gd name="T19" fmla="*/ 2062 h 4316"/>
                  <a:gd name="T20" fmla="*/ 156 w 174"/>
                  <a:gd name="T21" fmla="*/ 2644 h 4316"/>
                  <a:gd name="T22" fmla="*/ 126 w 174"/>
                  <a:gd name="T23" fmla="*/ 3225 h 4316"/>
                  <a:gd name="T24" fmla="*/ 108 w 174"/>
                  <a:gd name="T25" fmla="*/ 3507 h 4316"/>
                  <a:gd name="T26" fmla="*/ 78 w 174"/>
                  <a:gd name="T27" fmla="*/ 3788 h 4316"/>
                  <a:gd name="T28" fmla="*/ 42 w 174"/>
                  <a:gd name="T29" fmla="*/ 4058 h 4316"/>
                  <a:gd name="T30" fmla="*/ 0 w 174"/>
                  <a:gd name="T31" fmla="*/ 4316 h 4316"/>
                  <a:gd name="T32" fmla="*/ 12 w 174"/>
                  <a:gd name="T33" fmla="*/ 4316 h 4316"/>
                  <a:gd name="T34" fmla="*/ 54 w 174"/>
                  <a:gd name="T35" fmla="*/ 4058 h 4316"/>
                  <a:gd name="T36" fmla="*/ 90 w 174"/>
                  <a:gd name="T37" fmla="*/ 3782 h 4316"/>
                  <a:gd name="T38" fmla="*/ 120 w 174"/>
                  <a:gd name="T39" fmla="*/ 3507 h 4316"/>
                  <a:gd name="T40" fmla="*/ 138 w 174"/>
                  <a:gd name="T41" fmla="*/ 3219 h 4316"/>
                  <a:gd name="T42" fmla="*/ 168 w 174"/>
                  <a:gd name="T43" fmla="*/ 2638 h 4316"/>
                  <a:gd name="T44" fmla="*/ 174 w 174"/>
                  <a:gd name="T45" fmla="*/ 2056 h 4316"/>
                  <a:gd name="T46" fmla="*/ 168 w 174"/>
                  <a:gd name="T47" fmla="*/ 1768 h 4316"/>
                  <a:gd name="T48" fmla="*/ 162 w 174"/>
                  <a:gd name="T49" fmla="*/ 1487 h 4316"/>
                  <a:gd name="T50" fmla="*/ 144 w 174"/>
                  <a:gd name="T51" fmla="*/ 1211 h 4316"/>
                  <a:gd name="T52" fmla="*/ 132 w 174"/>
                  <a:gd name="T53" fmla="*/ 941 h 4316"/>
                  <a:gd name="T54" fmla="*/ 108 w 174"/>
                  <a:gd name="T55" fmla="*/ 689 h 4316"/>
                  <a:gd name="T56" fmla="*/ 84 w 174"/>
                  <a:gd name="T57" fmla="*/ 444 h 4316"/>
                  <a:gd name="T58" fmla="*/ 54 w 174"/>
                  <a:gd name="T59" fmla="*/ 216 h 4316"/>
                  <a:gd name="T60" fmla="*/ 24 w 174"/>
                  <a:gd name="T61" fmla="*/ 0 h 4316"/>
                  <a:gd name="T62" fmla="*/ 24 w 174"/>
                  <a:gd name="T63"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193" name="Freeform 9"/>
              <p:cNvSpPr>
                <a:spLocks/>
              </p:cNvSpPr>
              <p:nvPr userDrawn="1"/>
            </p:nvSpPr>
            <p:spPr bwMode="hidden">
              <a:xfrm>
                <a:off x="3358" y="0"/>
                <a:ext cx="337" cy="4316"/>
              </a:xfrm>
              <a:custGeom>
                <a:avLst/>
                <a:gdLst>
                  <a:gd name="T0" fmla="*/ 329 w 335"/>
                  <a:gd name="T1" fmla="*/ 2014 h 4316"/>
                  <a:gd name="T2" fmla="*/ 317 w 335"/>
                  <a:gd name="T3" fmla="*/ 1726 h 4316"/>
                  <a:gd name="T4" fmla="*/ 293 w 335"/>
                  <a:gd name="T5" fmla="*/ 1445 h 4316"/>
                  <a:gd name="T6" fmla="*/ 263 w 335"/>
                  <a:gd name="T7" fmla="*/ 1175 h 4316"/>
                  <a:gd name="T8" fmla="*/ 228 w 335"/>
                  <a:gd name="T9" fmla="*/ 917 h 4316"/>
                  <a:gd name="T10" fmla="*/ 186 w 335"/>
                  <a:gd name="T11" fmla="*/ 665 h 4316"/>
                  <a:gd name="T12" fmla="*/ 132 w 335"/>
                  <a:gd name="T13" fmla="*/ 432 h 4316"/>
                  <a:gd name="T14" fmla="*/ 78 w 335"/>
                  <a:gd name="T15" fmla="*/ 204 h 4316"/>
                  <a:gd name="T16" fmla="*/ 12 w 335"/>
                  <a:gd name="T17" fmla="*/ 0 h 4316"/>
                  <a:gd name="T18" fmla="*/ 0 w 335"/>
                  <a:gd name="T19" fmla="*/ 0 h 4316"/>
                  <a:gd name="T20" fmla="*/ 66 w 335"/>
                  <a:gd name="T21" fmla="*/ 204 h 4316"/>
                  <a:gd name="T22" fmla="*/ 120 w 335"/>
                  <a:gd name="T23" fmla="*/ 432 h 4316"/>
                  <a:gd name="T24" fmla="*/ 174 w 335"/>
                  <a:gd name="T25" fmla="*/ 665 h 4316"/>
                  <a:gd name="T26" fmla="*/ 216 w 335"/>
                  <a:gd name="T27" fmla="*/ 917 h 4316"/>
                  <a:gd name="T28" fmla="*/ 251 w 335"/>
                  <a:gd name="T29" fmla="*/ 1175 h 4316"/>
                  <a:gd name="T30" fmla="*/ 281 w 335"/>
                  <a:gd name="T31" fmla="*/ 1445 h 4316"/>
                  <a:gd name="T32" fmla="*/ 305 w 335"/>
                  <a:gd name="T33" fmla="*/ 1726 h 4316"/>
                  <a:gd name="T34" fmla="*/ 317 w 335"/>
                  <a:gd name="T35" fmla="*/ 2014 h 4316"/>
                  <a:gd name="T36" fmla="*/ 323 w 335"/>
                  <a:gd name="T37" fmla="*/ 2314 h 4316"/>
                  <a:gd name="T38" fmla="*/ 317 w 335"/>
                  <a:gd name="T39" fmla="*/ 2608 h 4316"/>
                  <a:gd name="T40" fmla="*/ 305 w 335"/>
                  <a:gd name="T41" fmla="*/ 2907 h 4316"/>
                  <a:gd name="T42" fmla="*/ 281 w 335"/>
                  <a:gd name="T43" fmla="*/ 3201 h 4316"/>
                  <a:gd name="T44" fmla="*/ 257 w 335"/>
                  <a:gd name="T45" fmla="*/ 3489 h 4316"/>
                  <a:gd name="T46" fmla="*/ 216 w 335"/>
                  <a:gd name="T47" fmla="*/ 3777 h 4316"/>
                  <a:gd name="T48" fmla="*/ 174 w 335"/>
                  <a:gd name="T49" fmla="*/ 4052 h 4316"/>
                  <a:gd name="T50" fmla="*/ 120 w 335"/>
                  <a:gd name="T51" fmla="*/ 4316 h 4316"/>
                  <a:gd name="T52" fmla="*/ 132 w 335"/>
                  <a:gd name="T53" fmla="*/ 4316 h 4316"/>
                  <a:gd name="T54" fmla="*/ 186 w 335"/>
                  <a:gd name="T55" fmla="*/ 4052 h 4316"/>
                  <a:gd name="T56" fmla="*/ 228 w 335"/>
                  <a:gd name="T57" fmla="*/ 3777 h 4316"/>
                  <a:gd name="T58" fmla="*/ 269 w 335"/>
                  <a:gd name="T59" fmla="*/ 3489 h 4316"/>
                  <a:gd name="T60" fmla="*/ 293 w 335"/>
                  <a:gd name="T61" fmla="*/ 3201 h 4316"/>
                  <a:gd name="T62" fmla="*/ 317 w 335"/>
                  <a:gd name="T63" fmla="*/ 2907 h 4316"/>
                  <a:gd name="T64" fmla="*/ 329 w 335"/>
                  <a:gd name="T65" fmla="*/ 2608 h 4316"/>
                  <a:gd name="T66" fmla="*/ 335 w 335"/>
                  <a:gd name="T67" fmla="*/ 2314 h 4316"/>
                  <a:gd name="T68" fmla="*/ 329 w 335"/>
                  <a:gd name="T69" fmla="*/ 2014 h 4316"/>
                  <a:gd name="T70" fmla="*/ 329 w 335"/>
                  <a:gd name="T71" fmla="*/ 201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194" name="Freeform 10"/>
              <p:cNvSpPr>
                <a:spLocks/>
              </p:cNvSpPr>
              <p:nvPr userDrawn="1"/>
            </p:nvSpPr>
            <p:spPr bwMode="hidden">
              <a:xfrm>
                <a:off x="3676" y="0"/>
                <a:ext cx="427" cy="4316"/>
              </a:xfrm>
              <a:custGeom>
                <a:avLst/>
                <a:gdLst>
                  <a:gd name="T0" fmla="*/ 413 w 425"/>
                  <a:gd name="T1" fmla="*/ 1924 h 4316"/>
                  <a:gd name="T2" fmla="*/ 395 w 425"/>
                  <a:gd name="T3" fmla="*/ 1690 h 4316"/>
                  <a:gd name="T4" fmla="*/ 365 w 425"/>
                  <a:gd name="T5" fmla="*/ 1457 h 4316"/>
                  <a:gd name="T6" fmla="*/ 329 w 425"/>
                  <a:gd name="T7" fmla="*/ 1229 h 4316"/>
                  <a:gd name="T8" fmla="*/ 281 w 425"/>
                  <a:gd name="T9" fmla="*/ 1001 h 4316"/>
                  <a:gd name="T10" fmla="*/ 227 w 425"/>
                  <a:gd name="T11" fmla="*/ 761 h 4316"/>
                  <a:gd name="T12" fmla="*/ 162 w 425"/>
                  <a:gd name="T13" fmla="*/ 522 h 4316"/>
                  <a:gd name="T14" fmla="*/ 90 w 425"/>
                  <a:gd name="T15" fmla="*/ 270 h 4316"/>
                  <a:gd name="T16" fmla="*/ 12 w 425"/>
                  <a:gd name="T17" fmla="*/ 0 h 4316"/>
                  <a:gd name="T18" fmla="*/ 0 w 425"/>
                  <a:gd name="T19" fmla="*/ 0 h 4316"/>
                  <a:gd name="T20" fmla="*/ 84 w 425"/>
                  <a:gd name="T21" fmla="*/ 270 h 4316"/>
                  <a:gd name="T22" fmla="*/ 156 w 425"/>
                  <a:gd name="T23" fmla="*/ 522 h 4316"/>
                  <a:gd name="T24" fmla="*/ 216 w 425"/>
                  <a:gd name="T25" fmla="*/ 767 h 4316"/>
                  <a:gd name="T26" fmla="*/ 275 w 425"/>
                  <a:gd name="T27" fmla="*/ 1001 h 4316"/>
                  <a:gd name="T28" fmla="*/ 317 w 425"/>
                  <a:gd name="T29" fmla="*/ 1235 h 4316"/>
                  <a:gd name="T30" fmla="*/ 353 w 425"/>
                  <a:gd name="T31" fmla="*/ 1463 h 4316"/>
                  <a:gd name="T32" fmla="*/ 383 w 425"/>
                  <a:gd name="T33" fmla="*/ 1690 h 4316"/>
                  <a:gd name="T34" fmla="*/ 401 w 425"/>
                  <a:gd name="T35" fmla="*/ 1924 h 4316"/>
                  <a:gd name="T36" fmla="*/ 413 w 425"/>
                  <a:gd name="T37" fmla="*/ 2188 h 4316"/>
                  <a:gd name="T38" fmla="*/ 407 w 425"/>
                  <a:gd name="T39" fmla="*/ 2458 h 4316"/>
                  <a:gd name="T40" fmla="*/ 395 w 425"/>
                  <a:gd name="T41" fmla="*/ 2733 h 4316"/>
                  <a:gd name="T42" fmla="*/ 365 w 425"/>
                  <a:gd name="T43" fmla="*/ 3021 h 4316"/>
                  <a:gd name="T44" fmla="*/ 329 w 425"/>
                  <a:gd name="T45" fmla="*/ 3321 h 4316"/>
                  <a:gd name="T46" fmla="*/ 275 w 425"/>
                  <a:gd name="T47" fmla="*/ 3639 h 4316"/>
                  <a:gd name="T48" fmla="*/ 204 w 425"/>
                  <a:gd name="T49" fmla="*/ 3968 h 4316"/>
                  <a:gd name="T50" fmla="*/ 126 w 425"/>
                  <a:gd name="T51" fmla="*/ 4316 h 4316"/>
                  <a:gd name="T52" fmla="*/ 138 w 425"/>
                  <a:gd name="T53" fmla="*/ 4316 h 4316"/>
                  <a:gd name="T54" fmla="*/ 216 w 425"/>
                  <a:gd name="T55" fmla="*/ 3968 h 4316"/>
                  <a:gd name="T56" fmla="*/ 287 w 425"/>
                  <a:gd name="T57" fmla="*/ 3639 h 4316"/>
                  <a:gd name="T58" fmla="*/ 341 w 425"/>
                  <a:gd name="T59" fmla="*/ 3321 h 4316"/>
                  <a:gd name="T60" fmla="*/ 377 w 425"/>
                  <a:gd name="T61" fmla="*/ 3021 h 4316"/>
                  <a:gd name="T62" fmla="*/ 407 w 425"/>
                  <a:gd name="T63" fmla="*/ 2733 h 4316"/>
                  <a:gd name="T64" fmla="*/ 419 w 425"/>
                  <a:gd name="T65" fmla="*/ 2458 h 4316"/>
                  <a:gd name="T66" fmla="*/ 425 w 425"/>
                  <a:gd name="T67" fmla="*/ 2188 h 4316"/>
                  <a:gd name="T68" fmla="*/ 413 w 425"/>
                  <a:gd name="T69" fmla="*/ 1924 h 4316"/>
                  <a:gd name="T70" fmla="*/ 413 w 425"/>
                  <a:gd name="T71" fmla="*/ 192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195" name="Freeform 11"/>
              <p:cNvSpPr>
                <a:spLocks/>
              </p:cNvSpPr>
              <p:nvPr userDrawn="1"/>
            </p:nvSpPr>
            <p:spPr bwMode="hidden">
              <a:xfrm>
                <a:off x="3946" y="0"/>
                <a:ext cx="558" cy="4316"/>
              </a:xfrm>
              <a:custGeom>
                <a:avLst/>
                <a:gdLst>
                  <a:gd name="T0" fmla="*/ 556 w 556"/>
                  <a:gd name="T1" fmla="*/ 2020 h 4316"/>
                  <a:gd name="T2" fmla="*/ 538 w 556"/>
                  <a:gd name="T3" fmla="*/ 1732 h 4316"/>
                  <a:gd name="T4" fmla="*/ 503 w 556"/>
                  <a:gd name="T5" fmla="*/ 1445 h 4316"/>
                  <a:gd name="T6" fmla="*/ 455 w 556"/>
                  <a:gd name="T7" fmla="*/ 1175 h 4316"/>
                  <a:gd name="T8" fmla="*/ 395 w 556"/>
                  <a:gd name="T9" fmla="*/ 911 h 4316"/>
                  <a:gd name="T10" fmla="*/ 317 w 556"/>
                  <a:gd name="T11" fmla="*/ 659 h 4316"/>
                  <a:gd name="T12" fmla="*/ 228 w 556"/>
                  <a:gd name="T13" fmla="*/ 426 h 4316"/>
                  <a:gd name="T14" fmla="*/ 126 w 556"/>
                  <a:gd name="T15" fmla="*/ 204 h 4316"/>
                  <a:gd name="T16" fmla="*/ 12 w 556"/>
                  <a:gd name="T17" fmla="*/ 0 h 4316"/>
                  <a:gd name="T18" fmla="*/ 0 w 556"/>
                  <a:gd name="T19" fmla="*/ 0 h 4316"/>
                  <a:gd name="T20" fmla="*/ 114 w 556"/>
                  <a:gd name="T21" fmla="*/ 204 h 4316"/>
                  <a:gd name="T22" fmla="*/ 216 w 556"/>
                  <a:gd name="T23" fmla="*/ 426 h 4316"/>
                  <a:gd name="T24" fmla="*/ 305 w 556"/>
                  <a:gd name="T25" fmla="*/ 659 h 4316"/>
                  <a:gd name="T26" fmla="*/ 383 w 556"/>
                  <a:gd name="T27" fmla="*/ 911 h 4316"/>
                  <a:gd name="T28" fmla="*/ 443 w 556"/>
                  <a:gd name="T29" fmla="*/ 1175 h 4316"/>
                  <a:gd name="T30" fmla="*/ 491 w 556"/>
                  <a:gd name="T31" fmla="*/ 1445 h 4316"/>
                  <a:gd name="T32" fmla="*/ 526 w 556"/>
                  <a:gd name="T33" fmla="*/ 1732 h 4316"/>
                  <a:gd name="T34" fmla="*/ 544 w 556"/>
                  <a:gd name="T35" fmla="*/ 2020 h 4316"/>
                  <a:gd name="T36" fmla="*/ 544 w 556"/>
                  <a:gd name="T37" fmla="*/ 2326 h 4316"/>
                  <a:gd name="T38" fmla="*/ 532 w 556"/>
                  <a:gd name="T39" fmla="*/ 2632 h 4316"/>
                  <a:gd name="T40" fmla="*/ 503 w 556"/>
                  <a:gd name="T41" fmla="*/ 2931 h 4316"/>
                  <a:gd name="T42" fmla="*/ 455 w 556"/>
                  <a:gd name="T43" fmla="*/ 3225 h 4316"/>
                  <a:gd name="T44" fmla="*/ 389 w 556"/>
                  <a:gd name="T45" fmla="*/ 3513 h 4316"/>
                  <a:gd name="T46" fmla="*/ 311 w 556"/>
                  <a:gd name="T47" fmla="*/ 3788 h 4316"/>
                  <a:gd name="T48" fmla="*/ 216 w 556"/>
                  <a:gd name="T49" fmla="*/ 4058 h 4316"/>
                  <a:gd name="T50" fmla="*/ 102 w 556"/>
                  <a:gd name="T51" fmla="*/ 4316 h 4316"/>
                  <a:gd name="T52" fmla="*/ 114 w 556"/>
                  <a:gd name="T53" fmla="*/ 4316 h 4316"/>
                  <a:gd name="T54" fmla="*/ 228 w 556"/>
                  <a:gd name="T55" fmla="*/ 4058 h 4316"/>
                  <a:gd name="T56" fmla="*/ 323 w 556"/>
                  <a:gd name="T57" fmla="*/ 3788 h 4316"/>
                  <a:gd name="T58" fmla="*/ 401 w 556"/>
                  <a:gd name="T59" fmla="*/ 3513 h 4316"/>
                  <a:gd name="T60" fmla="*/ 467 w 556"/>
                  <a:gd name="T61" fmla="*/ 3225 h 4316"/>
                  <a:gd name="T62" fmla="*/ 515 w 556"/>
                  <a:gd name="T63" fmla="*/ 2931 h 4316"/>
                  <a:gd name="T64" fmla="*/ 544 w 556"/>
                  <a:gd name="T65" fmla="*/ 2632 h 4316"/>
                  <a:gd name="T66" fmla="*/ 556 w 556"/>
                  <a:gd name="T67" fmla="*/ 2326 h 4316"/>
                  <a:gd name="T68" fmla="*/ 556 w 556"/>
                  <a:gd name="T69" fmla="*/ 2020 h 4316"/>
                  <a:gd name="T70" fmla="*/ 556 w 556"/>
                  <a:gd name="T71" fmla="*/ 202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196" name="Freeform 12"/>
              <p:cNvSpPr>
                <a:spLocks/>
              </p:cNvSpPr>
              <p:nvPr userDrawn="1"/>
            </p:nvSpPr>
            <p:spPr bwMode="hidden">
              <a:xfrm>
                <a:off x="4246" y="0"/>
                <a:ext cx="690" cy="4316"/>
              </a:xfrm>
              <a:custGeom>
                <a:avLst/>
                <a:gdLst>
                  <a:gd name="T0" fmla="*/ 688 w 688"/>
                  <a:gd name="T1" fmla="*/ 2086 h 4316"/>
                  <a:gd name="T2" fmla="*/ 670 w 688"/>
                  <a:gd name="T3" fmla="*/ 1810 h 4316"/>
                  <a:gd name="T4" fmla="*/ 634 w 688"/>
                  <a:gd name="T5" fmla="*/ 1541 h 4316"/>
                  <a:gd name="T6" fmla="*/ 574 w 688"/>
                  <a:gd name="T7" fmla="*/ 1271 h 4316"/>
                  <a:gd name="T8" fmla="*/ 497 w 688"/>
                  <a:gd name="T9" fmla="*/ 1007 h 4316"/>
                  <a:gd name="T10" fmla="*/ 401 w 688"/>
                  <a:gd name="T11" fmla="*/ 749 h 4316"/>
                  <a:gd name="T12" fmla="*/ 293 w 688"/>
                  <a:gd name="T13" fmla="*/ 492 h 4316"/>
                  <a:gd name="T14" fmla="*/ 162 w 688"/>
                  <a:gd name="T15" fmla="*/ 240 h 4316"/>
                  <a:gd name="T16" fmla="*/ 12 w 688"/>
                  <a:gd name="T17" fmla="*/ 0 h 4316"/>
                  <a:gd name="T18" fmla="*/ 0 w 688"/>
                  <a:gd name="T19" fmla="*/ 0 h 4316"/>
                  <a:gd name="T20" fmla="*/ 150 w 688"/>
                  <a:gd name="T21" fmla="*/ 240 h 4316"/>
                  <a:gd name="T22" fmla="*/ 281 w 688"/>
                  <a:gd name="T23" fmla="*/ 492 h 4316"/>
                  <a:gd name="T24" fmla="*/ 389 w 688"/>
                  <a:gd name="T25" fmla="*/ 749 h 4316"/>
                  <a:gd name="T26" fmla="*/ 485 w 688"/>
                  <a:gd name="T27" fmla="*/ 1007 h 4316"/>
                  <a:gd name="T28" fmla="*/ 562 w 688"/>
                  <a:gd name="T29" fmla="*/ 1271 h 4316"/>
                  <a:gd name="T30" fmla="*/ 622 w 688"/>
                  <a:gd name="T31" fmla="*/ 1541 h 4316"/>
                  <a:gd name="T32" fmla="*/ 658 w 688"/>
                  <a:gd name="T33" fmla="*/ 1810 h 4316"/>
                  <a:gd name="T34" fmla="*/ 676 w 688"/>
                  <a:gd name="T35" fmla="*/ 2086 h 4316"/>
                  <a:gd name="T36" fmla="*/ 676 w 688"/>
                  <a:gd name="T37" fmla="*/ 2368 h 4316"/>
                  <a:gd name="T38" fmla="*/ 658 w 688"/>
                  <a:gd name="T39" fmla="*/ 2650 h 4316"/>
                  <a:gd name="T40" fmla="*/ 616 w 688"/>
                  <a:gd name="T41" fmla="*/ 2931 h 4316"/>
                  <a:gd name="T42" fmla="*/ 556 w 688"/>
                  <a:gd name="T43" fmla="*/ 3213 h 4316"/>
                  <a:gd name="T44" fmla="*/ 473 w 688"/>
                  <a:gd name="T45" fmla="*/ 3495 h 4316"/>
                  <a:gd name="T46" fmla="*/ 371 w 688"/>
                  <a:gd name="T47" fmla="*/ 3777 h 4316"/>
                  <a:gd name="T48" fmla="*/ 251 w 688"/>
                  <a:gd name="T49" fmla="*/ 4046 h 4316"/>
                  <a:gd name="T50" fmla="*/ 114 w 688"/>
                  <a:gd name="T51" fmla="*/ 4316 h 4316"/>
                  <a:gd name="T52" fmla="*/ 126 w 688"/>
                  <a:gd name="T53" fmla="*/ 4316 h 4316"/>
                  <a:gd name="T54" fmla="*/ 263 w 688"/>
                  <a:gd name="T55" fmla="*/ 4046 h 4316"/>
                  <a:gd name="T56" fmla="*/ 383 w 688"/>
                  <a:gd name="T57" fmla="*/ 3777 h 4316"/>
                  <a:gd name="T58" fmla="*/ 485 w 688"/>
                  <a:gd name="T59" fmla="*/ 3495 h 4316"/>
                  <a:gd name="T60" fmla="*/ 568 w 688"/>
                  <a:gd name="T61" fmla="*/ 3219 h 4316"/>
                  <a:gd name="T62" fmla="*/ 628 w 688"/>
                  <a:gd name="T63" fmla="*/ 2937 h 4316"/>
                  <a:gd name="T64" fmla="*/ 670 w 688"/>
                  <a:gd name="T65" fmla="*/ 2656 h 4316"/>
                  <a:gd name="T66" fmla="*/ 688 w 688"/>
                  <a:gd name="T67" fmla="*/ 2368 h 4316"/>
                  <a:gd name="T68" fmla="*/ 688 w 688"/>
                  <a:gd name="T69" fmla="*/ 2086 h 4316"/>
                  <a:gd name="T70" fmla="*/ 688 w 688"/>
                  <a:gd name="T71" fmla="*/ 208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197" name="Freeform 13"/>
              <p:cNvSpPr>
                <a:spLocks/>
              </p:cNvSpPr>
              <p:nvPr userDrawn="1"/>
            </p:nvSpPr>
            <p:spPr bwMode="hidden">
              <a:xfrm>
                <a:off x="4522" y="0"/>
                <a:ext cx="864" cy="4316"/>
              </a:xfrm>
              <a:custGeom>
                <a:avLst/>
                <a:gdLst>
                  <a:gd name="T0" fmla="*/ 855 w 861"/>
                  <a:gd name="T1" fmla="*/ 2128 h 4316"/>
                  <a:gd name="T2" fmla="*/ 831 w 861"/>
                  <a:gd name="T3" fmla="*/ 1834 h 4316"/>
                  <a:gd name="T4" fmla="*/ 808 w 861"/>
                  <a:gd name="T5" fmla="*/ 1684 h 4316"/>
                  <a:gd name="T6" fmla="*/ 784 w 861"/>
                  <a:gd name="T7" fmla="*/ 1541 h 4316"/>
                  <a:gd name="T8" fmla="*/ 748 w 861"/>
                  <a:gd name="T9" fmla="*/ 1397 h 4316"/>
                  <a:gd name="T10" fmla="*/ 712 w 861"/>
                  <a:gd name="T11" fmla="*/ 1253 h 4316"/>
                  <a:gd name="T12" fmla="*/ 664 w 861"/>
                  <a:gd name="T13" fmla="*/ 1115 h 4316"/>
                  <a:gd name="T14" fmla="*/ 610 w 861"/>
                  <a:gd name="T15" fmla="*/ 977 h 4316"/>
                  <a:gd name="T16" fmla="*/ 491 w 861"/>
                  <a:gd name="T17" fmla="*/ 719 h 4316"/>
                  <a:gd name="T18" fmla="*/ 353 w 861"/>
                  <a:gd name="T19" fmla="*/ 468 h 4316"/>
                  <a:gd name="T20" fmla="*/ 192 w 861"/>
                  <a:gd name="T21" fmla="*/ 228 h 4316"/>
                  <a:gd name="T22" fmla="*/ 12 w 861"/>
                  <a:gd name="T23" fmla="*/ 0 h 4316"/>
                  <a:gd name="T24" fmla="*/ 0 w 861"/>
                  <a:gd name="T25" fmla="*/ 0 h 4316"/>
                  <a:gd name="T26" fmla="*/ 180 w 861"/>
                  <a:gd name="T27" fmla="*/ 228 h 4316"/>
                  <a:gd name="T28" fmla="*/ 341 w 861"/>
                  <a:gd name="T29" fmla="*/ 468 h 4316"/>
                  <a:gd name="T30" fmla="*/ 479 w 861"/>
                  <a:gd name="T31" fmla="*/ 719 h 4316"/>
                  <a:gd name="T32" fmla="*/ 598 w 861"/>
                  <a:gd name="T33" fmla="*/ 983 h 4316"/>
                  <a:gd name="T34" fmla="*/ 652 w 861"/>
                  <a:gd name="T35" fmla="*/ 1121 h 4316"/>
                  <a:gd name="T36" fmla="*/ 700 w 861"/>
                  <a:gd name="T37" fmla="*/ 1259 h 4316"/>
                  <a:gd name="T38" fmla="*/ 736 w 861"/>
                  <a:gd name="T39" fmla="*/ 1403 h 4316"/>
                  <a:gd name="T40" fmla="*/ 772 w 861"/>
                  <a:gd name="T41" fmla="*/ 1547 h 4316"/>
                  <a:gd name="T42" fmla="*/ 802 w 861"/>
                  <a:gd name="T43" fmla="*/ 1690 h 4316"/>
                  <a:gd name="T44" fmla="*/ 819 w 861"/>
                  <a:gd name="T45" fmla="*/ 1834 h 4316"/>
                  <a:gd name="T46" fmla="*/ 837 w 861"/>
                  <a:gd name="T47" fmla="*/ 1984 h 4316"/>
                  <a:gd name="T48" fmla="*/ 843 w 861"/>
                  <a:gd name="T49" fmla="*/ 2128 h 4316"/>
                  <a:gd name="T50" fmla="*/ 849 w 861"/>
                  <a:gd name="T51" fmla="*/ 2278 h 4316"/>
                  <a:gd name="T52" fmla="*/ 843 w 861"/>
                  <a:gd name="T53" fmla="*/ 2428 h 4316"/>
                  <a:gd name="T54" fmla="*/ 831 w 861"/>
                  <a:gd name="T55" fmla="*/ 2572 h 4316"/>
                  <a:gd name="T56" fmla="*/ 819 w 861"/>
                  <a:gd name="T57" fmla="*/ 2721 h 4316"/>
                  <a:gd name="T58" fmla="*/ 796 w 861"/>
                  <a:gd name="T59" fmla="*/ 2865 h 4316"/>
                  <a:gd name="T60" fmla="*/ 766 w 861"/>
                  <a:gd name="T61" fmla="*/ 3015 h 4316"/>
                  <a:gd name="T62" fmla="*/ 724 w 861"/>
                  <a:gd name="T63" fmla="*/ 3159 h 4316"/>
                  <a:gd name="T64" fmla="*/ 682 w 861"/>
                  <a:gd name="T65" fmla="*/ 3303 h 4316"/>
                  <a:gd name="T66" fmla="*/ 586 w 861"/>
                  <a:gd name="T67" fmla="*/ 3567 h 4316"/>
                  <a:gd name="T68" fmla="*/ 473 w 861"/>
                  <a:gd name="T69" fmla="*/ 3824 h 4316"/>
                  <a:gd name="T70" fmla="*/ 335 w 861"/>
                  <a:gd name="T71" fmla="*/ 4076 h 4316"/>
                  <a:gd name="T72" fmla="*/ 180 w 861"/>
                  <a:gd name="T73" fmla="*/ 4316 h 4316"/>
                  <a:gd name="T74" fmla="*/ 192 w 861"/>
                  <a:gd name="T75" fmla="*/ 4316 h 4316"/>
                  <a:gd name="T76" fmla="*/ 347 w 861"/>
                  <a:gd name="T77" fmla="*/ 4076 h 4316"/>
                  <a:gd name="T78" fmla="*/ 485 w 861"/>
                  <a:gd name="T79" fmla="*/ 3824 h 4316"/>
                  <a:gd name="T80" fmla="*/ 598 w 861"/>
                  <a:gd name="T81" fmla="*/ 3573 h 4316"/>
                  <a:gd name="T82" fmla="*/ 694 w 861"/>
                  <a:gd name="T83" fmla="*/ 3309 h 4316"/>
                  <a:gd name="T84" fmla="*/ 736 w 861"/>
                  <a:gd name="T85" fmla="*/ 3165 h 4316"/>
                  <a:gd name="T86" fmla="*/ 778 w 861"/>
                  <a:gd name="T87" fmla="*/ 3021 h 4316"/>
                  <a:gd name="T88" fmla="*/ 808 w 861"/>
                  <a:gd name="T89" fmla="*/ 2871 h 4316"/>
                  <a:gd name="T90" fmla="*/ 831 w 861"/>
                  <a:gd name="T91" fmla="*/ 2727 h 4316"/>
                  <a:gd name="T92" fmla="*/ 843 w 861"/>
                  <a:gd name="T93" fmla="*/ 2578 h 4316"/>
                  <a:gd name="T94" fmla="*/ 855 w 861"/>
                  <a:gd name="T95" fmla="*/ 2428 h 4316"/>
                  <a:gd name="T96" fmla="*/ 861 w 861"/>
                  <a:gd name="T97" fmla="*/ 2278 h 4316"/>
                  <a:gd name="T98" fmla="*/ 855 w 861"/>
                  <a:gd name="T99" fmla="*/ 2128 h 4316"/>
                  <a:gd name="T100" fmla="*/ 855 w 861"/>
                  <a:gd name="T101" fmla="*/ 212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198" name="Freeform 14"/>
              <p:cNvSpPr>
                <a:spLocks/>
              </p:cNvSpPr>
              <p:nvPr userDrawn="1"/>
            </p:nvSpPr>
            <p:spPr bwMode="hidden">
              <a:xfrm>
                <a:off x="2399" y="0"/>
                <a:ext cx="150" cy="4316"/>
              </a:xfrm>
              <a:custGeom>
                <a:avLst/>
                <a:gdLst>
                  <a:gd name="T0" fmla="*/ 18 w 149"/>
                  <a:gd name="T1" fmla="*/ 1942 h 4316"/>
                  <a:gd name="T2" fmla="*/ 30 w 149"/>
                  <a:gd name="T3" fmla="*/ 1630 h 4316"/>
                  <a:gd name="T4" fmla="*/ 42 w 149"/>
                  <a:gd name="T5" fmla="*/ 1331 h 4316"/>
                  <a:gd name="T6" fmla="*/ 59 w 149"/>
                  <a:gd name="T7" fmla="*/ 1055 h 4316"/>
                  <a:gd name="T8" fmla="*/ 77 w 149"/>
                  <a:gd name="T9" fmla="*/ 791 h 4316"/>
                  <a:gd name="T10" fmla="*/ 83 w 149"/>
                  <a:gd name="T11" fmla="*/ 671 h 4316"/>
                  <a:gd name="T12" fmla="*/ 95 w 149"/>
                  <a:gd name="T13" fmla="*/ 557 h 4316"/>
                  <a:gd name="T14" fmla="*/ 107 w 149"/>
                  <a:gd name="T15" fmla="*/ 444 h 4316"/>
                  <a:gd name="T16" fmla="*/ 113 w 149"/>
                  <a:gd name="T17" fmla="*/ 342 h 4316"/>
                  <a:gd name="T18" fmla="*/ 125 w 149"/>
                  <a:gd name="T19" fmla="*/ 246 h 4316"/>
                  <a:gd name="T20" fmla="*/ 131 w 149"/>
                  <a:gd name="T21" fmla="*/ 156 h 4316"/>
                  <a:gd name="T22" fmla="*/ 143 w 149"/>
                  <a:gd name="T23" fmla="*/ 72 h 4316"/>
                  <a:gd name="T24" fmla="*/ 149 w 149"/>
                  <a:gd name="T25" fmla="*/ 0 h 4316"/>
                  <a:gd name="T26" fmla="*/ 137 w 149"/>
                  <a:gd name="T27" fmla="*/ 0 h 4316"/>
                  <a:gd name="T28" fmla="*/ 131 w 149"/>
                  <a:gd name="T29" fmla="*/ 72 h 4316"/>
                  <a:gd name="T30" fmla="*/ 119 w 149"/>
                  <a:gd name="T31" fmla="*/ 156 h 4316"/>
                  <a:gd name="T32" fmla="*/ 113 w 149"/>
                  <a:gd name="T33" fmla="*/ 246 h 4316"/>
                  <a:gd name="T34" fmla="*/ 101 w 149"/>
                  <a:gd name="T35" fmla="*/ 342 h 4316"/>
                  <a:gd name="T36" fmla="*/ 95 w 149"/>
                  <a:gd name="T37" fmla="*/ 444 h 4316"/>
                  <a:gd name="T38" fmla="*/ 83 w 149"/>
                  <a:gd name="T39" fmla="*/ 557 h 4316"/>
                  <a:gd name="T40" fmla="*/ 71 w 149"/>
                  <a:gd name="T41" fmla="*/ 671 h 4316"/>
                  <a:gd name="T42" fmla="*/ 65 w 149"/>
                  <a:gd name="T43" fmla="*/ 791 h 4316"/>
                  <a:gd name="T44" fmla="*/ 48 w 149"/>
                  <a:gd name="T45" fmla="*/ 1055 h 4316"/>
                  <a:gd name="T46" fmla="*/ 30 w 149"/>
                  <a:gd name="T47" fmla="*/ 1331 h 4316"/>
                  <a:gd name="T48" fmla="*/ 18 w 149"/>
                  <a:gd name="T49" fmla="*/ 1630 h 4316"/>
                  <a:gd name="T50" fmla="*/ 6 w 149"/>
                  <a:gd name="T51" fmla="*/ 1942 h 4316"/>
                  <a:gd name="T52" fmla="*/ 0 w 149"/>
                  <a:gd name="T53" fmla="*/ 2278 h 4316"/>
                  <a:gd name="T54" fmla="*/ 6 w 149"/>
                  <a:gd name="T55" fmla="*/ 2602 h 4316"/>
                  <a:gd name="T56" fmla="*/ 12 w 149"/>
                  <a:gd name="T57" fmla="*/ 2919 h 4316"/>
                  <a:gd name="T58" fmla="*/ 24 w 149"/>
                  <a:gd name="T59" fmla="*/ 3219 h 4316"/>
                  <a:gd name="T60" fmla="*/ 36 w 149"/>
                  <a:gd name="T61" fmla="*/ 3513 h 4316"/>
                  <a:gd name="T62" fmla="*/ 59 w 149"/>
                  <a:gd name="T63" fmla="*/ 3794 h 4316"/>
                  <a:gd name="T64" fmla="*/ 89 w 149"/>
                  <a:gd name="T65" fmla="*/ 4058 h 4316"/>
                  <a:gd name="T66" fmla="*/ 125 w 149"/>
                  <a:gd name="T67" fmla="*/ 4316 h 4316"/>
                  <a:gd name="T68" fmla="*/ 137 w 149"/>
                  <a:gd name="T69" fmla="*/ 4316 h 4316"/>
                  <a:gd name="T70" fmla="*/ 101 w 149"/>
                  <a:gd name="T71" fmla="*/ 4058 h 4316"/>
                  <a:gd name="T72" fmla="*/ 71 w 149"/>
                  <a:gd name="T73" fmla="*/ 3794 h 4316"/>
                  <a:gd name="T74" fmla="*/ 48 w 149"/>
                  <a:gd name="T75" fmla="*/ 3513 h 4316"/>
                  <a:gd name="T76" fmla="*/ 36 w 149"/>
                  <a:gd name="T77" fmla="*/ 3225 h 4316"/>
                  <a:gd name="T78" fmla="*/ 24 w 149"/>
                  <a:gd name="T79" fmla="*/ 2919 h 4316"/>
                  <a:gd name="T80" fmla="*/ 18 w 149"/>
                  <a:gd name="T81" fmla="*/ 2608 h 4316"/>
                  <a:gd name="T82" fmla="*/ 12 w 149"/>
                  <a:gd name="T83" fmla="*/ 2278 h 4316"/>
                  <a:gd name="T84" fmla="*/ 18 w 149"/>
                  <a:gd name="T85" fmla="*/ 1942 h 4316"/>
                  <a:gd name="T86" fmla="*/ 18 w 149"/>
                  <a:gd name="T87" fmla="*/ 194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199" name="Freeform 15"/>
              <p:cNvSpPr>
                <a:spLocks/>
              </p:cNvSpPr>
              <p:nvPr userDrawn="1"/>
            </p:nvSpPr>
            <p:spPr bwMode="hidden">
              <a:xfrm>
                <a:off x="1967" y="0"/>
                <a:ext cx="300" cy="4316"/>
              </a:xfrm>
              <a:custGeom>
                <a:avLst/>
                <a:gdLst>
                  <a:gd name="T0" fmla="*/ 18 w 299"/>
                  <a:gd name="T1" fmla="*/ 2062 h 4316"/>
                  <a:gd name="T2" fmla="*/ 30 w 299"/>
                  <a:gd name="T3" fmla="*/ 1750 h 4316"/>
                  <a:gd name="T4" fmla="*/ 54 w 299"/>
                  <a:gd name="T5" fmla="*/ 1451 h 4316"/>
                  <a:gd name="T6" fmla="*/ 84 w 299"/>
                  <a:gd name="T7" fmla="*/ 1169 h 4316"/>
                  <a:gd name="T8" fmla="*/ 126 w 299"/>
                  <a:gd name="T9" fmla="*/ 899 h 4316"/>
                  <a:gd name="T10" fmla="*/ 162 w 299"/>
                  <a:gd name="T11" fmla="*/ 641 h 4316"/>
                  <a:gd name="T12" fmla="*/ 209 w 299"/>
                  <a:gd name="T13" fmla="*/ 408 h 4316"/>
                  <a:gd name="T14" fmla="*/ 251 w 299"/>
                  <a:gd name="T15" fmla="*/ 192 h 4316"/>
                  <a:gd name="T16" fmla="*/ 299 w 299"/>
                  <a:gd name="T17" fmla="*/ 0 h 4316"/>
                  <a:gd name="T18" fmla="*/ 287 w 299"/>
                  <a:gd name="T19" fmla="*/ 0 h 4316"/>
                  <a:gd name="T20" fmla="*/ 239 w 299"/>
                  <a:gd name="T21" fmla="*/ 192 h 4316"/>
                  <a:gd name="T22" fmla="*/ 198 w 299"/>
                  <a:gd name="T23" fmla="*/ 408 h 4316"/>
                  <a:gd name="T24" fmla="*/ 156 w 299"/>
                  <a:gd name="T25" fmla="*/ 641 h 4316"/>
                  <a:gd name="T26" fmla="*/ 114 w 299"/>
                  <a:gd name="T27" fmla="*/ 899 h 4316"/>
                  <a:gd name="T28" fmla="*/ 78 w 299"/>
                  <a:gd name="T29" fmla="*/ 1169 h 4316"/>
                  <a:gd name="T30" fmla="*/ 48 w 299"/>
                  <a:gd name="T31" fmla="*/ 1451 h 4316"/>
                  <a:gd name="T32" fmla="*/ 24 w 299"/>
                  <a:gd name="T33" fmla="*/ 1750 h 4316"/>
                  <a:gd name="T34" fmla="*/ 6 w 299"/>
                  <a:gd name="T35" fmla="*/ 2062 h 4316"/>
                  <a:gd name="T36" fmla="*/ 0 w 299"/>
                  <a:gd name="T37" fmla="*/ 2374 h 4316"/>
                  <a:gd name="T38" fmla="*/ 12 w 299"/>
                  <a:gd name="T39" fmla="*/ 2674 h 4316"/>
                  <a:gd name="T40" fmla="*/ 30 w 299"/>
                  <a:gd name="T41" fmla="*/ 2973 h 4316"/>
                  <a:gd name="T42" fmla="*/ 54 w 299"/>
                  <a:gd name="T43" fmla="*/ 3255 h 4316"/>
                  <a:gd name="T44" fmla="*/ 96 w 299"/>
                  <a:gd name="T45" fmla="*/ 3537 h 4316"/>
                  <a:gd name="T46" fmla="*/ 144 w 299"/>
                  <a:gd name="T47" fmla="*/ 3806 h 4316"/>
                  <a:gd name="T48" fmla="*/ 203 w 299"/>
                  <a:gd name="T49" fmla="*/ 4064 h 4316"/>
                  <a:gd name="T50" fmla="*/ 275 w 299"/>
                  <a:gd name="T51" fmla="*/ 4316 h 4316"/>
                  <a:gd name="T52" fmla="*/ 287 w 299"/>
                  <a:gd name="T53" fmla="*/ 4316 h 4316"/>
                  <a:gd name="T54" fmla="*/ 215 w 299"/>
                  <a:gd name="T55" fmla="*/ 4064 h 4316"/>
                  <a:gd name="T56" fmla="*/ 156 w 299"/>
                  <a:gd name="T57" fmla="*/ 3806 h 4316"/>
                  <a:gd name="T58" fmla="*/ 108 w 299"/>
                  <a:gd name="T59" fmla="*/ 3537 h 4316"/>
                  <a:gd name="T60" fmla="*/ 66 w 299"/>
                  <a:gd name="T61" fmla="*/ 3261 h 4316"/>
                  <a:gd name="T62" fmla="*/ 42 w 299"/>
                  <a:gd name="T63" fmla="*/ 2973 h 4316"/>
                  <a:gd name="T64" fmla="*/ 24 w 299"/>
                  <a:gd name="T65" fmla="*/ 2680 h 4316"/>
                  <a:gd name="T66" fmla="*/ 12 w 299"/>
                  <a:gd name="T67" fmla="*/ 2374 h 4316"/>
                  <a:gd name="T68" fmla="*/ 18 w 299"/>
                  <a:gd name="T69" fmla="*/ 2062 h 4316"/>
                  <a:gd name="T70" fmla="*/ 18 w 299"/>
                  <a:gd name="T71" fmla="*/ 206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200" name="Freeform 16"/>
              <p:cNvSpPr>
                <a:spLocks/>
              </p:cNvSpPr>
              <p:nvPr userDrawn="1"/>
            </p:nvSpPr>
            <p:spPr bwMode="hidden">
              <a:xfrm>
                <a:off x="1566" y="0"/>
                <a:ext cx="425" cy="4316"/>
              </a:xfrm>
              <a:custGeom>
                <a:avLst/>
                <a:gdLst>
                  <a:gd name="T0" fmla="*/ 424 w 424"/>
                  <a:gd name="T1" fmla="*/ 0 h 4316"/>
                  <a:gd name="T2" fmla="*/ 412 w 424"/>
                  <a:gd name="T3" fmla="*/ 0 h 4316"/>
                  <a:gd name="T4" fmla="*/ 316 w 424"/>
                  <a:gd name="T5" fmla="*/ 222 h 4316"/>
                  <a:gd name="T6" fmla="*/ 239 w 424"/>
                  <a:gd name="T7" fmla="*/ 462 h 4316"/>
                  <a:gd name="T8" fmla="*/ 167 w 424"/>
                  <a:gd name="T9" fmla="*/ 707 h 4316"/>
                  <a:gd name="T10" fmla="*/ 107 w 424"/>
                  <a:gd name="T11" fmla="*/ 971 h 4316"/>
                  <a:gd name="T12" fmla="*/ 65 w 424"/>
                  <a:gd name="T13" fmla="*/ 1247 h 4316"/>
                  <a:gd name="T14" fmla="*/ 29 w 424"/>
                  <a:gd name="T15" fmla="*/ 1529 h 4316"/>
                  <a:gd name="T16" fmla="*/ 6 w 424"/>
                  <a:gd name="T17" fmla="*/ 1822 h 4316"/>
                  <a:gd name="T18" fmla="*/ 0 w 424"/>
                  <a:gd name="T19" fmla="*/ 2122 h 4316"/>
                  <a:gd name="T20" fmla="*/ 6 w 424"/>
                  <a:gd name="T21" fmla="*/ 2404 h 4316"/>
                  <a:gd name="T22" fmla="*/ 24 w 424"/>
                  <a:gd name="T23" fmla="*/ 2686 h 4316"/>
                  <a:gd name="T24" fmla="*/ 47 w 424"/>
                  <a:gd name="T25" fmla="*/ 2961 h 4316"/>
                  <a:gd name="T26" fmla="*/ 89 w 424"/>
                  <a:gd name="T27" fmla="*/ 3243 h 4316"/>
                  <a:gd name="T28" fmla="*/ 137 w 424"/>
                  <a:gd name="T29" fmla="*/ 3519 h 4316"/>
                  <a:gd name="T30" fmla="*/ 197 w 424"/>
                  <a:gd name="T31" fmla="*/ 3788 h 4316"/>
                  <a:gd name="T32" fmla="*/ 269 w 424"/>
                  <a:gd name="T33" fmla="*/ 4058 h 4316"/>
                  <a:gd name="T34" fmla="*/ 346 w 424"/>
                  <a:gd name="T35" fmla="*/ 4316 h 4316"/>
                  <a:gd name="T36" fmla="*/ 358 w 424"/>
                  <a:gd name="T37" fmla="*/ 4316 h 4316"/>
                  <a:gd name="T38" fmla="*/ 281 w 424"/>
                  <a:gd name="T39" fmla="*/ 4058 h 4316"/>
                  <a:gd name="T40" fmla="*/ 209 w 424"/>
                  <a:gd name="T41" fmla="*/ 3788 h 4316"/>
                  <a:gd name="T42" fmla="*/ 149 w 424"/>
                  <a:gd name="T43" fmla="*/ 3519 h 4316"/>
                  <a:gd name="T44" fmla="*/ 101 w 424"/>
                  <a:gd name="T45" fmla="*/ 3243 h 4316"/>
                  <a:gd name="T46" fmla="*/ 59 w 424"/>
                  <a:gd name="T47" fmla="*/ 2961 h 4316"/>
                  <a:gd name="T48" fmla="*/ 35 w 424"/>
                  <a:gd name="T49" fmla="*/ 2686 h 4316"/>
                  <a:gd name="T50" fmla="*/ 18 w 424"/>
                  <a:gd name="T51" fmla="*/ 2404 h 4316"/>
                  <a:gd name="T52" fmla="*/ 12 w 424"/>
                  <a:gd name="T53" fmla="*/ 2122 h 4316"/>
                  <a:gd name="T54" fmla="*/ 18 w 424"/>
                  <a:gd name="T55" fmla="*/ 1822 h 4316"/>
                  <a:gd name="T56" fmla="*/ 41 w 424"/>
                  <a:gd name="T57" fmla="*/ 1529 h 4316"/>
                  <a:gd name="T58" fmla="*/ 71 w 424"/>
                  <a:gd name="T59" fmla="*/ 1247 h 4316"/>
                  <a:gd name="T60" fmla="*/ 119 w 424"/>
                  <a:gd name="T61" fmla="*/ 971 h 4316"/>
                  <a:gd name="T62" fmla="*/ 179 w 424"/>
                  <a:gd name="T63" fmla="*/ 707 h 4316"/>
                  <a:gd name="T64" fmla="*/ 245 w 424"/>
                  <a:gd name="T65" fmla="*/ 462 h 4316"/>
                  <a:gd name="T66" fmla="*/ 328 w 424"/>
                  <a:gd name="T67" fmla="*/ 222 h 4316"/>
                  <a:gd name="T68" fmla="*/ 424 w 424"/>
                  <a:gd name="T69" fmla="*/ 0 h 4316"/>
                  <a:gd name="T70" fmla="*/ 424 w 424"/>
                  <a:gd name="T71"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201" name="Freeform 17"/>
              <p:cNvSpPr>
                <a:spLocks/>
              </p:cNvSpPr>
              <p:nvPr userDrawn="1"/>
            </p:nvSpPr>
            <p:spPr bwMode="hidden">
              <a:xfrm>
                <a:off x="1128" y="0"/>
                <a:ext cx="575" cy="4316"/>
              </a:xfrm>
              <a:custGeom>
                <a:avLst/>
                <a:gdLst>
                  <a:gd name="T0" fmla="*/ 12 w 574"/>
                  <a:gd name="T1" fmla="*/ 2146 h 4316"/>
                  <a:gd name="T2" fmla="*/ 24 w 574"/>
                  <a:gd name="T3" fmla="*/ 1846 h 4316"/>
                  <a:gd name="T4" fmla="*/ 54 w 574"/>
                  <a:gd name="T5" fmla="*/ 1559 h 4316"/>
                  <a:gd name="T6" fmla="*/ 96 w 574"/>
                  <a:gd name="T7" fmla="*/ 1277 h 4316"/>
                  <a:gd name="T8" fmla="*/ 162 w 574"/>
                  <a:gd name="T9" fmla="*/ 1001 h 4316"/>
                  <a:gd name="T10" fmla="*/ 239 w 574"/>
                  <a:gd name="T11" fmla="*/ 731 h 4316"/>
                  <a:gd name="T12" fmla="*/ 335 w 574"/>
                  <a:gd name="T13" fmla="*/ 480 h 4316"/>
                  <a:gd name="T14" fmla="*/ 449 w 574"/>
                  <a:gd name="T15" fmla="*/ 234 h 4316"/>
                  <a:gd name="T16" fmla="*/ 574 w 574"/>
                  <a:gd name="T17" fmla="*/ 0 h 4316"/>
                  <a:gd name="T18" fmla="*/ 562 w 574"/>
                  <a:gd name="T19" fmla="*/ 0 h 4316"/>
                  <a:gd name="T20" fmla="*/ 437 w 574"/>
                  <a:gd name="T21" fmla="*/ 234 h 4316"/>
                  <a:gd name="T22" fmla="*/ 323 w 574"/>
                  <a:gd name="T23" fmla="*/ 480 h 4316"/>
                  <a:gd name="T24" fmla="*/ 227 w 574"/>
                  <a:gd name="T25" fmla="*/ 737 h 4316"/>
                  <a:gd name="T26" fmla="*/ 150 w 574"/>
                  <a:gd name="T27" fmla="*/ 1001 h 4316"/>
                  <a:gd name="T28" fmla="*/ 84 w 574"/>
                  <a:gd name="T29" fmla="*/ 1277 h 4316"/>
                  <a:gd name="T30" fmla="*/ 42 w 574"/>
                  <a:gd name="T31" fmla="*/ 1559 h 4316"/>
                  <a:gd name="T32" fmla="*/ 12 w 574"/>
                  <a:gd name="T33" fmla="*/ 1852 h 4316"/>
                  <a:gd name="T34" fmla="*/ 0 w 574"/>
                  <a:gd name="T35" fmla="*/ 2146 h 4316"/>
                  <a:gd name="T36" fmla="*/ 6 w 574"/>
                  <a:gd name="T37" fmla="*/ 2434 h 4316"/>
                  <a:gd name="T38" fmla="*/ 30 w 574"/>
                  <a:gd name="T39" fmla="*/ 2715 h 4316"/>
                  <a:gd name="T40" fmla="*/ 66 w 574"/>
                  <a:gd name="T41" fmla="*/ 2997 h 4316"/>
                  <a:gd name="T42" fmla="*/ 120 w 574"/>
                  <a:gd name="T43" fmla="*/ 3273 h 4316"/>
                  <a:gd name="T44" fmla="*/ 191 w 574"/>
                  <a:gd name="T45" fmla="*/ 3549 h 4316"/>
                  <a:gd name="T46" fmla="*/ 275 w 574"/>
                  <a:gd name="T47" fmla="*/ 3812 h 4316"/>
                  <a:gd name="T48" fmla="*/ 371 w 574"/>
                  <a:gd name="T49" fmla="*/ 4070 h 4316"/>
                  <a:gd name="T50" fmla="*/ 484 w 574"/>
                  <a:gd name="T51" fmla="*/ 4316 h 4316"/>
                  <a:gd name="T52" fmla="*/ 496 w 574"/>
                  <a:gd name="T53" fmla="*/ 4316 h 4316"/>
                  <a:gd name="T54" fmla="*/ 383 w 574"/>
                  <a:gd name="T55" fmla="*/ 4070 h 4316"/>
                  <a:gd name="T56" fmla="*/ 287 w 574"/>
                  <a:gd name="T57" fmla="*/ 3812 h 4316"/>
                  <a:gd name="T58" fmla="*/ 203 w 574"/>
                  <a:gd name="T59" fmla="*/ 3549 h 4316"/>
                  <a:gd name="T60" fmla="*/ 132 w 574"/>
                  <a:gd name="T61" fmla="*/ 3273 h 4316"/>
                  <a:gd name="T62" fmla="*/ 78 w 574"/>
                  <a:gd name="T63" fmla="*/ 2997 h 4316"/>
                  <a:gd name="T64" fmla="*/ 42 w 574"/>
                  <a:gd name="T65" fmla="*/ 2715 h 4316"/>
                  <a:gd name="T66" fmla="*/ 18 w 574"/>
                  <a:gd name="T67" fmla="*/ 2434 h 4316"/>
                  <a:gd name="T68" fmla="*/ 12 w 574"/>
                  <a:gd name="T69" fmla="*/ 2146 h 4316"/>
                  <a:gd name="T70" fmla="*/ 12 w 574"/>
                  <a:gd name="T71" fmla="*/ 214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202" name="Freeform 18"/>
              <p:cNvSpPr>
                <a:spLocks/>
              </p:cNvSpPr>
              <p:nvPr userDrawn="1"/>
            </p:nvSpPr>
            <p:spPr bwMode="hidden">
              <a:xfrm>
                <a:off x="702" y="0"/>
                <a:ext cx="737" cy="4316"/>
              </a:xfrm>
              <a:custGeom>
                <a:avLst/>
                <a:gdLst>
                  <a:gd name="T0" fmla="*/ 12 w 735"/>
                  <a:gd name="T1" fmla="*/ 2098 h 4316"/>
                  <a:gd name="T2" fmla="*/ 29 w 735"/>
                  <a:gd name="T3" fmla="*/ 1798 h 4316"/>
                  <a:gd name="T4" fmla="*/ 71 w 735"/>
                  <a:gd name="T5" fmla="*/ 1505 h 4316"/>
                  <a:gd name="T6" fmla="*/ 131 w 735"/>
                  <a:gd name="T7" fmla="*/ 1223 h 4316"/>
                  <a:gd name="T8" fmla="*/ 215 w 735"/>
                  <a:gd name="T9" fmla="*/ 941 h 4316"/>
                  <a:gd name="T10" fmla="*/ 316 w 735"/>
                  <a:gd name="T11" fmla="*/ 689 h 4316"/>
                  <a:gd name="T12" fmla="*/ 442 w 735"/>
                  <a:gd name="T13" fmla="*/ 444 h 4316"/>
                  <a:gd name="T14" fmla="*/ 580 w 735"/>
                  <a:gd name="T15" fmla="*/ 216 h 4316"/>
                  <a:gd name="T16" fmla="*/ 735 w 735"/>
                  <a:gd name="T17" fmla="*/ 0 h 4316"/>
                  <a:gd name="T18" fmla="*/ 723 w 735"/>
                  <a:gd name="T19" fmla="*/ 0 h 4316"/>
                  <a:gd name="T20" fmla="*/ 568 w 735"/>
                  <a:gd name="T21" fmla="*/ 210 h 4316"/>
                  <a:gd name="T22" fmla="*/ 430 w 735"/>
                  <a:gd name="T23" fmla="*/ 438 h 4316"/>
                  <a:gd name="T24" fmla="*/ 311 w 735"/>
                  <a:gd name="T25" fmla="*/ 683 h 4316"/>
                  <a:gd name="T26" fmla="*/ 209 w 735"/>
                  <a:gd name="T27" fmla="*/ 941 h 4316"/>
                  <a:gd name="T28" fmla="*/ 125 w 735"/>
                  <a:gd name="T29" fmla="*/ 1217 h 4316"/>
                  <a:gd name="T30" fmla="*/ 59 w 735"/>
                  <a:gd name="T31" fmla="*/ 1505 h 4316"/>
                  <a:gd name="T32" fmla="*/ 18 w 735"/>
                  <a:gd name="T33" fmla="*/ 1798 h 4316"/>
                  <a:gd name="T34" fmla="*/ 0 w 735"/>
                  <a:gd name="T35" fmla="*/ 2098 h 4316"/>
                  <a:gd name="T36" fmla="*/ 6 w 735"/>
                  <a:gd name="T37" fmla="*/ 2404 h 4316"/>
                  <a:gd name="T38" fmla="*/ 29 w 735"/>
                  <a:gd name="T39" fmla="*/ 2709 h 4316"/>
                  <a:gd name="T40" fmla="*/ 77 w 735"/>
                  <a:gd name="T41" fmla="*/ 3015 h 4316"/>
                  <a:gd name="T42" fmla="*/ 149 w 735"/>
                  <a:gd name="T43" fmla="*/ 3315 h 4316"/>
                  <a:gd name="T44" fmla="*/ 227 w 735"/>
                  <a:gd name="T45" fmla="*/ 3573 h 4316"/>
                  <a:gd name="T46" fmla="*/ 316 w 735"/>
                  <a:gd name="T47" fmla="*/ 3824 h 4316"/>
                  <a:gd name="T48" fmla="*/ 424 w 735"/>
                  <a:gd name="T49" fmla="*/ 4076 h 4316"/>
                  <a:gd name="T50" fmla="*/ 544 w 735"/>
                  <a:gd name="T51" fmla="*/ 4316 h 4316"/>
                  <a:gd name="T52" fmla="*/ 556 w 735"/>
                  <a:gd name="T53" fmla="*/ 4316 h 4316"/>
                  <a:gd name="T54" fmla="*/ 436 w 735"/>
                  <a:gd name="T55" fmla="*/ 4076 h 4316"/>
                  <a:gd name="T56" fmla="*/ 328 w 735"/>
                  <a:gd name="T57" fmla="*/ 3824 h 4316"/>
                  <a:gd name="T58" fmla="*/ 239 w 735"/>
                  <a:gd name="T59" fmla="*/ 3573 h 4316"/>
                  <a:gd name="T60" fmla="*/ 161 w 735"/>
                  <a:gd name="T61" fmla="*/ 3315 h 4316"/>
                  <a:gd name="T62" fmla="*/ 89 w 735"/>
                  <a:gd name="T63" fmla="*/ 3015 h 4316"/>
                  <a:gd name="T64" fmla="*/ 41 w 735"/>
                  <a:gd name="T65" fmla="*/ 2709 h 4316"/>
                  <a:gd name="T66" fmla="*/ 18 w 735"/>
                  <a:gd name="T67" fmla="*/ 2404 h 4316"/>
                  <a:gd name="T68" fmla="*/ 12 w 735"/>
                  <a:gd name="T69" fmla="*/ 2098 h 4316"/>
                  <a:gd name="T70" fmla="*/ 12 w 735"/>
                  <a:gd name="T71" fmla="*/ 209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203" name="Freeform 19"/>
              <p:cNvSpPr>
                <a:spLocks/>
              </p:cNvSpPr>
              <p:nvPr userDrawn="1"/>
            </p:nvSpPr>
            <p:spPr bwMode="hidden">
              <a:xfrm>
                <a:off x="288" y="0"/>
                <a:ext cx="840" cy="4316"/>
              </a:xfrm>
              <a:custGeom>
                <a:avLst/>
                <a:gdLst>
                  <a:gd name="T0" fmla="*/ 18 w 837"/>
                  <a:gd name="T1" fmla="*/ 1948 h 4316"/>
                  <a:gd name="T2" fmla="*/ 48 w 837"/>
                  <a:gd name="T3" fmla="*/ 1708 h 4316"/>
                  <a:gd name="T4" fmla="*/ 96 w 837"/>
                  <a:gd name="T5" fmla="*/ 1475 h 4316"/>
                  <a:gd name="T6" fmla="*/ 161 w 837"/>
                  <a:gd name="T7" fmla="*/ 1235 h 4316"/>
                  <a:gd name="T8" fmla="*/ 251 w 837"/>
                  <a:gd name="T9" fmla="*/ 995 h 4316"/>
                  <a:gd name="T10" fmla="*/ 365 w 837"/>
                  <a:gd name="T11" fmla="*/ 755 h 4316"/>
                  <a:gd name="T12" fmla="*/ 496 w 837"/>
                  <a:gd name="T13" fmla="*/ 510 h 4316"/>
                  <a:gd name="T14" fmla="*/ 658 w 837"/>
                  <a:gd name="T15" fmla="*/ 258 h 4316"/>
                  <a:gd name="T16" fmla="*/ 741 w 837"/>
                  <a:gd name="T17" fmla="*/ 132 h 4316"/>
                  <a:gd name="T18" fmla="*/ 837 w 837"/>
                  <a:gd name="T19" fmla="*/ 0 h 4316"/>
                  <a:gd name="T20" fmla="*/ 825 w 837"/>
                  <a:gd name="T21" fmla="*/ 0 h 4316"/>
                  <a:gd name="T22" fmla="*/ 729 w 837"/>
                  <a:gd name="T23" fmla="*/ 132 h 4316"/>
                  <a:gd name="T24" fmla="*/ 640 w 837"/>
                  <a:gd name="T25" fmla="*/ 258 h 4316"/>
                  <a:gd name="T26" fmla="*/ 562 w 837"/>
                  <a:gd name="T27" fmla="*/ 384 h 4316"/>
                  <a:gd name="T28" fmla="*/ 484 w 837"/>
                  <a:gd name="T29" fmla="*/ 510 h 4316"/>
                  <a:gd name="T30" fmla="*/ 353 w 837"/>
                  <a:gd name="T31" fmla="*/ 755 h 4316"/>
                  <a:gd name="T32" fmla="*/ 239 w 837"/>
                  <a:gd name="T33" fmla="*/ 995 h 4316"/>
                  <a:gd name="T34" fmla="*/ 150 w 837"/>
                  <a:gd name="T35" fmla="*/ 1235 h 4316"/>
                  <a:gd name="T36" fmla="*/ 84 w 837"/>
                  <a:gd name="T37" fmla="*/ 1469 h 4316"/>
                  <a:gd name="T38" fmla="*/ 36 w 837"/>
                  <a:gd name="T39" fmla="*/ 1702 h 4316"/>
                  <a:gd name="T40" fmla="*/ 6 w 837"/>
                  <a:gd name="T41" fmla="*/ 1942 h 4316"/>
                  <a:gd name="T42" fmla="*/ 0 w 837"/>
                  <a:gd name="T43" fmla="*/ 2200 h 4316"/>
                  <a:gd name="T44" fmla="*/ 12 w 837"/>
                  <a:gd name="T45" fmla="*/ 2470 h 4316"/>
                  <a:gd name="T46" fmla="*/ 48 w 837"/>
                  <a:gd name="T47" fmla="*/ 2739 h 4316"/>
                  <a:gd name="T48" fmla="*/ 114 w 837"/>
                  <a:gd name="T49" fmla="*/ 3027 h 4316"/>
                  <a:gd name="T50" fmla="*/ 150 w 837"/>
                  <a:gd name="T51" fmla="*/ 3171 h 4316"/>
                  <a:gd name="T52" fmla="*/ 197 w 837"/>
                  <a:gd name="T53" fmla="*/ 3321 h 4316"/>
                  <a:gd name="T54" fmla="*/ 245 w 837"/>
                  <a:gd name="T55" fmla="*/ 3477 h 4316"/>
                  <a:gd name="T56" fmla="*/ 305 w 837"/>
                  <a:gd name="T57" fmla="*/ 3639 h 4316"/>
                  <a:gd name="T58" fmla="*/ 365 w 837"/>
                  <a:gd name="T59" fmla="*/ 3800 h 4316"/>
                  <a:gd name="T60" fmla="*/ 437 w 837"/>
                  <a:gd name="T61" fmla="*/ 3968 h 4316"/>
                  <a:gd name="T62" fmla="*/ 508 w 837"/>
                  <a:gd name="T63" fmla="*/ 4136 h 4316"/>
                  <a:gd name="T64" fmla="*/ 592 w 837"/>
                  <a:gd name="T65" fmla="*/ 4316 h 4316"/>
                  <a:gd name="T66" fmla="*/ 604 w 837"/>
                  <a:gd name="T67" fmla="*/ 4316 h 4316"/>
                  <a:gd name="T68" fmla="*/ 520 w 837"/>
                  <a:gd name="T69" fmla="*/ 4136 h 4316"/>
                  <a:gd name="T70" fmla="*/ 448 w 837"/>
                  <a:gd name="T71" fmla="*/ 3968 h 4316"/>
                  <a:gd name="T72" fmla="*/ 377 w 837"/>
                  <a:gd name="T73" fmla="*/ 3800 h 4316"/>
                  <a:gd name="T74" fmla="*/ 317 w 837"/>
                  <a:gd name="T75" fmla="*/ 3639 h 4316"/>
                  <a:gd name="T76" fmla="*/ 257 w 837"/>
                  <a:gd name="T77" fmla="*/ 3477 h 4316"/>
                  <a:gd name="T78" fmla="*/ 209 w 837"/>
                  <a:gd name="T79" fmla="*/ 3327 h 4316"/>
                  <a:gd name="T80" fmla="*/ 161 w 837"/>
                  <a:gd name="T81" fmla="*/ 3171 h 4316"/>
                  <a:gd name="T82" fmla="*/ 126 w 837"/>
                  <a:gd name="T83" fmla="*/ 3027 h 4316"/>
                  <a:gd name="T84" fmla="*/ 60 w 837"/>
                  <a:gd name="T85" fmla="*/ 2739 h 4316"/>
                  <a:gd name="T86" fmla="*/ 24 w 837"/>
                  <a:gd name="T87" fmla="*/ 2470 h 4316"/>
                  <a:gd name="T88" fmla="*/ 12 w 837"/>
                  <a:gd name="T89" fmla="*/ 2206 h 4316"/>
                  <a:gd name="T90" fmla="*/ 18 w 837"/>
                  <a:gd name="T91" fmla="*/ 1948 h 4316"/>
                  <a:gd name="T92" fmla="*/ 18 w 837"/>
                  <a:gd name="T93" fmla="*/ 194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grpSp>
        <p:sp>
          <p:nvSpPr>
            <p:cNvPr id="93204" name="Freeform 20"/>
            <p:cNvSpPr>
              <a:spLocks/>
            </p:cNvSpPr>
            <p:nvPr/>
          </p:nvSpPr>
          <p:spPr bwMode="hidden">
            <a:xfrm>
              <a:off x="6" y="2901"/>
              <a:ext cx="606" cy="1415"/>
            </a:xfrm>
            <a:custGeom>
              <a:avLst/>
              <a:gdLst>
                <a:gd name="T0" fmla="*/ 0 w 604"/>
                <a:gd name="T1" fmla="*/ 54 h 1415"/>
                <a:gd name="T2" fmla="*/ 42 w 604"/>
                <a:gd name="T3" fmla="*/ 228 h 1415"/>
                <a:gd name="T4" fmla="*/ 96 w 604"/>
                <a:gd name="T5" fmla="*/ 402 h 1415"/>
                <a:gd name="T6" fmla="*/ 161 w 604"/>
                <a:gd name="T7" fmla="*/ 576 h 1415"/>
                <a:gd name="T8" fmla="*/ 227 w 604"/>
                <a:gd name="T9" fmla="*/ 744 h 1415"/>
                <a:gd name="T10" fmla="*/ 305 w 604"/>
                <a:gd name="T11" fmla="*/ 917 h 1415"/>
                <a:gd name="T12" fmla="*/ 389 w 604"/>
                <a:gd name="T13" fmla="*/ 1085 h 1415"/>
                <a:gd name="T14" fmla="*/ 484 w 604"/>
                <a:gd name="T15" fmla="*/ 1253 h 1415"/>
                <a:gd name="T16" fmla="*/ 586 w 604"/>
                <a:gd name="T17" fmla="*/ 1415 h 1415"/>
                <a:gd name="T18" fmla="*/ 604 w 604"/>
                <a:gd name="T19" fmla="*/ 1415 h 1415"/>
                <a:gd name="T20" fmla="*/ 496 w 604"/>
                <a:gd name="T21" fmla="*/ 1247 h 1415"/>
                <a:gd name="T22" fmla="*/ 401 w 604"/>
                <a:gd name="T23" fmla="*/ 1073 h 1415"/>
                <a:gd name="T24" fmla="*/ 311 w 604"/>
                <a:gd name="T25" fmla="*/ 899 h 1415"/>
                <a:gd name="T26" fmla="*/ 233 w 604"/>
                <a:gd name="T27" fmla="*/ 720 h 1415"/>
                <a:gd name="T28" fmla="*/ 161 w 604"/>
                <a:gd name="T29" fmla="*/ 546 h 1415"/>
                <a:gd name="T30" fmla="*/ 102 w 604"/>
                <a:gd name="T31" fmla="*/ 366 h 1415"/>
                <a:gd name="T32" fmla="*/ 48 w 604"/>
                <a:gd name="T33" fmla="*/ 180 h 1415"/>
                <a:gd name="T34" fmla="*/ 0 w 604"/>
                <a:gd name="T35" fmla="*/ 0 h 1415"/>
                <a:gd name="T36" fmla="*/ 0 w 604"/>
                <a:gd name="T37" fmla="*/ 54 h 1415"/>
                <a:gd name="T38" fmla="*/ 0 w 604"/>
                <a:gd name="T39" fmla="*/ 54 h 1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205" name="Freeform 21"/>
            <p:cNvSpPr>
              <a:spLocks/>
            </p:cNvSpPr>
            <p:nvPr/>
          </p:nvSpPr>
          <p:spPr bwMode="hidden">
            <a:xfrm>
              <a:off x="6" y="3890"/>
              <a:ext cx="228" cy="426"/>
            </a:xfrm>
            <a:custGeom>
              <a:avLst/>
              <a:gdLst>
                <a:gd name="T0" fmla="*/ 0 w 227"/>
                <a:gd name="T1" fmla="*/ 30 h 426"/>
                <a:gd name="T2" fmla="*/ 108 w 227"/>
                <a:gd name="T3" fmla="*/ 240 h 426"/>
                <a:gd name="T4" fmla="*/ 215 w 227"/>
                <a:gd name="T5" fmla="*/ 426 h 426"/>
                <a:gd name="T6" fmla="*/ 227 w 227"/>
                <a:gd name="T7" fmla="*/ 426 h 426"/>
                <a:gd name="T8" fmla="*/ 167 w 227"/>
                <a:gd name="T9" fmla="*/ 330 h 426"/>
                <a:gd name="T10" fmla="*/ 114 w 227"/>
                <a:gd name="T11" fmla="*/ 222 h 426"/>
                <a:gd name="T12" fmla="*/ 0 w 227"/>
                <a:gd name="T13" fmla="*/ 0 h 426"/>
                <a:gd name="T14" fmla="*/ 0 w 227"/>
                <a:gd name="T15" fmla="*/ 30 h 426"/>
                <a:gd name="T16" fmla="*/ 0 w 227"/>
                <a:gd name="T17" fmla="*/ 30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206" name="Freeform 22"/>
            <p:cNvSpPr>
              <a:spLocks/>
            </p:cNvSpPr>
            <p:nvPr/>
          </p:nvSpPr>
          <p:spPr bwMode="hidden">
            <a:xfrm>
              <a:off x="4776" y="0"/>
              <a:ext cx="984" cy="1786"/>
            </a:xfrm>
            <a:custGeom>
              <a:avLst/>
              <a:gdLst>
                <a:gd name="T0" fmla="*/ 981 w 981"/>
                <a:gd name="T1" fmla="*/ 1786 h 1786"/>
                <a:gd name="T2" fmla="*/ 981 w 981"/>
                <a:gd name="T3" fmla="*/ 1720 h 1786"/>
                <a:gd name="T4" fmla="*/ 969 w 981"/>
                <a:gd name="T5" fmla="*/ 1666 h 1786"/>
                <a:gd name="T6" fmla="*/ 957 w 981"/>
                <a:gd name="T7" fmla="*/ 1613 h 1786"/>
                <a:gd name="T8" fmla="*/ 921 w 981"/>
                <a:gd name="T9" fmla="*/ 1487 h 1786"/>
                <a:gd name="T10" fmla="*/ 885 w 981"/>
                <a:gd name="T11" fmla="*/ 1361 h 1786"/>
                <a:gd name="T12" fmla="*/ 796 w 981"/>
                <a:gd name="T13" fmla="*/ 1121 h 1786"/>
                <a:gd name="T14" fmla="*/ 682 w 981"/>
                <a:gd name="T15" fmla="*/ 899 h 1786"/>
                <a:gd name="T16" fmla="*/ 562 w 981"/>
                <a:gd name="T17" fmla="*/ 689 h 1786"/>
                <a:gd name="T18" fmla="*/ 431 w 981"/>
                <a:gd name="T19" fmla="*/ 498 h 1786"/>
                <a:gd name="T20" fmla="*/ 293 w 981"/>
                <a:gd name="T21" fmla="*/ 318 h 1786"/>
                <a:gd name="T22" fmla="*/ 150 w 981"/>
                <a:gd name="T23" fmla="*/ 150 h 1786"/>
                <a:gd name="T24" fmla="*/ 12 w 981"/>
                <a:gd name="T25" fmla="*/ 0 h 1786"/>
                <a:gd name="T26" fmla="*/ 0 w 981"/>
                <a:gd name="T27" fmla="*/ 0 h 1786"/>
                <a:gd name="T28" fmla="*/ 138 w 981"/>
                <a:gd name="T29" fmla="*/ 150 h 1786"/>
                <a:gd name="T30" fmla="*/ 275 w 981"/>
                <a:gd name="T31" fmla="*/ 318 h 1786"/>
                <a:gd name="T32" fmla="*/ 413 w 981"/>
                <a:gd name="T33" fmla="*/ 498 h 1786"/>
                <a:gd name="T34" fmla="*/ 545 w 981"/>
                <a:gd name="T35" fmla="*/ 689 h 1786"/>
                <a:gd name="T36" fmla="*/ 670 w 981"/>
                <a:gd name="T37" fmla="*/ 899 h 1786"/>
                <a:gd name="T38" fmla="*/ 778 w 981"/>
                <a:gd name="T39" fmla="*/ 1121 h 1786"/>
                <a:gd name="T40" fmla="*/ 873 w 981"/>
                <a:gd name="T41" fmla="*/ 1361 h 1786"/>
                <a:gd name="T42" fmla="*/ 909 w 981"/>
                <a:gd name="T43" fmla="*/ 1487 h 1786"/>
                <a:gd name="T44" fmla="*/ 945 w 981"/>
                <a:gd name="T45" fmla="*/ 1619 h 1786"/>
                <a:gd name="T46" fmla="*/ 963 w 981"/>
                <a:gd name="T47" fmla="*/ 1702 h 1786"/>
                <a:gd name="T48" fmla="*/ 981 w 981"/>
                <a:gd name="T49" fmla="*/ 1786 h 1786"/>
                <a:gd name="T50" fmla="*/ 981 w 981"/>
                <a:gd name="T51" fmla="*/ 1786 h 17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207" name="Freeform 23"/>
            <p:cNvSpPr>
              <a:spLocks/>
            </p:cNvSpPr>
            <p:nvPr/>
          </p:nvSpPr>
          <p:spPr bwMode="hidden">
            <a:xfrm>
              <a:off x="5041" y="0"/>
              <a:ext cx="719" cy="845"/>
            </a:xfrm>
            <a:custGeom>
              <a:avLst/>
              <a:gdLst>
                <a:gd name="T0" fmla="*/ 717 w 717"/>
                <a:gd name="T1" fmla="*/ 845 h 845"/>
                <a:gd name="T2" fmla="*/ 717 w 717"/>
                <a:gd name="T3" fmla="*/ 821 h 845"/>
                <a:gd name="T4" fmla="*/ 574 w 717"/>
                <a:gd name="T5" fmla="*/ 605 h 845"/>
                <a:gd name="T6" fmla="*/ 406 w 717"/>
                <a:gd name="T7" fmla="*/ 396 h 845"/>
                <a:gd name="T8" fmla="*/ 221 w 717"/>
                <a:gd name="T9" fmla="*/ 192 h 845"/>
                <a:gd name="T10" fmla="*/ 17 w 717"/>
                <a:gd name="T11" fmla="*/ 0 h 845"/>
                <a:gd name="T12" fmla="*/ 0 w 717"/>
                <a:gd name="T13" fmla="*/ 0 h 845"/>
                <a:gd name="T14" fmla="*/ 209 w 717"/>
                <a:gd name="T15" fmla="*/ 198 h 845"/>
                <a:gd name="T16" fmla="*/ 400 w 717"/>
                <a:gd name="T17" fmla="*/ 408 h 845"/>
                <a:gd name="T18" fmla="*/ 568 w 717"/>
                <a:gd name="T19" fmla="*/ 623 h 845"/>
                <a:gd name="T20" fmla="*/ 717 w 717"/>
                <a:gd name="T21" fmla="*/ 845 h 845"/>
                <a:gd name="T22" fmla="*/ 717 w 717"/>
                <a:gd name="T23" fmla="*/ 845 h 8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208" name="Freeform 24"/>
            <p:cNvSpPr>
              <a:spLocks/>
            </p:cNvSpPr>
            <p:nvPr/>
          </p:nvSpPr>
          <p:spPr bwMode="hidden">
            <a:xfrm>
              <a:off x="5352" y="0"/>
              <a:ext cx="408" cy="414"/>
            </a:xfrm>
            <a:custGeom>
              <a:avLst/>
              <a:gdLst>
                <a:gd name="T0" fmla="*/ 407 w 407"/>
                <a:gd name="T1" fmla="*/ 414 h 414"/>
                <a:gd name="T2" fmla="*/ 407 w 407"/>
                <a:gd name="T3" fmla="*/ 396 h 414"/>
                <a:gd name="T4" fmla="*/ 222 w 407"/>
                <a:gd name="T5" fmla="*/ 192 h 414"/>
                <a:gd name="T6" fmla="*/ 12 w 407"/>
                <a:gd name="T7" fmla="*/ 0 h 414"/>
                <a:gd name="T8" fmla="*/ 0 w 407"/>
                <a:gd name="T9" fmla="*/ 0 h 414"/>
                <a:gd name="T10" fmla="*/ 108 w 407"/>
                <a:gd name="T11" fmla="*/ 102 h 414"/>
                <a:gd name="T12" fmla="*/ 216 w 407"/>
                <a:gd name="T13" fmla="*/ 204 h 414"/>
                <a:gd name="T14" fmla="*/ 407 w 407"/>
                <a:gd name="T15" fmla="*/ 414 h 414"/>
                <a:gd name="T16" fmla="*/ 407 w 407"/>
                <a:gd name="T17" fmla="*/ 414 h 4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209" name="Freeform 25"/>
            <p:cNvSpPr>
              <a:spLocks/>
            </p:cNvSpPr>
            <p:nvPr/>
          </p:nvSpPr>
          <p:spPr bwMode="hidden">
            <a:xfrm>
              <a:off x="6" y="0"/>
              <a:ext cx="858" cy="1409"/>
            </a:xfrm>
            <a:custGeom>
              <a:avLst/>
              <a:gdLst>
                <a:gd name="T0" fmla="*/ 0 w 855"/>
                <a:gd name="T1" fmla="*/ 1361 h 1409"/>
                <a:gd name="T2" fmla="*/ 0 w 855"/>
                <a:gd name="T3" fmla="*/ 1409 h 1409"/>
                <a:gd name="T4" fmla="*/ 54 w 855"/>
                <a:gd name="T5" fmla="*/ 1211 h 1409"/>
                <a:gd name="T6" fmla="*/ 126 w 855"/>
                <a:gd name="T7" fmla="*/ 1013 h 1409"/>
                <a:gd name="T8" fmla="*/ 215 w 855"/>
                <a:gd name="T9" fmla="*/ 827 h 1409"/>
                <a:gd name="T10" fmla="*/ 311 w 855"/>
                <a:gd name="T11" fmla="*/ 647 h 1409"/>
                <a:gd name="T12" fmla="*/ 431 w 855"/>
                <a:gd name="T13" fmla="*/ 474 h 1409"/>
                <a:gd name="T14" fmla="*/ 556 w 855"/>
                <a:gd name="T15" fmla="*/ 312 h 1409"/>
                <a:gd name="T16" fmla="*/ 700 w 855"/>
                <a:gd name="T17" fmla="*/ 150 h 1409"/>
                <a:gd name="T18" fmla="*/ 855 w 855"/>
                <a:gd name="T19" fmla="*/ 0 h 1409"/>
                <a:gd name="T20" fmla="*/ 837 w 855"/>
                <a:gd name="T21" fmla="*/ 0 h 1409"/>
                <a:gd name="T22" fmla="*/ 688 w 855"/>
                <a:gd name="T23" fmla="*/ 144 h 1409"/>
                <a:gd name="T24" fmla="*/ 550 w 855"/>
                <a:gd name="T25" fmla="*/ 300 h 1409"/>
                <a:gd name="T26" fmla="*/ 425 w 855"/>
                <a:gd name="T27" fmla="*/ 462 h 1409"/>
                <a:gd name="T28" fmla="*/ 311 w 855"/>
                <a:gd name="T29" fmla="*/ 629 h 1409"/>
                <a:gd name="T30" fmla="*/ 215 w 855"/>
                <a:gd name="T31" fmla="*/ 803 h 1409"/>
                <a:gd name="T32" fmla="*/ 132 w 855"/>
                <a:gd name="T33" fmla="*/ 983 h 1409"/>
                <a:gd name="T34" fmla="*/ 60 w 855"/>
                <a:gd name="T35" fmla="*/ 1169 h 1409"/>
                <a:gd name="T36" fmla="*/ 0 w 855"/>
                <a:gd name="T37" fmla="*/ 1361 h 1409"/>
                <a:gd name="T38" fmla="*/ 0 w 855"/>
                <a:gd name="T39" fmla="*/ 1361 h 14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210" name="Freeform 26"/>
            <p:cNvSpPr>
              <a:spLocks/>
            </p:cNvSpPr>
            <p:nvPr/>
          </p:nvSpPr>
          <p:spPr bwMode="hidden">
            <a:xfrm>
              <a:off x="6" y="0"/>
              <a:ext cx="588" cy="599"/>
            </a:xfrm>
            <a:custGeom>
              <a:avLst/>
              <a:gdLst>
                <a:gd name="T0" fmla="*/ 586 w 586"/>
                <a:gd name="T1" fmla="*/ 0 h 599"/>
                <a:gd name="T2" fmla="*/ 568 w 586"/>
                <a:gd name="T3" fmla="*/ 0 h 599"/>
                <a:gd name="T4" fmla="*/ 407 w 586"/>
                <a:gd name="T5" fmla="*/ 132 h 599"/>
                <a:gd name="T6" fmla="*/ 257 w 586"/>
                <a:gd name="T7" fmla="*/ 270 h 599"/>
                <a:gd name="T8" fmla="*/ 120 w 586"/>
                <a:gd name="T9" fmla="*/ 420 h 599"/>
                <a:gd name="T10" fmla="*/ 0 w 586"/>
                <a:gd name="T11" fmla="*/ 575 h 599"/>
                <a:gd name="T12" fmla="*/ 0 w 586"/>
                <a:gd name="T13" fmla="*/ 599 h 599"/>
                <a:gd name="T14" fmla="*/ 120 w 586"/>
                <a:gd name="T15" fmla="*/ 432 h 599"/>
                <a:gd name="T16" fmla="*/ 257 w 586"/>
                <a:gd name="T17" fmla="*/ 282 h 599"/>
                <a:gd name="T18" fmla="*/ 413 w 586"/>
                <a:gd name="T19" fmla="*/ 138 h 599"/>
                <a:gd name="T20" fmla="*/ 586 w 586"/>
                <a:gd name="T21" fmla="*/ 0 h 599"/>
                <a:gd name="T22" fmla="*/ 586 w 586"/>
                <a:gd name="T23" fmla="*/ 0 h 5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211" name="Freeform 27"/>
            <p:cNvSpPr>
              <a:spLocks/>
            </p:cNvSpPr>
            <p:nvPr/>
          </p:nvSpPr>
          <p:spPr bwMode="hidden">
            <a:xfrm>
              <a:off x="6" y="0"/>
              <a:ext cx="270" cy="252"/>
            </a:xfrm>
            <a:custGeom>
              <a:avLst/>
              <a:gdLst>
                <a:gd name="T0" fmla="*/ 269 w 269"/>
                <a:gd name="T1" fmla="*/ 0 h 252"/>
                <a:gd name="T2" fmla="*/ 251 w 269"/>
                <a:gd name="T3" fmla="*/ 0 h 252"/>
                <a:gd name="T4" fmla="*/ 120 w 269"/>
                <a:gd name="T5" fmla="*/ 114 h 252"/>
                <a:gd name="T6" fmla="*/ 60 w 269"/>
                <a:gd name="T7" fmla="*/ 174 h 252"/>
                <a:gd name="T8" fmla="*/ 0 w 269"/>
                <a:gd name="T9" fmla="*/ 234 h 252"/>
                <a:gd name="T10" fmla="*/ 0 w 269"/>
                <a:gd name="T11" fmla="*/ 252 h 252"/>
                <a:gd name="T12" fmla="*/ 126 w 269"/>
                <a:gd name="T13" fmla="*/ 120 h 252"/>
                <a:gd name="T14" fmla="*/ 269 w 269"/>
                <a:gd name="T15" fmla="*/ 0 h 252"/>
                <a:gd name="T16" fmla="*/ 269 w 269"/>
                <a:gd name="T17" fmla="*/ 0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93212" name="Line 28"/>
            <p:cNvSpPr>
              <a:spLocks noChangeShapeType="1"/>
            </p:cNvSpPr>
            <p:nvPr/>
          </p:nvSpPr>
          <p:spPr bwMode="hidden">
            <a:xfrm>
              <a:off x="1" y="2749"/>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93213" name="Line 29"/>
            <p:cNvSpPr>
              <a:spLocks noChangeShapeType="1"/>
            </p:cNvSpPr>
            <p:nvPr/>
          </p:nvSpPr>
          <p:spPr bwMode="hidden">
            <a:xfrm>
              <a:off x="1" y="2356"/>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93214" name="Line 30"/>
            <p:cNvSpPr>
              <a:spLocks noChangeShapeType="1"/>
            </p:cNvSpPr>
            <p:nvPr/>
          </p:nvSpPr>
          <p:spPr bwMode="hidden">
            <a:xfrm>
              <a:off x="1" y="3142"/>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grpSp>
          <p:nvGrpSpPr>
            <p:cNvPr id="93215" name="Group 31"/>
            <p:cNvGrpSpPr>
              <a:grpSpLocks/>
            </p:cNvGrpSpPr>
            <p:nvPr/>
          </p:nvGrpSpPr>
          <p:grpSpPr bwMode="auto">
            <a:xfrm>
              <a:off x="1" y="392"/>
              <a:ext cx="5758" cy="1571"/>
              <a:chOff x="1" y="392"/>
              <a:chExt cx="5758" cy="1571"/>
            </a:xfrm>
          </p:grpSpPr>
          <p:sp>
            <p:nvSpPr>
              <p:cNvPr id="93216" name="Line 32"/>
              <p:cNvSpPr>
                <a:spLocks noChangeShapeType="1"/>
              </p:cNvSpPr>
              <p:nvPr userDrawn="1"/>
            </p:nvSpPr>
            <p:spPr bwMode="hidden">
              <a:xfrm>
                <a:off x="1" y="784"/>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93217" name="Line 33"/>
              <p:cNvSpPr>
                <a:spLocks noChangeShapeType="1"/>
              </p:cNvSpPr>
              <p:nvPr userDrawn="1"/>
            </p:nvSpPr>
            <p:spPr bwMode="hidden">
              <a:xfrm>
                <a:off x="1" y="1963"/>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93218" name="Line 34"/>
              <p:cNvSpPr>
                <a:spLocks noChangeShapeType="1"/>
              </p:cNvSpPr>
              <p:nvPr userDrawn="1"/>
            </p:nvSpPr>
            <p:spPr bwMode="hidden">
              <a:xfrm>
                <a:off x="1" y="1570"/>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93219" name="Line 35"/>
              <p:cNvSpPr>
                <a:spLocks noChangeShapeType="1"/>
              </p:cNvSpPr>
              <p:nvPr userDrawn="1"/>
            </p:nvSpPr>
            <p:spPr bwMode="hidden">
              <a:xfrm>
                <a:off x="1" y="1177"/>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93220" name="Line 36"/>
              <p:cNvSpPr>
                <a:spLocks noChangeShapeType="1"/>
              </p:cNvSpPr>
              <p:nvPr userDrawn="1"/>
            </p:nvSpPr>
            <p:spPr bwMode="hidden">
              <a:xfrm>
                <a:off x="1" y="392"/>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grpSp>
        <p:sp>
          <p:nvSpPr>
            <p:cNvPr id="93221" name="Line 37"/>
            <p:cNvSpPr>
              <a:spLocks noChangeShapeType="1"/>
            </p:cNvSpPr>
            <p:nvPr/>
          </p:nvSpPr>
          <p:spPr bwMode="hidden">
            <a:xfrm>
              <a:off x="1" y="3928"/>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93222" name="Line 38"/>
            <p:cNvSpPr>
              <a:spLocks noChangeShapeType="1"/>
            </p:cNvSpPr>
            <p:nvPr/>
          </p:nvSpPr>
          <p:spPr bwMode="hidden">
            <a:xfrm>
              <a:off x="1" y="3535"/>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grpSp>
      <p:sp>
        <p:nvSpPr>
          <p:cNvPr id="93223" name="Rectangle 39"/>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p>
            <a:pPr lvl="0"/>
            <a:r>
              <a:rPr lang="el-GR" altLang="el-GR" smtClean="0"/>
              <a:t>Click to edit Master title style</a:t>
            </a:r>
          </a:p>
        </p:txBody>
      </p:sp>
      <p:sp>
        <p:nvSpPr>
          <p:cNvPr id="93224" name="Rectangle 40"/>
          <p:cNvSpPr>
            <a:spLocks noGrp="1" noChangeArrowheads="1"/>
          </p:cNvSpPr>
          <p:nvPr>
            <p:ph type="dt" sz="half" idx="2"/>
          </p:nvPr>
        </p:nvSpPr>
        <p:spPr bwMode="auto">
          <a:xfrm>
            <a:off x="457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effectLst>
                  <a:outerShdw blurRad="38100" dist="38100" dir="2700000" algn="tl">
                    <a:srgbClr val="000000"/>
                  </a:outerShdw>
                </a:effectLst>
              </a:defRPr>
            </a:lvl1pPr>
          </a:lstStyle>
          <a:p>
            <a:endParaRPr lang="el-GR" altLang="el-GR"/>
          </a:p>
        </p:txBody>
      </p:sp>
      <p:sp>
        <p:nvSpPr>
          <p:cNvPr id="93225" name="Rectangle 41"/>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effectLst>
                  <a:outerShdw blurRad="38100" dist="38100" dir="2700000" algn="tl">
                    <a:srgbClr val="000000"/>
                  </a:outerShdw>
                </a:effectLst>
              </a:defRPr>
            </a:lvl1pPr>
          </a:lstStyle>
          <a:p>
            <a:endParaRPr lang="el-GR" altLang="el-GR"/>
          </a:p>
        </p:txBody>
      </p:sp>
      <p:sp>
        <p:nvSpPr>
          <p:cNvPr id="93226" name="Rectangle 42"/>
          <p:cNvSpPr>
            <a:spLocks noGrp="1" noChangeArrowheads="1"/>
          </p:cNvSpPr>
          <p:nvPr>
            <p:ph type="sldNum" sz="quarter" idx="4"/>
          </p:nvPr>
        </p:nvSpPr>
        <p:spPr bwMode="auto">
          <a:xfrm>
            <a:off x="6553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effectLst>
                  <a:outerShdw blurRad="38100" dist="38100" dir="2700000" algn="tl">
                    <a:srgbClr val="000000"/>
                  </a:outerShdw>
                </a:effectLst>
              </a:defRPr>
            </a:lvl1pPr>
          </a:lstStyle>
          <a:p>
            <a:fld id="{0367D86C-2142-494D-A1EF-5A4874A17FA6}" type="slidenum">
              <a:rPr lang="el-GR" altLang="el-GR"/>
              <a:pPr/>
              <a:t>‹#›</a:t>
            </a:fld>
            <a:endParaRPr lang="el-GR" altLang="el-GR"/>
          </a:p>
        </p:txBody>
      </p:sp>
      <p:sp>
        <p:nvSpPr>
          <p:cNvPr id="93227" name="Rectangle 43"/>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l-GR" altLang="el-GR" smtClean="0"/>
              <a:t>Click to edit Master text styles</a:t>
            </a:r>
          </a:p>
          <a:p>
            <a:pPr lvl="1"/>
            <a:r>
              <a:rPr lang="el-GR" altLang="el-GR" smtClean="0"/>
              <a:t>Second level</a:t>
            </a:r>
          </a:p>
          <a:p>
            <a:pPr lvl="2"/>
            <a:r>
              <a:rPr lang="el-GR" altLang="el-GR" smtClean="0"/>
              <a:t>Third level</a:t>
            </a:r>
          </a:p>
          <a:p>
            <a:pPr lvl="3"/>
            <a:r>
              <a:rPr lang="el-GR" altLang="el-GR" smtClean="0"/>
              <a:t>Fourth level</a:t>
            </a:r>
          </a:p>
          <a:p>
            <a:pPr lvl="4"/>
            <a:r>
              <a:rPr lang="el-GR" altLang="el-GR" smtClean="0"/>
              <a:t>Fifth level</a:t>
            </a:r>
          </a:p>
        </p:txBody>
      </p:sp>
    </p:spTree>
  </p:cSld>
  <p:clrMap bg1="dk2" tx1="lt1" bg2="dk1" tx2="lt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3223"/>
                                        </p:tgtEl>
                                        <p:attrNameLst>
                                          <p:attrName>style.visibility</p:attrName>
                                        </p:attrNameLst>
                                      </p:cBhvr>
                                      <p:to>
                                        <p:strVal val="visible"/>
                                      </p:to>
                                    </p:set>
                                    <p:animEffect transition="in" filter="fade">
                                      <p:cBhvr>
                                        <p:cTn id="7" dur="2000"/>
                                        <p:tgtEl>
                                          <p:spTgt spid="9322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3227"/>
                                        </p:tgtEl>
                                        <p:attrNameLst>
                                          <p:attrName>style.visibility</p:attrName>
                                        </p:attrNameLst>
                                      </p:cBhvr>
                                      <p:to>
                                        <p:strVal val="visible"/>
                                      </p:to>
                                    </p:set>
                                    <p:animEffect transition="in" filter="fade">
                                      <p:cBhvr>
                                        <p:cTn id="10" dur="2000"/>
                                        <p:tgtEl>
                                          <p:spTgt spid="93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223" grpId="0"/>
      <p:bldP spid="93227" grpId="0">
        <p:tmplLst>
          <p:tmpl>
            <p:tnLst>
              <p:par>
                <p:cTn presetID="10" presetClass="entr" presetSubtype="0" fill="hold" nodeType="withEffect">
                  <p:stCondLst>
                    <p:cond delay="0"/>
                  </p:stCondLst>
                  <p:childTnLst>
                    <p:set>
                      <p:cBhvr>
                        <p:cTn dur="1" fill="hold">
                          <p:stCondLst>
                            <p:cond delay="0"/>
                          </p:stCondLst>
                        </p:cTn>
                        <p:tgtEl>
                          <p:spTgt spid="93227"/>
                        </p:tgtEl>
                        <p:attrNameLst>
                          <p:attrName>style.visibility</p:attrName>
                        </p:attrNameLst>
                      </p:cBhvr>
                      <p:to>
                        <p:strVal val="visible"/>
                      </p:to>
                    </p:set>
                    <p:animEffect transition="in" filter="fade">
                      <p:cBhvr>
                        <p:cTn dur="2000"/>
                        <p:tgtEl>
                          <p:spTgt spid="93227"/>
                        </p:tgtEl>
                      </p:cBhvr>
                    </p:animEffect>
                  </p:childTnLst>
                </p:cTn>
              </p:par>
            </p:tnLst>
          </p:tmpl>
        </p:tmplLst>
      </p:bldP>
    </p:bldLst>
  </p:timing>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9pPr>
    </p:titleStyle>
    <p:bodyStyle>
      <a:lvl1pPr marL="342900" indent="-342900" algn="l" rtl="0" fontAlgn="base">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cs typeface="+mn-cs"/>
        </a:defRPr>
      </a:lvl2pPr>
      <a:lvl3pPr marL="1143000" indent="-228600" algn="l" rtl="0" fontAlgn="base">
        <a:spcBef>
          <a:spcPct val="20000"/>
        </a:spcBef>
        <a:spcAft>
          <a:spcPct val="0"/>
        </a:spcAft>
        <a:buClr>
          <a:schemeClr val="accent2"/>
        </a:buClr>
        <a:buSzPct val="60000"/>
        <a:buFont typeface="Wingdings" pitchFamily="2" charset="2"/>
        <a:buChar char="n"/>
        <a:defRPr sz="2400">
          <a:solidFill>
            <a:schemeClr val="tx1"/>
          </a:solidFill>
          <a:effectLst>
            <a:outerShdw blurRad="38100" dist="38100" dir="2700000" algn="tl">
              <a:srgbClr val="000000"/>
            </a:outerShdw>
          </a:effectLst>
          <a:latin typeface="+mn-lt"/>
          <a:cs typeface="+mn-cs"/>
        </a:defRPr>
      </a:lvl3pPr>
      <a:lvl4pPr marL="16002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cs typeface="+mn-cs"/>
        </a:defRPr>
      </a:lvl4pPr>
      <a:lvl5pPr marL="20574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51520" y="188640"/>
            <a:ext cx="8784976" cy="1512168"/>
          </a:xfrm>
        </p:spPr>
        <p:txBody>
          <a:bodyPr>
            <a:normAutofit/>
          </a:bodyPr>
          <a:lstStyle/>
          <a:p>
            <a:r>
              <a:rPr lang="el-GR" sz="4000" dirty="0"/>
              <a:t>ΕΡΓΑΣΙΑΚΕΣ ΣΧΕΣΕΙΣ </a:t>
            </a:r>
            <a:r>
              <a:rPr lang="el-GR" sz="4000" dirty="0" smtClean="0"/>
              <a:t>ΣΤΗΝ </a:t>
            </a:r>
            <a:r>
              <a:rPr lang="el-GR" sz="4000" dirty="0"/>
              <a:t>ΑΘΛΗΤΙΚΗ ΔΡΑΣΤΗΡΙΟΤΗΤΑ</a:t>
            </a:r>
            <a:endParaRPr lang="el-GR" altLang="el-GR" sz="4000" dirty="0"/>
          </a:p>
        </p:txBody>
      </p:sp>
      <p:sp>
        <p:nvSpPr>
          <p:cNvPr id="3075" name="Rectangle 3"/>
          <p:cNvSpPr>
            <a:spLocks noGrp="1" noChangeArrowheads="1"/>
          </p:cNvSpPr>
          <p:nvPr>
            <p:ph type="subTitle" idx="1"/>
          </p:nvPr>
        </p:nvSpPr>
        <p:spPr>
          <a:xfrm>
            <a:off x="323528" y="1772816"/>
            <a:ext cx="8640960" cy="4896544"/>
          </a:xfrm>
        </p:spPr>
        <p:txBody>
          <a:bodyPr/>
          <a:lstStyle/>
          <a:p>
            <a:pPr marL="457200" indent="-457200" algn="l">
              <a:lnSpc>
                <a:spcPts val="3600"/>
              </a:lnSpc>
              <a:spcBef>
                <a:spcPts val="0"/>
              </a:spcBef>
              <a:buSzPct val="100000"/>
              <a:buFont typeface="Wingdings" pitchFamily="2" charset="2"/>
              <a:buChar char="§"/>
            </a:pPr>
            <a:r>
              <a:rPr lang="el-GR" altLang="el-GR" sz="2800" dirty="0">
                <a:solidFill>
                  <a:schemeClr val="folHlink"/>
                </a:solidFill>
              </a:rPr>
              <a:t>Ραγδαία</a:t>
            </a:r>
            <a:r>
              <a:rPr lang="el-GR" altLang="el-GR" sz="2800" dirty="0"/>
              <a:t> </a:t>
            </a:r>
            <a:r>
              <a:rPr lang="el-GR" altLang="el-GR" sz="2800" dirty="0">
                <a:solidFill>
                  <a:srgbClr val="FFCC00"/>
                </a:solidFill>
              </a:rPr>
              <a:t>ανάπτυξη</a:t>
            </a:r>
            <a:r>
              <a:rPr lang="el-GR" altLang="el-GR" sz="2800" dirty="0"/>
              <a:t> επαγγελματισμού </a:t>
            </a:r>
            <a:r>
              <a:rPr lang="el-GR" altLang="el-GR" sz="2800" dirty="0" smtClean="0"/>
              <a:t>και γενικά </a:t>
            </a:r>
            <a:r>
              <a:rPr lang="el-GR" altLang="el-GR" sz="2800" dirty="0" smtClean="0">
                <a:solidFill>
                  <a:srgbClr val="FFCC00"/>
                </a:solidFill>
              </a:rPr>
              <a:t>οικονομική δραστηριότητα </a:t>
            </a:r>
            <a:r>
              <a:rPr lang="el-GR" altLang="el-GR" sz="2800" dirty="0" smtClean="0"/>
              <a:t>στον αθλητισμό</a:t>
            </a:r>
          </a:p>
          <a:p>
            <a:pPr marL="457200" indent="-457200" algn="l">
              <a:lnSpc>
                <a:spcPts val="3600"/>
              </a:lnSpc>
              <a:spcBef>
                <a:spcPts val="0"/>
              </a:spcBef>
              <a:buSzPct val="100000"/>
              <a:buFont typeface="Wingdings" pitchFamily="2" charset="2"/>
              <a:buChar char="§"/>
            </a:pPr>
            <a:r>
              <a:rPr lang="el-GR" altLang="el-GR" sz="2800" dirty="0" smtClean="0"/>
              <a:t>Ο </a:t>
            </a:r>
            <a:r>
              <a:rPr lang="el-GR" altLang="el-GR" sz="2800" dirty="0"/>
              <a:t>αθλητισμός </a:t>
            </a:r>
            <a:r>
              <a:rPr lang="el-GR" altLang="el-GR" sz="2800" dirty="0" smtClean="0"/>
              <a:t>αποτελεί </a:t>
            </a:r>
            <a:r>
              <a:rPr lang="el-GR" altLang="el-GR" sz="2800" dirty="0" smtClean="0">
                <a:solidFill>
                  <a:srgbClr val="FFCC00"/>
                </a:solidFill>
              </a:rPr>
              <a:t>χώρο εργασίας</a:t>
            </a:r>
          </a:p>
          <a:p>
            <a:pPr marL="457200" indent="-457200" algn="l">
              <a:lnSpc>
                <a:spcPts val="3600"/>
              </a:lnSpc>
              <a:spcBef>
                <a:spcPts val="0"/>
              </a:spcBef>
              <a:buSzPct val="100000"/>
              <a:buFont typeface="Wingdings" pitchFamily="2" charset="2"/>
              <a:buChar char="§"/>
            </a:pPr>
            <a:r>
              <a:rPr lang="el-GR" altLang="el-GR" sz="2800" dirty="0" smtClean="0">
                <a:solidFill>
                  <a:srgbClr val="FFCC00"/>
                </a:solidFill>
              </a:rPr>
              <a:t>Υφίσταται</a:t>
            </a:r>
            <a:r>
              <a:rPr lang="el-GR" altLang="el-GR" sz="2800" dirty="0" smtClean="0"/>
              <a:t> </a:t>
            </a:r>
            <a:r>
              <a:rPr lang="el-GR" altLang="el-GR" sz="2800" dirty="0">
                <a:solidFill>
                  <a:srgbClr val="FFCC00"/>
                </a:solidFill>
              </a:rPr>
              <a:t>πα</a:t>
            </a:r>
            <a:r>
              <a:rPr lang="el-GR" altLang="el-GR" sz="2800" dirty="0" smtClean="0">
                <a:solidFill>
                  <a:srgbClr val="FFCC00"/>
                </a:solidFill>
              </a:rPr>
              <a:t>ροχή</a:t>
            </a:r>
            <a:r>
              <a:rPr lang="el-GR" altLang="el-GR" sz="2800" dirty="0" smtClean="0"/>
              <a:t> </a:t>
            </a:r>
            <a:r>
              <a:rPr lang="el-GR" altLang="el-GR" sz="2800" dirty="0"/>
              <a:t>και </a:t>
            </a:r>
            <a:r>
              <a:rPr lang="el-GR" altLang="el-GR" sz="2800" dirty="0">
                <a:solidFill>
                  <a:srgbClr val="FFCC00"/>
                </a:solidFill>
              </a:rPr>
              <a:t>προσφορά</a:t>
            </a:r>
            <a:r>
              <a:rPr lang="el-GR" altLang="el-GR" sz="2800" dirty="0"/>
              <a:t> </a:t>
            </a:r>
            <a:r>
              <a:rPr lang="el-GR" altLang="el-GR" sz="2800" dirty="0" smtClean="0"/>
              <a:t>υπηρεσιών </a:t>
            </a:r>
            <a:r>
              <a:rPr lang="el-GR" altLang="el-GR" sz="2800" dirty="0"/>
              <a:t>στον </a:t>
            </a:r>
            <a:r>
              <a:rPr lang="el-GR" altLang="el-GR" sz="2800" dirty="0" smtClean="0"/>
              <a:t>αθλητισμό</a:t>
            </a:r>
          </a:p>
          <a:p>
            <a:pPr marL="457200" indent="-457200" algn="l">
              <a:lnSpc>
                <a:spcPts val="3600"/>
              </a:lnSpc>
              <a:spcBef>
                <a:spcPts val="0"/>
              </a:spcBef>
              <a:buSzPct val="100000"/>
              <a:buFont typeface="Wingdings" pitchFamily="2" charset="2"/>
              <a:buChar char="§"/>
            </a:pPr>
            <a:r>
              <a:rPr lang="el-GR" altLang="el-GR" sz="2800" dirty="0" smtClean="0">
                <a:solidFill>
                  <a:srgbClr val="FFCC00"/>
                </a:solidFill>
              </a:rPr>
              <a:t>Υφίστανται ιδιαιτερότητες</a:t>
            </a:r>
            <a:r>
              <a:rPr lang="el-GR" altLang="el-GR" sz="2800" dirty="0" smtClean="0"/>
              <a:t> </a:t>
            </a:r>
            <a:r>
              <a:rPr lang="el-GR" altLang="el-GR" sz="2800" dirty="0"/>
              <a:t>στις αθλητικές εργασιακές </a:t>
            </a:r>
            <a:r>
              <a:rPr lang="el-GR" altLang="el-GR" sz="2800" dirty="0" smtClean="0"/>
              <a:t>σχέσεις</a:t>
            </a:r>
          </a:p>
          <a:p>
            <a:pPr marL="457200" indent="-457200" algn="l">
              <a:lnSpc>
                <a:spcPts val="3600"/>
              </a:lnSpc>
              <a:spcBef>
                <a:spcPts val="0"/>
              </a:spcBef>
              <a:buSzPct val="100000"/>
              <a:buFont typeface="Wingdings" pitchFamily="2" charset="2"/>
              <a:buChar char="§"/>
            </a:pPr>
            <a:r>
              <a:rPr lang="el-GR" altLang="el-GR" sz="2800" dirty="0" smtClean="0">
                <a:solidFill>
                  <a:srgbClr val="FFCC00"/>
                </a:solidFill>
              </a:rPr>
              <a:t>Υφίστανται Συλλογικές Συμβάσεις </a:t>
            </a:r>
            <a:r>
              <a:rPr lang="el-GR" altLang="el-GR" sz="2800" dirty="0" smtClean="0"/>
              <a:t>εργασίας στον αθλητισμό</a:t>
            </a:r>
            <a:endParaRPr lang="el-GR" altLang="el-GR" sz="2800" dirty="0"/>
          </a:p>
        </p:txBody>
      </p:sp>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ctrTitle"/>
          </p:nvPr>
        </p:nvSpPr>
        <p:spPr>
          <a:xfrm>
            <a:off x="179388" y="188913"/>
            <a:ext cx="8785225" cy="647799"/>
          </a:xfrm>
        </p:spPr>
        <p:txBody>
          <a:bodyPr/>
          <a:lstStyle/>
          <a:p>
            <a:r>
              <a:rPr lang="el-GR" altLang="el-GR" sz="3600" dirty="0"/>
              <a:t>ΕΓΓΡΑΦΕΣ – ΜΕΤΕΓΓΡΑΦΕΣ ΑΘΛΗΤΩΝ</a:t>
            </a:r>
          </a:p>
        </p:txBody>
      </p:sp>
      <p:sp>
        <p:nvSpPr>
          <p:cNvPr id="22531" name="Rectangle 3"/>
          <p:cNvSpPr>
            <a:spLocks noGrp="1" noChangeArrowheads="1"/>
          </p:cNvSpPr>
          <p:nvPr>
            <p:ph type="subTitle" idx="1"/>
          </p:nvPr>
        </p:nvSpPr>
        <p:spPr>
          <a:xfrm>
            <a:off x="251521" y="908720"/>
            <a:ext cx="8712968" cy="5112593"/>
          </a:xfrm>
        </p:spPr>
        <p:txBody>
          <a:bodyPr/>
          <a:lstStyle/>
          <a:p>
            <a:pPr algn="l">
              <a:buFont typeface="Wingdings" pitchFamily="2" charset="2"/>
              <a:buChar char="n"/>
            </a:pPr>
            <a:r>
              <a:rPr lang="el-GR" altLang="el-GR" dirty="0"/>
              <a:t> </a:t>
            </a:r>
            <a:r>
              <a:rPr lang="en-AU" altLang="el-GR" sz="2800" dirty="0">
                <a:latin typeface="Arial Unicode MS" pitchFamily="34" charset="-128"/>
              </a:rPr>
              <a:t>Η </a:t>
            </a:r>
            <a:r>
              <a:rPr lang="el-GR" altLang="el-GR" sz="2800" dirty="0">
                <a:solidFill>
                  <a:srgbClr val="FFCC00"/>
                </a:solidFill>
                <a:latin typeface="Arial Unicode MS" pitchFamily="34" charset="-128"/>
              </a:rPr>
              <a:t>συμμετοχή</a:t>
            </a:r>
            <a:r>
              <a:rPr lang="en-AU" altLang="el-GR" sz="2800" dirty="0">
                <a:latin typeface="Arial Unicode MS" pitchFamily="34" charset="-128"/>
              </a:rPr>
              <a:t> </a:t>
            </a:r>
            <a:r>
              <a:rPr lang="el-GR" altLang="el-GR" sz="2800" dirty="0">
                <a:latin typeface="Arial Unicode MS" pitchFamily="34" charset="-128"/>
              </a:rPr>
              <a:t>του αθλητή στον κύκλο της σωματικής</a:t>
            </a:r>
            <a:r>
              <a:rPr lang="en-AU" altLang="el-GR" sz="2800" dirty="0">
                <a:latin typeface="Arial Unicode MS" pitchFamily="34" charset="-128"/>
              </a:rPr>
              <a:t> </a:t>
            </a:r>
            <a:r>
              <a:rPr lang="el-GR" altLang="el-GR" sz="2800" dirty="0">
                <a:latin typeface="Arial Unicode MS" pitchFamily="34" charset="-128"/>
              </a:rPr>
              <a:t>αθλητικής</a:t>
            </a:r>
            <a:r>
              <a:rPr lang="en-AU" altLang="el-GR" sz="2800" dirty="0">
                <a:latin typeface="Arial Unicode MS" pitchFamily="34" charset="-128"/>
              </a:rPr>
              <a:t> </a:t>
            </a:r>
            <a:r>
              <a:rPr lang="el-GR" altLang="el-GR" sz="2800" dirty="0">
                <a:latin typeface="Arial Unicode MS" pitchFamily="34" charset="-128"/>
              </a:rPr>
              <a:t>δραστηριότητας με σκοπό τους αγώνες συνδέεται με:</a:t>
            </a:r>
          </a:p>
          <a:p>
            <a:pPr algn="l"/>
            <a:endParaRPr lang="el-GR" altLang="el-GR" sz="2400" dirty="0">
              <a:latin typeface="Arial Unicode MS" pitchFamily="34" charset="-128"/>
            </a:endParaRPr>
          </a:p>
          <a:p>
            <a:pPr algn="l"/>
            <a:endParaRPr lang="el-GR" altLang="el-GR" sz="2400" dirty="0">
              <a:latin typeface="Arial Unicode MS" pitchFamily="34" charset="-128"/>
            </a:endParaRPr>
          </a:p>
          <a:p>
            <a:pPr algn="l"/>
            <a:endParaRPr lang="el-GR" altLang="el-GR" sz="2400" dirty="0">
              <a:latin typeface="Arial Unicode MS" pitchFamily="34" charset="-128"/>
            </a:endParaRPr>
          </a:p>
          <a:p>
            <a:pPr algn="l"/>
            <a:endParaRPr lang="el-GR" altLang="el-GR" sz="2400" dirty="0">
              <a:latin typeface="Arial Unicode MS" pitchFamily="34" charset="-128"/>
            </a:endParaRPr>
          </a:p>
          <a:p>
            <a:pPr algn="l"/>
            <a:r>
              <a:rPr lang="el-GR" altLang="el-GR" sz="2800" dirty="0">
                <a:latin typeface="Arial Unicode MS" pitchFamily="34" charset="-128"/>
              </a:rPr>
              <a:t> </a:t>
            </a:r>
            <a:endParaRPr lang="en-US" altLang="el-GR" sz="2800" dirty="0" smtClean="0">
              <a:latin typeface="Arial Unicode MS" pitchFamily="34" charset="-128"/>
            </a:endParaRPr>
          </a:p>
          <a:p>
            <a:pPr algn="l">
              <a:buFont typeface="Wingdings" pitchFamily="2" charset="2"/>
              <a:buChar char="n"/>
            </a:pPr>
            <a:r>
              <a:rPr lang="en-US" altLang="el-GR" sz="2800" dirty="0" smtClean="0">
                <a:latin typeface="Arial Unicode MS" pitchFamily="34" charset="-128"/>
              </a:rPr>
              <a:t> </a:t>
            </a:r>
            <a:r>
              <a:rPr lang="el-GR" altLang="el-GR" sz="2800" dirty="0" smtClean="0">
                <a:latin typeface="Arial Unicode MS" pitchFamily="34" charset="-128"/>
              </a:rPr>
              <a:t>Η </a:t>
            </a:r>
            <a:r>
              <a:rPr lang="el-GR" altLang="el-GR" sz="2800" dirty="0">
                <a:latin typeface="Arial Unicode MS" pitchFamily="34" charset="-128"/>
              </a:rPr>
              <a:t>έκδοση </a:t>
            </a:r>
            <a:r>
              <a:rPr lang="el-GR" altLang="el-GR" sz="2800" dirty="0">
                <a:solidFill>
                  <a:srgbClr val="FFCC00"/>
                </a:solidFill>
                <a:latin typeface="Arial Unicode MS" pitchFamily="34" charset="-128"/>
              </a:rPr>
              <a:t>δελτίου αθλητή</a:t>
            </a:r>
            <a:r>
              <a:rPr lang="el-GR" altLang="el-GR" sz="2800" dirty="0">
                <a:latin typeface="Arial Unicode MS" pitchFamily="34" charset="-128"/>
              </a:rPr>
              <a:t>, αποτελεί </a:t>
            </a:r>
            <a:r>
              <a:rPr lang="el-GR" altLang="el-GR" sz="2800" dirty="0">
                <a:solidFill>
                  <a:srgbClr val="FFCC00"/>
                </a:solidFill>
                <a:latin typeface="Arial Unicode MS" pitchFamily="34" charset="-128"/>
              </a:rPr>
              <a:t>τεκμήριο</a:t>
            </a:r>
            <a:r>
              <a:rPr lang="el-GR" altLang="el-GR" sz="2800" dirty="0">
                <a:latin typeface="Arial Unicode MS" pitchFamily="34" charset="-128"/>
              </a:rPr>
              <a:t> σύναψης άμισθης συμφωνίας </a:t>
            </a:r>
            <a:r>
              <a:rPr lang="el-GR" altLang="el-GR" sz="2800" dirty="0">
                <a:solidFill>
                  <a:srgbClr val="FFCC00"/>
                </a:solidFill>
                <a:latin typeface="Arial Unicode MS" pitchFamily="34" charset="-128"/>
              </a:rPr>
              <a:t>προσφοράς</a:t>
            </a:r>
            <a:r>
              <a:rPr lang="el-GR" altLang="el-GR" sz="2800" dirty="0">
                <a:latin typeface="Arial Unicode MS" pitchFamily="34" charset="-128"/>
              </a:rPr>
              <a:t> αθλητικών </a:t>
            </a:r>
            <a:r>
              <a:rPr lang="el-GR" altLang="el-GR" sz="2800" dirty="0" smtClean="0">
                <a:latin typeface="Arial Unicode MS" pitchFamily="34" charset="-128"/>
              </a:rPr>
              <a:t>υπηρεσιών</a:t>
            </a:r>
            <a:endParaRPr lang="el-GR" altLang="el-GR" sz="2800" dirty="0">
              <a:latin typeface="Arial Unicode MS" pitchFamily="34" charset="-128"/>
            </a:endParaRPr>
          </a:p>
        </p:txBody>
      </p:sp>
      <p:graphicFrame>
        <p:nvGraphicFramePr>
          <p:cNvPr id="22547" name="Group 19"/>
          <p:cNvGraphicFramePr>
            <a:graphicFrameLocks noGrp="1"/>
          </p:cNvGraphicFramePr>
          <p:nvPr>
            <p:extLst>
              <p:ext uri="{D42A27DB-BD31-4B8C-83A1-F6EECF244321}">
                <p14:modId xmlns:p14="http://schemas.microsoft.com/office/powerpoint/2010/main" val="64084274"/>
              </p:ext>
            </p:extLst>
          </p:nvPr>
        </p:nvGraphicFramePr>
        <p:xfrm>
          <a:off x="251521" y="2804217"/>
          <a:ext cx="8640960" cy="1632895"/>
        </p:xfrm>
        <a:graphic>
          <a:graphicData uri="http://schemas.openxmlformats.org/drawingml/2006/table">
            <a:tbl>
              <a:tblPr>
                <a:effectLst>
                  <a:innerShdw blurRad="63500" dist="50800" dir="5400000">
                    <a:prstClr val="black">
                      <a:alpha val="50000"/>
                    </a:prstClr>
                  </a:innerShdw>
                </a:effectLst>
              </a:tblPr>
              <a:tblGrid>
                <a:gridCol w="4284526"/>
                <a:gridCol w="4356434"/>
              </a:tblGrid>
              <a:tr h="1632895">
                <a:tc>
                  <a:txBody>
                    <a:bodyPr/>
                    <a:lstStyle>
                      <a:lvl1pPr>
                        <a:spcBef>
                          <a:spcPct val="20000"/>
                        </a:spcBef>
                        <a:buClr>
                          <a:schemeClr val="hlink"/>
                        </a:buClr>
                        <a:buSzPct val="60000"/>
                        <a:buFont typeface="Wingdings" pitchFamily="2" charset="2"/>
                        <a:defRPr sz="2800">
                          <a:solidFill>
                            <a:schemeClr val="tx1"/>
                          </a:solidFill>
                          <a:effectLst>
                            <a:outerShdw blurRad="38100" dist="38100" dir="2700000" algn="tl">
                              <a:srgbClr val="000000"/>
                            </a:outerShdw>
                          </a:effectLst>
                          <a:latin typeface="Verdana" pitchFamily="34" charset="0"/>
                          <a:cs typeface="Arial" charset="0"/>
                        </a:defRPr>
                      </a:lvl1pPr>
                      <a:lvl2pPr>
                        <a:spcBef>
                          <a:spcPct val="20000"/>
                        </a:spcBef>
                        <a:buClr>
                          <a:schemeClr val="tx1"/>
                        </a:buClr>
                        <a:defRPr sz="2400">
                          <a:solidFill>
                            <a:schemeClr val="tx1"/>
                          </a:solidFill>
                          <a:effectLst>
                            <a:outerShdw blurRad="38100" dist="38100" dir="2700000" algn="tl">
                              <a:srgbClr val="000000"/>
                            </a:outerShdw>
                          </a:effectLst>
                          <a:latin typeface="Verdana" pitchFamily="34" charset="0"/>
                          <a:cs typeface="Arial" charset="0"/>
                        </a:defRPr>
                      </a:lvl2pPr>
                      <a:lvl3pPr>
                        <a:spcBef>
                          <a:spcPct val="20000"/>
                        </a:spcBef>
                        <a:buClr>
                          <a:schemeClr val="accent2"/>
                        </a:buClr>
                        <a:buSzPct val="60000"/>
                        <a:buFont typeface="Wingdings" pitchFamily="2" charset="2"/>
                        <a:defRPr sz="2000">
                          <a:solidFill>
                            <a:schemeClr val="tx1"/>
                          </a:solidFill>
                          <a:effectLst>
                            <a:outerShdw blurRad="38100" dist="38100" dir="2700000" algn="tl">
                              <a:srgbClr val="000000"/>
                            </a:outerShdw>
                          </a:effectLst>
                          <a:latin typeface="Verdana" pitchFamily="34" charset="0"/>
                          <a:cs typeface="Arial" charset="0"/>
                        </a:defRPr>
                      </a:lvl3pPr>
                      <a:lvl4pPr>
                        <a:spcBef>
                          <a:spcPct val="20000"/>
                        </a:spcBef>
                        <a:buClr>
                          <a:schemeClr val="tx2"/>
                        </a:buClr>
                        <a:defRPr>
                          <a:solidFill>
                            <a:schemeClr val="tx1"/>
                          </a:solidFill>
                          <a:effectLst>
                            <a:outerShdw blurRad="38100" dist="38100" dir="2700000" algn="tl">
                              <a:srgbClr val="000000"/>
                            </a:outerShdw>
                          </a:effectLst>
                          <a:latin typeface="Verdana" pitchFamily="34" charset="0"/>
                          <a:cs typeface="Arial" charset="0"/>
                        </a:defRPr>
                      </a:lvl4pPr>
                      <a:lvl5pPr>
                        <a:spcBef>
                          <a:spcPct val="20000"/>
                        </a:spcBef>
                        <a:buClr>
                          <a:schemeClr val="folHlink"/>
                        </a:buClr>
                        <a:buSzPct val="60000"/>
                        <a:buFont typeface="Wingdings" pitchFamily="2" charset="2"/>
                        <a:defRPr>
                          <a:solidFill>
                            <a:schemeClr val="tx1"/>
                          </a:solidFill>
                          <a:effectLst>
                            <a:outerShdw blurRad="38100" dist="38100" dir="2700000" algn="tl">
                              <a:srgbClr val="000000"/>
                            </a:outerShdw>
                          </a:effectLst>
                          <a:latin typeface="Verdana" pitchFamily="34" charset="0"/>
                          <a:cs typeface="Arial" charset="0"/>
                        </a:defRPr>
                      </a:lvl5pPr>
                      <a:lvl6pPr fontAlgn="base">
                        <a:spcBef>
                          <a:spcPct val="20000"/>
                        </a:spcBef>
                        <a:spcAft>
                          <a:spcPct val="0"/>
                        </a:spcAft>
                        <a:buClr>
                          <a:schemeClr val="folHlink"/>
                        </a:buClr>
                        <a:buSzPct val="60000"/>
                        <a:buFont typeface="Wingdings" pitchFamily="2" charset="2"/>
                        <a:defRPr>
                          <a:solidFill>
                            <a:schemeClr val="tx1"/>
                          </a:solidFill>
                          <a:effectLst>
                            <a:outerShdw blurRad="38100" dist="38100" dir="2700000" algn="tl">
                              <a:srgbClr val="000000"/>
                            </a:outerShdw>
                          </a:effectLst>
                          <a:latin typeface="Verdana" pitchFamily="34" charset="0"/>
                          <a:cs typeface="Arial" charset="0"/>
                        </a:defRPr>
                      </a:lvl6pPr>
                      <a:lvl7pPr fontAlgn="base">
                        <a:spcBef>
                          <a:spcPct val="20000"/>
                        </a:spcBef>
                        <a:spcAft>
                          <a:spcPct val="0"/>
                        </a:spcAft>
                        <a:buClr>
                          <a:schemeClr val="folHlink"/>
                        </a:buClr>
                        <a:buSzPct val="60000"/>
                        <a:buFont typeface="Wingdings" pitchFamily="2" charset="2"/>
                        <a:defRPr>
                          <a:solidFill>
                            <a:schemeClr val="tx1"/>
                          </a:solidFill>
                          <a:effectLst>
                            <a:outerShdw blurRad="38100" dist="38100" dir="2700000" algn="tl">
                              <a:srgbClr val="000000"/>
                            </a:outerShdw>
                          </a:effectLst>
                          <a:latin typeface="Verdana" pitchFamily="34" charset="0"/>
                          <a:cs typeface="Arial" charset="0"/>
                        </a:defRPr>
                      </a:lvl7pPr>
                      <a:lvl8pPr fontAlgn="base">
                        <a:spcBef>
                          <a:spcPct val="20000"/>
                        </a:spcBef>
                        <a:spcAft>
                          <a:spcPct val="0"/>
                        </a:spcAft>
                        <a:buClr>
                          <a:schemeClr val="folHlink"/>
                        </a:buClr>
                        <a:buSzPct val="60000"/>
                        <a:buFont typeface="Wingdings" pitchFamily="2" charset="2"/>
                        <a:defRPr>
                          <a:solidFill>
                            <a:schemeClr val="tx1"/>
                          </a:solidFill>
                          <a:effectLst>
                            <a:outerShdw blurRad="38100" dist="38100" dir="2700000" algn="tl">
                              <a:srgbClr val="000000"/>
                            </a:outerShdw>
                          </a:effectLst>
                          <a:latin typeface="Verdana" pitchFamily="34" charset="0"/>
                          <a:cs typeface="Arial" charset="0"/>
                        </a:defRPr>
                      </a:lvl8pPr>
                      <a:lvl9pPr fontAlgn="base">
                        <a:spcBef>
                          <a:spcPct val="20000"/>
                        </a:spcBef>
                        <a:spcAft>
                          <a:spcPct val="0"/>
                        </a:spcAft>
                        <a:buClr>
                          <a:schemeClr val="folHlink"/>
                        </a:buClr>
                        <a:buSzPct val="60000"/>
                        <a:buFont typeface="Wingdings" pitchFamily="2" charset="2"/>
                        <a:defRPr>
                          <a:solidFill>
                            <a:schemeClr val="tx1"/>
                          </a:solidFill>
                          <a:effectLst>
                            <a:outerShdw blurRad="38100" dist="38100" dir="2700000" algn="tl">
                              <a:srgbClr val="000000"/>
                            </a:outerShdw>
                          </a:effectLst>
                          <a:latin typeface="Verdana" pitchFamily="34" charset="0"/>
                          <a:cs typeface="Arial"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l-GR" altLang="el-GR" sz="2400" b="0" i="0" u="none" strike="noStrike" cap="none" normalizeH="0" baseline="0" dirty="0" smtClean="0">
                          <a:ln>
                            <a:noFill/>
                          </a:ln>
                          <a:solidFill>
                            <a:srgbClr val="FFCC00"/>
                          </a:solidFill>
                          <a:effectLst>
                            <a:outerShdw blurRad="38100" dist="38100" dir="2700000" algn="tl">
                              <a:srgbClr val="000000"/>
                            </a:outerShdw>
                          </a:effectLst>
                          <a:latin typeface="Verdana" pitchFamily="34" charset="0"/>
                          <a:cs typeface="Arial" charset="0"/>
                        </a:rPr>
                        <a:t>Προσφορά</a:t>
                      </a:r>
                      <a:r>
                        <a:rPr kumimoji="0" lang="el-GR" altLang="el-GR" sz="2400" b="0" i="0" u="none" strike="noStrike" cap="none" normalizeH="0" baseline="0" dirty="0" smtClean="0">
                          <a:ln>
                            <a:noFill/>
                          </a:ln>
                          <a:solidFill>
                            <a:schemeClr val="tx1"/>
                          </a:solidFill>
                          <a:effectLst>
                            <a:outerShdw blurRad="38100" dist="38100" dir="2700000" algn="tl">
                              <a:srgbClr val="000000"/>
                            </a:outerShdw>
                          </a:effectLst>
                          <a:latin typeface="Verdana" pitchFamily="34" charset="0"/>
                          <a:cs typeface="Arial" charset="0"/>
                        </a:rPr>
                        <a:t> αθλητικών υπηρεσιών στον ερασιτεχνικό αθλητισμό</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5">
                        <a:lumMod val="50000"/>
                      </a:schemeClr>
                    </a:solidFill>
                  </a:tcPr>
                </a:tc>
                <a:tc>
                  <a:txBody>
                    <a:bodyPr/>
                    <a:lstStyle>
                      <a:lvl1pPr>
                        <a:spcBef>
                          <a:spcPct val="20000"/>
                        </a:spcBef>
                        <a:buClr>
                          <a:schemeClr val="hlink"/>
                        </a:buClr>
                        <a:buSzPct val="60000"/>
                        <a:buFont typeface="Wingdings" pitchFamily="2" charset="2"/>
                        <a:defRPr sz="2800">
                          <a:solidFill>
                            <a:schemeClr val="tx1"/>
                          </a:solidFill>
                          <a:effectLst>
                            <a:outerShdw blurRad="38100" dist="38100" dir="2700000" algn="tl">
                              <a:srgbClr val="000000"/>
                            </a:outerShdw>
                          </a:effectLst>
                          <a:latin typeface="Verdana" pitchFamily="34" charset="0"/>
                          <a:cs typeface="Arial" charset="0"/>
                        </a:defRPr>
                      </a:lvl1pPr>
                      <a:lvl2pPr>
                        <a:spcBef>
                          <a:spcPct val="20000"/>
                        </a:spcBef>
                        <a:buClr>
                          <a:schemeClr val="tx1"/>
                        </a:buClr>
                        <a:defRPr sz="2400">
                          <a:solidFill>
                            <a:schemeClr val="tx1"/>
                          </a:solidFill>
                          <a:effectLst>
                            <a:outerShdw blurRad="38100" dist="38100" dir="2700000" algn="tl">
                              <a:srgbClr val="000000"/>
                            </a:outerShdw>
                          </a:effectLst>
                          <a:latin typeface="Verdana" pitchFamily="34" charset="0"/>
                          <a:cs typeface="Arial" charset="0"/>
                        </a:defRPr>
                      </a:lvl2pPr>
                      <a:lvl3pPr>
                        <a:spcBef>
                          <a:spcPct val="20000"/>
                        </a:spcBef>
                        <a:buClr>
                          <a:schemeClr val="accent2"/>
                        </a:buClr>
                        <a:buSzPct val="60000"/>
                        <a:buFont typeface="Wingdings" pitchFamily="2" charset="2"/>
                        <a:defRPr sz="2000">
                          <a:solidFill>
                            <a:schemeClr val="tx1"/>
                          </a:solidFill>
                          <a:effectLst>
                            <a:outerShdw blurRad="38100" dist="38100" dir="2700000" algn="tl">
                              <a:srgbClr val="000000"/>
                            </a:outerShdw>
                          </a:effectLst>
                          <a:latin typeface="Verdana" pitchFamily="34" charset="0"/>
                          <a:cs typeface="Arial" charset="0"/>
                        </a:defRPr>
                      </a:lvl3pPr>
                      <a:lvl4pPr>
                        <a:spcBef>
                          <a:spcPct val="20000"/>
                        </a:spcBef>
                        <a:buClr>
                          <a:schemeClr val="tx2"/>
                        </a:buClr>
                        <a:defRPr>
                          <a:solidFill>
                            <a:schemeClr val="tx1"/>
                          </a:solidFill>
                          <a:effectLst>
                            <a:outerShdw blurRad="38100" dist="38100" dir="2700000" algn="tl">
                              <a:srgbClr val="000000"/>
                            </a:outerShdw>
                          </a:effectLst>
                          <a:latin typeface="Verdana" pitchFamily="34" charset="0"/>
                          <a:cs typeface="Arial" charset="0"/>
                        </a:defRPr>
                      </a:lvl4pPr>
                      <a:lvl5pPr>
                        <a:spcBef>
                          <a:spcPct val="20000"/>
                        </a:spcBef>
                        <a:buClr>
                          <a:schemeClr val="folHlink"/>
                        </a:buClr>
                        <a:buSzPct val="60000"/>
                        <a:buFont typeface="Wingdings" pitchFamily="2" charset="2"/>
                        <a:defRPr>
                          <a:solidFill>
                            <a:schemeClr val="tx1"/>
                          </a:solidFill>
                          <a:effectLst>
                            <a:outerShdw blurRad="38100" dist="38100" dir="2700000" algn="tl">
                              <a:srgbClr val="000000"/>
                            </a:outerShdw>
                          </a:effectLst>
                          <a:latin typeface="Verdana" pitchFamily="34" charset="0"/>
                          <a:cs typeface="Arial" charset="0"/>
                        </a:defRPr>
                      </a:lvl5pPr>
                      <a:lvl6pPr fontAlgn="base">
                        <a:spcBef>
                          <a:spcPct val="20000"/>
                        </a:spcBef>
                        <a:spcAft>
                          <a:spcPct val="0"/>
                        </a:spcAft>
                        <a:buClr>
                          <a:schemeClr val="folHlink"/>
                        </a:buClr>
                        <a:buSzPct val="60000"/>
                        <a:buFont typeface="Wingdings" pitchFamily="2" charset="2"/>
                        <a:defRPr>
                          <a:solidFill>
                            <a:schemeClr val="tx1"/>
                          </a:solidFill>
                          <a:effectLst>
                            <a:outerShdw blurRad="38100" dist="38100" dir="2700000" algn="tl">
                              <a:srgbClr val="000000"/>
                            </a:outerShdw>
                          </a:effectLst>
                          <a:latin typeface="Verdana" pitchFamily="34" charset="0"/>
                          <a:cs typeface="Arial" charset="0"/>
                        </a:defRPr>
                      </a:lvl6pPr>
                      <a:lvl7pPr fontAlgn="base">
                        <a:spcBef>
                          <a:spcPct val="20000"/>
                        </a:spcBef>
                        <a:spcAft>
                          <a:spcPct val="0"/>
                        </a:spcAft>
                        <a:buClr>
                          <a:schemeClr val="folHlink"/>
                        </a:buClr>
                        <a:buSzPct val="60000"/>
                        <a:buFont typeface="Wingdings" pitchFamily="2" charset="2"/>
                        <a:defRPr>
                          <a:solidFill>
                            <a:schemeClr val="tx1"/>
                          </a:solidFill>
                          <a:effectLst>
                            <a:outerShdw blurRad="38100" dist="38100" dir="2700000" algn="tl">
                              <a:srgbClr val="000000"/>
                            </a:outerShdw>
                          </a:effectLst>
                          <a:latin typeface="Verdana" pitchFamily="34" charset="0"/>
                          <a:cs typeface="Arial" charset="0"/>
                        </a:defRPr>
                      </a:lvl7pPr>
                      <a:lvl8pPr fontAlgn="base">
                        <a:spcBef>
                          <a:spcPct val="20000"/>
                        </a:spcBef>
                        <a:spcAft>
                          <a:spcPct val="0"/>
                        </a:spcAft>
                        <a:buClr>
                          <a:schemeClr val="folHlink"/>
                        </a:buClr>
                        <a:buSzPct val="60000"/>
                        <a:buFont typeface="Wingdings" pitchFamily="2" charset="2"/>
                        <a:defRPr>
                          <a:solidFill>
                            <a:schemeClr val="tx1"/>
                          </a:solidFill>
                          <a:effectLst>
                            <a:outerShdw blurRad="38100" dist="38100" dir="2700000" algn="tl">
                              <a:srgbClr val="000000"/>
                            </a:outerShdw>
                          </a:effectLst>
                          <a:latin typeface="Verdana" pitchFamily="34" charset="0"/>
                          <a:cs typeface="Arial" charset="0"/>
                        </a:defRPr>
                      </a:lvl8pPr>
                      <a:lvl9pPr fontAlgn="base">
                        <a:spcBef>
                          <a:spcPct val="20000"/>
                        </a:spcBef>
                        <a:spcAft>
                          <a:spcPct val="0"/>
                        </a:spcAft>
                        <a:buClr>
                          <a:schemeClr val="folHlink"/>
                        </a:buClr>
                        <a:buSzPct val="60000"/>
                        <a:buFont typeface="Wingdings" pitchFamily="2" charset="2"/>
                        <a:defRPr>
                          <a:solidFill>
                            <a:schemeClr val="tx1"/>
                          </a:solidFill>
                          <a:effectLst>
                            <a:outerShdw blurRad="38100" dist="38100" dir="2700000" algn="tl">
                              <a:srgbClr val="000000"/>
                            </a:outerShdw>
                          </a:effectLst>
                          <a:latin typeface="Verdana" pitchFamily="34" charset="0"/>
                          <a:cs typeface="Arial"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l-GR" altLang="el-GR" sz="2400" b="0" i="0" u="none" strike="noStrike" cap="none" normalizeH="0" baseline="0" dirty="0" smtClean="0">
                          <a:ln>
                            <a:noFill/>
                          </a:ln>
                          <a:solidFill>
                            <a:srgbClr val="FFCC00"/>
                          </a:solidFill>
                          <a:effectLst>
                            <a:outerShdw blurRad="38100" dist="38100" dir="2700000" algn="tl">
                              <a:srgbClr val="000000"/>
                            </a:outerShdw>
                          </a:effectLst>
                          <a:latin typeface="Verdana" pitchFamily="34" charset="0"/>
                          <a:cs typeface="Arial" charset="0"/>
                        </a:rPr>
                        <a:t>Παροχή</a:t>
                      </a:r>
                      <a:r>
                        <a:rPr kumimoji="0" lang="el-GR" altLang="el-GR" sz="2400" b="0" i="0" u="none" strike="noStrike" cap="none" normalizeH="0" baseline="0" dirty="0" smtClean="0">
                          <a:ln>
                            <a:noFill/>
                          </a:ln>
                          <a:solidFill>
                            <a:schemeClr val="tx1"/>
                          </a:solidFill>
                          <a:effectLst>
                            <a:outerShdw blurRad="38100" dist="38100" dir="2700000" algn="tl">
                              <a:srgbClr val="000000"/>
                            </a:outerShdw>
                          </a:effectLst>
                          <a:latin typeface="Verdana" pitchFamily="34" charset="0"/>
                          <a:cs typeface="Arial" charset="0"/>
                        </a:rPr>
                        <a:t> εξαρτημένης εργασίας αθλητικών υπηρεσιών στον επαγγελματικό αθλητισμό</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5">
                        <a:lumMod val="50000"/>
                      </a:schemeClr>
                    </a:solidFill>
                  </a:tcPr>
                </a:tc>
              </a:tr>
            </a:tbl>
          </a:graphicData>
        </a:graphic>
      </p:graphicFrame>
      <p:sp>
        <p:nvSpPr>
          <p:cNvPr id="22544" name="Line 16"/>
          <p:cNvSpPr>
            <a:spLocks noChangeShapeType="1"/>
          </p:cNvSpPr>
          <p:nvPr/>
        </p:nvSpPr>
        <p:spPr bwMode="auto">
          <a:xfrm flipH="1">
            <a:off x="2281830" y="2130400"/>
            <a:ext cx="2160587" cy="55560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22545" name="Line 17"/>
          <p:cNvSpPr>
            <a:spLocks noChangeShapeType="1"/>
          </p:cNvSpPr>
          <p:nvPr/>
        </p:nvSpPr>
        <p:spPr bwMode="auto">
          <a:xfrm>
            <a:off x="4442418" y="2130401"/>
            <a:ext cx="2160588" cy="55560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Tree>
    <p:extLst>
      <p:ext uri="{BB962C8B-B14F-4D97-AF65-F5344CB8AC3E}">
        <p14:creationId xmlns:p14="http://schemas.microsoft.com/office/powerpoint/2010/main" val="1017781577"/>
      </p:ext>
    </p:extLst>
  </p:cSld>
  <p:clrMapOvr>
    <a:masterClrMapping/>
  </p:clrMapOvr>
  <p:transition spd="med"/>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179512" y="116632"/>
            <a:ext cx="8784976" cy="576064"/>
          </a:xfrm>
        </p:spPr>
        <p:txBody>
          <a:bodyPr/>
          <a:lstStyle/>
          <a:p>
            <a:r>
              <a:rPr lang="el-GR" altLang="el-GR" sz="3600" dirty="0" smtClean="0"/>
              <a:t>ΕΓΓΡΑΦΕΣ – ΜΕΤΕΓΓΡΑΦΕΣ ΑΘΛΗΤΩΝ</a:t>
            </a:r>
            <a:endParaRPr lang="el-GR" altLang="el-GR" sz="3600" dirty="0"/>
          </a:p>
        </p:txBody>
      </p:sp>
      <p:sp>
        <p:nvSpPr>
          <p:cNvPr id="16387" name="Rectangle 3"/>
          <p:cNvSpPr>
            <a:spLocks noGrp="1" noChangeArrowheads="1"/>
          </p:cNvSpPr>
          <p:nvPr>
            <p:ph type="subTitle" idx="1"/>
          </p:nvPr>
        </p:nvSpPr>
        <p:spPr>
          <a:xfrm>
            <a:off x="179512" y="908720"/>
            <a:ext cx="8784976" cy="5544616"/>
          </a:xfrm>
        </p:spPr>
        <p:txBody>
          <a:bodyPr/>
          <a:lstStyle/>
          <a:p>
            <a:pPr algn="l">
              <a:lnSpc>
                <a:spcPts val="3000"/>
              </a:lnSpc>
              <a:spcBef>
                <a:spcPts val="0"/>
              </a:spcBef>
              <a:buFont typeface="Wingdings" pitchFamily="2" charset="2"/>
              <a:buChar char="n"/>
            </a:pPr>
            <a:r>
              <a:rPr lang="el-GR" altLang="el-GR" sz="2400" dirty="0" smtClean="0">
                <a:effectLst>
                  <a:outerShdw blurRad="38100" dist="38100" dir="2700000" algn="tl">
                    <a:srgbClr val="000000">
                      <a:alpha val="43137"/>
                    </a:srgbClr>
                  </a:outerShdw>
                </a:effectLst>
              </a:rPr>
              <a:t> </a:t>
            </a:r>
            <a:r>
              <a:rPr lang="el-GR" sz="2400" dirty="0">
                <a:effectLst>
                  <a:outerShdw blurRad="38100" dist="38100" dir="2700000" algn="tl">
                    <a:srgbClr val="000000">
                      <a:alpha val="43137"/>
                    </a:srgbClr>
                  </a:outerShdw>
                </a:effectLst>
              </a:rPr>
              <a:t>Η </a:t>
            </a:r>
            <a:r>
              <a:rPr lang="el-GR" sz="2400" dirty="0">
                <a:solidFill>
                  <a:srgbClr val="FFCC00"/>
                </a:solidFill>
                <a:effectLst>
                  <a:outerShdw blurRad="38100" dist="38100" dir="2700000" algn="tl">
                    <a:srgbClr val="000000">
                      <a:alpha val="43137"/>
                    </a:srgbClr>
                  </a:outerShdw>
                </a:effectLst>
              </a:rPr>
              <a:t>έναρξη</a:t>
            </a:r>
            <a:r>
              <a:rPr lang="el-GR" sz="2400" dirty="0">
                <a:effectLst>
                  <a:outerShdw blurRad="38100" dist="38100" dir="2700000" algn="tl">
                    <a:srgbClr val="000000">
                      <a:alpha val="43137"/>
                    </a:srgbClr>
                  </a:outerShdw>
                </a:effectLst>
              </a:rPr>
              <a:t> της αθλητικής αγωνιστικής δραστηριότητας και ο χαρακτηρισμός κάποιου απλού ασκούμενου ως «αθλητή», προϋποθέτει την έκδοση </a:t>
            </a:r>
            <a:r>
              <a:rPr lang="el-GR" sz="2400" dirty="0">
                <a:solidFill>
                  <a:srgbClr val="FFCC00"/>
                </a:solidFill>
                <a:effectLst>
                  <a:outerShdw blurRad="38100" dist="38100" dir="2700000" algn="tl">
                    <a:srgbClr val="000000">
                      <a:alpha val="43137"/>
                    </a:srgbClr>
                  </a:outerShdw>
                </a:effectLst>
              </a:rPr>
              <a:t>«δελτίου αθλητικής ιδιότητας»</a:t>
            </a:r>
            <a:r>
              <a:rPr lang="el-GR" sz="2400" dirty="0">
                <a:effectLst>
                  <a:outerShdw blurRad="38100" dist="38100" dir="2700000" algn="tl">
                    <a:srgbClr val="000000">
                      <a:alpha val="43137"/>
                    </a:srgbClr>
                  </a:outerShdw>
                </a:effectLst>
              </a:rPr>
              <a:t> ή απλώς «δελτίου αθλητή», που αποκτάται από την οικεία ομοσπονδία και τη συνδρομή ορισμένων ακόμη προϋποθέσεων ανάλογα με τα προβλεπόμενα από τους οικείους κανονισμούς και το </a:t>
            </a:r>
            <a:r>
              <a:rPr lang="el-GR" sz="2400" dirty="0" smtClean="0">
                <a:effectLst>
                  <a:outerShdw blurRad="38100" dist="38100" dir="2700000" algn="tl">
                    <a:srgbClr val="000000">
                      <a:alpha val="43137"/>
                    </a:srgbClr>
                  </a:outerShdw>
                </a:effectLst>
              </a:rPr>
              <a:t>νόμο</a:t>
            </a:r>
          </a:p>
          <a:p>
            <a:pPr algn="l">
              <a:lnSpc>
                <a:spcPts val="3000"/>
              </a:lnSpc>
              <a:spcBef>
                <a:spcPts val="0"/>
              </a:spcBef>
              <a:buFont typeface="Wingdings" pitchFamily="2" charset="2"/>
              <a:buChar char="n"/>
            </a:pPr>
            <a:r>
              <a:rPr lang="el-GR" sz="2400" dirty="0">
                <a:effectLst>
                  <a:outerShdw blurRad="38100" dist="38100" dir="2700000" algn="tl">
                    <a:srgbClr val="000000">
                      <a:alpha val="43137"/>
                    </a:srgbClr>
                  </a:outerShdw>
                </a:effectLst>
              </a:rPr>
              <a:t> </a:t>
            </a:r>
            <a:r>
              <a:rPr lang="el-GR" sz="2400" dirty="0" smtClean="0">
                <a:effectLst>
                  <a:outerShdw blurRad="38100" dist="38100" dir="2700000" algn="tl">
                    <a:srgbClr val="000000">
                      <a:alpha val="43137"/>
                    </a:srgbClr>
                  </a:outerShdw>
                </a:effectLst>
              </a:rPr>
              <a:t>Το </a:t>
            </a:r>
            <a:r>
              <a:rPr lang="el-GR" sz="2400" dirty="0">
                <a:effectLst>
                  <a:outerShdw blurRad="38100" dist="38100" dir="2700000" algn="tl">
                    <a:srgbClr val="000000">
                      <a:alpha val="43137"/>
                    </a:srgbClr>
                  </a:outerShdw>
                </a:effectLst>
              </a:rPr>
              <a:t>δελτίο αθλητή </a:t>
            </a:r>
            <a:r>
              <a:rPr lang="el-GR" sz="2400" dirty="0">
                <a:solidFill>
                  <a:srgbClr val="FFCC00"/>
                </a:solidFill>
                <a:effectLst>
                  <a:outerShdw blurRad="38100" dist="38100" dir="2700000" algn="tl">
                    <a:srgbClr val="000000">
                      <a:alpha val="43137"/>
                    </a:srgbClr>
                  </a:outerShdw>
                </a:effectLst>
              </a:rPr>
              <a:t>συνδέει και εντάσσει </a:t>
            </a:r>
            <a:r>
              <a:rPr lang="el-GR" sz="2400" dirty="0">
                <a:effectLst>
                  <a:outerShdw blurRad="38100" dist="38100" dir="2700000" algn="tl">
                    <a:srgbClr val="000000">
                      <a:alpha val="43137"/>
                    </a:srgbClr>
                  </a:outerShdw>
                </a:effectLst>
              </a:rPr>
              <a:t>τον απλό ασκούμενο στην </a:t>
            </a:r>
            <a:r>
              <a:rPr lang="el-GR" sz="2400" dirty="0">
                <a:solidFill>
                  <a:srgbClr val="FFCC00"/>
                </a:solidFill>
                <a:effectLst>
                  <a:outerShdw blurRad="38100" dist="38100" dir="2700000" algn="tl">
                    <a:srgbClr val="000000">
                      <a:alpha val="43137"/>
                    </a:srgbClr>
                  </a:outerShdw>
                </a:effectLst>
              </a:rPr>
              <a:t>αθλητική δραστηριότητα </a:t>
            </a:r>
            <a:r>
              <a:rPr lang="el-GR" sz="2400" dirty="0">
                <a:effectLst>
                  <a:outerShdw blurRad="38100" dist="38100" dir="2700000" algn="tl">
                    <a:srgbClr val="000000">
                      <a:alpha val="43137"/>
                    </a:srgbClr>
                  </a:outerShdw>
                </a:effectLst>
              </a:rPr>
              <a:t>υπό την </a:t>
            </a:r>
            <a:r>
              <a:rPr lang="el-GR" sz="2400" dirty="0">
                <a:solidFill>
                  <a:srgbClr val="FFCC00"/>
                </a:solidFill>
                <a:effectLst>
                  <a:outerShdw blurRad="38100" dist="38100" dir="2700000" algn="tl">
                    <a:srgbClr val="000000">
                      <a:alpha val="43137"/>
                    </a:srgbClr>
                  </a:outerShdw>
                </a:effectLst>
              </a:rPr>
              <a:t>αγωνιστική μορφή </a:t>
            </a:r>
            <a:r>
              <a:rPr lang="el-GR" sz="2400" dirty="0" smtClean="0">
                <a:effectLst>
                  <a:outerShdw blurRad="38100" dist="38100" dir="2700000" algn="tl">
                    <a:srgbClr val="000000">
                      <a:alpha val="43137"/>
                    </a:srgbClr>
                  </a:outerShdw>
                </a:effectLst>
              </a:rPr>
              <a:t>αυτής - </a:t>
            </a:r>
            <a:r>
              <a:rPr lang="el-GR" sz="2400" dirty="0">
                <a:effectLst>
                  <a:outerShdw blurRad="38100" dist="38100" dir="2700000" algn="tl">
                    <a:srgbClr val="000000">
                      <a:alpha val="43137"/>
                    </a:srgbClr>
                  </a:outerShdw>
                </a:effectLst>
              </a:rPr>
              <a:t>Η ένταξη αυτή λαμβάνει χώρα μετά την αρχική </a:t>
            </a:r>
            <a:r>
              <a:rPr lang="el-GR" sz="2400" dirty="0">
                <a:solidFill>
                  <a:srgbClr val="FFCC00"/>
                </a:solidFill>
                <a:effectLst>
                  <a:outerShdw blurRad="38100" dist="38100" dir="2700000" algn="tl">
                    <a:srgbClr val="000000">
                      <a:alpha val="43137"/>
                    </a:srgbClr>
                  </a:outerShdw>
                </a:effectLst>
              </a:rPr>
              <a:t>«εγγραφή» </a:t>
            </a:r>
            <a:r>
              <a:rPr lang="el-GR" sz="2400" dirty="0">
                <a:effectLst>
                  <a:outerShdw blurRad="38100" dist="38100" dir="2700000" algn="tl">
                    <a:srgbClr val="000000">
                      <a:alpha val="43137"/>
                    </a:srgbClr>
                  </a:outerShdw>
                </a:effectLst>
              </a:rPr>
              <a:t>του στη δύναμη κάποιου αθλητικού σωματείου, το οποίο επιλέγει καταρχήν ελεύθερα ο υποψήφιος αθλητής</a:t>
            </a:r>
            <a:endParaRPr lang="el-GR" altLang="el-GR" sz="2400" dirty="0">
              <a:solidFill>
                <a:srgbClr val="FFCC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576801607"/>
      </p:ext>
    </p:extLst>
  </p:cSld>
  <p:clrMapOvr>
    <a:masterClrMapping/>
  </p:clrMapOvr>
  <p:transition spd="med"/>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251520" y="188640"/>
            <a:ext cx="8712968" cy="576064"/>
          </a:xfrm>
        </p:spPr>
        <p:txBody>
          <a:bodyPr/>
          <a:lstStyle/>
          <a:p>
            <a:r>
              <a:rPr lang="el-GR" altLang="el-GR" sz="3200" dirty="0" smtClean="0"/>
              <a:t>ΠΕΡΙΠΤΩΣΕΙΣ ΜΕΤΕΓΓΡΑΦΩΝ ΑΘΛΗΤΩΝ</a:t>
            </a:r>
            <a:endParaRPr lang="el-GR" altLang="el-GR" sz="3200" dirty="0"/>
          </a:p>
        </p:txBody>
      </p:sp>
      <p:sp>
        <p:nvSpPr>
          <p:cNvPr id="16387" name="Rectangle 3"/>
          <p:cNvSpPr>
            <a:spLocks noGrp="1" noChangeArrowheads="1"/>
          </p:cNvSpPr>
          <p:nvPr>
            <p:ph type="subTitle" idx="1"/>
          </p:nvPr>
        </p:nvSpPr>
        <p:spPr>
          <a:xfrm>
            <a:off x="179512" y="764704"/>
            <a:ext cx="8856984" cy="5976664"/>
          </a:xfrm>
        </p:spPr>
        <p:txBody>
          <a:bodyPr/>
          <a:lstStyle/>
          <a:p>
            <a:pPr marL="342900" indent="-342900" algn="l">
              <a:buSzPct val="100000"/>
              <a:buFont typeface="Wingdings" pitchFamily="2" charset="2"/>
              <a:buChar char="§"/>
            </a:pPr>
            <a:r>
              <a:rPr lang="el-GR" sz="2400" dirty="0" smtClean="0">
                <a:effectLst>
                  <a:outerShdw blurRad="38100" dist="38100" dir="2700000" algn="tl">
                    <a:srgbClr val="000000">
                      <a:alpha val="43137"/>
                    </a:srgbClr>
                  </a:outerShdw>
                </a:effectLst>
              </a:rPr>
              <a:t>Η </a:t>
            </a:r>
            <a:r>
              <a:rPr lang="el-GR" sz="2400" dirty="0" smtClean="0">
                <a:solidFill>
                  <a:srgbClr val="FFCC00"/>
                </a:solidFill>
                <a:effectLst>
                  <a:outerShdw blurRad="38100" dist="38100" dir="2700000" algn="tl">
                    <a:srgbClr val="000000">
                      <a:alpha val="43137"/>
                    </a:srgbClr>
                  </a:outerShdw>
                </a:effectLst>
              </a:rPr>
              <a:t>μετακίνηση</a:t>
            </a:r>
            <a:r>
              <a:rPr lang="el-GR" sz="2400" dirty="0" smtClean="0">
                <a:effectLst>
                  <a:outerShdw blurRad="38100" dist="38100" dir="2700000" algn="tl">
                    <a:srgbClr val="000000">
                      <a:alpha val="43137"/>
                    </a:srgbClr>
                  </a:outerShdw>
                </a:effectLst>
              </a:rPr>
              <a:t> </a:t>
            </a:r>
            <a:r>
              <a:rPr lang="el-GR" sz="2400" dirty="0">
                <a:effectLst>
                  <a:outerShdw blurRad="38100" dist="38100" dir="2700000" algn="tl">
                    <a:srgbClr val="000000">
                      <a:alpha val="43137"/>
                    </a:srgbClr>
                  </a:outerShdw>
                </a:effectLst>
              </a:rPr>
              <a:t>του ήδη εγγραφέντος </a:t>
            </a:r>
            <a:r>
              <a:rPr lang="el-GR" sz="2400" dirty="0" smtClean="0">
                <a:effectLst>
                  <a:outerShdw blurRad="38100" dist="38100" dir="2700000" algn="tl">
                    <a:srgbClr val="000000">
                      <a:alpha val="43137"/>
                    </a:srgbClr>
                  </a:outerShdw>
                </a:effectLst>
              </a:rPr>
              <a:t>σε </a:t>
            </a:r>
            <a:r>
              <a:rPr lang="el-GR" sz="2400" dirty="0">
                <a:effectLst>
                  <a:outerShdw blurRad="38100" dist="38100" dir="2700000" algn="tl">
                    <a:srgbClr val="000000">
                      <a:alpha val="43137"/>
                    </a:srgbClr>
                  </a:outerShdw>
                </a:effectLst>
              </a:rPr>
              <a:t>κάποιο σωματείο αθλητή </a:t>
            </a:r>
            <a:r>
              <a:rPr lang="el-GR" sz="2400" dirty="0" smtClean="0">
                <a:effectLst>
                  <a:outerShdw blurRad="38100" dist="38100" dir="2700000" algn="tl">
                    <a:srgbClr val="000000">
                      <a:alpha val="43137"/>
                    </a:srgbClr>
                  </a:outerShdw>
                </a:effectLst>
              </a:rPr>
              <a:t>και </a:t>
            </a:r>
            <a:r>
              <a:rPr lang="el-GR" sz="2400" dirty="0">
                <a:effectLst>
                  <a:outerShdw blurRad="38100" dist="38100" dir="2700000" algn="tl">
                    <a:srgbClr val="000000">
                      <a:alpha val="43137"/>
                    </a:srgbClr>
                  </a:outerShdw>
                </a:effectLst>
              </a:rPr>
              <a:t>η ένταξή του στη δύναμη των αθλητών άλλου αθλητικού σωματείου ή αθλητικής εταιρίας καλείται </a:t>
            </a:r>
            <a:r>
              <a:rPr lang="el-GR" sz="2400" dirty="0">
                <a:solidFill>
                  <a:srgbClr val="FFCC00"/>
                </a:solidFill>
                <a:effectLst>
                  <a:outerShdw blurRad="38100" dist="38100" dir="2700000" algn="tl">
                    <a:srgbClr val="000000">
                      <a:alpha val="43137"/>
                    </a:srgbClr>
                  </a:outerShdw>
                </a:effectLst>
              </a:rPr>
              <a:t>«μετεγγραφή», </a:t>
            </a:r>
            <a:r>
              <a:rPr lang="el-GR" sz="2400" dirty="0">
                <a:effectLst>
                  <a:outerShdw blurRad="38100" dist="38100" dir="2700000" algn="tl">
                    <a:srgbClr val="000000">
                      <a:alpha val="43137"/>
                    </a:srgbClr>
                  </a:outerShdw>
                </a:effectLst>
              </a:rPr>
              <a:t>πραγματοποιούμενη υπό διαφορετικές προϋποθέσεις και κατά τρόπο </a:t>
            </a:r>
            <a:r>
              <a:rPr lang="el-GR" sz="2400" dirty="0" smtClean="0">
                <a:effectLst>
                  <a:outerShdw blurRad="38100" dist="38100" dir="2700000" algn="tl">
                    <a:srgbClr val="000000">
                      <a:alpha val="43137"/>
                    </a:srgbClr>
                  </a:outerShdw>
                </a:effectLst>
              </a:rPr>
              <a:t>περισσότερο </a:t>
            </a:r>
            <a:r>
              <a:rPr lang="el-GR" sz="2400" dirty="0">
                <a:effectLst>
                  <a:outerShdw blurRad="38100" dist="38100" dir="2700000" algn="tl">
                    <a:srgbClr val="000000">
                      <a:alpha val="43137"/>
                    </a:srgbClr>
                  </a:outerShdw>
                </a:effectLst>
              </a:rPr>
              <a:t>δεσμευτικό από την αρχική </a:t>
            </a:r>
            <a:r>
              <a:rPr lang="el-GR" sz="2400" dirty="0" smtClean="0">
                <a:effectLst>
                  <a:outerShdw blurRad="38100" dist="38100" dir="2700000" algn="tl">
                    <a:srgbClr val="000000">
                      <a:alpha val="43137"/>
                    </a:srgbClr>
                  </a:outerShdw>
                </a:effectLst>
              </a:rPr>
              <a:t>εγγραφή</a:t>
            </a:r>
          </a:p>
          <a:p>
            <a:pPr marL="342900" indent="-342900" algn="l">
              <a:buSzPct val="100000"/>
              <a:buFont typeface="Wingdings" pitchFamily="2" charset="2"/>
              <a:buChar char="§"/>
            </a:pPr>
            <a:r>
              <a:rPr lang="el-GR" sz="2400" dirty="0" smtClean="0">
                <a:effectLst>
                  <a:outerShdw blurRad="38100" dist="38100" dir="2700000" algn="tl">
                    <a:srgbClr val="000000">
                      <a:alpha val="43137"/>
                    </a:srgbClr>
                  </a:outerShdw>
                </a:effectLst>
              </a:rPr>
              <a:t>Κατηγορίες </a:t>
            </a:r>
            <a:r>
              <a:rPr lang="el-GR" sz="2400" u="sng" dirty="0" smtClean="0">
                <a:effectLst>
                  <a:outerShdw blurRad="38100" dist="38100" dir="2700000" algn="tl">
                    <a:srgbClr val="000000">
                      <a:alpha val="43137"/>
                    </a:srgbClr>
                  </a:outerShdw>
                </a:effectLst>
              </a:rPr>
              <a:t>περιπτώσεων μετεγγραφής</a:t>
            </a:r>
            <a:r>
              <a:rPr lang="el-GR" sz="2400" dirty="0" smtClean="0">
                <a:effectLst>
                  <a:outerShdw blurRad="38100" dist="38100" dir="2700000" algn="tl">
                    <a:srgbClr val="000000">
                      <a:alpha val="43137"/>
                    </a:srgbClr>
                  </a:outerShdw>
                </a:effectLst>
              </a:rPr>
              <a:t> αθλητή:</a:t>
            </a:r>
          </a:p>
          <a:p>
            <a:pPr marL="342900" indent="-342900" algn="l">
              <a:buSzPct val="100000"/>
              <a:buFont typeface="Wingdings" pitchFamily="2" charset="2"/>
              <a:buChar char="§"/>
            </a:pPr>
            <a:r>
              <a:rPr lang="el-GR" sz="2400" dirty="0" smtClean="0">
                <a:effectLst>
                  <a:outerShdw blurRad="38100" dist="38100" dir="2700000" algn="tl">
                    <a:srgbClr val="000000">
                      <a:alpha val="43137"/>
                    </a:srgbClr>
                  </a:outerShdw>
                </a:effectLst>
              </a:rPr>
              <a:t>α</a:t>
            </a:r>
            <a:r>
              <a:rPr lang="el-GR" sz="2400" dirty="0">
                <a:effectLst>
                  <a:outerShdw blurRad="38100" dist="38100" dir="2700000" algn="tl">
                    <a:srgbClr val="000000">
                      <a:alpha val="43137"/>
                    </a:srgbClr>
                  </a:outerShdw>
                </a:effectLst>
              </a:rPr>
              <a:t>) </a:t>
            </a:r>
            <a:r>
              <a:rPr lang="el-GR" sz="2400" dirty="0">
                <a:solidFill>
                  <a:srgbClr val="FFCC00"/>
                </a:solidFill>
                <a:effectLst>
                  <a:outerShdw blurRad="38100" dist="38100" dir="2700000" algn="tl">
                    <a:srgbClr val="000000">
                      <a:alpha val="43137"/>
                    </a:srgbClr>
                  </a:outerShdw>
                </a:effectLst>
              </a:rPr>
              <a:t>ελεύθερη</a:t>
            </a:r>
            <a:r>
              <a:rPr lang="el-GR" sz="2400" dirty="0">
                <a:effectLst>
                  <a:outerShdw blurRad="38100" dist="38100" dir="2700000" algn="tl">
                    <a:srgbClr val="000000">
                      <a:alpha val="43137"/>
                    </a:srgbClr>
                  </a:outerShdw>
                </a:effectLst>
              </a:rPr>
              <a:t> </a:t>
            </a:r>
            <a:r>
              <a:rPr lang="el-GR" sz="2400" dirty="0" smtClean="0">
                <a:effectLst>
                  <a:outerShdw blurRad="38100" dist="38100" dir="2700000" algn="tl">
                    <a:srgbClr val="000000">
                      <a:alpha val="43137"/>
                    </a:srgbClr>
                  </a:outerShdw>
                </a:effectLst>
              </a:rPr>
              <a:t>με </a:t>
            </a:r>
            <a:r>
              <a:rPr lang="el-GR" sz="2400" dirty="0">
                <a:effectLst>
                  <a:outerShdw blurRad="38100" dist="38100" dir="2700000" algn="tl">
                    <a:srgbClr val="000000">
                      <a:alpha val="43137"/>
                    </a:srgbClr>
                  </a:outerShdw>
                </a:effectLst>
              </a:rPr>
              <a:t>τη συγκατάθεση του σωματείου </a:t>
            </a:r>
            <a:r>
              <a:rPr lang="el-GR" sz="2400" dirty="0" smtClean="0">
                <a:effectLst>
                  <a:outerShdw blurRad="38100" dist="38100" dir="2700000" algn="tl">
                    <a:srgbClr val="000000">
                      <a:alpha val="43137"/>
                    </a:srgbClr>
                  </a:outerShdw>
                </a:effectLst>
              </a:rPr>
              <a:t>του</a:t>
            </a:r>
          </a:p>
          <a:p>
            <a:pPr marL="342900" indent="-342900" algn="l">
              <a:buSzPct val="100000"/>
              <a:buFont typeface="Wingdings" pitchFamily="2" charset="2"/>
              <a:buChar char="§"/>
            </a:pPr>
            <a:r>
              <a:rPr lang="el-GR" sz="2400" dirty="0" smtClean="0">
                <a:effectLst>
                  <a:outerShdw blurRad="38100" dist="38100" dir="2700000" algn="tl">
                    <a:srgbClr val="000000">
                      <a:alpha val="43137"/>
                    </a:srgbClr>
                  </a:outerShdw>
                </a:effectLst>
              </a:rPr>
              <a:t>β</a:t>
            </a:r>
            <a:r>
              <a:rPr lang="el-GR" sz="2400" dirty="0">
                <a:effectLst>
                  <a:outerShdw blurRad="38100" dist="38100" dir="2700000" algn="tl">
                    <a:srgbClr val="000000">
                      <a:alpha val="43137"/>
                    </a:srgbClr>
                  </a:outerShdw>
                </a:effectLst>
              </a:rPr>
              <a:t>) </a:t>
            </a:r>
            <a:r>
              <a:rPr lang="el-GR" sz="2400" dirty="0" smtClean="0">
                <a:effectLst>
                  <a:outerShdw blurRad="38100" dist="38100" dir="2700000" algn="tl">
                    <a:srgbClr val="000000">
                      <a:alpha val="43137"/>
                    </a:srgbClr>
                  </a:outerShdw>
                </a:effectLst>
              </a:rPr>
              <a:t>με </a:t>
            </a:r>
            <a:r>
              <a:rPr lang="el-GR" sz="2400" dirty="0" smtClean="0">
                <a:solidFill>
                  <a:srgbClr val="FFCC00"/>
                </a:solidFill>
                <a:effectLst>
                  <a:outerShdw blurRad="38100" dist="38100" dir="2700000" algn="tl">
                    <a:srgbClr val="000000">
                      <a:alpha val="43137"/>
                    </a:srgbClr>
                  </a:outerShdw>
                </a:effectLst>
              </a:rPr>
              <a:t>υποσχετική επιστολή</a:t>
            </a:r>
            <a:r>
              <a:rPr lang="el-GR" sz="2400" dirty="0" smtClean="0">
                <a:effectLst>
                  <a:outerShdw blurRad="38100" dist="38100" dir="2700000" algn="tl">
                    <a:srgbClr val="000000">
                      <a:alpha val="43137"/>
                    </a:srgbClr>
                  </a:outerShdw>
                </a:effectLst>
              </a:rPr>
              <a:t>, </a:t>
            </a:r>
            <a:r>
              <a:rPr lang="el-GR" sz="2400" dirty="0">
                <a:effectLst>
                  <a:outerShdw blurRad="38100" dist="38100" dir="2700000" algn="tl">
                    <a:srgbClr val="000000">
                      <a:alpha val="43137"/>
                    </a:srgbClr>
                  </a:outerShdw>
                </a:effectLst>
              </a:rPr>
              <a:t>δηλαδή με υποχρέωση επιστροφής του αθλητή στο σωματείο από το οποίο προέρχεται μετά από κάποιο χρονικό </a:t>
            </a:r>
            <a:r>
              <a:rPr lang="el-GR" sz="2400" dirty="0" smtClean="0">
                <a:effectLst>
                  <a:outerShdw blurRad="38100" dist="38100" dir="2700000" algn="tl">
                    <a:srgbClr val="000000">
                      <a:alpha val="43137"/>
                    </a:srgbClr>
                  </a:outerShdw>
                </a:effectLst>
              </a:rPr>
              <a:t>διάστημα</a:t>
            </a:r>
          </a:p>
          <a:p>
            <a:pPr marL="342900" indent="-342900" algn="l">
              <a:buSzPct val="100000"/>
              <a:buFont typeface="Wingdings" pitchFamily="2" charset="2"/>
              <a:buChar char="§"/>
            </a:pPr>
            <a:r>
              <a:rPr lang="el-GR" sz="2400" dirty="0" smtClean="0">
                <a:effectLst>
                  <a:outerShdw blurRad="38100" dist="38100" dir="2700000" algn="tl">
                    <a:srgbClr val="000000">
                      <a:alpha val="43137"/>
                    </a:srgbClr>
                  </a:outerShdw>
                </a:effectLst>
              </a:rPr>
              <a:t>γ) </a:t>
            </a:r>
            <a:r>
              <a:rPr lang="el-GR" sz="2400" dirty="0" smtClean="0">
                <a:solidFill>
                  <a:srgbClr val="FFCC00"/>
                </a:solidFill>
                <a:effectLst>
                  <a:outerShdw blurRad="38100" dist="38100" dir="2700000" algn="tl">
                    <a:srgbClr val="000000">
                      <a:alpha val="43137"/>
                    </a:srgbClr>
                  </a:outerShdw>
                </a:effectLst>
              </a:rPr>
              <a:t>χωρίς </a:t>
            </a:r>
            <a:r>
              <a:rPr lang="el-GR" sz="2400" dirty="0">
                <a:solidFill>
                  <a:srgbClr val="FFCC00"/>
                </a:solidFill>
                <a:effectLst>
                  <a:outerShdw blurRad="38100" dist="38100" dir="2700000" algn="tl">
                    <a:srgbClr val="000000">
                      <a:alpha val="43137"/>
                    </a:srgbClr>
                  </a:outerShdw>
                </a:effectLst>
              </a:rPr>
              <a:t>τη συγκατάθεση </a:t>
            </a:r>
            <a:r>
              <a:rPr lang="el-GR" sz="2400" dirty="0">
                <a:effectLst>
                  <a:outerShdw blurRad="38100" dist="38100" dir="2700000" algn="tl">
                    <a:srgbClr val="000000">
                      <a:alpha val="43137"/>
                    </a:srgbClr>
                  </a:outerShdw>
                </a:effectLst>
              </a:rPr>
              <a:t>του σωματείου </a:t>
            </a:r>
            <a:r>
              <a:rPr lang="el-GR" sz="2400" dirty="0" smtClean="0">
                <a:effectLst>
                  <a:outerShdw blurRad="38100" dist="38100" dir="2700000" algn="tl">
                    <a:srgbClr val="000000">
                      <a:alpha val="43137"/>
                    </a:srgbClr>
                  </a:outerShdw>
                </a:effectLst>
              </a:rPr>
              <a:t>του, οπότε ο λόγος μετεγγραφής ανάγεται είτε στη σφαίρα δράσης του αθλητή είτε του σωματείου του</a:t>
            </a:r>
          </a:p>
          <a:p>
            <a:pPr marL="342900" indent="-342900" algn="l">
              <a:buSzPct val="100000"/>
              <a:buFont typeface="Wingdings" pitchFamily="2" charset="2"/>
              <a:buChar char="§"/>
            </a:pPr>
            <a:r>
              <a:rPr lang="el-GR" sz="2400" dirty="0" smtClean="0">
                <a:effectLst>
                  <a:outerShdw blurRad="38100" dist="38100" dir="2700000" algn="tl">
                    <a:srgbClr val="000000">
                      <a:alpha val="43137"/>
                    </a:srgbClr>
                  </a:outerShdw>
                </a:effectLst>
              </a:rPr>
              <a:t>δ) για </a:t>
            </a:r>
            <a:r>
              <a:rPr lang="el-GR" sz="2400" dirty="0" smtClean="0">
                <a:solidFill>
                  <a:srgbClr val="FFCC00"/>
                </a:solidFill>
                <a:effectLst>
                  <a:outerShdw blurRad="38100" dist="38100" dir="2700000" algn="tl">
                    <a:srgbClr val="000000">
                      <a:alpha val="43137"/>
                    </a:srgbClr>
                  </a:outerShdw>
                </a:effectLst>
              </a:rPr>
              <a:t>σπουδαίο λόγο</a:t>
            </a:r>
            <a:endParaRPr lang="el-GR" sz="2400" dirty="0">
              <a:solidFill>
                <a:srgbClr val="FFCC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2092508"/>
      </p:ext>
    </p:extLst>
  </p:cSld>
  <p:clrMapOvr>
    <a:masterClrMapping/>
  </p:clrMapOvr>
  <p:transition spd="med"/>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style>
          <a:lnRef idx="0">
            <a:schemeClr val="accent2"/>
          </a:lnRef>
          <a:fillRef idx="3">
            <a:schemeClr val="accent2"/>
          </a:fillRef>
          <a:effectRef idx="3">
            <a:schemeClr val="accent2"/>
          </a:effectRef>
          <a:fontRef idx="minor">
            <a:schemeClr val="lt1"/>
          </a:fontRef>
        </p:style>
        <p:txBody>
          <a:bodyPr/>
          <a:lstStyle/>
          <a:p>
            <a:r>
              <a:rPr lang="el-GR" altLang="el-GR" sz="3200" dirty="0"/>
              <a:t>ΛΟΓΟΙ ΜΕΤΕΓΓΡΑΦΩΝ ΑΘΛΗΤΩΝ</a:t>
            </a:r>
            <a:br>
              <a:rPr lang="el-GR" altLang="el-GR" sz="3200" dirty="0"/>
            </a:br>
            <a:r>
              <a:rPr lang="el-GR" altLang="el-GR" sz="3200" dirty="0" smtClean="0"/>
              <a:t>Με σύμπραξη του Σωματείου</a:t>
            </a:r>
            <a:endParaRPr lang="en-GB" altLang="el-GR" sz="3200" dirty="0"/>
          </a:p>
        </p:txBody>
      </p:sp>
      <p:sp>
        <p:nvSpPr>
          <p:cNvPr id="2051" name="Rectangle 3"/>
          <p:cNvSpPr>
            <a:spLocks noGrp="1" noChangeArrowheads="1"/>
          </p:cNvSpPr>
          <p:nvPr>
            <p:ph type="body" idx="1"/>
          </p:nvPr>
        </p:nvSpPr>
        <p:spPr>
          <a:xfrm>
            <a:off x="971600" y="1916832"/>
            <a:ext cx="7272808" cy="1728192"/>
          </a:xfrm>
          <a:solidFill>
            <a:srgbClr val="FFFF00"/>
          </a:solidFill>
          <a:ln>
            <a:noFill/>
          </a:ln>
          <a:effectLst>
            <a:outerShdw blurRad="225425" dist="50800" dir="5220000" algn="ctr">
              <a:srgbClr val="000000">
                <a:alpha val="33000"/>
              </a:srgbClr>
            </a:outerShdw>
          </a:effectLst>
          <a:scene3d>
            <a:camera prst="perspectiveAbove"/>
            <a:lightRig rig="harsh" dir="t">
              <a:rot lat="0" lon="0" rev="3000000"/>
            </a:lightRig>
          </a:scene3d>
          <a:sp3d extrusionH="254000" contourW="19050">
            <a:bevelT w="82550" h="44450" prst="angle"/>
            <a:bevelB w="82550" h="44450" prst="angle"/>
            <a:contourClr>
              <a:srgbClr val="FFFFFF"/>
            </a:contourClr>
          </a:sp3d>
        </p:spPr>
        <p:txBody>
          <a:bodyPr/>
          <a:lstStyle/>
          <a:p>
            <a:r>
              <a:rPr lang="el-GR" altLang="el-GR" sz="3600" dirty="0">
                <a:solidFill>
                  <a:srgbClr val="C00000"/>
                </a:solidFill>
                <a:effectLst>
                  <a:outerShdw blurRad="38100" dist="38100" dir="2700000" algn="tl">
                    <a:srgbClr val="000000">
                      <a:alpha val="43137"/>
                    </a:srgbClr>
                  </a:outerShdw>
                </a:effectLst>
              </a:rPr>
              <a:t>Με συναίνεση σωματείου</a:t>
            </a:r>
          </a:p>
          <a:p>
            <a:r>
              <a:rPr lang="el-GR" altLang="el-GR" sz="3600" dirty="0">
                <a:solidFill>
                  <a:srgbClr val="C00000"/>
                </a:solidFill>
                <a:effectLst>
                  <a:outerShdw blurRad="38100" dist="38100" dir="2700000" algn="tl">
                    <a:srgbClr val="000000">
                      <a:alpha val="43137"/>
                    </a:srgbClr>
                  </a:outerShdw>
                </a:effectLst>
              </a:rPr>
              <a:t>Με υποσχετική επιστολή</a:t>
            </a:r>
          </a:p>
        </p:txBody>
      </p:sp>
    </p:spTree>
    <p:extLst>
      <p:ext uri="{BB962C8B-B14F-4D97-AF65-F5344CB8AC3E}">
        <p14:creationId xmlns:p14="http://schemas.microsoft.com/office/powerpoint/2010/main" val="2583808351"/>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499"/>
                                          </p:stCondLst>
                                        </p:cTn>
                                        <p:tgtEl>
                                          <p:spTgt spid="2051">
                                            <p:txEl>
                                              <p:pRg st="0" end="0"/>
                                            </p:txEl>
                                          </p:spTgt>
                                        </p:tgtEl>
                                        <p:attrNameLst>
                                          <p:attrName>style.visibility</p:attrName>
                                        </p:attrNameLst>
                                      </p:cBhvr>
                                      <p:to>
                                        <p:strVal val="visible"/>
                                      </p:to>
                                    </p:set>
                                    <p:anim to="" calcmode="lin" valueType="num">
                                      <p:cBhvr>
                                        <p:cTn id="7" dur="1" fill="hold"/>
                                        <p:tgtEl>
                                          <p:spTgt spid="2051">
                                            <p:txEl>
                                              <p:pRg st="0" end="0"/>
                                            </p:txEl>
                                          </p:spTgt>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grpId="0" nodeType="clickEffect">
                                  <p:stCondLst>
                                    <p:cond delay="0"/>
                                  </p:stCondLst>
                                  <p:childTnLst>
                                    <p:set>
                                      <p:cBhvr>
                                        <p:cTn id="11" dur="1" fill="hold">
                                          <p:stCondLst>
                                            <p:cond delay="499"/>
                                          </p:stCondLst>
                                        </p:cTn>
                                        <p:tgtEl>
                                          <p:spTgt spid="2051">
                                            <p:txEl>
                                              <p:pRg st="1" end="1"/>
                                            </p:txEl>
                                          </p:spTgt>
                                        </p:tgtEl>
                                        <p:attrNameLst>
                                          <p:attrName>style.visibility</p:attrName>
                                        </p:attrNameLst>
                                      </p:cBhvr>
                                      <p:to>
                                        <p:strVal val="visible"/>
                                      </p:to>
                                    </p:set>
                                    <p:anim to="" calcmode="lin" valueType="num">
                                      <p:cBhvr>
                                        <p:cTn id="12" dur="1" fill="hold"/>
                                        <p:tgtEl>
                                          <p:spTgt spid="2051">
                                            <p:txEl>
                                              <p:pRg st="1" end="1"/>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ln/>
        </p:spPr>
        <p:style>
          <a:lnRef idx="0">
            <a:schemeClr val="accent2"/>
          </a:lnRef>
          <a:fillRef idx="3">
            <a:schemeClr val="accent2"/>
          </a:fillRef>
          <a:effectRef idx="3">
            <a:schemeClr val="accent2"/>
          </a:effectRef>
          <a:fontRef idx="minor">
            <a:schemeClr val="lt1"/>
          </a:fontRef>
        </p:style>
        <p:txBody>
          <a:bodyPr/>
          <a:lstStyle/>
          <a:p>
            <a:r>
              <a:rPr lang="el-GR" altLang="el-GR" sz="3200" dirty="0"/>
              <a:t>ΛΟΓΟΙ ΜΕΤΕΓΓΡΑΦΩΝ ΑΘΛΗΤΩΝ</a:t>
            </a:r>
            <a:br>
              <a:rPr lang="el-GR" altLang="el-GR" sz="3200" dirty="0"/>
            </a:br>
            <a:r>
              <a:rPr lang="el-GR" altLang="el-GR" sz="3200" dirty="0"/>
              <a:t>Αφορούν τον Αθλητή (1)</a:t>
            </a:r>
            <a:endParaRPr lang="en-US" altLang="el-GR" sz="3200" dirty="0"/>
          </a:p>
        </p:txBody>
      </p:sp>
      <p:sp>
        <p:nvSpPr>
          <p:cNvPr id="6147" name="Rectangle 3"/>
          <p:cNvSpPr>
            <a:spLocks noGrp="1" noChangeArrowheads="1"/>
          </p:cNvSpPr>
          <p:nvPr>
            <p:ph type="body" idx="1"/>
          </p:nvPr>
        </p:nvSpPr>
        <p:spPr>
          <a:xfrm>
            <a:off x="611560" y="2060848"/>
            <a:ext cx="8064896" cy="3672408"/>
          </a:xfrm>
          <a:solidFill>
            <a:srgbClr val="9A723C"/>
          </a:solidFill>
          <a:ln>
            <a:noFill/>
          </a:ln>
          <a:effectLst>
            <a:outerShdw blurRad="184150" dist="241300" dir="11520000" sx="110000" sy="110000" algn="ctr">
              <a:srgbClr val="000000">
                <a:alpha val="18000"/>
              </a:srgbClr>
            </a:outerShdw>
          </a:effectLst>
          <a:scene3d>
            <a:camera prst="perspectiveAbove"/>
            <a:lightRig rig="threePt" dir="t"/>
          </a:scene3d>
          <a:sp3d>
            <a:bevelT prst="angle"/>
          </a:sp3d>
        </p:spPr>
        <p:txBody>
          <a:bodyPr/>
          <a:lstStyle/>
          <a:p>
            <a:r>
              <a:rPr lang="el-GR" altLang="el-GR" sz="3600" dirty="0">
                <a:effectLst>
                  <a:outerShdw blurRad="38100" dist="38100" dir="2700000" algn="tl">
                    <a:srgbClr val="000000">
                      <a:alpha val="43137"/>
                    </a:srgbClr>
                  </a:outerShdw>
                </a:effectLst>
              </a:rPr>
              <a:t>Αγωνιστική απραξία</a:t>
            </a:r>
          </a:p>
          <a:p>
            <a:r>
              <a:rPr lang="el-GR" altLang="el-GR" sz="3600" dirty="0">
                <a:effectLst>
                  <a:outerShdw blurRad="38100" dist="38100" dir="2700000" algn="tl">
                    <a:srgbClr val="000000">
                      <a:alpha val="43137"/>
                    </a:srgbClr>
                  </a:outerShdw>
                </a:effectLst>
              </a:rPr>
              <a:t>Συμπλήρωση ορίου ηλικίας</a:t>
            </a:r>
          </a:p>
          <a:p>
            <a:r>
              <a:rPr lang="el-GR" altLang="el-GR" sz="3600" dirty="0">
                <a:effectLst>
                  <a:outerShdw blurRad="38100" dist="38100" dir="2700000" algn="tl">
                    <a:srgbClr val="000000">
                      <a:alpha val="43137"/>
                    </a:srgbClr>
                  </a:outerShdw>
                </a:effectLst>
              </a:rPr>
              <a:t>Μικρή ηλικία</a:t>
            </a:r>
          </a:p>
          <a:p>
            <a:r>
              <a:rPr lang="el-GR" altLang="el-GR" sz="3600" dirty="0">
                <a:effectLst>
                  <a:outerShdw blurRad="38100" dist="38100" dir="2700000" algn="tl">
                    <a:srgbClr val="000000">
                      <a:alpha val="43137"/>
                    </a:srgbClr>
                  </a:outerShdw>
                </a:effectLst>
              </a:rPr>
              <a:t>Αποδέσμευση</a:t>
            </a:r>
          </a:p>
        </p:txBody>
      </p:sp>
    </p:spTree>
    <p:extLst>
      <p:ext uri="{BB962C8B-B14F-4D97-AF65-F5344CB8AC3E}">
        <p14:creationId xmlns:p14="http://schemas.microsoft.com/office/powerpoint/2010/main" val="1732317321"/>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Effect transition="in" filter="randombar(horizontal)">
                                      <p:cBhvr>
                                        <p:cTn id="7" dur="500"/>
                                        <p:tgtEl>
                                          <p:spTgt spid="614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6147">
                                            <p:txEl>
                                              <p:pRg st="1" end="1"/>
                                            </p:txEl>
                                          </p:spTgt>
                                        </p:tgtEl>
                                        <p:attrNameLst>
                                          <p:attrName>style.visibility</p:attrName>
                                        </p:attrNameLst>
                                      </p:cBhvr>
                                      <p:to>
                                        <p:strVal val="visible"/>
                                      </p:to>
                                    </p:set>
                                    <p:animEffect transition="in" filter="randombar(horizontal)">
                                      <p:cBhvr>
                                        <p:cTn id="12" dur="500"/>
                                        <p:tgtEl>
                                          <p:spTgt spid="614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6147">
                                            <p:txEl>
                                              <p:pRg st="2" end="2"/>
                                            </p:txEl>
                                          </p:spTgt>
                                        </p:tgtEl>
                                        <p:attrNameLst>
                                          <p:attrName>style.visibility</p:attrName>
                                        </p:attrNameLst>
                                      </p:cBhvr>
                                      <p:to>
                                        <p:strVal val="visible"/>
                                      </p:to>
                                    </p:set>
                                    <p:animEffect transition="in" filter="randombar(horizontal)">
                                      <p:cBhvr>
                                        <p:cTn id="17" dur="500"/>
                                        <p:tgtEl>
                                          <p:spTgt spid="614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6147">
                                            <p:txEl>
                                              <p:pRg st="3" end="3"/>
                                            </p:txEl>
                                          </p:spTgt>
                                        </p:tgtEl>
                                        <p:attrNameLst>
                                          <p:attrName>style.visibility</p:attrName>
                                        </p:attrNameLst>
                                      </p:cBhvr>
                                      <p:to>
                                        <p:strVal val="visible"/>
                                      </p:to>
                                    </p:set>
                                    <p:animEffect transition="in" filter="randombar(horizontal)">
                                      <p:cBhvr>
                                        <p:cTn id="22" dur="500"/>
                                        <p:tgtEl>
                                          <p:spTgt spid="614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a:ln/>
        </p:spPr>
        <p:style>
          <a:lnRef idx="0">
            <a:schemeClr val="accent2"/>
          </a:lnRef>
          <a:fillRef idx="3">
            <a:schemeClr val="accent2"/>
          </a:fillRef>
          <a:effectRef idx="3">
            <a:schemeClr val="accent2"/>
          </a:effectRef>
          <a:fontRef idx="minor">
            <a:schemeClr val="lt1"/>
          </a:fontRef>
        </p:style>
        <p:txBody>
          <a:bodyPr/>
          <a:lstStyle/>
          <a:p>
            <a:r>
              <a:rPr lang="el-GR" altLang="el-GR" sz="3200" dirty="0"/>
              <a:t>ΛΟΓΟΙ ΜΕΤΕΓΓΡΑΦΩΝ ΑΘΛΗΤΩΝ Αφορούν τον Αθλητή (2)</a:t>
            </a:r>
            <a:endParaRPr lang="en-GB" altLang="el-GR" sz="3200" dirty="0"/>
          </a:p>
        </p:txBody>
      </p:sp>
      <p:sp>
        <p:nvSpPr>
          <p:cNvPr id="1027" name="Rectangle 3"/>
          <p:cNvSpPr>
            <a:spLocks noGrp="1" noChangeArrowheads="1"/>
          </p:cNvSpPr>
          <p:nvPr>
            <p:ph type="body" idx="1"/>
          </p:nvPr>
        </p:nvSpPr>
        <p:spPr>
          <a:xfrm>
            <a:off x="467544" y="1828800"/>
            <a:ext cx="8136904" cy="3904456"/>
          </a:xfrm>
          <a:solidFill>
            <a:srgbClr val="9A723C"/>
          </a:solidFill>
          <a:ln/>
          <a:scene3d>
            <a:camera prst="perspectiveAbove"/>
            <a:lightRig rig="threePt" dir="t"/>
          </a:scene3d>
          <a:sp3d>
            <a:bevelT prst="angle"/>
          </a:sp3d>
        </p:spPr>
        <p:txBody>
          <a:bodyPr/>
          <a:lstStyle/>
          <a:p>
            <a:r>
              <a:rPr lang="el-GR" altLang="el-GR" sz="3600" dirty="0">
                <a:effectLst>
                  <a:outerShdw blurRad="38100" dist="38100" dir="2700000" algn="tl">
                    <a:srgbClr val="000000">
                      <a:alpha val="43137"/>
                    </a:srgbClr>
                  </a:outerShdw>
                </a:effectLst>
              </a:rPr>
              <a:t>Μετοίκηση για σπουδές</a:t>
            </a:r>
          </a:p>
          <a:p>
            <a:r>
              <a:rPr lang="el-GR" altLang="el-GR" sz="3600" dirty="0">
                <a:effectLst>
                  <a:outerShdw blurRad="38100" dist="38100" dir="2700000" algn="tl">
                    <a:srgbClr val="000000">
                      <a:alpha val="43137"/>
                    </a:srgbClr>
                  </a:outerShdw>
                </a:effectLst>
              </a:rPr>
              <a:t>Μετοίκηση αθλητή για επαγγελματικούς λόγους</a:t>
            </a:r>
          </a:p>
          <a:p>
            <a:r>
              <a:rPr lang="el-GR" altLang="el-GR" sz="3600" dirty="0">
                <a:effectLst>
                  <a:outerShdw blurRad="38100" dist="38100" dir="2700000" algn="tl">
                    <a:srgbClr val="000000">
                      <a:alpha val="43137"/>
                    </a:srgbClr>
                  </a:outerShdw>
                </a:effectLst>
              </a:rPr>
              <a:t>Μετοίκηση για επαγγελματικούς λόγους των γονέων ανήλικου αθλητή</a:t>
            </a:r>
          </a:p>
        </p:txBody>
      </p:sp>
    </p:spTree>
    <p:extLst>
      <p:ext uri="{BB962C8B-B14F-4D97-AF65-F5344CB8AC3E}">
        <p14:creationId xmlns:p14="http://schemas.microsoft.com/office/powerpoint/2010/main" val="539872752"/>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1027">
                                            <p:txEl>
                                              <p:pRg st="0" end="0"/>
                                            </p:txEl>
                                          </p:spTgt>
                                        </p:tgtEl>
                                        <p:attrNameLst>
                                          <p:attrName>style.visibility</p:attrName>
                                        </p:attrNameLst>
                                      </p:cBhvr>
                                      <p:to>
                                        <p:strVal val="visible"/>
                                      </p:to>
                                    </p:set>
                                    <p:anim calcmode="lin" valueType="num">
                                      <p:cBhvr additive="base">
                                        <p:cTn id="7" dur="500"/>
                                        <p:tgtEl>
                                          <p:spTgt spid="1027">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1027">
                                            <p:txEl>
                                              <p:pRg st="0" end="0"/>
                                            </p:txEl>
                                          </p:spTgt>
                                        </p:tgtEl>
                                      </p:cBhvr>
                                    </p:animEffect>
                                  </p:childTnLst>
                                </p:cTn>
                              </p:par>
                            </p:childTnLst>
                          </p:cTn>
                        </p:par>
                      </p:childTnLst>
                    </p:cTn>
                  </p:par>
                  <p:par>
                    <p:cTn id="9" fill="hold" nodeType="clickPar">
                      <p:stCondLst>
                        <p:cond delay="indefinite"/>
                      </p:stCondLst>
                      <p:childTnLst>
                        <p:par>
                          <p:cTn id="10" fill="hold" nodeType="withGroup">
                            <p:stCondLst>
                              <p:cond delay="0"/>
                            </p:stCondLst>
                            <p:childTnLst>
                              <p:par>
                                <p:cTn id="11" presetID="12" presetClass="entr" presetSubtype="4" fill="hold" grpId="0" nodeType="clickEffect">
                                  <p:stCondLst>
                                    <p:cond delay="0"/>
                                  </p:stCondLst>
                                  <p:childTnLst>
                                    <p:set>
                                      <p:cBhvr>
                                        <p:cTn id="12" dur="1" fill="hold">
                                          <p:stCondLst>
                                            <p:cond delay="0"/>
                                          </p:stCondLst>
                                        </p:cTn>
                                        <p:tgtEl>
                                          <p:spTgt spid="1027">
                                            <p:txEl>
                                              <p:pRg st="1" end="1"/>
                                            </p:txEl>
                                          </p:spTgt>
                                        </p:tgtEl>
                                        <p:attrNameLst>
                                          <p:attrName>style.visibility</p:attrName>
                                        </p:attrNameLst>
                                      </p:cBhvr>
                                      <p:to>
                                        <p:strVal val="visible"/>
                                      </p:to>
                                    </p:set>
                                    <p:anim calcmode="lin" valueType="num">
                                      <p:cBhvr additive="base">
                                        <p:cTn id="13" dur="500"/>
                                        <p:tgtEl>
                                          <p:spTgt spid="1027">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1027">
                                            <p:txEl>
                                              <p:pRg st="1" end="1"/>
                                            </p:txEl>
                                          </p:spTgt>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12" presetClass="entr" presetSubtype="4" fill="hold" grpId="0" nodeType="clickEffect">
                                  <p:stCondLst>
                                    <p:cond delay="0"/>
                                  </p:stCondLst>
                                  <p:childTnLst>
                                    <p:set>
                                      <p:cBhvr>
                                        <p:cTn id="18" dur="1" fill="hold">
                                          <p:stCondLst>
                                            <p:cond delay="0"/>
                                          </p:stCondLst>
                                        </p:cTn>
                                        <p:tgtEl>
                                          <p:spTgt spid="1027">
                                            <p:txEl>
                                              <p:pRg st="2" end="2"/>
                                            </p:txEl>
                                          </p:spTgt>
                                        </p:tgtEl>
                                        <p:attrNameLst>
                                          <p:attrName>style.visibility</p:attrName>
                                        </p:attrNameLst>
                                      </p:cBhvr>
                                      <p:to>
                                        <p:strVal val="visible"/>
                                      </p:to>
                                    </p:set>
                                    <p:anim calcmode="lin" valueType="num">
                                      <p:cBhvr additive="base">
                                        <p:cTn id="19" dur="500"/>
                                        <p:tgtEl>
                                          <p:spTgt spid="1027">
                                            <p:txEl>
                                              <p:pRg st="2" end="2"/>
                                            </p:txEl>
                                          </p:spTgt>
                                        </p:tgtEl>
                                        <p:attrNameLst>
                                          <p:attrName>ppt_y</p:attrName>
                                        </p:attrNameLst>
                                      </p:cBhvr>
                                      <p:tavLst>
                                        <p:tav tm="0">
                                          <p:val>
                                            <p:strVal val="#ppt_y+#ppt_h*1.125000"/>
                                          </p:val>
                                        </p:tav>
                                        <p:tav tm="100000">
                                          <p:val>
                                            <p:strVal val="#ppt_y"/>
                                          </p:val>
                                        </p:tav>
                                      </p:tavLst>
                                    </p:anim>
                                    <p:animEffect transition="in" filter="wipe(up)">
                                      <p:cBhvr>
                                        <p:cTn id="20" dur="500"/>
                                        <p:tgtEl>
                                          <p:spTgt spid="102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7"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ln/>
        </p:spPr>
        <p:style>
          <a:lnRef idx="0">
            <a:schemeClr val="accent2"/>
          </a:lnRef>
          <a:fillRef idx="3">
            <a:schemeClr val="accent2"/>
          </a:fillRef>
          <a:effectRef idx="3">
            <a:schemeClr val="accent2"/>
          </a:effectRef>
          <a:fontRef idx="minor">
            <a:schemeClr val="lt1"/>
          </a:fontRef>
        </p:style>
        <p:txBody>
          <a:bodyPr/>
          <a:lstStyle/>
          <a:p>
            <a:r>
              <a:rPr lang="el-GR" altLang="el-GR" sz="3200" dirty="0"/>
              <a:t>ΛΟΓΟΙ ΜΕΤΕΓΓΡΑΦΩΝ ΑΘΛΗΤΩΝ Αφορούν το Σωματείο</a:t>
            </a:r>
            <a:endParaRPr lang="en-US" altLang="el-GR" sz="3200" dirty="0"/>
          </a:p>
        </p:txBody>
      </p:sp>
      <p:sp>
        <p:nvSpPr>
          <p:cNvPr id="7171" name="Rectangle 3"/>
          <p:cNvSpPr>
            <a:spLocks noGrp="1" noChangeArrowheads="1"/>
          </p:cNvSpPr>
          <p:nvPr>
            <p:ph type="body" idx="1"/>
          </p:nvPr>
        </p:nvSpPr>
        <p:spPr>
          <a:xfrm>
            <a:off x="395536" y="1700808"/>
            <a:ext cx="8219256" cy="3456384"/>
          </a:xfrm>
          <a:solidFill>
            <a:srgbClr val="E5661F"/>
          </a:solidFill>
          <a:ln/>
          <a:scene3d>
            <a:camera prst="perspectiveAbove"/>
            <a:lightRig rig="threePt" dir="t"/>
          </a:scene3d>
          <a:sp3d>
            <a:bevelT prst="angle"/>
          </a:sp3d>
        </p:spPr>
        <p:txBody>
          <a:bodyPr/>
          <a:lstStyle/>
          <a:p>
            <a:r>
              <a:rPr lang="el-GR" altLang="el-GR" sz="3600" dirty="0">
                <a:effectLst>
                  <a:outerShdw blurRad="38100" dist="38100" dir="2700000" algn="tl">
                    <a:srgbClr val="000000">
                      <a:alpha val="43137"/>
                    </a:srgbClr>
                  </a:outerShdw>
                </a:effectLst>
              </a:rPr>
              <a:t>Διάλυση σωματείου</a:t>
            </a:r>
          </a:p>
          <a:p>
            <a:r>
              <a:rPr lang="el-GR" altLang="el-GR" sz="3600" dirty="0">
                <a:effectLst>
                  <a:outerShdw blurRad="38100" dist="38100" dir="2700000" algn="tl">
                    <a:srgbClr val="000000">
                      <a:alpha val="43137"/>
                    </a:srgbClr>
                  </a:outerShdw>
                </a:effectLst>
              </a:rPr>
              <a:t>Αναστολή δραστηριότητας σωματείου</a:t>
            </a:r>
          </a:p>
          <a:p>
            <a:r>
              <a:rPr lang="el-GR" altLang="el-GR" sz="3600" dirty="0">
                <a:effectLst>
                  <a:outerShdw blurRad="38100" dist="38100" dir="2700000" algn="tl">
                    <a:srgbClr val="000000">
                      <a:alpha val="43137"/>
                    </a:srgbClr>
                  </a:outerShdw>
                </a:effectLst>
              </a:rPr>
              <a:t>Απώλεια ειδικής αθλητικής αναγνώρισης σωματείου</a:t>
            </a:r>
            <a:endParaRPr lang="en-GB" altLang="el-GR" sz="36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087557256"/>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 calcmode="lin" valueType="num">
                                      <p:cBhvr>
                                        <p:cTn id="7" dur="500" fill="hold"/>
                                        <p:tgtEl>
                                          <p:spTgt spid="7171">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7171">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7171">
                                            <p:txEl>
                                              <p:pRg st="1" end="1"/>
                                            </p:txEl>
                                          </p:spTgt>
                                        </p:tgtEl>
                                        <p:attrNameLst>
                                          <p:attrName>style.visibility</p:attrName>
                                        </p:attrNameLst>
                                      </p:cBhvr>
                                      <p:to>
                                        <p:strVal val="visible"/>
                                      </p:to>
                                    </p:set>
                                    <p:anim calcmode="lin" valueType="num">
                                      <p:cBhvr>
                                        <p:cTn id="13" dur="500" fill="hold"/>
                                        <p:tgtEl>
                                          <p:spTgt spid="7171">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7171">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7171">
                                            <p:txEl>
                                              <p:pRg st="2" end="2"/>
                                            </p:txEl>
                                          </p:spTgt>
                                        </p:tgtEl>
                                        <p:attrNameLst>
                                          <p:attrName>style.visibility</p:attrName>
                                        </p:attrNameLst>
                                      </p:cBhvr>
                                      <p:to>
                                        <p:strVal val="visible"/>
                                      </p:to>
                                    </p:set>
                                    <p:anim calcmode="lin" valueType="num">
                                      <p:cBhvr>
                                        <p:cTn id="19" dur="500" fill="hold"/>
                                        <p:tgtEl>
                                          <p:spTgt spid="7171">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7171">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179512" y="332656"/>
            <a:ext cx="8784976" cy="1296144"/>
          </a:xfrm>
        </p:spPr>
        <p:txBody>
          <a:bodyPr/>
          <a:lstStyle/>
          <a:p>
            <a:r>
              <a:rPr lang="el-GR" altLang="el-GR" sz="3600" dirty="0" smtClean="0"/>
              <a:t>ΠΡΟΘΕΣΜΙΑ ΜΕΤΕΓΓΡΑΦΩΝ ΑΘΛΗΤΩΝ</a:t>
            </a:r>
            <a:endParaRPr lang="el-GR" altLang="el-GR" sz="3600" dirty="0"/>
          </a:p>
        </p:txBody>
      </p:sp>
      <p:sp>
        <p:nvSpPr>
          <p:cNvPr id="16387" name="Rectangle 3"/>
          <p:cNvSpPr>
            <a:spLocks noGrp="1" noChangeArrowheads="1"/>
          </p:cNvSpPr>
          <p:nvPr>
            <p:ph type="subTitle" idx="1"/>
          </p:nvPr>
        </p:nvSpPr>
        <p:spPr>
          <a:xfrm>
            <a:off x="179512" y="1700808"/>
            <a:ext cx="8856984" cy="4824536"/>
          </a:xfrm>
        </p:spPr>
        <p:txBody>
          <a:bodyPr/>
          <a:lstStyle/>
          <a:p>
            <a:pPr marL="342900" indent="-342900" algn="l">
              <a:buSzPct val="100000"/>
              <a:buFont typeface="Wingdings" pitchFamily="2" charset="2"/>
              <a:buChar char="§"/>
            </a:pPr>
            <a:r>
              <a:rPr lang="el-GR" sz="2400" dirty="0" smtClean="0">
                <a:effectLst>
                  <a:outerShdw blurRad="38100" dist="38100" dir="2700000" algn="tl">
                    <a:srgbClr val="000000">
                      <a:alpha val="43137"/>
                    </a:srgbClr>
                  </a:outerShdw>
                </a:effectLst>
              </a:rPr>
              <a:t>Ο </a:t>
            </a:r>
            <a:r>
              <a:rPr lang="el-GR" sz="2400" dirty="0">
                <a:effectLst>
                  <a:outerShdw blurRad="38100" dist="38100" dir="2700000" algn="tl">
                    <a:srgbClr val="000000">
                      <a:alpha val="43137"/>
                    </a:srgbClr>
                  </a:outerShdw>
                </a:effectLst>
              </a:rPr>
              <a:t>καθορισμός </a:t>
            </a:r>
            <a:r>
              <a:rPr lang="el-GR" sz="2400" dirty="0">
                <a:solidFill>
                  <a:srgbClr val="FFCC00"/>
                </a:solidFill>
                <a:effectLst>
                  <a:outerShdw blurRad="38100" dist="38100" dir="2700000" algn="tl">
                    <a:srgbClr val="000000">
                      <a:alpha val="43137"/>
                    </a:srgbClr>
                  </a:outerShdw>
                </a:effectLst>
              </a:rPr>
              <a:t>προθεσμίας</a:t>
            </a:r>
            <a:r>
              <a:rPr lang="el-GR" sz="2400" dirty="0">
                <a:effectLst>
                  <a:outerShdw blurRad="38100" dist="38100" dir="2700000" algn="tl">
                    <a:srgbClr val="000000">
                      <a:alpha val="43137"/>
                    </a:srgbClr>
                  </a:outerShdw>
                </a:effectLst>
              </a:rPr>
              <a:t> για τις μετεγγραφές </a:t>
            </a:r>
            <a:r>
              <a:rPr lang="el-GR" sz="2400" dirty="0" smtClean="0">
                <a:effectLst>
                  <a:outerShdw blurRad="38100" dist="38100" dir="2700000" algn="tl">
                    <a:srgbClr val="000000">
                      <a:alpha val="43137"/>
                    </a:srgbClr>
                  </a:outerShdw>
                </a:effectLst>
              </a:rPr>
              <a:t>αθλητών μπορεί </a:t>
            </a:r>
            <a:r>
              <a:rPr lang="el-GR" sz="2400" dirty="0">
                <a:effectLst>
                  <a:outerShdw blurRad="38100" dist="38100" dir="2700000" algn="tl">
                    <a:srgbClr val="000000">
                      <a:alpha val="43137"/>
                    </a:srgbClr>
                  </a:outerShdw>
                </a:effectLst>
              </a:rPr>
              <a:t>να εξυπηρετεί το στόχο της </a:t>
            </a:r>
            <a:r>
              <a:rPr lang="el-GR" sz="2400" dirty="0">
                <a:solidFill>
                  <a:srgbClr val="FFCC00"/>
                </a:solidFill>
                <a:effectLst>
                  <a:outerShdw blurRad="38100" dist="38100" dir="2700000" algn="tl">
                    <a:srgbClr val="000000">
                      <a:alpha val="43137"/>
                    </a:srgbClr>
                  </a:outerShdw>
                </a:effectLst>
              </a:rPr>
              <a:t>εξασφαλίσεως</a:t>
            </a:r>
            <a:r>
              <a:rPr lang="el-GR" sz="2400" dirty="0">
                <a:effectLst>
                  <a:outerShdw blurRad="38100" dist="38100" dir="2700000" algn="tl">
                    <a:srgbClr val="000000">
                      <a:alpha val="43137"/>
                    </a:srgbClr>
                  </a:outerShdw>
                </a:effectLst>
              </a:rPr>
              <a:t> της </a:t>
            </a:r>
            <a:r>
              <a:rPr lang="el-GR" sz="2400" dirty="0">
                <a:solidFill>
                  <a:srgbClr val="FFCC00"/>
                </a:solidFill>
                <a:effectLst>
                  <a:outerShdw blurRad="38100" dist="38100" dir="2700000" algn="tl">
                    <a:srgbClr val="000000">
                      <a:alpha val="43137"/>
                    </a:srgbClr>
                  </a:outerShdw>
                </a:effectLst>
              </a:rPr>
              <a:t>ομαλής διεξαγωγής </a:t>
            </a:r>
            <a:r>
              <a:rPr lang="el-GR" sz="2400" dirty="0">
                <a:effectLst>
                  <a:outerShdw blurRad="38100" dist="38100" dir="2700000" algn="tl">
                    <a:srgbClr val="000000">
                      <a:alpha val="43137"/>
                    </a:srgbClr>
                  </a:outerShdw>
                </a:effectLst>
              </a:rPr>
              <a:t>των αθλητικών </a:t>
            </a:r>
            <a:r>
              <a:rPr lang="el-GR" sz="2400" dirty="0" smtClean="0">
                <a:effectLst>
                  <a:outerShdw blurRad="38100" dist="38100" dir="2700000" algn="tl">
                    <a:srgbClr val="000000">
                      <a:alpha val="43137"/>
                    </a:srgbClr>
                  </a:outerShdw>
                </a:effectLst>
              </a:rPr>
              <a:t>αναμετρήσεων</a:t>
            </a:r>
          </a:p>
          <a:p>
            <a:pPr marL="342900" indent="-342900" algn="l">
              <a:buSzPct val="100000"/>
              <a:buFont typeface="Wingdings" pitchFamily="2" charset="2"/>
              <a:buChar char="§"/>
            </a:pPr>
            <a:r>
              <a:rPr lang="el-GR" sz="2400" dirty="0" smtClean="0">
                <a:effectLst>
                  <a:outerShdw blurRad="38100" dist="38100" dir="2700000" algn="tl">
                    <a:srgbClr val="000000">
                      <a:alpha val="43137"/>
                    </a:srgbClr>
                  </a:outerShdw>
                </a:effectLst>
              </a:rPr>
              <a:t>Οι </a:t>
            </a:r>
            <a:r>
              <a:rPr lang="el-GR" sz="2400" dirty="0">
                <a:solidFill>
                  <a:srgbClr val="FFCC00"/>
                </a:solidFill>
                <a:effectLst>
                  <a:outerShdw blurRad="38100" dist="38100" dir="2700000" algn="tl">
                    <a:srgbClr val="000000">
                      <a:alpha val="43137"/>
                    </a:srgbClr>
                  </a:outerShdw>
                </a:effectLst>
              </a:rPr>
              <a:t>εκπρόθεσμες μετεγγραφές </a:t>
            </a:r>
            <a:r>
              <a:rPr lang="el-GR" sz="2400" dirty="0">
                <a:effectLst>
                  <a:outerShdw blurRad="38100" dist="38100" dir="2700000" algn="tl">
                    <a:srgbClr val="000000">
                      <a:alpha val="43137"/>
                    </a:srgbClr>
                  </a:outerShdw>
                </a:effectLst>
              </a:rPr>
              <a:t>είναι ικανές να </a:t>
            </a:r>
            <a:r>
              <a:rPr lang="el-GR" sz="2400" dirty="0">
                <a:solidFill>
                  <a:srgbClr val="FFCC00"/>
                </a:solidFill>
                <a:effectLst>
                  <a:outerShdw blurRad="38100" dist="38100" dir="2700000" algn="tl">
                    <a:srgbClr val="000000">
                      <a:alpha val="43137"/>
                    </a:srgbClr>
                  </a:outerShdw>
                </a:effectLst>
              </a:rPr>
              <a:t>μεταβάλουν</a:t>
            </a:r>
            <a:r>
              <a:rPr lang="el-GR" sz="2400" dirty="0">
                <a:effectLst>
                  <a:outerShdw blurRad="38100" dist="38100" dir="2700000" algn="tl">
                    <a:srgbClr val="000000">
                      <a:alpha val="43137"/>
                    </a:srgbClr>
                  </a:outerShdw>
                </a:effectLst>
              </a:rPr>
              <a:t> αισθητά την </a:t>
            </a:r>
            <a:r>
              <a:rPr lang="el-GR" sz="2400" dirty="0">
                <a:solidFill>
                  <a:srgbClr val="FFCC00"/>
                </a:solidFill>
                <a:effectLst>
                  <a:outerShdw blurRad="38100" dist="38100" dir="2700000" algn="tl">
                    <a:srgbClr val="000000">
                      <a:alpha val="43137"/>
                    </a:srgbClr>
                  </a:outerShdw>
                </a:effectLst>
              </a:rPr>
              <a:t>αθλητική αξία </a:t>
            </a:r>
            <a:r>
              <a:rPr lang="el-GR" sz="2400" dirty="0">
                <a:effectLst>
                  <a:outerShdw blurRad="38100" dist="38100" dir="2700000" algn="tl">
                    <a:srgbClr val="000000">
                      <a:alpha val="43137"/>
                    </a:srgbClr>
                  </a:outerShdw>
                </a:effectLst>
              </a:rPr>
              <a:t>της μιας ή της άλλης </a:t>
            </a:r>
            <a:r>
              <a:rPr lang="el-GR" sz="2400" dirty="0">
                <a:solidFill>
                  <a:srgbClr val="FFCC00"/>
                </a:solidFill>
                <a:effectLst>
                  <a:outerShdw blurRad="38100" dist="38100" dir="2700000" algn="tl">
                    <a:srgbClr val="000000">
                      <a:alpha val="43137"/>
                    </a:srgbClr>
                  </a:outerShdw>
                </a:effectLst>
              </a:rPr>
              <a:t>ομάδας</a:t>
            </a:r>
            <a:r>
              <a:rPr lang="el-GR" sz="2400" dirty="0">
                <a:effectLst>
                  <a:outerShdw blurRad="38100" dist="38100" dir="2700000" algn="tl">
                    <a:srgbClr val="000000">
                      <a:alpha val="43137"/>
                    </a:srgbClr>
                  </a:outerShdw>
                </a:effectLst>
              </a:rPr>
              <a:t> κατά τη διάρκεια του πρωταθλήματος θίγοντας κατ' αυτόν τον τρόπο την ικανότητα συγκρίσεως των αποτελεσμάτων μεταξύ των διαφόρων ομάδων που μετέχουν στο οικείο πρωτάθλημα και κατά συνέπεια την </a:t>
            </a:r>
            <a:r>
              <a:rPr lang="el-GR" sz="2400" dirty="0">
                <a:solidFill>
                  <a:srgbClr val="FFCC00"/>
                </a:solidFill>
                <a:effectLst>
                  <a:outerShdw blurRad="38100" dist="38100" dir="2700000" algn="tl">
                    <a:srgbClr val="000000">
                      <a:alpha val="43137"/>
                    </a:srgbClr>
                  </a:outerShdw>
                </a:effectLst>
              </a:rPr>
              <a:t>ομαλή εξέλιξη </a:t>
            </a:r>
            <a:r>
              <a:rPr lang="el-GR" sz="2400" dirty="0">
                <a:effectLst>
                  <a:outerShdw blurRad="38100" dist="38100" dir="2700000" algn="tl">
                    <a:srgbClr val="000000">
                      <a:alpha val="43137"/>
                    </a:srgbClr>
                  </a:outerShdw>
                </a:effectLst>
              </a:rPr>
              <a:t>του πρωταθλήματος στο σύνολό </a:t>
            </a:r>
            <a:r>
              <a:rPr lang="el-GR" sz="2400" dirty="0" smtClean="0">
                <a:effectLst>
                  <a:outerShdw blurRad="38100" dist="38100" dir="2700000" algn="tl">
                    <a:srgbClr val="000000">
                      <a:alpha val="43137"/>
                    </a:srgbClr>
                  </a:outerShdw>
                </a:effectLst>
              </a:rPr>
              <a:t>του</a:t>
            </a:r>
            <a:endParaRPr lang="el-GR" sz="24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42925736"/>
      </p:ext>
    </p:extLst>
  </p:cSld>
  <p:clrMapOvr>
    <a:masterClrMapping/>
  </p:clrMapOvr>
  <p:transition spd="med"/>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179512" y="116632"/>
            <a:ext cx="8964488" cy="1008112"/>
          </a:xfrm>
        </p:spPr>
        <p:txBody>
          <a:bodyPr/>
          <a:lstStyle/>
          <a:p>
            <a:r>
              <a:rPr lang="el-GR" altLang="el-GR" sz="3600" dirty="0" smtClean="0"/>
              <a:t>ΥΠΟΚΡΥΠΤΟΜΕΝΗ ΣΥΜΒΑΣΗ ΕΡΑΣΙΤΕΧΝΗ ΑΘΛΗΤΗ</a:t>
            </a:r>
            <a:endParaRPr lang="el-GR" altLang="el-GR" sz="3600" dirty="0"/>
          </a:p>
        </p:txBody>
      </p:sp>
      <p:sp>
        <p:nvSpPr>
          <p:cNvPr id="16387" name="Rectangle 3"/>
          <p:cNvSpPr>
            <a:spLocks noGrp="1" noChangeArrowheads="1"/>
          </p:cNvSpPr>
          <p:nvPr>
            <p:ph type="subTitle" idx="1"/>
          </p:nvPr>
        </p:nvSpPr>
        <p:spPr>
          <a:xfrm>
            <a:off x="251520" y="1052736"/>
            <a:ext cx="8712968" cy="5688632"/>
          </a:xfrm>
        </p:spPr>
        <p:txBody>
          <a:bodyPr/>
          <a:lstStyle/>
          <a:p>
            <a:pPr marL="342900" indent="-342900" algn="l">
              <a:lnSpc>
                <a:spcPts val="2600"/>
              </a:lnSpc>
              <a:spcBef>
                <a:spcPts val="0"/>
              </a:spcBef>
              <a:buSzPct val="100000"/>
              <a:buFont typeface="Wingdings" pitchFamily="2" charset="2"/>
              <a:buChar char="§"/>
            </a:pPr>
            <a:r>
              <a:rPr lang="el-GR" sz="2400" dirty="0" smtClean="0">
                <a:effectLst>
                  <a:outerShdw blurRad="38100" dist="38100" dir="2700000" algn="tl">
                    <a:srgbClr val="000000">
                      <a:alpha val="43137"/>
                    </a:srgbClr>
                  </a:outerShdw>
                </a:effectLst>
              </a:rPr>
              <a:t>Οι </a:t>
            </a:r>
            <a:r>
              <a:rPr lang="el-GR" sz="2400" dirty="0" smtClean="0">
                <a:solidFill>
                  <a:srgbClr val="FFCC00"/>
                </a:solidFill>
                <a:effectLst>
                  <a:outerShdw blurRad="38100" dist="38100" dir="2700000" algn="tl">
                    <a:srgbClr val="000000">
                      <a:alpha val="43137"/>
                    </a:srgbClr>
                  </a:outerShdw>
                </a:effectLst>
              </a:rPr>
              <a:t>ερασιτέχνες </a:t>
            </a:r>
            <a:r>
              <a:rPr lang="el-GR" sz="2400" dirty="0">
                <a:solidFill>
                  <a:srgbClr val="FFCC00"/>
                </a:solidFill>
                <a:effectLst>
                  <a:outerShdw blurRad="38100" dist="38100" dir="2700000" algn="tl">
                    <a:srgbClr val="000000">
                      <a:alpha val="43137"/>
                    </a:srgbClr>
                  </a:outerShdw>
                </a:effectLst>
              </a:rPr>
              <a:t>αθλητές </a:t>
            </a:r>
            <a:r>
              <a:rPr lang="el-GR" sz="2400" dirty="0">
                <a:effectLst>
                  <a:outerShdw blurRad="38100" dist="38100" dir="2700000" algn="tl">
                    <a:srgbClr val="000000">
                      <a:alpha val="43137"/>
                    </a:srgbClr>
                  </a:outerShdw>
                </a:effectLst>
              </a:rPr>
              <a:t>συμβάλλονται με τα σωματεία τους έναντι ποσού, που </a:t>
            </a:r>
            <a:r>
              <a:rPr lang="el-GR" sz="2400" dirty="0" smtClean="0">
                <a:effectLst>
                  <a:outerShdw blurRad="38100" dist="38100" dir="2700000" algn="tl">
                    <a:srgbClr val="000000">
                      <a:alpha val="43137"/>
                    </a:srgbClr>
                  </a:outerShdw>
                </a:effectLst>
              </a:rPr>
              <a:t>πολλές φορές </a:t>
            </a:r>
            <a:r>
              <a:rPr lang="el-GR" sz="2400" dirty="0" err="1" smtClean="0">
                <a:effectLst>
                  <a:outerShdw blurRad="38100" dist="38100" dir="2700000" algn="tl">
                    <a:srgbClr val="000000">
                      <a:alpha val="43137"/>
                    </a:srgbClr>
                  </a:outerShdw>
                </a:effectLst>
              </a:rPr>
              <a:t>εκφεύγει</a:t>
            </a:r>
            <a:r>
              <a:rPr lang="el-GR" sz="2400" dirty="0" smtClean="0">
                <a:effectLst>
                  <a:outerShdw blurRad="38100" dist="38100" dir="2700000" algn="tl">
                    <a:srgbClr val="000000">
                      <a:alpha val="43137"/>
                    </a:srgbClr>
                  </a:outerShdw>
                </a:effectLst>
              </a:rPr>
              <a:t> </a:t>
            </a:r>
            <a:r>
              <a:rPr lang="el-GR" sz="2400" dirty="0">
                <a:effectLst>
                  <a:outerShdw blurRad="38100" dist="38100" dir="2700000" algn="tl">
                    <a:srgbClr val="000000">
                      <a:alpha val="43137"/>
                    </a:srgbClr>
                  </a:outerShdw>
                </a:effectLst>
              </a:rPr>
              <a:t>των ορίων των οδοιπορικών και των στοιχειωδών οικονομικών μέσων συντήρησης, </a:t>
            </a:r>
            <a:r>
              <a:rPr lang="el-GR" sz="2400" dirty="0" smtClean="0">
                <a:effectLst>
                  <a:outerShdw blurRad="38100" dist="38100" dir="2700000" algn="tl">
                    <a:srgbClr val="000000">
                      <a:alpha val="43137"/>
                    </a:srgbClr>
                  </a:outerShdw>
                </a:effectLst>
              </a:rPr>
              <a:t>λόγω της προπόνησης και </a:t>
            </a:r>
            <a:r>
              <a:rPr lang="el-GR" sz="2400" dirty="0">
                <a:effectLst>
                  <a:outerShdw blurRad="38100" dist="38100" dir="2700000" algn="tl">
                    <a:srgbClr val="000000">
                      <a:alpha val="43137"/>
                    </a:srgbClr>
                  </a:outerShdw>
                </a:effectLst>
              </a:rPr>
              <a:t>το οποίο μάλιστα συμφωνείται να καταβάλλεται σε ισόποσες μηνιαίες δόσεις, </a:t>
            </a:r>
            <a:r>
              <a:rPr lang="el-GR" sz="2400" dirty="0" smtClean="0">
                <a:effectLst>
                  <a:outerShdw blurRad="38100" dist="38100" dir="2700000" algn="tl">
                    <a:srgbClr val="000000">
                      <a:alpha val="43137"/>
                    </a:srgbClr>
                  </a:outerShdw>
                </a:effectLst>
              </a:rPr>
              <a:t>υπό τύπον μισθού</a:t>
            </a:r>
            <a:r>
              <a:rPr lang="el-GR" sz="2400" dirty="0">
                <a:effectLst>
                  <a:outerShdw blurRad="38100" dist="38100" dir="2700000" algn="tl">
                    <a:srgbClr val="000000">
                      <a:alpha val="43137"/>
                    </a:srgbClr>
                  </a:outerShdw>
                </a:effectLst>
              </a:rPr>
              <a:t>, στο τέλος κάθε </a:t>
            </a:r>
            <a:r>
              <a:rPr lang="el-GR" sz="2400" dirty="0" smtClean="0">
                <a:effectLst>
                  <a:outerShdw blurRad="38100" dist="38100" dir="2700000" algn="tl">
                    <a:srgbClr val="000000">
                      <a:alpha val="43137"/>
                    </a:srgbClr>
                  </a:outerShdw>
                </a:effectLst>
              </a:rPr>
              <a:t>μήνα – Οι συνθήκες αυτές </a:t>
            </a:r>
            <a:r>
              <a:rPr lang="el-GR" sz="2400" dirty="0" smtClean="0">
                <a:solidFill>
                  <a:srgbClr val="FFCC00"/>
                </a:solidFill>
                <a:effectLst>
                  <a:outerShdw blurRad="38100" dist="38100" dir="2700000" algn="tl">
                    <a:srgbClr val="000000">
                      <a:alpha val="43137"/>
                    </a:srgbClr>
                  </a:outerShdw>
                </a:effectLst>
              </a:rPr>
              <a:t>υποκρύπτουν</a:t>
            </a:r>
            <a:r>
              <a:rPr lang="el-GR" sz="2400" dirty="0" smtClean="0">
                <a:effectLst>
                  <a:outerShdw blurRad="38100" dist="38100" dir="2700000" algn="tl">
                    <a:srgbClr val="000000">
                      <a:alpha val="43137"/>
                    </a:srgbClr>
                  </a:outerShdw>
                </a:effectLst>
              </a:rPr>
              <a:t> </a:t>
            </a:r>
            <a:r>
              <a:rPr lang="el-GR" sz="2400" dirty="0" smtClean="0">
                <a:solidFill>
                  <a:srgbClr val="FFCC00"/>
                </a:solidFill>
                <a:effectLst>
                  <a:outerShdw blurRad="38100" dist="38100" dir="2700000" algn="tl">
                    <a:srgbClr val="000000">
                      <a:alpha val="43137"/>
                    </a:srgbClr>
                  </a:outerShdw>
                </a:effectLst>
              </a:rPr>
              <a:t>σύμβαση εργασίας</a:t>
            </a:r>
          </a:p>
          <a:p>
            <a:pPr marL="342900" indent="-342900" algn="l">
              <a:lnSpc>
                <a:spcPts val="2600"/>
              </a:lnSpc>
              <a:spcBef>
                <a:spcPts val="0"/>
              </a:spcBef>
              <a:buSzPct val="100000"/>
              <a:buFont typeface="Wingdings" pitchFamily="2" charset="2"/>
              <a:buChar char="§"/>
            </a:pPr>
            <a:r>
              <a:rPr lang="el-GR" sz="2400" dirty="0">
                <a:effectLst>
                  <a:outerShdw blurRad="38100" dist="38100" dir="2700000" algn="tl">
                    <a:srgbClr val="000000">
                      <a:alpha val="43137"/>
                    </a:srgbClr>
                  </a:outerShdw>
                </a:effectLst>
              </a:rPr>
              <a:t>Οι διατάξεις του Ευρωπαϊκού Δικαίου αναφορικά με τους επαγγελματίες </a:t>
            </a:r>
            <a:r>
              <a:rPr lang="el-GR" sz="2400" dirty="0" smtClean="0">
                <a:effectLst>
                  <a:outerShdw blurRad="38100" dist="38100" dir="2700000" algn="tl">
                    <a:srgbClr val="000000">
                      <a:alpha val="43137"/>
                    </a:srgbClr>
                  </a:outerShdw>
                </a:effectLst>
              </a:rPr>
              <a:t>αθλητές </a:t>
            </a:r>
            <a:r>
              <a:rPr lang="el-GR" sz="2400" dirty="0">
                <a:solidFill>
                  <a:srgbClr val="FFCC00"/>
                </a:solidFill>
                <a:effectLst>
                  <a:outerShdw blurRad="38100" dist="38100" dir="2700000" algn="tl">
                    <a:srgbClr val="000000">
                      <a:alpha val="43137"/>
                    </a:srgbClr>
                  </a:outerShdw>
                </a:effectLst>
              </a:rPr>
              <a:t>βρίσκουν εφαρμογή </a:t>
            </a:r>
            <a:r>
              <a:rPr lang="el-GR" sz="2400" dirty="0">
                <a:effectLst>
                  <a:outerShdw blurRad="38100" dist="38100" dir="2700000" algn="tl">
                    <a:srgbClr val="000000">
                      <a:alpha val="43137"/>
                    </a:srgbClr>
                  </a:outerShdw>
                </a:effectLst>
              </a:rPr>
              <a:t>και </a:t>
            </a:r>
            <a:r>
              <a:rPr lang="el-GR" sz="2400" dirty="0" smtClean="0">
                <a:effectLst>
                  <a:outerShdw blurRad="38100" dist="38100" dir="2700000" algn="tl">
                    <a:srgbClr val="000000">
                      <a:alpha val="43137"/>
                    </a:srgbClr>
                  </a:outerShdw>
                </a:effectLst>
              </a:rPr>
              <a:t>σε </a:t>
            </a:r>
            <a:r>
              <a:rPr lang="el-GR" sz="2400" dirty="0">
                <a:solidFill>
                  <a:srgbClr val="FFCC00"/>
                </a:solidFill>
                <a:effectLst>
                  <a:outerShdw blurRad="38100" dist="38100" dir="2700000" algn="tl">
                    <a:srgbClr val="000000">
                      <a:alpha val="43137"/>
                    </a:srgbClr>
                  </a:outerShdw>
                </a:effectLst>
              </a:rPr>
              <a:t>ερασιτέχνες</a:t>
            </a:r>
            <a:r>
              <a:rPr lang="el-GR" sz="2400" dirty="0">
                <a:effectLst>
                  <a:outerShdw blurRad="38100" dist="38100" dir="2700000" algn="tl">
                    <a:srgbClr val="000000">
                      <a:alpha val="43137"/>
                    </a:srgbClr>
                  </a:outerShdw>
                </a:effectLst>
              </a:rPr>
              <a:t> αθλητές, που η σχέση τους με το σωματείο αφορά σε σύμβαση </a:t>
            </a:r>
            <a:r>
              <a:rPr lang="el-GR" sz="2400" dirty="0">
                <a:solidFill>
                  <a:srgbClr val="FFCC00"/>
                </a:solidFill>
                <a:effectLst>
                  <a:outerShdw blurRad="38100" dist="38100" dir="2700000" algn="tl">
                    <a:srgbClr val="000000">
                      <a:alpha val="43137"/>
                    </a:srgbClr>
                  </a:outerShdw>
                </a:effectLst>
              </a:rPr>
              <a:t>οικονομικής </a:t>
            </a:r>
            <a:r>
              <a:rPr lang="el-GR" sz="2400" dirty="0" smtClean="0">
                <a:solidFill>
                  <a:srgbClr val="FFCC00"/>
                </a:solidFill>
                <a:effectLst>
                  <a:outerShdw blurRad="38100" dist="38100" dir="2700000" algn="tl">
                    <a:srgbClr val="000000">
                      <a:alpha val="43137"/>
                    </a:srgbClr>
                  </a:outerShdw>
                </a:effectLst>
              </a:rPr>
              <a:t>φύσεως</a:t>
            </a:r>
          </a:p>
          <a:p>
            <a:pPr marL="342900" indent="-342900" algn="l">
              <a:lnSpc>
                <a:spcPts val="2600"/>
              </a:lnSpc>
              <a:spcBef>
                <a:spcPts val="0"/>
              </a:spcBef>
              <a:buSzPct val="100000"/>
              <a:buFont typeface="Wingdings" pitchFamily="2" charset="2"/>
              <a:buChar char="§"/>
            </a:pPr>
            <a:r>
              <a:rPr lang="el-GR" sz="2400" dirty="0">
                <a:effectLst/>
              </a:rPr>
              <a:t>Το Ευρωπαϊκό Δίκαιο </a:t>
            </a:r>
            <a:r>
              <a:rPr lang="el-GR" sz="2400" dirty="0" smtClean="0">
                <a:effectLst/>
              </a:rPr>
              <a:t>τίθεται </a:t>
            </a:r>
            <a:r>
              <a:rPr lang="el-GR" sz="2400" dirty="0">
                <a:effectLst/>
              </a:rPr>
              <a:t>σε εφαρμογή μόνο όταν αποδειχθεί ότι σωματείο υποσχέθηκε </a:t>
            </a:r>
            <a:r>
              <a:rPr lang="el-GR" sz="2400" dirty="0">
                <a:solidFill>
                  <a:srgbClr val="FFCC00"/>
                </a:solidFill>
                <a:effectLst/>
              </a:rPr>
              <a:t>χρηματικό ποσό </a:t>
            </a:r>
            <a:r>
              <a:rPr lang="el-GR" sz="2400" dirty="0">
                <a:effectLst/>
              </a:rPr>
              <a:t>σε κάποιο </a:t>
            </a:r>
            <a:r>
              <a:rPr lang="el-GR" sz="2400" dirty="0" smtClean="0">
                <a:effectLst/>
              </a:rPr>
              <a:t>αθλητή κράτους μέλους, </a:t>
            </a:r>
            <a:r>
              <a:rPr lang="el-GR" sz="2400" dirty="0">
                <a:effectLst/>
              </a:rPr>
              <a:t>με το σκοπό αυτός να γίνει μέλος </a:t>
            </a:r>
            <a:r>
              <a:rPr lang="el-GR" sz="2400" dirty="0" smtClean="0">
                <a:effectLst/>
              </a:rPr>
              <a:t>του, </a:t>
            </a:r>
            <a:r>
              <a:rPr lang="el-GR" sz="2400" dirty="0" smtClean="0">
                <a:solidFill>
                  <a:srgbClr val="FFCC00"/>
                </a:solidFill>
                <a:effectLst/>
              </a:rPr>
              <a:t>ακόμα </a:t>
            </a:r>
            <a:r>
              <a:rPr lang="el-GR" sz="2400" dirty="0">
                <a:solidFill>
                  <a:srgbClr val="FFCC00"/>
                </a:solidFill>
                <a:effectLst/>
              </a:rPr>
              <a:t>κι αν ο αθλητής είναι </a:t>
            </a:r>
            <a:r>
              <a:rPr lang="el-GR" sz="2400" dirty="0" smtClean="0">
                <a:solidFill>
                  <a:srgbClr val="FFCC00"/>
                </a:solidFill>
                <a:effectLst/>
              </a:rPr>
              <a:t>ερασιτέχνης</a:t>
            </a:r>
            <a:endParaRPr lang="el-GR" sz="2400" dirty="0">
              <a:solidFill>
                <a:srgbClr val="FFCC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083348247"/>
      </p:ext>
    </p:extLst>
  </p:cSld>
  <p:clrMapOvr>
    <a:masterClrMapping/>
  </p:clrMapOvr>
  <p:transition spd="med"/>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179512" y="116632"/>
            <a:ext cx="8964488" cy="1080120"/>
          </a:xfrm>
        </p:spPr>
        <p:txBody>
          <a:bodyPr/>
          <a:lstStyle/>
          <a:p>
            <a:r>
              <a:rPr lang="el-GR" altLang="el-GR" sz="3600" dirty="0" smtClean="0"/>
              <a:t>ΥΠΟΚΡΥΠΤΟΜΕΝΗ ΣΥΜΒΑΣΗ ΕΡΑΣΙΤΕΧΝΗ ΑΘΛΗΤΗ</a:t>
            </a:r>
            <a:endParaRPr lang="el-GR" altLang="el-GR" sz="3600" dirty="0"/>
          </a:p>
        </p:txBody>
      </p:sp>
      <p:sp>
        <p:nvSpPr>
          <p:cNvPr id="16387" name="Rectangle 3"/>
          <p:cNvSpPr>
            <a:spLocks noGrp="1" noChangeArrowheads="1"/>
          </p:cNvSpPr>
          <p:nvPr>
            <p:ph type="subTitle" idx="1"/>
          </p:nvPr>
        </p:nvSpPr>
        <p:spPr>
          <a:xfrm>
            <a:off x="251520" y="1169368"/>
            <a:ext cx="8712968" cy="5499992"/>
          </a:xfrm>
        </p:spPr>
        <p:txBody>
          <a:bodyPr/>
          <a:lstStyle/>
          <a:p>
            <a:pPr marL="342900" indent="-342900" algn="l">
              <a:lnSpc>
                <a:spcPts val="3200"/>
              </a:lnSpc>
              <a:spcBef>
                <a:spcPts val="0"/>
              </a:spcBef>
              <a:buSzPct val="100000"/>
              <a:buFont typeface="Wingdings" pitchFamily="2" charset="2"/>
              <a:buChar char="§"/>
            </a:pPr>
            <a:r>
              <a:rPr lang="el-GR" sz="2600" dirty="0">
                <a:effectLst>
                  <a:outerShdw blurRad="38100" dist="38100" dir="2700000" algn="tl">
                    <a:srgbClr val="000000">
                      <a:alpha val="43137"/>
                    </a:srgbClr>
                  </a:outerShdw>
                </a:effectLst>
              </a:rPr>
              <a:t>Οι ερασιτέχνες αθλητές, απασχολούμενοι αθλητικά, </a:t>
            </a:r>
            <a:r>
              <a:rPr lang="el-GR" sz="2600" dirty="0" smtClean="0">
                <a:effectLst>
                  <a:outerShdw blurRad="38100" dist="38100" dir="2700000" algn="tl">
                    <a:srgbClr val="000000">
                      <a:alpha val="43137"/>
                    </a:srgbClr>
                  </a:outerShdw>
                </a:effectLst>
              </a:rPr>
              <a:t>συχνά ως </a:t>
            </a:r>
            <a:r>
              <a:rPr lang="el-GR" sz="2600" dirty="0">
                <a:effectLst>
                  <a:outerShdw blurRad="38100" dist="38100" dir="2700000" algn="tl">
                    <a:srgbClr val="000000">
                      <a:alpha val="43137"/>
                    </a:srgbClr>
                  </a:outerShdw>
                </a:effectLst>
              </a:rPr>
              <a:t>σκληρά εργαζόμενοι, με συνεχή προπόνηση και πολλαπλές συμμετοχές σε αγώνες, προκειμένου να αντεπεξέλθουν στις ανάγκες της καθημερινής ζωής, αφού πολλές φορές δεν έχουν άλλους πόρους, συμβάλλονται με τα σωματεία έναντι αμοιβής με </a:t>
            </a:r>
            <a:r>
              <a:rPr lang="el-GR" sz="2600" dirty="0">
                <a:solidFill>
                  <a:srgbClr val="FFCC00"/>
                </a:solidFill>
                <a:effectLst>
                  <a:outerShdw blurRad="38100" dist="38100" dir="2700000" algn="tl">
                    <a:srgbClr val="000000">
                      <a:alpha val="43137"/>
                    </a:srgbClr>
                  </a:outerShdw>
                </a:effectLst>
              </a:rPr>
              <a:t>υποκρυπτόμενη </a:t>
            </a:r>
            <a:r>
              <a:rPr lang="el-GR" sz="2600" dirty="0" smtClean="0">
                <a:solidFill>
                  <a:srgbClr val="FFCC00"/>
                </a:solidFill>
                <a:effectLst>
                  <a:outerShdw blurRad="38100" dist="38100" dir="2700000" algn="tl">
                    <a:srgbClr val="000000">
                      <a:alpha val="43137"/>
                    </a:srgbClr>
                  </a:outerShdw>
                </a:effectLst>
              </a:rPr>
              <a:t>σύμβαση</a:t>
            </a:r>
          </a:p>
          <a:p>
            <a:pPr marL="342900" indent="-342900" algn="l">
              <a:lnSpc>
                <a:spcPts val="3200"/>
              </a:lnSpc>
              <a:spcBef>
                <a:spcPts val="0"/>
              </a:spcBef>
              <a:buSzPct val="100000"/>
              <a:buFont typeface="Wingdings" pitchFamily="2" charset="2"/>
              <a:buChar char="§"/>
            </a:pPr>
            <a:r>
              <a:rPr lang="el-GR" sz="2600" dirty="0" smtClean="0">
                <a:effectLst>
                  <a:outerShdw blurRad="38100" dist="38100" dir="2700000" algn="tl">
                    <a:srgbClr val="000000">
                      <a:alpha val="43137"/>
                    </a:srgbClr>
                  </a:outerShdw>
                </a:effectLst>
              </a:rPr>
              <a:t>Τη </a:t>
            </a:r>
            <a:r>
              <a:rPr lang="el-GR" sz="2600" dirty="0">
                <a:effectLst>
                  <a:outerShdw blurRad="38100" dist="38100" dir="2700000" algn="tl">
                    <a:srgbClr val="000000">
                      <a:alpha val="43137"/>
                    </a:srgbClr>
                  </a:outerShdw>
                </a:effectLst>
              </a:rPr>
              <a:t>σύμβαση αυτή αθλητικών υπηρεσιών, χάριν της προστασίας των </a:t>
            </a:r>
            <a:r>
              <a:rPr lang="el-GR" sz="2600" dirty="0" smtClean="0">
                <a:effectLst>
                  <a:outerShdw blurRad="38100" dist="38100" dir="2700000" algn="tl">
                    <a:srgbClr val="000000">
                      <a:alpha val="43137"/>
                    </a:srgbClr>
                  </a:outerShdw>
                </a:effectLst>
              </a:rPr>
              <a:t>αθλητών, έχει </a:t>
            </a:r>
            <a:r>
              <a:rPr lang="el-GR" sz="2600" dirty="0">
                <a:effectLst>
                  <a:outerShdw blurRad="38100" dist="38100" dir="2700000" algn="tl">
                    <a:srgbClr val="000000">
                      <a:alpha val="43137"/>
                    </a:srgbClr>
                  </a:outerShdw>
                </a:effectLst>
              </a:rPr>
              <a:t>δεχθεί </a:t>
            </a:r>
            <a:r>
              <a:rPr lang="el-GR" sz="2600" dirty="0" smtClean="0">
                <a:effectLst>
                  <a:outerShdw blurRad="38100" dist="38100" dir="2700000" algn="tl">
                    <a:srgbClr val="000000">
                      <a:alpha val="43137"/>
                    </a:srgbClr>
                  </a:outerShdw>
                </a:effectLst>
              </a:rPr>
              <a:t>η </a:t>
            </a:r>
            <a:r>
              <a:rPr lang="el-GR" sz="2600" dirty="0">
                <a:effectLst>
                  <a:outerShdw blurRad="38100" dist="38100" dir="2700000" algn="tl">
                    <a:srgbClr val="000000">
                      <a:alpha val="43137"/>
                    </a:srgbClr>
                  </a:outerShdw>
                </a:effectLst>
              </a:rPr>
              <a:t>νομολογία ως </a:t>
            </a:r>
            <a:r>
              <a:rPr lang="el-GR" sz="2600" dirty="0" smtClean="0">
                <a:solidFill>
                  <a:srgbClr val="FFCC00"/>
                </a:solidFill>
                <a:effectLst>
                  <a:outerShdw blurRad="38100" dist="38100" dir="2700000" algn="tl">
                    <a:srgbClr val="000000">
                      <a:alpha val="43137"/>
                    </a:srgbClr>
                  </a:outerShdw>
                </a:effectLst>
              </a:rPr>
              <a:t>εξαρτημένη εργασία</a:t>
            </a:r>
            <a:r>
              <a:rPr lang="el-GR" sz="2600" dirty="0" smtClean="0">
                <a:effectLst>
                  <a:outerShdw blurRad="38100" dist="38100" dir="2700000" algn="tl">
                    <a:srgbClr val="000000">
                      <a:alpha val="43137"/>
                    </a:srgbClr>
                  </a:outerShdw>
                </a:effectLst>
              </a:rPr>
              <a:t>, </a:t>
            </a:r>
            <a:r>
              <a:rPr lang="el-GR" sz="2600" dirty="0">
                <a:effectLst>
                  <a:outerShdw blurRad="38100" dist="38100" dir="2700000" algn="tl">
                    <a:srgbClr val="000000">
                      <a:alpha val="43137"/>
                    </a:srgbClr>
                  </a:outerShdw>
                </a:effectLst>
              </a:rPr>
              <a:t>παρότι οι αθλητές αυτοί διέπονται από το νομικό καθεστώς της </a:t>
            </a:r>
            <a:r>
              <a:rPr lang="el-GR" sz="2600" dirty="0">
                <a:solidFill>
                  <a:srgbClr val="FFCC00"/>
                </a:solidFill>
                <a:effectLst>
                  <a:outerShdw blurRad="38100" dist="38100" dir="2700000" algn="tl">
                    <a:srgbClr val="000000">
                      <a:alpha val="43137"/>
                    </a:srgbClr>
                  </a:outerShdw>
                </a:effectLst>
              </a:rPr>
              <a:t>προσφοράς</a:t>
            </a:r>
            <a:r>
              <a:rPr lang="el-GR" sz="2600" dirty="0">
                <a:effectLst>
                  <a:outerShdw blurRad="38100" dist="38100" dir="2700000" algn="tl">
                    <a:srgbClr val="000000">
                      <a:alpha val="43137"/>
                    </a:srgbClr>
                  </a:outerShdw>
                </a:effectLst>
              </a:rPr>
              <a:t> αθλητικών υπηρεσιών</a:t>
            </a:r>
            <a:endParaRPr lang="el-GR" sz="2600" dirty="0">
              <a:solidFill>
                <a:srgbClr val="FFCC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48331936"/>
      </p:ext>
    </p:extLst>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60647"/>
            <a:ext cx="8784976" cy="1152129"/>
          </a:xfrm>
        </p:spPr>
        <p:txBody>
          <a:bodyPr>
            <a:normAutofit fontScale="90000"/>
          </a:bodyPr>
          <a:lstStyle/>
          <a:p>
            <a:r>
              <a:rPr lang="el-GR" sz="4000" dirty="0"/>
              <a:t>ΕΡΓΑΣΙΑΚΕΣ ΣΧΕΣΕΙΣ </a:t>
            </a:r>
            <a:r>
              <a:rPr lang="el-GR" sz="4000" dirty="0" smtClean="0"/>
              <a:t>ΣΤΗΝ </a:t>
            </a:r>
            <a:r>
              <a:rPr lang="el-GR" sz="4000" dirty="0"/>
              <a:t>ΑΘΛΗΤΙΚΗ ΔΡΑΣΤΗΡΙΟΤΗΤΑ</a:t>
            </a:r>
          </a:p>
        </p:txBody>
      </p:sp>
      <p:sp>
        <p:nvSpPr>
          <p:cNvPr id="3" name="Content Placeholder 2"/>
          <p:cNvSpPr>
            <a:spLocks noGrp="1"/>
          </p:cNvSpPr>
          <p:nvPr>
            <p:ph idx="1"/>
          </p:nvPr>
        </p:nvSpPr>
        <p:spPr>
          <a:xfrm>
            <a:off x="107504" y="1579287"/>
            <a:ext cx="8856984" cy="4730033"/>
          </a:xfrm>
        </p:spPr>
        <p:txBody>
          <a:bodyPr/>
          <a:lstStyle/>
          <a:p>
            <a:pPr>
              <a:lnSpc>
                <a:spcPts val="3200"/>
              </a:lnSpc>
              <a:spcBef>
                <a:spcPts val="0"/>
              </a:spcBef>
            </a:pPr>
            <a:r>
              <a:rPr lang="el-GR" sz="2800" dirty="0">
                <a:effectLst>
                  <a:outerShdw blurRad="38100" dist="38100" dir="2700000" algn="tl">
                    <a:srgbClr val="000000">
                      <a:alpha val="43137"/>
                    </a:srgbClr>
                  </a:outerShdw>
                </a:effectLst>
              </a:rPr>
              <a:t>Το ισχύον δίκαιο στον αθλητισμό προβαίνει ρητώς στο </a:t>
            </a:r>
            <a:r>
              <a:rPr lang="el-GR" sz="2800" dirty="0">
                <a:solidFill>
                  <a:srgbClr val="FFCC00"/>
                </a:solidFill>
                <a:effectLst>
                  <a:outerShdw blurRad="38100" dist="38100" dir="2700000" algn="tl">
                    <a:srgbClr val="000000">
                      <a:alpha val="43137"/>
                    </a:srgbClr>
                  </a:outerShdw>
                </a:effectLst>
              </a:rPr>
              <a:t>διαχωρισμό</a:t>
            </a:r>
            <a:r>
              <a:rPr lang="el-GR" sz="2800" dirty="0">
                <a:effectLst>
                  <a:outerShdw blurRad="38100" dist="38100" dir="2700000" algn="tl">
                    <a:srgbClr val="000000">
                      <a:alpha val="43137"/>
                    </a:srgbClr>
                  </a:outerShdw>
                </a:effectLst>
              </a:rPr>
              <a:t> του </a:t>
            </a:r>
            <a:r>
              <a:rPr lang="el-GR" sz="2800" dirty="0">
                <a:solidFill>
                  <a:srgbClr val="FFCC00"/>
                </a:solidFill>
                <a:effectLst>
                  <a:outerShdw blurRad="38100" dist="38100" dir="2700000" algn="tl">
                    <a:srgbClr val="000000">
                      <a:alpha val="43137"/>
                    </a:srgbClr>
                  </a:outerShdw>
                </a:effectLst>
              </a:rPr>
              <a:t>ερασιτεχνικού</a:t>
            </a:r>
            <a:r>
              <a:rPr lang="el-GR" sz="2800" dirty="0">
                <a:effectLst>
                  <a:outerShdw blurRad="38100" dist="38100" dir="2700000" algn="tl">
                    <a:srgbClr val="000000">
                      <a:alpha val="43137"/>
                    </a:srgbClr>
                  </a:outerShdw>
                </a:effectLst>
              </a:rPr>
              <a:t> αθλητισμού και της συμμετοχής στην </a:t>
            </a:r>
            <a:r>
              <a:rPr lang="el-GR" sz="2800" dirty="0">
                <a:solidFill>
                  <a:srgbClr val="FFCC00"/>
                </a:solidFill>
                <a:effectLst>
                  <a:outerShdw blurRad="38100" dist="38100" dir="2700000" algn="tl">
                    <a:srgbClr val="000000">
                      <a:alpha val="43137"/>
                    </a:srgbClr>
                  </a:outerShdw>
                </a:effectLst>
              </a:rPr>
              <a:t>αθλητική δράση</a:t>
            </a:r>
            <a:r>
              <a:rPr lang="el-GR" sz="2800" dirty="0">
                <a:effectLst>
                  <a:outerShdw blurRad="38100" dist="38100" dir="2700000" algn="tl">
                    <a:srgbClr val="000000">
                      <a:alpha val="43137"/>
                    </a:srgbClr>
                  </a:outerShdw>
                </a:effectLst>
              </a:rPr>
              <a:t>, από την αντίστοιχη </a:t>
            </a:r>
            <a:r>
              <a:rPr lang="el-GR" sz="2800" dirty="0" smtClean="0">
                <a:solidFill>
                  <a:srgbClr val="FFCC00"/>
                </a:solidFill>
                <a:effectLst>
                  <a:outerShdw blurRad="38100" dist="38100" dir="2700000" algn="tl">
                    <a:srgbClr val="000000">
                      <a:alpha val="43137"/>
                    </a:srgbClr>
                  </a:outerShdw>
                </a:effectLst>
              </a:rPr>
              <a:t>επαγγελματική</a:t>
            </a:r>
          </a:p>
          <a:p>
            <a:pPr>
              <a:lnSpc>
                <a:spcPts val="3200"/>
              </a:lnSpc>
              <a:spcBef>
                <a:spcPts val="0"/>
              </a:spcBef>
            </a:pPr>
            <a:r>
              <a:rPr lang="el-GR" sz="2800" dirty="0">
                <a:effectLst/>
              </a:rPr>
              <a:t>Α</a:t>
            </a:r>
            <a:r>
              <a:rPr lang="el-GR" sz="2800" dirty="0" smtClean="0">
                <a:effectLst/>
              </a:rPr>
              <a:t>ρχικά </a:t>
            </a:r>
            <a:r>
              <a:rPr lang="el-GR" sz="2800" dirty="0">
                <a:effectLst/>
              </a:rPr>
              <a:t>στο ποδόσφαιρο και μετά </a:t>
            </a:r>
            <a:r>
              <a:rPr lang="el-GR" sz="2800" dirty="0" smtClean="0">
                <a:effectLst/>
              </a:rPr>
              <a:t>στα </a:t>
            </a:r>
            <a:r>
              <a:rPr lang="el-GR" sz="2800" dirty="0">
                <a:effectLst/>
              </a:rPr>
              <a:t>άλλα δημοφιλή ομαδικά αθλήματα </a:t>
            </a:r>
            <a:r>
              <a:rPr lang="el-GR" sz="2800" dirty="0" smtClean="0">
                <a:effectLst/>
              </a:rPr>
              <a:t>(καλαθοσφαίριση – πετοσφαίριση) </a:t>
            </a:r>
            <a:r>
              <a:rPr lang="el-GR" sz="2800" dirty="0">
                <a:effectLst/>
              </a:rPr>
              <a:t>προβλέφθηκε η </a:t>
            </a:r>
            <a:r>
              <a:rPr lang="el-GR" sz="2800" dirty="0">
                <a:solidFill>
                  <a:srgbClr val="FFCC00"/>
                </a:solidFill>
                <a:effectLst/>
              </a:rPr>
              <a:t>αμειβόμενη</a:t>
            </a:r>
            <a:r>
              <a:rPr lang="el-GR" sz="2800" dirty="0">
                <a:effectLst/>
              </a:rPr>
              <a:t> και </a:t>
            </a:r>
            <a:r>
              <a:rPr lang="el-GR" sz="2800" dirty="0">
                <a:solidFill>
                  <a:srgbClr val="FFCC00"/>
                </a:solidFill>
                <a:effectLst/>
              </a:rPr>
              <a:t>επαγγελματική</a:t>
            </a:r>
            <a:r>
              <a:rPr lang="el-GR" sz="2800" dirty="0">
                <a:effectLst/>
              </a:rPr>
              <a:t> αθλητική δραστηριότητα, </a:t>
            </a:r>
            <a:r>
              <a:rPr lang="el-GR" sz="2800" dirty="0" smtClean="0">
                <a:effectLst/>
              </a:rPr>
              <a:t>που </a:t>
            </a:r>
            <a:r>
              <a:rPr lang="el-GR" sz="2800" dirty="0">
                <a:effectLst/>
              </a:rPr>
              <a:t>οργανώθηκε καλύτερα και συστηματικά με τις διατάξεις του ισχύοντος Αθλητικού </a:t>
            </a:r>
            <a:r>
              <a:rPr lang="el-GR" sz="2800" dirty="0" smtClean="0">
                <a:effectLst/>
              </a:rPr>
              <a:t>Νόμου 2725/1999</a:t>
            </a:r>
            <a:endParaRPr lang="el-GR" sz="2800" dirty="0">
              <a:solidFill>
                <a:srgbClr val="FFCC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518606246"/>
      </p:ext>
    </p:extLst>
  </p:cSld>
  <p:clrMapOvr>
    <a:masterClrMapping/>
  </p:clrMapOvr>
  <p:transition spd="med"/>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179512" y="116632"/>
            <a:ext cx="8856984" cy="1152128"/>
          </a:xfrm>
        </p:spPr>
        <p:txBody>
          <a:bodyPr/>
          <a:lstStyle/>
          <a:p>
            <a:r>
              <a:rPr lang="el-GR" altLang="el-GR" sz="3600" dirty="0" smtClean="0"/>
              <a:t>ΥΠΟΚΡΥΠΤΟΜΕΝΗ ΣΥΜΒΑΣΗ ΕΡΑΣΙΤΕΧΝΗ ΑΘΛΗΤΗ</a:t>
            </a:r>
            <a:endParaRPr lang="el-GR" altLang="el-GR" sz="3600" dirty="0"/>
          </a:p>
        </p:txBody>
      </p:sp>
      <p:sp>
        <p:nvSpPr>
          <p:cNvPr id="16387" name="Rectangle 3"/>
          <p:cNvSpPr>
            <a:spLocks noGrp="1" noChangeArrowheads="1"/>
          </p:cNvSpPr>
          <p:nvPr>
            <p:ph type="subTitle" idx="1"/>
          </p:nvPr>
        </p:nvSpPr>
        <p:spPr>
          <a:xfrm>
            <a:off x="251520" y="1412776"/>
            <a:ext cx="8712968" cy="4176464"/>
          </a:xfrm>
        </p:spPr>
        <p:txBody>
          <a:bodyPr/>
          <a:lstStyle/>
          <a:p>
            <a:pPr marL="342900" indent="-342900" algn="l">
              <a:lnSpc>
                <a:spcPts val="3200"/>
              </a:lnSpc>
              <a:spcBef>
                <a:spcPts val="0"/>
              </a:spcBef>
              <a:buSzPct val="100000"/>
              <a:buFont typeface="Wingdings" pitchFamily="2" charset="2"/>
              <a:buChar char="§"/>
            </a:pPr>
            <a:r>
              <a:rPr lang="el-GR" sz="2600" dirty="0">
                <a:effectLst>
                  <a:outerShdw blurRad="38100" dist="38100" dir="2700000" algn="tl">
                    <a:srgbClr val="000000">
                      <a:alpha val="43137"/>
                    </a:srgbClr>
                  </a:outerShdw>
                </a:effectLst>
              </a:rPr>
              <a:t>Οι </a:t>
            </a:r>
            <a:r>
              <a:rPr lang="el-GR" sz="2600" dirty="0" smtClean="0">
                <a:effectLst>
                  <a:outerShdw blurRad="38100" dist="38100" dir="2700000" algn="tl">
                    <a:srgbClr val="000000">
                      <a:alpha val="43137"/>
                    </a:srgbClr>
                  </a:outerShdw>
                </a:effectLst>
              </a:rPr>
              <a:t>ερασιτέχνες αθλητές</a:t>
            </a:r>
            <a:r>
              <a:rPr lang="el-GR" sz="2800" dirty="0" smtClean="0">
                <a:effectLst>
                  <a:outerShdw blurRad="38100" dist="38100" dir="2700000" algn="tl">
                    <a:srgbClr val="000000">
                      <a:alpha val="43137"/>
                    </a:srgbClr>
                  </a:outerShdw>
                </a:effectLst>
              </a:rPr>
              <a:t> μπορούν κατά τον Αθλητικό Νόμο </a:t>
            </a:r>
            <a:r>
              <a:rPr lang="el-GR" sz="2800" dirty="0">
                <a:effectLst>
                  <a:outerShdw blurRad="38100" dist="38100" dir="2700000" algn="tl">
                    <a:srgbClr val="000000">
                      <a:alpha val="43137"/>
                    </a:srgbClr>
                  </a:outerShdw>
                </a:effectLst>
              </a:rPr>
              <a:t>να </a:t>
            </a:r>
            <a:r>
              <a:rPr lang="el-GR" sz="2800" dirty="0" smtClean="0">
                <a:effectLst>
                  <a:outerShdw blurRad="38100" dist="38100" dir="2700000" algn="tl">
                    <a:srgbClr val="000000">
                      <a:alpha val="43137"/>
                    </a:srgbClr>
                  </a:outerShdw>
                </a:effectLst>
              </a:rPr>
              <a:t>συνάπτουν </a:t>
            </a:r>
            <a:r>
              <a:rPr lang="el-GR" sz="2800" dirty="0" smtClean="0">
                <a:solidFill>
                  <a:srgbClr val="FFCC00"/>
                </a:solidFill>
                <a:effectLst>
                  <a:outerShdw blurRad="38100" dist="38100" dir="2700000" algn="tl">
                    <a:srgbClr val="000000">
                      <a:alpha val="43137"/>
                    </a:srgbClr>
                  </a:outerShdw>
                </a:effectLst>
              </a:rPr>
              <a:t>συμβάσεις </a:t>
            </a:r>
            <a:r>
              <a:rPr lang="el-GR" sz="2800" dirty="0">
                <a:solidFill>
                  <a:srgbClr val="FFCC00"/>
                </a:solidFill>
                <a:effectLst>
                  <a:outerShdw blurRad="38100" dist="38100" dir="2700000" algn="tl">
                    <a:srgbClr val="000000">
                      <a:alpha val="43137"/>
                    </a:srgbClr>
                  </a:outerShdw>
                </a:effectLst>
              </a:rPr>
              <a:t>χορηγίας ή διαφήμισης </a:t>
            </a:r>
            <a:r>
              <a:rPr lang="el-GR" sz="2800" dirty="0">
                <a:effectLst>
                  <a:outerShdw blurRad="38100" dist="38100" dir="2700000" algn="tl">
                    <a:srgbClr val="000000">
                      <a:alpha val="43137"/>
                    </a:srgbClr>
                  </a:outerShdw>
                </a:effectLst>
              </a:rPr>
              <a:t>προϊόντων ή υπηρεσιών με φυσικό ή νομικό πρόσωπο, </a:t>
            </a:r>
            <a:r>
              <a:rPr lang="el-GR" sz="2800" dirty="0">
                <a:solidFill>
                  <a:srgbClr val="FFCC00"/>
                </a:solidFill>
                <a:effectLst>
                  <a:outerShdw blurRad="38100" dist="38100" dir="2700000" algn="tl">
                    <a:srgbClr val="000000">
                      <a:alpha val="43137"/>
                    </a:srgbClr>
                  </a:outerShdw>
                </a:effectLst>
              </a:rPr>
              <a:t>εφόσον </a:t>
            </a:r>
            <a:r>
              <a:rPr lang="el-GR" sz="2800" dirty="0">
                <a:effectLst>
                  <a:outerShdw blurRad="38100" dist="38100" dir="2700000" algn="tl">
                    <a:srgbClr val="000000">
                      <a:alpha val="43137"/>
                    </a:srgbClr>
                  </a:outerShdw>
                </a:effectLst>
              </a:rPr>
              <a:t>τούτο </a:t>
            </a:r>
            <a:r>
              <a:rPr lang="el-GR" sz="2800" dirty="0">
                <a:solidFill>
                  <a:srgbClr val="FFCC00"/>
                </a:solidFill>
                <a:effectLst>
                  <a:outerShdw blurRad="38100" dist="38100" dir="2700000" algn="tl">
                    <a:srgbClr val="000000">
                      <a:alpha val="43137"/>
                    </a:srgbClr>
                  </a:outerShdw>
                </a:effectLst>
              </a:rPr>
              <a:t>δεν αντίκειται </a:t>
            </a:r>
            <a:r>
              <a:rPr lang="el-GR" sz="2800" dirty="0">
                <a:effectLst>
                  <a:outerShdw blurRad="38100" dist="38100" dir="2700000" algn="tl">
                    <a:srgbClr val="000000">
                      <a:alpha val="43137"/>
                    </a:srgbClr>
                  </a:outerShdw>
                </a:effectLst>
              </a:rPr>
              <a:t>στους τεχνικούς κανονισμούς του αθλήματος, στους κανονισμούς της οικείας αθλητικής ομοσπονδίας ή της Δ.Ο.Ε</a:t>
            </a:r>
            <a:r>
              <a:rPr lang="el-GR" sz="2800" dirty="0" smtClean="0">
                <a:effectLst>
                  <a:outerShdw blurRad="38100" dist="38100" dir="2700000" algn="tl">
                    <a:srgbClr val="000000">
                      <a:alpha val="43137"/>
                    </a:srgbClr>
                  </a:outerShdw>
                </a:effectLst>
              </a:rPr>
              <a:t>.</a:t>
            </a:r>
            <a:endParaRPr lang="el-GR" sz="2600" dirty="0">
              <a:solidFill>
                <a:srgbClr val="FFCC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215375251"/>
      </p:ext>
    </p:extLst>
  </p:cSld>
  <p:clrMapOvr>
    <a:masterClrMapping/>
  </p:clrMapOvr>
  <p:transition spd="med"/>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282852" y="124600"/>
            <a:ext cx="8691265" cy="1144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lvl="0">
              <a:spcBef>
                <a:spcPct val="20000"/>
              </a:spcBef>
              <a:buClr>
                <a:srgbClr val="00FF99"/>
              </a:buClr>
            </a:pPr>
            <a:r>
              <a:rPr lang="el-GR" altLang="el-GR" sz="3600" b="0" dirty="0"/>
              <a:t>ΣΥΛΛΟΓΙΚΕΣ ΣΥΜΒΑΣΕΙΣ ΕΡΓΑΣΙΑΣ ΣΤΟΝ ΑΘΛΗΤΙΣΜΟ</a:t>
            </a:r>
          </a:p>
        </p:txBody>
      </p:sp>
      <p:sp>
        <p:nvSpPr>
          <p:cNvPr id="2" name="Ορθογώνιο 1"/>
          <p:cNvSpPr/>
          <p:nvPr/>
        </p:nvSpPr>
        <p:spPr>
          <a:xfrm>
            <a:off x="107504" y="1484784"/>
            <a:ext cx="8866613" cy="4755148"/>
          </a:xfrm>
          <a:prstGeom prst="rect">
            <a:avLst/>
          </a:prstGeom>
        </p:spPr>
        <p:txBody>
          <a:bodyPr wrap="square">
            <a:spAutoFit/>
          </a:bodyPr>
          <a:lstStyle/>
          <a:p>
            <a:pPr marL="457200" indent="-457200">
              <a:lnSpc>
                <a:spcPct val="150000"/>
              </a:lnSpc>
              <a:spcBef>
                <a:spcPts val="600"/>
              </a:spcBef>
              <a:spcAft>
                <a:spcPts val="600"/>
              </a:spcAft>
              <a:buFont typeface="Wingdings" panose="05000000000000000000" pitchFamily="2" charset="2"/>
              <a:buChar char="§"/>
            </a:pPr>
            <a:r>
              <a:rPr lang="el-GR" altLang="el-GR" sz="2400" dirty="0">
                <a:solidFill>
                  <a:srgbClr val="FFCC00"/>
                </a:solidFill>
                <a:effectLst>
                  <a:outerShdw blurRad="38100" dist="38100" dir="2700000" algn="tl">
                    <a:srgbClr val="000000">
                      <a:alpha val="43137"/>
                    </a:srgbClr>
                  </a:outerShdw>
                </a:effectLst>
                <a:latin typeface="+mn-lt"/>
                <a:cs typeface="+mn-cs"/>
              </a:rPr>
              <a:t>Κανονισμός Σχέσεων </a:t>
            </a:r>
            <a:r>
              <a:rPr lang="el-GR" altLang="el-GR" sz="2400" dirty="0">
                <a:effectLst>
                  <a:outerShdw blurRad="38100" dist="38100" dir="2700000" algn="tl">
                    <a:srgbClr val="000000">
                      <a:alpha val="43137"/>
                    </a:srgbClr>
                  </a:outerShdw>
                </a:effectLst>
                <a:latin typeface="+mn-lt"/>
                <a:cs typeface="+mn-cs"/>
              </a:rPr>
              <a:t>Σωματείων – Αθλητών </a:t>
            </a:r>
            <a:r>
              <a:rPr lang="el-GR" altLang="el-GR" dirty="0">
                <a:effectLst>
                  <a:outerShdw blurRad="38100" dist="38100" dir="2700000" algn="tl">
                    <a:srgbClr val="000000">
                      <a:alpha val="43137"/>
                    </a:srgbClr>
                  </a:outerShdw>
                </a:effectLst>
                <a:latin typeface="+mn-lt"/>
                <a:cs typeface="+mn-cs"/>
              </a:rPr>
              <a:t>(άρθρου 87 Ν. 2725/1999)</a:t>
            </a:r>
            <a:endParaRPr lang="el-GR" altLang="el-GR" sz="2400" dirty="0">
              <a:effectLst>
                <a:outerShdw blurRad="38100" dist="38100" dir="2700000" algn="tl">
                  <a:srgbClr val="000000">
                    <a:alpha val="43137"/>
                  </a:srgbClr>
                </a:outerShdw>
              </a:effectLst>
              <a:latin typeface="+mn-lt"/>
              <a:cs typeface="+mn-cs"/>
            </a:endParaRPr>
          </a:p>
          <a:p>
            <a:pPr marL="457200" indent="-457200">
              <a:lnSpc>
                <a:spcPct val="150000"/>
              </a:lnSpc>
              <a:spcBef>
                <a:spcPts val="600"/>
              </a:spcBef>
              <a:spcAft>
                <a:spcPts val="600"/>
              </a:spcAft>
              <a:buFont typeface="Wingdings" panose="05000000000000000000" pitchFamily="2" charset="2"/>
              <a:buChar char="§"/>
            </a:pPr>
            <a:r>
              <a:rPr lang="el-GR" altLang="el-GR" sz="2400" dirty="0">
                <a:solidFill>
                  <a:srgbClr val="FFCC00"/>
                </a:solidFill>
                <a:effectLst>
                  <a:outerShdw blurRad="38100" dist="38100" dir="2700000" algn="tl">
                    <a:srgbClr val="000000">
                      <a:alpha val="43137"/>
                    </a:srgbClr>
                  </a:outerShdw>
                </a:effectLst>
                <a:latin typeface="+mn-lt"/>
                <a:cs typeface="+mn-cs"/>
              </a:rPr>
              <a:t>Ειδικός Κανονισμός </a:t>
            </a:r>
            <a:r>
              <a:rPr lang="el-GR" altLang="el-GR" sz="2400" dirty="0">
                <a:effectLst>
                  <a:outerShdw blurRad="38100" dist="38100" dir="2700000" algn="tl">
                    <a:srgbClr val="000000">
                      <a:alpha val="43137"/>
                    </a:srgbClr>
                  </a:outerShdw>
                </a:effectLst>
                <a:latin typeface="+mn-lt"/>
                <a:cs typeface="+mn-cs"/>
              </a:rPr>
              <a:t>– Ζητήματα μετεγγραφών </a:t>
            </a:r>
            <a:r>
              <a:rPr lang="el-GR" altLang="el-GR" dirty="0">
                <a:effectLst>
                  <a:outerShdw blurRad="38100" dist="38100" dir="2700000" algn="tl">
                    <a:srgbClr val="000000">
                      <a:alpha val="43137"/>
                    </a:srgbClr>
                  </a:outerShdw>
                </a:effectLst>
                <a:latin typeface="+mn-lt"/>
                <a:cs typeface="+mn-cs"/>
              </a:rPr>
              <a:t>(άρθρου 88 Ν. 2725/1999)</a:t>
            </a:r>
          </a:p>
          <a:p>
            <a:pPr marL="457200" indent="-457200">
              <a:lnSpc>
                <a:spcPct val="150000"/>
              </a:lnSpc>
              <a:buFont typeface="Wingdings" panose="05000000000000000000" pitchFamily="2" charset="2"/>
              <a:buChar char="Ø"/>
            </a:pPr>
            <a:r>
              <a:rPr lang="el-GR" sz="2400" dirty="0">
                <a:effectLst>
                  <a:outerShdw blurRad="38100" dist="38100" dir="2700000" algn="tl">
                    <a:srgbClr val="000000">
                      <a:alpha val="43137"/>
                    </a:srgbClr>
                  </a:outerShdw>
                </a:effectLst>
                <a:latin typeface="+mn-lt"/>
                <a:cs typeface="+mn-cs"/>
              </a:rPr>
              <a:t>Έχουν θεσπισθεί για τη ρύθμιση συλλογικών εργασιακών θεμάτων στον επαγγελματικό αθλητισμό - Επομένως εκ του στόχου τους ομοιάζουν με </a:t>
            </a:r>
            <a:r>
              <a:rPr lang="el-GR" sz="2400" dirty="0" smtClean="0">
                <a:effectLst>
                  <a:outerShdw blurRad="38100" dist="38100" dir="2700000" algn="tl">
                    <a:srgbClr val="000000">
                      <a:alpha val="43137"/>
                    </a:srgbClr>
                  </a:outerShdw>
                </a:effectLst>
                <a:latin typeface="+mn-lt"/>
                <a:cs typeface="+mn-cs"/>
              </a:rPr>
              <a:t>Συλλογικές Συμβάσεις </a:t>
            </a:r>
            <a:r>
              <a:rPr lang="el-GR" sz="2400" dirty="0">
                <a:effectLst>
                  <a:outerShdw blurRad="38100" dist="38100" dir="2700000" algn="tl">
                    <a:srgbClr val="000000">
                      <a:alpha val="43137"/>
                    </a:srgbClr>
                  </a:outerShdw>
                </a:effectLst>
                <a:latin typeface="+mn-lt"/>
                <a:cs typeface="+mn-cs"/>
              </a:rPr>
              <a:t>Εργασίας</a:t>
            </a:r>
          </a:p>
        </p:txBody>
      </p:sp>
    </p:spTree>
    <p:extLst>
      <p:ext uri="{BB962C8B-B14F-4D97-AF65-F5344CB8AC3E}">
        <p14:creationId xmlns:p14="http://schemas.microsoft.com/office/powerpoint/2010/main" val="2018063318"/>
      </p:ext>
    </p:extLst>
  </p:cSld>
  <p:clrMapOvr>
    <a:masterClrMapping/>
  </p:clrMapOvr>
  <p:transition spd="med"/>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4294967295"/>
          </p:nvPr>
        </p:nvSpPr>
        <p:spPr>
          <a:xfrm>
            <a:off x="198775" y="1471216"/>
            <a:ext cx="8782734" cy="5054128"/>
          </a:xfrm>
        </p:spPr>
        <p:txBody>
          <a:bodyPr/>
          <a:lstStyle/>
          <a:p>
            <a:pPr>
              <a:lnSpc>
                <a:spcPts val="3200"/>
              </a:lnSpc>
              <a:spcBef>
                <a:spcPts val="0"/>
              </a:spcBef>
              <a:spcAft>
                <a:spcPts val="0"/>
              </a:spcAft>
              <a:buSzPct val="100000"/>
              <a:buFont typeface="Wingdings" panose="05000000000000000000" pitchFamily="2" charset="2"/>
              <a:buChar char="§"/>
            </a:pPr>
            <a:r>
              <a:rPr lang="el-GR" sz="2400" dirty="0">
                <a:effectLst>
                  <a:outerShdw blurRad="38100" dist="38100" dir="2700000" algn="tl">
                    <a:srgbClr val="000000">
                      <a:alpha val="43137"/>
                    </a:srgbClr>
                  </a:outerShdw>
                </a:effectLst>
              </a:rPr>
              <a:t>Υπάρχουν ειδικές διατάξεις για </a:t>
            </a:r>
            <a:r>
              <a:rPr lang="el-GR" sz="2400" dirty="0">
                <a:solidFill>
                  <a:srgbClr val="FFCC00"/>
                </a:solidFill>
                <a:effectLst>
                  <a:outerShdw blurRad="38100" dist="38100" dir="2700000" algn="tl">
                    <a:srgbClr val="000000">
                      <a:alpha val="43137"/>
                    </a:srgbClr>
                  </a:outerShdw>
                </a:effectLst>
              </a:rPr>
              <a:t>συλλογικές εργασιακές σχέσεις στον αθλητισμό </a:t>
            </a:r>
            <a:r>
              <a:rPr lang="el-GR" sz="1800" dirty="0">
                <a:effectLst>
                  <a:outerShdw blurRad="38100" dist="38100" dir="2700000" algn="tl">
                    <a:srgbClr val="000000">
                      <a:alpha val="43137"/>
                    </a:srgbClr>
                  </a:outerShdw>
                </a:effectLst>
              </a:rPr>
              <a:t>(άρθρα 85 – 90 Ν. 2725/1999)</a:t>
            </a:r>
            <a:r>
              <a:rPr lang="el-GR" sz="2400" dirty="0">
                <a:effectLst>
                  <a:outerShdw blurRad="38100" dist="38100" dir="2700000" algn="tl">
                    <a:srgbClr val="000000">
                      <a:alpha val="43137"/>
                    </a:srgbClr>
                  </a:outerShdw>
                </a:effectLst>
              </a:rPr>
              <a:t>, τις οποίες ελάχιστα τροποποίησε η νεώτερη νομοθετική ρύθμιση στον αθλητισμό </a:t>
            </a:r>
            <a:r>
              <a:rPr lang="el-GR" sz="1800" dirty="0">
                <a:effectLst>
                  <a:outerShdw blurRad="38100" dist="38100" dir="2700000" algn="tl">
                    <a:srgbClr val="000000">
                      <a:alpha val="43137"/>
                    </a:srgbClr>
                  </a:outerShdw>
                </a:effectLst>
              </a:rPr>
              <a:t>(Ν. 3057/2002</a:t>
            </a:r>
            <a:r>
              <a:rPr lang="el-GR" sz="1800" dirty="0" smtClean="0">
                <a:effectLst>
                  <a:outerShdw blurRad="38100" dist="38100" dir="2700000" algn="tl">
                    <a:srgbClr val="000000">
                      <a:alpha val="43137"/>
                    </a:srgbClr>
                  </a:outerShdw>
                </a:effectLst>
              </a:rPr>
              <a:t>)</a:t>
            </a:r>
          </a:p>
          <a:p>
            <a:pPr>
              <a:lnSpc>
                <a:spcPts val="3200"/>
              </a:lnSpc>
              <a:spcBef>
                <a:spcPts val="0"/>
              </a:spcBef>
              <a:spcAft>
                <a:spcPts val="0"/>
              </a:spcAft>
              <a:buSzPct val="100000"/>
              <a:buFont typeface="Wingdings" panose="05000000000000000000" pitchFamily="2" charset="2"/>
              <a:buChar char="§"/>
            </a:pPr>
            <a:r>
              <a:rPr lang="el-GR" sz="2400" dirty="0">
                <a:effectLst>
                  <a:outerShdw blurRad="38100" dist="38100" dir="2700000" algn="tl">
                    <a:srgbClr val="000000">
                      <a:alpha val="43137"/>
                    </a:srgbClr>
                  </a:outerShdw>
                </a:effectLst>
              </a:rPr>
              <a:t>Ο νομοθέτης αρκείται στην </a:t>
            </a:r>
            <a:r>
              <a:rPr lang="el-GR" sz="2400" dirty="0">
                <a:solidFill>
                  <a:srgbClr val="FFCC00"/>
                </a:solidFill>
                <a:effectLst>
                  <a:outerShdw blurRad="38100" dist="38100" dir="2700000" algn="tl">
                    <a:srgbClr val="000000">
                      <a:alpha val="43137"/>
                    </a:srgbClr>
                  </a:outerShdw>
                </a:effectLst>
              </a:rPr>
              <a:t>αποσπασματική</a:t>
            </a:r>
            <a:r>
              <a:rPr lang="el-GR" sz="2400" dirty="0">
                <a:effectLst>
                  <a:outerShdw blurRad="38100" dist="38100" dir="2700000" algn="tl">
                    <a:srgbClr val="000000">
                      <a:alpha val="43137"/>
                    </a:srgbClr>
                  </a:outerShdw>
                </a:effectLst>
              </a:rPr>
              <a:t> διατύπωση αρχών συλλογικής οργάνωσης στον αθλητισμό και ενός ελάχιστου υποχρεωτικού περιεχομένου των αντίστοιχων Κανονισμών, κατοχυρώνοντας την κρατική οικονομική στήριξη στα συνδικαλιστικά όργανα των αθλητών, όπως και στις ομοσπονδίες </a:t>
            </a:r>
            <a:r>
              <a:rPr lang="el-GR" sz="1800" dirty="0">
                <a:effectLst>
                  <a:outerShdw blurRad="38100" dist="38100" dir="2700000" algn="tl">
                    <a:srgbClr val="000000">
                      <a:alpha val="43137"/>
                    </a:srgbClr>
                  </a:outerShdw>
                </a:effectLst>
              </a:rPr>
              <a:t>(άρθρο 85 παρ. 5 Ν. 2725/1999)</a:t>
            </a:r>
          </a:p>
          <a:p>
            <a:pPr>
              <a:lnSpc>
                <a:spcPts val="3600"/>
              </a:lnSpc>
              <a:spcBef>
                <a:spcPts val="600"/>
              </a:spcBef>
              <a:spcAft>
                <a:spcPts val="600"/>
              </a:spcAft>
              <a:buSzPct val="100000"/>
              <a:buFont typeface="Wingdings" panose="05000000000000000000" pitchFamily="2" charset="2"/>
              <a:buChar char="§"/>
            </a:pPr>
            <a:endParaRPr lang="el-GR" sz="2000" dirty="0">
              <a:effectLst>
                <a:outerShdw blurRad="38100" dist="38100" dir="2700000" algn="tl">
                  <a:srgbClr val="000000">
                    <a:alpha val="43137"/>
                  </a:srgbClr>
                </a:outerShdw>
              </a:effectLst>
            </a:endParaRPr>
          </a:p>
        </p:txBody>
      </p:sp>
      <p:sp>
        <p:nvSpPr>
          <p:cNvPr id="6" name="Rectangle 2"/>
          <p:cNvSpPr txBox="1">
            <a:spLocks noChangeArrowheads="1"/>
          </p:cNvSpPr>
          <p:nvPr/>
        </p:nvSpPr>
        <p:spPr bwMode="auto">
          <a:xfrm>
            <a:off x="268416" y="124600"/>
            <a:ext cx="8713093" cy="13601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lvl="0">
              <a:spcBef>
                <a:spcPct val="20000"/>
              </a:spcBef>
              <a:buClr>
                <a:srgbClr val="00FF99"/>
              </a:buClr>
            </a:pPr>
            <a:r>
              <a:rPr lang="el-GR" altLang="el-GR" sz="3600" b="0" dirty="0"/>
              <a:t>ΣΥΛΛΟΓΙΚΕΣ ΣΥΜΒΑΣΕΙΣ ΕΡΓΑΣΙΑΣ ΣΤΟΝ ΑΘΛΗΤΙΣΜΟ</a:t>
            </a:r>
          </a:p>
        </p:txBody>
      </p:sp>
    </p:spTree>
    <p:extLst>
      <p:ext uri="{BB962C8B-B14F-4D97-AF65-F5344CB8AC3E}">
        <p14:creationId xmlns:p14="http://schemas.microsoft.com/office/powerpoint/2010/main" val="477710753"/>
      </p:ext>
    </p:extLst>
  </p:cSld>
  <p:clrMapOvr>
    <a:masterClrMapping/>
  </p:clrMapOvr>
  <p:transition spd="med"/>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282852" y="116632"/>
            <a:ext cx="8691265" cy="10801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lvl="0">
              <a:spcBef>
                <a:spcPct val="20000"/>
              </a:spcBef>
              <a:buClr>
                <a:srgbClr val="00FF99"/>
              </a:buClr>
            </a:pPr>
            <a:r>
              <a:rPr lang="el-GR" altLang="el-GR" sz="3600" b="0" dirty="0"/>
              <a:t>ΣΥΛΛΟΓΙΚΕΣ ΣΥΜΒΑΣΕΙΣ ΕΡΓΑΣΙΑΣ ΣΤΟΝ ΑΘΛΗΤΙΣΜΟ</a:t>
            </a:r>
          </a:p>
        </p:txBody>
      </p:sp>
      <p:sp>
        <p:nvSpPr>
          <p:cNvPr id="2" name="Ορθογώνιο 1"/>
          <p:cNvSpPr/>
          <p:nvPr/>
        </p:nvSpPr>
        <p:spPr>
          <a:xfrm>
            <a:off x="107505" y="1484784"/>
            <a:ext cx="8866612" cy="3785652"/>
          </a:xfrm>
          <a:prstGeom prst="rect">
            <a:avLst/>
          </a:prstGeom>
        </p:spPr>
        <p:txBody>
          <a:bodyPr wrap="square">
            <a:spAutoFit/>
          </a:bodyPr>
          <a:lstStyle/>
          <a:p>
            <a:pPr marL="457200" indent="-457200">
              <a:lnSpc>
                <a:spcPts val="3600"/>
              </a:lnSpc>
              <a:spcBef>
                <a:spcPts val="600"/>
              </a:spcBef>
              <a:spcAft>
                <a:spcPts val="600"/>
              </a:spcAft>
              <a:buFont typeface="Wingdings" panose="05000000000000000000" pitchFamily="2" charset="2"/>
              <a:buChar char="§"/>
            </a:pPr>
            <a:r>
              <a:rPr lang="el-GR" sz="3200" dirty="0" smtClean="0">
                <a:effectLst>
                  <a:outerShdw blurRad="38100" dist="38100" dir="2700000" algn="tl">
                    <a:srgbClr val="000000">
                      <a:alpha val="43137"/>
                    </a:srgbClr>
                  </a:outerShdw>
                </a:effectLst>
                <a:latin typeface="+mn-lt"/>
                <a:cs typeface="+mn-cs"/>
              </a:rPr>
              <a:t>Ο </a:t>
            </a:r>
            <a:r>
              <a:rPr lang="el-GR" sz="3200" dirty="0">
                <a:effectLst>
                  <a:outerShdw blurRad="38100" dist="38100" dir="2700000" algn="tl">
                    <a:srgbClr val="000000">
                      <a:alpha val="43137"/>
                    </a:srgbClr>
                  </a:outerShdw>
                </a:effectLst>
                <a:latin typeface="+mn-lt"/>
                <a:cs typeface="+mn-cs"/>
              </a:rPr>
              <a:t>νομοθέτης </a:t>
            </a:r>
            <a:r>
              <a:rPr lang="el-GR" sz="3200" dirty="0">
                <a:solidFill>
                  <a:srgbClr val="FFCC00"/>
                </a:solidFill>
                <a:effectLst>
                  <a:outerShdw blurRad="38100" dist="38100" dir="2700000" algn="tl">
                    <a:srgbClr val="000000">
                      <a:alpha val="43137"/>
                    </a:srgbClr>
                  </a:outerShdw>
                </a:effectLst>
                <a:latin typeface="+mn-lt"/>
                <a:cs typeface="+mn-cs"/>
              </a:rPr>
              <a:t>αναφέρεται</a:t>
            </a:r>
            <a:r>
              <a:rPr lang="el-GR" sz="3200" dirty="0">
                <a:effectLst>
                  <a:outerShdw blurRad="38100" dist="38100" dir="2700000" algn="tl">
                    <a:srgbClr val="000000">
                      <a:alpha val="43137"/>
                    </a:srgbClr>
                  </a:outerShdw>
                </a:effectLst>
                <a:latin typeface="+mn-lt"/>
                <a:cs typeface="+mn-cs"/>
              </a:rPr>
              <a:t> στις </a:t>
            </a:r>
            <a:r>
              <a:rPr lang="el-GR" sz="3200" dirty="0">
                <a:solidFill>
                  <a:srgbClr val="FFCC00"/>
                </a:solidFill>
                <a:effectLst>
                  <a:outerShdw blurRad="38100" dist="38100" dir="2700000" algn="tl">
                    <a:srgbClr val="000000">
                      <a:alpha val="43137"/>
                    </a:srgbClr>
                  </a:outerShdw>
                </a:effectLst>
                <a:latin typeface="+mn-lt"/>
                <a:cs typeface="+mn-cs"/>
              </a:rPr>
              <a:t>αμοιβές</a:t>
            </a:r>
            <a:r>
              <a:rPr lang="el-GR" sz="3200" dirty="0">
                <a:effectLst>
                  <a:outerShdw blurRad="38100" dist="38100" dir="2700000" algn="tl">
                    <a:srgbClr val="000000">
                      <a:alpha val="43137"/>
                    </a:srgbClr>
                  </a:outerShdw>
                </a:effectLst>
                <a:latin typeface="+mn-lt"/>
                <a:cs typeface="+mn-cs"/>
              </a:rPr>
              <a:t> των αθλητών, την </a:t>
            </a:r>
            <a:r>
              <a:rPr lang="el-GR" sz="3200" dirty="0">
                <a:solidFill>
                  <a:srgbClr val="FFCC00"/>
                </a:solidFill>
                <a:effectLst>
                  <a:outerShdw blurRad="38100" dist="38100" dir="2700000" algn="tl">
                    <a:srgbClr val="000000">
                      <a:alpha val="43137"/>
                    </a:srgbClr>
                  </a:outerShdw>
                </a:effectLst>
                <a:latin typeface="+mn-lt"/>
                <a:cs typeface="+mn-cs"/>
              </a:rPr>
              <a:t>ασφάλισή</a:t>
            </a:r>
            <a:r>
              <a:rPr lang="el-GR" sz="3200" dirty="0">
                <a:effectLst>
                  <a:outerShdw blurRad="38100" dist="38100" dir="2700000" algn="tl">
                    <a:srgbClr val="000000">
                      <a:alpha val="43137"/>
                    </a:srgbClr>
                  </a:outerShdw>
                </a:effectLst>
                <a:latin typeface="+mn-lt"/>
                <a:cs typeface="+mn-cs"/>
              </a:rPr>
              <a:t> τους και τη χρονική </a:t>
            </a:r>
            <a:r>
              <a:rPr lang="el-GR" sz="3200" dirty="0">
                <a:solidFill>
                  <a:srgbClr val="FFCC00"/>
                </a:solidFill>
                <a:effectLst>
                  <a:outerShdw blurRad="38100" dist="38100" dir="2700000" algn="tl">
                    <a:srgbClr val="000000">
                      <a:alpha val="43137"/>
                    </a:srgbClr>
                  </a:outerShdw>
                </a:effectLst>
                <a:latin typeface="+mn-lt"/>
                <a:cs typeface="+mn-cs"/>
              </a:rPr>
              <a:t>διάρκεια</a:t>
            </a:r>
            <a:r>
              <a:rPr lang="el-GR" sz="3200" dirty="0">
                <a:effectLst>
                  <a:outerShdw blurRad="38100" dist="38100" dir="2700000" algn="tl">
                    <a:srgbClr val="000000">
                      <a:alpha val="43137"/>
                    </a:srgbClr>
                  </a:outerShdw>
                </a:effectLst>
                <a:latin typeface="+mn-lt"/>
                <a:cs typeface="+mn-cs"/>
              </a:rPr>
              <a:t> των </a:t>
            </a:r>
            <a:r>
              <a:rPr lang="el-GR" sz="3200" dirty="0">
                <a:solidFill>
                  <a:srgbClr val="FFCC00"/>
                </a:solidFill>
                <a:effectLst>
                  <a:outerShdw blurRad="38100" dist="38100" dir="2700000" algn="tl">
                    <a:srgbClr val="000000">
                      <a:alpha val="43137"/>
                    </a:srgbClr>
                  </a:outerShdw>
                </a:effectLst>
                <a:latin typeface="+mn-lt"/>
                <a:cs typeface="+mn-cs"/>
              </a:rPr>
              <a:t>συμβολαίων</a:t>
            </a:r>
            <a:r>
              <a:rPr lang="el-GR" sz="3200" dirty="0">
                <a:effectLst>
                  <a:outerShdw blurRad="38100" dist="38100" dir="2700000" algn="tl">
                    <a:srgbClr val="000000">
                      <a:alpha val="43137"/>
                    </a:srgbClr>
                  </a:outerShdw>
                </a:effectLst>
                <a:latin typeface="+mn-lt"/>
                <a:cs typeface="+mn-cs"/>
              </a:rPr>
              <a:t>, ενώ για τα υπόλοιπα θέματα αφήνει ελεύθερο το πεδίο για ρύθμιση μέσω ειδικού κανονισμού, απαριθμώντας απλώς ποια κυρίως ζητήματα πρέπει να </a:t>
            </a:r>
            <a:r>
              <a:rPr lang="el-GR" sz="3200" dirty="0" smtClean="0">
                <a:effectLst>
                  <a:outerShdw blurRad="38100" dist="38100" dir="2700000" algn="tl">
                    <a:srgbClr val="000000">
                      <a:alpha val="43137"/>
                    </a:srgbClr>
                  </a:outerShdw>
                </a:effectLst>
                <a:latin typeface="+mn-lt"/>
                <a:cs typeface="+mn-cs"/>
              </a:rPr>
              <a:t>ρυθμίζονται, τα οποία είναι:</a:t>
            </a:r>
            <a:endParaRPr lang="el-GR" sz="3200" dirty="0">
              <a:effectLst>
                <a:outerShdw blurRad="38100" dist="38100" dir="2700000" algn="tl">
                  <a:srgbClr val="000000">
                    <a:alpha val="43137"/>
                  </a:srgbClr>
                </a:outerShdw>
              </a:effectLst>
              <a:latin typeface="+mn-lt"/>
              <a:cs typeface="+mn-cs"/>
            </a:endParaRPr>
          </a:p>
        </p:txBody>
      </p:sp>
    </p:spTree>
    <p:extLst>
      <p:ext uri="{BB962C8B-B14F-4D97-AF65-F5344CB8AC3E}">
        <p14:creationId xmlns:p14="http://schemas.microsoft.com/office/powerpoint/2010/main" val="2519377336"/>
      </p:ext>
    </p:extLst>
  </p:cSld>
  <p:clrMapOvr>
    <a:masterClrMapping/>
  </p:clrMapOvr>
  <p:transition spd="med"/>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280101" y="116631"/>
            <a:ext cx="8691265" cy="6918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lvl="0">
              <a:spcBef>
                <a:spcPct val="20000"/>
              </a:spcBef>
              <a:buClr>
                <a:srgbClr val="00FF99"/>
              </a:buClr>
            </a:pPr>
            <a:r>
              <a:rPr lang="el-GR" altLang="el-GR" sz="2800" b="0" dirty="0"/>
              <a:t>ΣΥΛΛΟΓΙΚΕΣ ΣΥΜΒΑΣΕΙΣ ΕΡΓΑΣΙΑΣ ΣΤΟΝ ΑΘΛΗΤΙΣΜΟ</a:t>
            </a:r>
          </a:p>
        </p:txBody>
      </p:sp>
      <p:sp>
        <p:nvSpPr>
          <p:cNvPr id="2" name="Ορθογώνιο 1"/>
          <p:cNvSpPr/>
          <p:nvPr/>
        </p:nvSpPr>
        <p:spPr>
          <a:xfrm>
            <a:off x="192428" y="808513"/>
            <a:ext cx="8866613" cy="5991384"/>
          </a:xfrm>
          <a:prstGeom prst="rect">
            <a:avLst/>
          </a:prstGeom>
        </p:spPr>
        <p:txBody>
          <a:bodyPr wrap="square">
            <a:spAutoFit/>
          </a:bodyPr>
          <a:lstStyle/>
          <a:p>
            <a:pPr marL="342900" indent="-342900">
              <a:lnSpc>
                <a:spcPts val="2300"/>
              </a:lnSpc>
              <a:buFont typeface="Wingdings" pitchFamily="2" charset="2"/>
              <a:buChar char="§"/>
            </a:pPr>
            <a:r>
              <a:rPr lang="el-GR" sz="2300" dirty="0" smtClean="0"/>
              <a:t>Οι </a:t>
            </a:r>
            <a:r>
              <a:rPr lang="el-GR" sz="2300" dirty="0"/>
              <a:t>όροι και οι προϋποθέσεις απόκτησης της </a:t>
            </a:r>
            <a:r>
              <a:rPr lang="el-GR" sz="2300" dirty="0">
                <a:solidFill>
                  <a:srgbClr val="FFCC00"/>
                </a:solidFill>
              </a:rPr>
              <a:t>ιδιότητας του αθλητή με αμοιβή ή του επαγγελματία </a:t>
            </a:r>
            <a:r>
              <a:rPr lang="el-GR" sz="2300" dirty="0" smtClean="0">
                <a:solidFill>
                  <a:srgbClr val="FFCC00"/>
                </a:solidFill>
              </a:rPr>
              <a:t>αθλητή</a:t>
            </a:r>
            <a:endParaRPr lang="el-GR" sz="2300" dirty="0">
              <a:solidFill>
                <a:srgbClr val="FFCC00"/>
              </a:solidFill>
            </a:endParaRPr>
          </a:p>
          <a:p>
            <a:pPr marL="342900" indent="-342900">
              <a:lnSpc>
                <a:spcPts val="2300"/>
              </a:lnSpc>
              <a:buFont typeface="Wingdings" pitchFamily="2" charset="2"/>
              <a:buChar char="§"/>
            </a:pPr>
            <a:r>
              <a:rPr lang="el-GR" sz="2300" dirty="0" smtClean="0"/>
              <a:t>Ο </a:t>
            </a:r>
            <a:r>
              <a:rPr lang="el-GR" sz="2300" dirty="0">
                <a:solidFill>
                  <a:srgbClr val="FFCC00"/>
                </a:solidFill>
              </a:rPr>
              <a:t>τύπος</a:t>
            </a:r>
            <a:r>
              <a:rPr lang="el-GR" sz="2300" dirty="0"/>
              <a:t> του συναπτόμενου μεταξύ αθλητή και αθλητικού σωματείου ή Α.Α.Ε. </a:t>
            </a:r>
            <a:r>
              <a:rPr lang="el-GR" sz="2300" dirty="0">
                <a:solidFill>
                  <a:srgbClr val="FFCC00"/>
                </a:solidFill>
              </a:rPr>
              <a:t>συμβολαίου</a:t>
            </a:r>
            <a:r>
              <a:rPr lang="el-GR" sz="2300" dirty="0"/>
              <a:t>, η </a:t>
            </a:r>
            <a:r>
              <a:rPr lang="el-GR" sz="2300" dirty="0">
                <a:solidFill>
                  <a:srgbClr val="FFCC00"/>
                </a:solidFill>
              </a:rPr>
              <a:t>διαδικασία</a:t>
            </a:r>
            <a:r>
              <a:rPr lang="el-GR" sz="2300" dirty="0"/>
              <a:t> σύναψής του, καθώς και οι όροι, οι προϋποθέσεις και τη διαδικασία ανανέωσης, διακοπής και λύσης </a:t>
            </a:r>
            <a:r>
              <a:rPr lang="el-GR" sz="2300" dirty="0" smtClean="0"/>
              <a:t>του</a:t>
            </a:r>
            <a:endParaRPr lang="el-GR" sz="2300" dirty="0"/>
          </a:p>
          <a:p>
            <a:pPr marL="342900" indent="-342900">
              <a:lnSpc>
                <a:spcPts val="2300"/>
              </a:lnSpc>
              <a:buFont typeface="Wingdings" pitchFamily="2" charset="2"/>
              <a:buChar char="§"/>
            </a:pPr>
            <a:r>
              <a:rPr lang="el-GR" sz="2300" dirty="0" smtClean="0"/>
              <a:t>Τα </a:t>
            </a:r>
            <a:r>
              <a:rPr lang="el-GR" sz="2300" dirty="0">
                <a:solidFill>
                  <a:srgbClr val="FFCC00"/>
                </a:solidFill>
              </a:rPr>
              <a:t>κατώτερα όρια </a:t>
            </a:r>
            <a:r>
              <a:rPr lang="el-GR" sz="2300" dirty="0"/>
              <a:t>και οι κάθε είδους </a:t>
            </a:r>
            <a:r>
              <a:rPr lang="el-GR" sz="2300" dirty="0">
                <a:solidFill>
                  <a:srgbClr val="FFCC00"/>
                </a:solidFill>
              </a:rPr>
              <a:t>παροχές</a:t>
            </a:r>
            <a:r>
              <a:rPr lang="el-GR" sz="2300" dirty="0"/>
              <a:t> προς τους αθλητές και ο τρόπος καταβολής τους (τακτικές, έκτακτες, επιδόματα Χριστουγέννων και Πάσχα, επίδομα αδείας, ημέρα εβδομαδιαίας ανάπαυσης κ.λπ</a:t>
            </a:r>
            <a:r>
              <a:rPr lang="el-GR" sz="2300" dirty="0" smtClean="0"/>
              <a:t>.)</a:t>
            </a:r>
            <a:endParaRPr lang="el-GR" sz="2300" dirty="0"/>
          </a:p>
          <a:p>
            <a:pPr marL="342900" indent="-342900">
              <a:lnSpc>
                <a:spcPts val="2300"/>
              </a:lnSpc>
              <a:buFont typeface="Wingdings" pitchFamily="2" charset="2"/>
              <a:buChar char="§"/>
            </a:pPr>
            <a:r>
              <a:rPr lang="el-GR" sz="2300" dirty="0" smtClean="0"/>
              <a:t>Οι </a:t>
            </a:r>
            <a:r>
              <a:rPr lang="el-GR" sz="2300" dirty="0">
                <a:solidFill>
                  <a:srgbClr val="FFCC00"/>
                </a:solidFill>
              </a:rPr>
              <a:t>υποχρεώσεις των αθλητών </a:t>
            </a:r>
            <a:r>
              <a:rPr lang="el-GR" sz="2300" dirty="0"/>
              <a:t>απέναντι στα αθλητικά σωματεία ή τις Α.Α.Ε., καθώς και οι κυρώσεις σε περίπτωση παράβασής </a:t>
            </a:r>
            <a:r>
              <a:rPr lang="el-GR" sz="2300" dirty="0" smtClean="0"/>
              <a:t>τους</a:t>
            </a:r>
            <a:endParaRPr lang="el-GR" sz="2300" dirty="0"/>
          </a:p>
          <a:p>
            <a:pPr marL="342900" indent="-342900">
              <a:lnSpc>
                <a:spcPts val="2300"/>
              </a:lnSpc>
              <a:buFont typeface="Wingdings" pitchFamily="2" charset="2"/>
              <a:buChar char="§"/>
            </a:pPr>
            <a:r>
              <a:rPr lang="el-GR" sz="2300" dirty="0" smtClean="0"/>
              <a:t>Οι </a:t>
            </a:r>
            <a:r>
              <a:rPr lang="el-GR" sz="2300" dirty="0" smtClean="0">
                <a:solidFill>
                  <a:srgbClr val="FFCC00"/>
                </a:solidFill>
              </a:rPr>
              <a:t>συνέπειες</a:t>
            </a:r>
            <a:r>
              <a:rPr lang="el-GR" sz="2300" dirty="0" smtClean="0"/>
              <a:t> </a:t>
            </a:r>
            <a:r>
              <a:rPr lang="el-GR" sz="2300" dirty="0"/>
              <a:t>που επέρχονται σε βάρος ερασιτέχνη αθλητή που συμπληρώνει το δέκατο όγδοο έτος της ηλικίας του και </a:t>
            </a:r>
            <a:r>
              <a:rPr lang="el-GR" sz="2300" dirty="0">
                <a:solidFill>
                  <a:srgbClr val="FFCC00"/>
                </a:solidFill>
              </a:rPr>
              <a:t>δεν συμμορφώνεται </a:t>
            </a:r>
            <a:r>
              <a:rPr lang="el-GR" sz="2300" dirty="0"/>
              <a:t>στην υποχρέωση που ορίζεται στις διατάξεις της παρ. 6 του άρθρου </a:t>
            </a:r>
            <a:r>
              <a:rPr lang="el-GR" sz="2300" dirty="0" smtClean="0"/>
              <a:t>90</a:t>
            </a:r>
            <a:endParaRPr lang="el-GR" sz="2300" dirty="0"/>
          </a:p>
          <a:p>
            <a:pPr marL="342900" indent="-342900">
              <a:lnSpc>
                <a:spcPts val="2300"/>
              </a:lnSpc>
              <a:buFont typeface="Wingdings" pitchFamily="2" charset="2"/>
              <a:buChar char="§"/>
            </a:pPr>
            <a:r>
              <a:rPr lang="el-GR" sz="2300" dirty="0" smtClean="0"/>
              <a:t>Ο </a:t>
            </a:r>
            <a:r>
              <a:rPr lang="el-GR" sz="2300" dirty="0"/>
              <a:t>χρόνος </a:t>
            </a:r>
            <a:r>
              <a:rPr lang="el-GR" sz="2300" dirty="0">
                <a:solidFill>
                  <a:srgbClr val="FFCC00"/>
                </a:solidFill>
              </a:rPr>
              <a:t>ισχύος του κανονισμού</a:t>
            </a:r>
            <a:r>
              <a:rPr lang="el-GR" sz="2300" dirty="0"/>
              <a:t>, ο οποίος δεν μπορεί να είναι μικρότερος της </a:t>
            </a:r>
            <a:r>
              <a:rPr lang="el-GR" sz="2300" dirty="0" smtClean="0"/>
              <a:t>τριετίας</a:t>
            </a:r>
            <a:endParaRPr lang="el-GR" sz="2300" dirty="0"/>
          </a:p>
          <a:p>
            <a:pPr marL="342900" indent="-342900">
              <a:lnSpc>
                <a:spcPts val="2300"/>
              </a:lnSpc>
              <a:buFont typeface="Wingdings" pitchFamily="2" charset="2"/>
              <a:buChar char="§"/>
            </a:pPr>
            <a:r>
              <a:rPr lang="el-GR" sz="2300" dirty="0">
                <a:solidFill>
                  <a:srgbClr val="FFCC00"/>
                </a:solidFill>
              </a:rPr>
              <a:t>Κ</a:t>
            </a:r>
            <a:r>
              <a:rPr lang="el-GR" sz="2300" dirty="0" smtClean="0">
                <a:solidFill>
                  <a:srgbClr val="FFCC00"/>
                </a:solidFill>
              </a:rPr>
              <a:t>άθε </a:t>
            </a:r>
            <a:r>
              <a:rPr lang="el-GR" sz="2300" dirty="0">
                <a:solidFill>
                  <a:srgbClr val="FFCC00"/>
                </a:solidFill>
              </a:rPr>
              <a:t>άλλο </a:t>
            </a:r>
            <a:r>
              <a:rPr lang="el-GR" sz="2300" dirty="0"/>
              <a:t>συναφές θέμα</a:t>
            </a:r>
            <a:endParaRPr lang="el-GR" sz="2300" dirty="0">
              <a:effectLst>
                <a:outerShdw blurRad="38100" dist="38100" dir="2700000" algn="tl">
                  <a:srgbClr val="000000">
                    <a:alpha val="43137"/>
                  </a:srgbClr>
                </a:outerShdw>
              </a:effectLst>
              <a:latin typeface="+mn-lt"/>
              <a:cs typeface="+mn-cs"/>
            </a:endParaRPr>
          </a:p>
        </p:txBody>
      </p:sp>
    </p:spTree>
    <p:extLst>
      <p:ext uri="{BB962C8B-B14F-4D97-AF65-F5344CB8AC3E}">
        <p14:creationId xmlns:p14="http://schemas.microsoft.com/office/powerpoint/2010/main" val="1471674269"/>
      </p:ext>
    </p:extLst>
  </p:cSld>
  <p:clrMapOvr>
    <a:masterClrMapping/>
  </p:clrMapOvr>
  <p:transition spd="med"/>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type="body" idx="1"/>
          </p:nvPr>
        </p:nvSpPr>
        <p:spPr>
          <a:xfrm>
            <a:off x="179710" y="2564904"/>
            <a:ext cx="8784579" cy="3623940"/>
          </a:xfrm>
        </p:spPr>
        <p:txBody>
          <a:bodyPr/>
          <a:lstStyle/>
          <a:p>
            <a:pPr>
              <a:buFontTx/>
              <a:buNone/>
            </a:pPr>
            <a:r>
              <a:rPr lang="el-GR" altLang="el-GR" u="sng" kern="1200" dirty="0">
                <a:effectLst>
                  <a:outerShdw blurRad="38100" dist="38100" dir="2700000" algn="tl">
                    <a:srgbClr val="000000">
                      <a:alpha val="43137"/>
                    </a:srgbClr>
                  </a:outerShdw>
                </a:effectLst>
              </a:rPr>
              <a:t>Κατάρτιση</a:t>
            </a:r>
            <a:r>
              <a:rPr lang="el-GR" altLang="el-GR" kern="1200" dirty="0">
                <a:effectLst>
                  <a:outerShdw blurRad="38100" dist="38100" dir="2700000" algn="tl">
                    <a:srgbClr val="000000">
                      <a:alpha val="43137"/>
                    </a:srgbClr>
                  </a:outerShdw>
                </a:effectLst>
              </a:rPr>
              <a:t> </a:t>
            </a:r>
            <a:r>
              <a:rPr lang="el-GR" altLang="el-GR" kern="1200" dirty="0" smtClean="0">
                <a:effectLst>
                  <a:outerShdw blurRad="38100" dist="38100" dir="2700000" algn="tl">
                    <a:srgbClr val="000000">
                      <a:alpha val="43137"/>
                    </a:srgbClr>
                  </a:outerShdw>
                </a:effectLst>
              </a:rPr>
              <a:t>Κανονισμού με:</a:t>
            </a:r>
            <a:endParaRPr lang="el-GR" altLang="el-GR" kern="1200" dirty="0">
              <a:effectLst>
                <a:outerShdw blurRad="38100" dist="38100" dir="2700000" algn="tl">
                  <a:srgbClr val="000000">
                    <a:alpha val="43137"/>
                  </a:srgbClr>
                </a:outerShdw>
              </a:effectLst>
            </a:endParaRPr>
          </a:p>
          <a:p>
            <a:pPr algn="ctr">
              <a:buFontTx/>
              <a:buNone/>
            </a:pPr>
            <a:r>
              <a:rPr lang="el-GR" altLang="el-GR" u="sng" kern="1200" dirty="0">
                <a:effectLst>
                  <a:outerShdw blurRad="38100" dist="38100" dir="2700000" algn="tl">
                    <a:srgbClr val="000000">
                      <a:alpha val="43137"/>
                    </a:srgbClr>
                  </a:outerShdw>
                </a:effectLst>
              </a:rPr>
              <a:t>Κοινή συμφωνία</a:t>
            </a:r>
            <a:r>
              <a:rPr lang="el-GR" altLang="el-GR" kern="1200" dirty="0">
                <a:effectLst>
                  <a:outerShdw blurRad="38100" dist="38100" dir="2700000" algn="tl">
                    <a:srgbClr val="000000">
                      <a:alpha val="43137"/>
                    </a:srgbClr>
                  </a:outerShdw>
                </a:effectLst>
              </a:rPr>
              <a:t> των Δ.Σ.</a:t>
            </a:r>
          </a:p>
          <a:p>
            <a:pPr>
              <a:spcBef>
                <a:spcPct val="50000"/>
              </a:spcBef>
            </a:pPr>
            <a:r>
              <a:rPr lang="el-GR" altLang="el-GR" kern="1200" dirty="0" smtClean="0">
                <a:solidFill>
                  <a:srgbClr val="FFCC00"/>
                </a:solidFill>
                <a:effectLst>
                  <a:outerShdw blurRad="38100" dist="38100" dir="2700000" algn="tl">
                    <a:srgbClr val="000000">
                      <a:alpha val="43137"/>
                    </a:srgbClr>
                  </a:outerShdw>
                </a:effectLst>
              </a:rPr>
              <a:t>Ομοσπονδίας</a:t>
            </a:r>
            <a:endParaRPr lang="el-GR" altLang="el-GR" kern="1200" dirty="0">
              <a:solidFill>
                <a:srgbClr val="FFCC00"/>
              </a:solidFill>
              <a:effectLst>
                <a:outerShdw blurRad="38100" dist="38100" dir="2700000" algn="tl">
                  <a:srgbClr val="000000">
                    <a:alpha val="43137"/>
                  </a:srgbClr>
                </a:outerShdw>
              </a:effectLst>
            </a:endParaRPr>
          </a:p>
          <a:p>
            <a:pPr>
              <a:spcBef>
                <a:spcPct val="50000"/>
              </a:spcBef>
            </a:pPr>
            <a:r>
              <a:rPr lang="el-GR" altLang="el-GR" kern="1200" dirty="0">
                <a:solidFill>
                  <a:srgbClr val="FFCC00"/>
                </a:solidFill>
                <a:effectLst>
                  <a:outerShdw blurRad="38100" dist="38100" dir="2700000" algn="tl">
                    <a:srgbClr val="000000">
                      <a:alpha val="43137"/>
                    </a:srgbClr>
                  </a:outerShdw>
                </a:effectLst>
              </a:rPr>
              <a:t>Επαγγελματικού Συνδέσμου</a:t>
            </a:r>
          </a:p>
          <a:p>
            <a:pPr>
              <a:spcBef>
                <a:spcPct val="50000"/>
              </a:spcBef>
            </a:pPr>
            <a:r>
              <a:rPr lang="el-GR" altLang="el-GR" kern="1200" dirty="0">
                <a:solidFill>
                  <a:srgbClr val="FFCC00"/>
                </a:solidFill>
                <a:effectLst>
                  <a:outerShdw blurRad="38100" dist="38100" dir="2700000" algn="tl">
                    <a:srgbClr val="000000">
                      <a:alpha val="43137"/>
                    </a:srgbClr>
                  </a:outerShdw>
                </a:effectLst>
              </a:rPr>
              <a:t>Συνδικαλιστικού Οργάνου Αθλητών</a:t>
            </a:r>
            <a:endParaRPr lang="en-GB" altLang="el-GR" kern="1200" dirty="0">
              <a:solidFill>
                <a:srgbClr val="FFCC00"/>
              </a:solidFill>
              <a:effectLst>
                <a:outerShdw blurRad="38100" dist="38100" dir="2700000" algn="tl">
                  <a:srgbClr val="000000">
                    <a:alpha val="43137"/>
                  </a:srgbClr>
                </a:outerShdw>
              </a:effectLst>
            </a:endParaRPr>
          </a:p>
          <a:p>
            <a:pPr algn="ctr">
              <a:buFontTx/>
              <a:buNone/>
            </a:pPr>
            <a:r>
              <a:rPr lang="el-GR" altLang="el-GR" dirty="0" smtClean="0">
                <a:latin typeface="Arial" charset="0"/>
              </a:rPr>
              <a:t>     </a:t>
            </a:r>
            <a:endParaRPr lang="el-GR" altLang="el-GR" dirty="0">
              <a:latin typeface="Arial" charset="0"/>
            </a:endParaRPr>
          </a:p>
          <a:p>
            <a:pPr>
              <a:buFontTx/>
              <a:buNone/>
            </a:pPr>
            <a:endParaRPr lang="en-GB" altLang="el-GR" dirty="0">
              <a:latin typeface="Arial" charset="0"/>
            </a:endParaRPr>
          </a:p>
        </p:txBody>
      </p:sp>
      <p:sp>
        <p:nvSpPr>
          <p:cNvPr id="8197" name="Rectangle 5"/>
          <p:cNvSpPr>
            <a:spLocks noChangeArrowheads="1"/>
          </p:cNvSpPr>
          <p:nvPr/>
        </p:nvSpPr>
        <p:spPr bwMode="auto">
          <a:xfrm flipV="1">
            <a:off x="0" y="2771775"/>
            <a:ext cx="9144000" cy="2386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el-GR"/>
          </a:p>
        </p:txBody>
      </p:sp>
      <p:sp>
        <p:nvSpPr>
          <p:cNvPr id="8205" name="AutoShape 13"/>
          <p:cNvSpPr>
            <a:spLocks/>
          </p:cNvSpPr>
          <p:nvPr/>
        </p:nvSpPr>
        <p:spPr bwMode="auto">
          <a:xfrm rot="10800000">
            <a:off x="7948056" y="4149080"/>
            <a:ext cx="814151" cy="1512169"/>
          </a:xfrm>
          <a:prstGeom prst="leftBrace">
            <a:avLst>
              <a:gd name="adj1" fmla="val 56046"/>
              <a:gd name="adj2" fmla="val 50000"/>
            </a:avLst>
          </a:prstGeom>
          <a:noFill/>
          <a:ln w="25400" cap="sq">
            <a:solidFill>
              <a:schemeClr val="tx1"/>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2" name="Τίτλος 1"/>
          <p:cNvSpPr>
            <a:spLocks noGrp="1"/>
          </p:cNvSpPr>
          <p:nvPr>
            <p:ph type="title"/>
          </p:nvPr>
        </p:nvSpPr>
        <p:spPr>
          <a:xfrm>
            <a:off x="457200" y="260647"/>
            <a:ext cx="8229600" cy="2160241"/>
          </a:xfrm>
        </p:spPr>
        <p:txBody>
          <a:bodyPr/>
          <a:lstStyle/>
          <a:p>
            <a:pPr lvl="0">
              <a:lnSpc>
                <a:spcPts val="4800"/>
              </a:lnSpc>
            </a:pPr>
            <a:r>
              <a:rPr lang="el-GR" altLang="el-GR" sz="3600" dirty="0" smtClean="0"/>
              <a:t>ΦΟΡΕΙΣ ΚΑΤΑΡΤΙΣΗΣ ΣΥΛΛΟΓΙΚΩΝ ΣΥΜΒΑΣΕΩΝ (ΚΑΝΟΝΙΣΜΩΝ) ΣΤΟΝ ΑΘΛΗΤΙΣΜΟ</a:t>
            </a:r>
            <a:endParaRPr lang="el-GR" sz="3600" dirty="0"/>
          </a:p>
        </p:txBody>
      </p:sp>
    </p:spTree>
    <p:extLst>
      <p:ext uri="{BB962C8B-B14F-4D97-AF65-F5344CB8AC3E}">
        <p14:creationId xmlns:p14="http://schemas.microsoft.com/office/powerpoint/2010/main" val="34868442"/>
      </p:ext>
    </p:extLst>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179513" y="116632"/>
            <a:ext cx="8784976" cy="1152128"/>
          </a:xfrm>
        </p:spPr>
        <p:txBody>
          <a:bodyPr/>
          <a:lstStyle/>
          <a:p>
            <a:r>
              <a:rPr lang="el-GR" altLang="el-GR" sz="3600" dirty="0" smtClean="0"/>
              <a:t>ΚΑΤΗΓΟΡΙΕΣ ΑΘΛΗΤΩΝ</a:t>
            </a:r>
            <a:endParaRPr lang="el-GR" altLang="el-GR" sz="3600" dirty="0"/>
          </a:p>
        </p:txBody>
      </p:sp>
      <p:sp>
        <p:nvSpPr>
          <p:cNvPr id="16387" name="Rectangle 3"/>
          <p:cNvSpPr>
            <a:spLocks noGrp="1" noChangeArrowheads="1"/>
          </p:cNvSpPr>
          <p:nvPr>
            <p:ph type="subTitle" idx="1"/>
          </p:nvPr>
        </p:nvSpPr>
        <p:spPr>
          <a:xfrm>
            <a:off x="179512" y="1429345"/>
            <a:ext cx="8768987" cy="5023991"/>
          </a:xfrm>
        </p:spPr>
        <p:txBody>
          <a:bodyPr/>
          <a:lstStyle/>
          <a:p>
            <a:pPr marL="342900" indent="-342900" algn="l">
              <a:buSzPct val="100000"/>
              <a:buFont typeface="Wingdings" pitchFamily="2" charset="2"/>
              <a:buChar char="§"/>
            </a:pPr>
            <a:r>
              <a:rPr lang="el-GR" sz="2400" dirty="0" smtClean="0">
                <a:effectLst>
                  <a:outerShdw blurRad="38100" dist="38100" dir="2700000" algn="tl">
                    <a:srgbClr val="000000">
                      <a:alpha val="43137"/>
                    </a:srgbClr>
                  </a:outerShdw>
                </a:effectLst>
              </a:rPr>
              <a:t>Ο Αθλητικός Νόμος προβλέπει </a:t>
            </a:r>
            <a:r>
              <a:rPr lang="el-GR" sz="2400" dirty="0" smtClean="0">
                <a:solidFill>
                  <a:srgbClr val="FFCC00"/>
                </a:solidFill>
                <a:effectLst>
                  <a:outerShdw blurRad="38100" dist="38100" dir="2700000" algn="tl">
                    <a:srgbClr val="000000">
                      <a:alpha val="43137"/>
                    </a:srgbClr>
                  </a:outerShdw>
                </a:effectLst>
              </a:rPr>
              <a:t>3 κατηγορίες </a:t>
            </a:r>
            <a:r>
              <a:rPr lang="el-GR" sz="2400" dirty="0" smtClean="0">
                <a:effectLst>
                  <a:outerShdw blurRad="38100" dist="38100" dir="2700000" algn="tl">
                    <a:srgbClr val="000000">
                      <a:alpha val="43137"/>
                    </a:srgbClr>
                  </a:outerShdw>
                </a:effectLst>
              </a:rPr>
              <a:t>αθλητών:</a:t>
            </a:r>
          </a:p>
          <a:p>
            <a:pPr marL="342900" indent="-342900" algn="l">
              <a:buSzPct val="100000"/>
              <a:buFont typeface="Wingdings" pitchFamily="2" charset="2"/>
              <a:buChar char="§"/>
            </a:pPr>
            <a:endParaRPr lang="el-GR" sz="2400" dirty="0" smtClean="0">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4131787609"/>
              </p:ext>
            </p:extLst>
          </p:nvPr>
        </p:nvGraphicFramePr>
        <p:xfrm>
          <a:off x="251519" y="2204864"/>
          <a:ext cx="8640960" cy="4032448"/>
        </p:xfrm>
        <a:graphic>
          <a:graphicData uri="http://schemas.openxmlformats.org/drawingml/2006/table">
            <a:tbl>
              <a:tblPr firstRow="1" bandRow="1">
                <a:effectLst>
                  <a:innerShdw blurRad="63500" dist="50800" dir="5400000">
                    <a:prstClr val="black">
                      <a:alpha val="50000"/>
                    </a:prstClr>
                  </a:innerShdw>
                </a:effectLst>
                <a:tableStyleId>{5C22544A-7EE6-4342-B048-85BDC9FD1C3A}</a:tableStyleId>
              </a:tblPr>
              <a:tblGrid>
                <a:gridCol w="2880320"/>
                <a:gridCol w="2880320"/>
                <a:gridCol w="2880320"/>
              </a:tblGrid>
              <a:tr h="4032448">
                <a:tc>
                  <a:txBody>
                    <a:bodyPr/>
                    <a:lstStyle/>
                    <a:p>
                      <a:pPr algn="ctr"/>
                      <a:r>
                        <a:rPr lang="el-GR" sz="2400" dirty="0" smtClean="0">
                          <a:solidFill>
                            <a:srgbClr val="FF0000"/>
                          </a:solidFill>
                          <a:effectLst>
                            <a:outerShdw blurRad="38100" dist="38100" dir="2700000" algn="tl">
                              <a:srgbClr val="000000">
                                <a:alpha val="43137"/>
                              </a:srgbClr>
                            </a:outerShdw>
                          </a:effectLst>
                        </a:rPr>
                        <a:t>Επαγγελματίες</a:t>
                      </a:r>
                    </a:p>
                    <a:p>
                      <a:pPr algn="ctr"/>
                      <a:endParaRPr lang="el-GR" dirty="0" smtClean="0">
                        <a:effectLst>
                          <a:outerShdw blurRad="38100" dist="38100" dir="2700000" algn="tl">
                            <a:srgbClr val="000000">
                              <a:alpha val="43137"/>
                            </a:srgbClr>
                          </a:outerShdw>
                        </a:effectLst>
                      </a:endParaRPr>
                    </a:p>
                    <a:p>
                      <a:pPr algn="ctr"/>
                      <a:r>
                        <a:rPr lang="el-GR" sz="1800" b="0" kern="1200" dirty="0" smtClean="0">
                          <a:solidFill>
                            <a:schemeClr val="tx2">
                              <a:lumMod val="10000"/>
                            </a:schemeClr>
                          </a:solidFill>
                          <a:effectLst>
                            <a:outerShdw blurRad="38100" dist="38100" dir="2700000" algn="tl">
                              <a:srgbClr val="000000">
                                <a:alpha val="43137"/>
                              </a:srgbClr>
                            </a:outerShdw>
                          </a:effectLst>
                          <a:latin typeface="+mn-lt"/>
                          <a:ea typeface="+mn-ea"/>
                          <a:cs typeface="+mn-cs"/>
                        </a:rPr>
                        <a:t>Συνάπτουν με Αθλητική Ανώνυμη Εταιρεία (ΑΑΕ) σύμβαση εργασίας για παροχή αθλητικών υπηρεσιών </a:t>
                      </a:r>
                      <a:endParaRPr lang="el-GR" sz="1800" b="0" kern="1200" dirty="0">
                        <a:solidFill>
                          <a:schemeClr val="tx2">
                            <a:lumMod val="10000"/>
                          </a:schemeClr>
                        </a:solidFill>
                        <a:effectLst>
                          <a:outerShdw blurRad="38100" dist="38100" dir="2700000" algn="tl">
                            <a:srgbClr val="000000">
                              <a:alpha val="43137"/>
                            </a:srgbClr>
                          </a:outerShdw>
                        </a:effectLst>
                        <a:latin typeface="+mn-lt"/>
                        <a:ea typeface="+mn-ea"/>
                        <a:cs typeface="+mn-cs"/>
                      </a:endParaRPr>
                    </a:p>
                  </a:txBody>
                  <a:tc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tcPr>
                </a:tc>
                <a:tc>
                  <a:txBody>
                    <a:bodyPr/>
                    <a:lstStyle/>
                    <a:p>
                      <a:pPr algn="ctr"/>
                      <a:r>
                        <a:rPr lang="el-GR" sz="2400" b="1" kern="1200" dirty="0" smtClean="0">
                          <a:solidFill>
                            <a:schemeClr val="bg2">
                              <a:lumMod val="50000"/>
                            </a:schemeClr>
                          </a:solidFill>
                          <a:effectLst>
                            <a:outerShdw blurRad="38100" dist="38100" dir="2700000" algn="tl">
                              <a:srgbClr val="000000">
                                <a:alpha val="43137"/>
                              </a:srgbClr>
                            </a:outerShdw>
                          </a:effectLst>
                          <a:latin typeface="+mn-lt"/>
                          <a:ea typeface="+mn-ea"/>
                          <a:cs typeface="+mn-cs"/>
                        </a:rPr>
                        <a:t>Αμειβόμενοι</a:t>
                      </a:r>
                    </a:p>
                    <a:p>
                      <a:pPr marL="0" marR="0" indent="0" algn="ctr" defTabSz="914400" rtl="0" eaLnBrk="1" fontAlgn="auto" latinLnBrk="0" hangingPunct="1">
                        <a:lnSpc>
                          <a:spcPct val="100000"/>
                        </a:lnSpc>
                        <a:spcBef>
                          <a:spcPts val="0"/>
                        </a:spcBef>
                        <a:spcAft>
                          <a:spcPts val="0"/>
                        </a:spcAft>
                        <a:buClrTx/>
                        <a:buSzTx/>
                        <a:buFontTx/>
                        <a:buNone/>
                        <a:tabLst/>
                        <a:defRPr/>
                      </a:pPr>
                      <a:endParaRPr lang="el-GR" dirty="0" smtClean="0">
                        <a:effectLst>
                          <a:outerShdw blurRad="38100" dist="38100" dir="2700000" algn="tl">
                            <a:srgbClr val="000000">
                              <a:alpha val="43137"/>
                            </a:srgbClr>
                          </a:outerShdw>
                        </a:effectLst>
                      </a:endParaRPr>
                    </a:p>
                    <a:p>
                      <a:pPr marL="0" marR="0" indent="0" algn="ctr" defTabSz="914400" rtl="0" eaLnBrk="1" fontAlgn="auto" latinLnBrk="0" hangingPunct="1">
                        <a:lnSpc>
                          <a:spcPct val="100000"/>
                        </a:lnSpc>
                        <a:spcBef>
                          <a:spcPts val="0"/>
                        </a:spcBef>
                        <a:spcAft>
                          <a:spcPts val="0"/>
                        </a:spcAft>
                        <a:buClrTx/>
                        <a:buSzTx/>
                        <a:buFontTx/>
                        <a:buNone/>
                        <a:tabLst/>
                        <a:defRPr/>
                      </a:pPr>
                      <a:r>
                        <a:rPr lang="el-GR" b="0" dirty="0" smtClean="0">
                          <a:solidFill>
                            <a:schemeClr val="tx2">
                              <a:lumMod val="10000"/>
                            </a:schemeClr>
                          </a:solidFill>
                          <a:effectLst>
                            <a:outerShdw blurRad="38100" dist="38100" dir="2700000" algn="tl">
                              <a:srgbClr val="000000">
                                <a:alpha val="43137"/>
                              </a:srgbClr>
                            </a:outerShdw>
                          </a:effectLst>
                        </a:rPr>
                        <a:t>Συνάπτουν με Τμήμα Αμειβομένων Αθλητών (ΤΑΑ) αθλητικού σωματείου σύμβαση</a:t>
                      </a:r>
                      <a:r>
                        <a:rPr lang="el-GR" b="0" baseline="0" dirty="0" smtClean="0">
                          <a:solidFill>
                            <a:schemeClr val="tx2">
                              <a:lumMod val="10000"/>
                            </a:schemeClr>
                          </a:solidFill>
                          <a:effectLst>
                            <a:outerShdw blurRad="38100" dist="38100" dir="2700000" algn="tl">
                              <a:srgbClr val="000000">
                                <a:alpha val="43137"/>
                              </a:srgbClr>
                            </a:outerShdw>
                          </a:effectLst>
                        </a:rPr>
                        <a:t> εργασίας για παροχή αθλητικών υπηρεσιών</a:t>
                      </a:r>
                      <a:endParaRPr lang="el-GR" b="0" dirty="0">
                        <a:solidFill>
                          <a:schemeClr val="tx2">
                            <a:lumMod val="10000"/>
                          </a:schemeClr>
                        </a:solidFill>
                        <a:effectLst>
                          <a:outerShdw blurRad="38100" dist="38100" dir="2700000" algn="tl">
                            <a:srgbClr val="000000">
                              <a:alpha val="43137"/>
                            </a:srgbClr>
                          </a:outerShdw>
                        </a:effectLst>
                      </a:endParaRPr>
                    </a:p>
                  </a:txBody>
                  <a:tc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tcPr>
                </a:tc>
                <a:tc>
                  <a:txBody>
                    <a:bodyPr/>
                    <a:lstStyle/>
                    <a:p>
                      <a:pPr marL="0" algn="ctr" defTabSz="914400" rtl="0" eaLnBrk="1" latinLnBrk="0" hangingPunct="1"/>
                      <a:r>
                        <a:rPr lang="el-GR" sz="2400" b="1" kern="1200" dirty="0" smtClean="0">
                          <a:solidFill>
                            <a:srgbClr val="FFCC00"/>
                          </a:solidFill>
                          <a:effectLst>
                            <a:outerShdw blurRad="38100" dist="38100" dir="2700000" algn="tl">
                              <a:srgbClr val="000000">
                                <a:alpha val="43137"/>
                              </a:srgbClr>
                            </a:outerShdw>
                          </a:effectLst>
                          <a:latin typeface="+mn-lt"/>
                          <a:ea typeface="+mn-ea"/>
                          <a:cs typeface="+mn-cs"/>
                        </a:rPr>
                        <a:t>Ερασιτέχνες</a:t>
                      </a:r>
                    </a:p>
                    <a:p>
                      <a:pPr algn="ctr"/>
                      <a:endParaRPr lang="el-GR" dirty="0" smtClean="0">
                        <a:effectLst>
                          <a:outerShdw blurRad="38100" dist="38100" dir="2700000" algn="tl">
                            <a:srgbClr val="000000">
                              <a:alpha val="43137"/>
                            </a:srgbClr>
                          </a:outerShdw>
                        </a:effectLst>
                      </a:endParaRPr>
                    </a:p>
                    <a:p>
                      <a:pPr marL="0" algn="ctr" defTabSz="914400" rtl="0" eaLnBrk="1" latinLnBrk="0" hangingPunct="1"/>
                      <a:r>
                        <a:rPr lang="el-GR" sz="1800" b="0" kern="1200" dirty="0" smtClean="0">
                          <a:solidFill>
                            <a:schemeClr val="tx2">
                              <a:lumMod val="10000"/>
                            </a:schemeClr>
                          </a:solidFill>
                          <a:effectLst>
                            <a:outerShdw blurRad="38100" dist="38100" dir="2700000" algn="tl">
                              <a:srgbClr val="000000">
                                <a:alpha val="43137"/>
                              </a:srgbClr>
                            </a:outerShdw>
                          </a:effectLst>
                          <a:latin typeface="+mn-lt"/>
                          <a:ea typeface="+mn-ea"/>
                          <a:cs typeface="+mn-cs"/>
                        </a:rPr>
                        <a:t>Δεν συνάπτουν σύμβαση εργασίας, αλλά προσφέρουν αθλητικές υπηρεσίες κατά κανόνα χωρίς αμοιβή, λαμβάνοντας απλώς οικονομική ενίσχυση για την άθληση</a:t>
                      </a:r>
                      <a:endParaRPr lang="el-GR" sz="1800" b="0" kern="1200" dirty="0">
                        <a:solidFill>
                          <a:schemeClr val="tx2">
                            <a:lumMod val="10000"/>
                          </a:schemeClr>
                        </a:solidFill>
                        <a:effectLst>
                          <a:outerShdw blurRad="38100" dist="38100" dir="2700000" algn="tl">
                            <a:srgbClr val="000000">
                              <a:alpha val="43137"/>
                            </a:srgbClr>
                          </a:outerShdw>
                        </a:effectLst>
                        <a:latin typeface="+mn-lt"/>
                        <a:ea typeface="+mn-ea"/>
                        <a:cs typeface="+mn-cs"/>
                      </a:endParaRPr>
                    </a:p>
                  </a:txBody>
                  <a:tc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tcPr>
                </a:tc>
              </a:tr>
            </a:tbl>
          </a:graphicData>
        </a:graphic>
      </p:graphicFrame>
    </p:spTree>
    <p:extLst>
      <p:ext uri="{BB962C8B-B14F-4D97-AF65-F5344CB8AC3E}">
        <p14:creationId xmlns:p14="http://schemas.microsoft.com/office/powerpoint/2010/main" val="456580535"/>
      </p:ext>
    </p:extLst>
  </p:cSld>
  <p:clrMapOvr>
    <a:masterClrMapping/>
  </p:clrMapOvr>
  <p:transition spd="med"/>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179512" y="188640"/>
            <a:ext cx="8785101" cy="1080120"/>
          </a:xfrm>
        </p:spPr>
        <p:txBody>
          <a:bodyPr/>
          <a:lstStyle/>
          <a:p>
            <a:r>
              <a:rPr lang="el-GR" altLang="el-GR" sz="3600" dirty="0" smtClean="0"/>
              <a:t>ΕΠΑΓΓΕΛΜΑΤΙΑΣ – ΑΜΕΙΒΟΜΕΝΟΣ – ΕΡΑΣΙΤΕΧΝΗΣ ΑΘΛΗΤΗΣ</a:t>
            </a:r>
            <a:endParaRPr lang="el-GR" altLang="el-GR" sz="3600" dirty="0"/>
          </a:p>
        </p:txBody>
      </p:sp>
      <p:sp>
        <p:nvSpPr>
          <p:cNvPr id="16387" name="Rectangle 3"/>
          <p:cNvSpPr>
            <a:spLocks noGrp="1" noChangeArrowheads="1"/>
          </p:cNvSpPr>
          <p:nvPr>
            <p:ph type="subTitle" idx="1"/>
          </p:nvPr>
        </p:nvSpPr>
        <p:spPr>
          <a:xfrm>
            <a:off x="179512" y="1196752"/>
            <a:ext cx="8784976" cy="5544616"/>
          </a:xfrm>
        </p:spPr>
        <p:txBody>
          <a:bodyPr/>
          <a:lstStyle/>
          <a:p>
            <a:pPr marL="342900" indent="-342900" algn="l">
              <a:lnSpc>
                <a:spcPts val="2600"/>
              </a:lnSpc>
              <a:buSzPct val="100000"/>
              <a:buFont typeface="Wingdings" pitchFamily="2" charset="2"/>
              <a:buChar char="§"/>
            </a:pPr>
            <a:r>
              <a:rPr lang="el-GR" sz="2200" dirty="0" smtClean="0">
                <a:effectLst>
                  <a:outerShdw blurRad="38100" dist="38100" dir="2700000" algn="tl">
                    <a:srgbClr val="000000">
                      <a:alpha val="43137"/>
                    </a:srgbClr>
                  </a:outerShdw>
                </a:effectLst>
              </a:rPr>
              <a:t>Ο </a:t>
            </a:r>
            <a:r>
              <a:rPr lang="el-GR" sz="2200" dirty="0">
                <a:solidFill>
                  <a:srgbClr val="FFCC00"/>
                </a:solidFill>
                <a:effectLst>
                  <a:outerShdw blurRad="38100" dist="38100" dir="2700000" algn="tl">
                    <a:srgbClr val="000000">
                      <a:alpha val="43137"/>
                    </a:srgbClr>
                  </a:outerShdw>
                </a:effectLst>
              </a:rPr>
              <a:t>αθλητής με αμοιβή </a:t>
            </a:r>
            <a:r>
              <a:rPr lang="el-GR" sz="2200" dirty="0">
                <a:effectLst>
                  <a:outerShdw blurRad="38100" dist="38100" dir="2700000" algn="tl">
                    <a:srgbClr val="000000">
                      <a:alpha val="43137"/>
                    </a:srgbClr>
                  </a:outerShdw>
                </a:effectLst>
              </a:rPr>
              <a:t>και ο </a:t>
            </a:r>
            <a:r>
              <a:rPr lang="el-GR" sz="2200" dirty="0">
                <a:solidFill>
                  <a:srgbClr val="FFCC00"/>
                </a:solidFill>
                <a:effectLst>
                  <a:outerShdw blurRad="38100" dist="38100" dir="2700000" algn="tl">
                    <a:srgbClr val="000000">
                      <a:alpha val="43137"/>
                    </a:srgbClr>
                  </a:outerShdw>
                </a:effectLst>
              </a:rPr>
              <a:t>επαγγελματίας</a:t>
            </a:r>
            <a:r>
              <a:rPr lang="el-GR" sz="2200" dirty="0">
                <a:effectLst>
                  <a:outerShdw blurRad="38100" dist="38100" dir="2700000" algn="tl">
                    <a:srgbClr val="000000">
                      <a:alpha val="43137"/>
                    </a:srgbClr>
                  </a:outerShdw>
                </a:effectLst>
              </a:rPr>
              <a:t> αθλητής διέπονται από τις διατάξεις της εργατικής νομοθεσίας, ενώ η συνήθης περίπτωση του </a:t>
            </a:r>
            <a:r>
              <a:rPr lang="el-GR" sz="2200" dirty="0">
                <a:solidFill>
                  <a:srgbClr val="FFCC00"/>
                </a:solidFill>
                <a:effectLst>
                  <a:outerShdw blurRad="38100" dist="38100" dir="2700000" algn="tl">
                    <a:srgbClr val="000000">
                      <a:alpha val="43137"/>
                    </a:srgbClr>
                  </a:outerShdw>
                </a:effectLst>
              </a:rPr>
              <a:t>ερασιτέχνη</a:t>
            </a:r>
            <a:r>
              <a:rPr lang="el-GR" sz="2200" dirty="0">
                <a:effectLst>
                  <a:outerShdw blurRad="38100" dist="38100" dir="2700000" algn="tl">
                    <a:srgbClr val="000000">
                      <a:alpha val="43137"/>
                    </a:srgbClr>
                  </a:outerShdw>
                </a:effectLst>
              </a:rPr>
              <a:t> αθλητή καθορίζεται από τις διατάξεις του καταστατικού ή του σχετικού ειδικού κανονισμού της οικείας αθλητικής ομοσπονδίας και μόνον η περίπτωση που απασχολείται ο ερασιτέχνης αθλητής αποκλειστικά στην αθλητική δραστηριότητα, πετυχαίνοντας υψηλές αθλητικές επιδόσεις, υπάγεται και αυτή στις εργατικές </a:t>
            </a:r>
            <a:r>
              <a:rPr lang="el-GR" sz="2200" dirty="0" smtClean="0">
                <a:effectLst>
                  <a:outerShdw blurRad="38100" dist="38100" dir="2700000" algn="tl">
                    <a:srgbClr val="000000">
                      <a:alpha val="43137"/>
                    </a:srgbClr>
                  </a:outerShdw>
                </a:effectLst>
              </a:rPr>
              <a:t>διατάξεις</a:t>
            </a:r>
          </a:p>
          <a:p>
            <a:pPr marL="342900" indent="-342900" algn="l">
              <a:lnSpc>
                <a:spcPts val="2600"/>
              </a:lnSpc>
              <a:buSzPct val="100000"/>
              <a:buFont typeface="Wingdings" pitchFamily="2" charset="2"/>
              <a:buChar char="§"/>
            </a:pPr>
            <a:r>
              <a:rPr lang="el-GR" altLang="el-GR" sz="2200" dirty="0" smtClean="0"/>
              <a:t>Οι </a:t>
            </a:r>
            <a:r>
              <a:rPr lang="el-GR" altLang="el-GR" sz="2200" dirty="0"/>
              <a:t>συμβάσεις των επαγγελματιών ή αμειβόμενων αθλητών είναι συμβάσεις</a:t>
            </a:r>
            <a:r>
              <a:rPr lang="el-GR" altLang="el-GR" sz="2200" dirty="0">
                <a:solidFill>
                  <a:srgbClr val="FFCC00"/>
                </a:solidFill>
              </a:rPr>
              <a:t> εξαρτημένης εργασίας για παροχή αθλητικών </a:t>
            </a:r>
            <a:r>
              <a:rPr lang="el-GR" altLang="el-GR" sz="2200" dirty="0" smtClean="0">
                <a:solidFill>
                  <a:srgbClr val="FFCC00"/>
                </a:solidFill>
              </a:rPr>
              <a:t>υπηρεσιών </a:t>
            </a:r>
            <a:r>
              <a:rPr lang="el-GR" altLang="el-GR" sz="2200" dirty="0"/>
              <a:t>- Το ισχύον δίκαιο προβλέπει εφαρμογή της εργατικής νομοθεσίας σε αντίθεση με το </a:t>
            </a:r>
            <a:r>
              <a:rPr lang="el-GR" altLang="el-GR" sz="2200" dirty="0" err="1" smtClean="0"/>
              <a:t>προϊσχύσαν</a:t>
            </a:r>
            <a:endParaRPr lang="el-GR" altLang="el-GR" sz="2200" dirty="0" smtClean="0"/>
          </a:p>
          <a:p>
            <a:pPr marL="342900" indent="-342900" algn="l">
              <a:lnSpc>
                <a:spcPts val="2600"/>
              </a:lnSpc>
              <a:buSzPct val="100000"/>
              <a:buFont typeface="Wingdings" pitchFamily="2" charset="2"/>
              <a:buChar char="§"/>
            </a:pPr>
            <a:r>
              <a:rPr lang="el-GR" altLang="el-GR" sz="2200" dirty="0" smtClean="0"/>
              <a:t>Η </a:t>
            </a:r>
            <a:r>
              <a:rPr lang="el-GR" altLang="el-GR" sz="2200" dirty="0"/>
              <a:t>νομολογία τις χαρακτηρίζει συμβάσεις </a:t>
            </a:r>
            <a:r>
              <a:rPr lang="el-GR" altLang="el-GR" sz="2200" dirty="0">
                <a:solidFill>
                  <a:srgbClr val="FFCC00"/>
                </a:solidFill>
              </a:rPr>
              <a:t>ιδιόμορφης εξαρτημένης εργασίας</a:t>
            </a:r>
            <a:endParaRPr lang="el-GR" sz="22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454133906"/>
      </p:ext>
    </p:extLst>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107504" y="260648"/>
            <a:ext cx="8785101" cy="1080120"/>
          </a:xfrm>
        </p:spPr>
        <p:txBody>
          <a:bodyPr/>
          <a:lstStyle/>
          <a:p>
            <a:r>
              <a:rPr lang="el-GR" altLang="el-GR" sz="3600" dirty="0" smtClean="0"/>
              <a:t>ΕΠΑΓΓΕΛΜΑΤΙΑΣ – ΑΜΕΙΒΟΜΕΝΟΣ – ΕΡΑΣΙΤΕΧΝΗΣ ΑΘΛΗΤΗΣ</a:t>
            </a:r>
            <a:endParaRPr lang="el-GR" altLang="el-GR" sz="3600" dirty="0"/>
          </a:p>
        </p:txBody>
      </p:sp>
      <p:sp>
        <p:nvSpPr>
          <p:cNvPr id="16387" name="Rectangle 3"/>
          <p:cNvSpPr>
            <a:spLocks noGrp="1" noChangeArrowheads="1"/>
          </p:cNvSpPr>
          <p:nvPr>
            <p:ph type="subTitle" idx="1"/>
          </p:nvPr>
        </p:nvSpPr>
        <p:spPr>
          <a:xfrm>
            <a:off x="179512" y="1556792"/>
            <a:ext cx="8784976" cy="5040560"/>
          </a:xfrm>
        </p:spPr>
        <p:txBody>
          <a:bodyPr/>
          <a:lstStyle/>
          <a:p>
            <a:pPr algn="l">
              <a:buFont typeface="Wingdings" pitchFamily="2" charset="2"/>
              <a:buChar char="n"/>
            </a:pPr>
            <a:r>
              <a:rPr lang="el-GR" altLang="el-GR" sz="2400" dirty="0" smtClean="0">
                <a:effectLst>
                  <a:outerShdw blurRad="38100" dist="38100" dir="2700000" algn="tl">
                    <a:srgbClr val="000000">
                      <a:alpha val="43137"/>
                    </a:srgbClr>
                  </a:outerShdw>
                </a:effectLst>
                <a:latin typeface="Arial Unicode MS" pitchFamily="34" charset="-128"/>
              </a:rPr>
              <a:t> </a:t>
            </a:r>
            <a:r>
              <a:rPr lang="el-GR" altLang="el-GR" dirty="0">
                <a:effectLst>
                  <a:outerShdw blurRad="38100" dist="38100" dir="2700000" algn="tl">
                    <a:srgbClr val="000000">
                      <a:alpha val="43137"/>
                    </a:srgbClr>
                  </a:outerShdw>
                </a:effectLst>
              </a:rPr>
              <a:t>Οι </a:t>
            </a:r>
            <a:r>
              <a:rPr lang="el-GR" altLang="el-GR" dirty="0">
                <a:solidFill>
                  <a:srgbClr val="FFCC00"/>
                </a:solidFill>
                <a:effectLst>
                  <a:outerShdw blurRad="38100" dist="38100" dir="2700000" algn="tl">
                    <a:srgbClr val="000000">
                      <a:alpha val="43137"/>
                    </a:srgbClr>
                  </a:outerShdw>
                </a:effectLst>
              </a:rPr>
              <a:t>ερασιτέχνες αθλητές</a:t>
            </a:r>
            <a:r>
              <a:rPr lang="el-GR" altLang="el-GR" dirty="0">
                <a:effectLst>
                  <a:outerShdw blurRad="38100" dist="38100" dir="2700000" algn="tl">
                    <a:srgbClr val="000000">
                      <a:alpha val="43137"/>
                    </a:srgbClr>
                  </a:outerShdw>
                </a:effectLst>
              </a:rPr>
              <a:t>, στο πλαίσιο ανάπτυξης της προσωπικότητάς τους, επιδιώκουν την άσκηση </a:t>
            </a:r>
            <a:r>
              <a:rPr lang="el-GR" altLang="el-GR" dirty="0">
                <a:solidFill>
                  <a:srgbClr val="FFCC00"/>
                </a:solidFill>
                <a:effectLst>
                  <a:outerShdw blurRad="38100" dist="38100" dir="2700000" algn="tl">
                    <a:srgbClr val="000000">
                      <a:alpha val="43137"/>
                    </a:srgbClr>
                  </a:outerShdw>
                </a:effectLst>
              </a:rPr>
              <a:t>ανεμπόδιστης άθλησης</a:t>
            </a:r>
            <a:r>
              <a:rPr lang="el-GR" altLang="el-GR" dirty="0">
                <a:effectLst>
                  <a:outerShdw blurRad="38100" dist="38100" dir="2700000" algn="tl">
                    <a:srgbClr val="000000">
                      <a:alpha val="43137"/>
                    </a:srgbClr>
                  </a:outerShdw>
                </a:effectLst>
              </a:rPr>
              <a:t> δια των αγώνων</a:t>
            </a:r>
          </a:p>
          <a:p>
            <a:pPr algn="l">
              <a:buFont typeface="Wingdings" pitchFamily="2" charset="2"/>
              <a:buChar char="n"/>
            </a:pPr>
            <a:r>
              <a:rPr lang="el-GR" altLang="el-GR" dirty="0">
                <a:effectLst>
                  <a:outerShdw blurRad="38100" dist="38100" dir="2700000" algn="tl">
                    <a:srgbClr val="000000">
                      <a:alpha val="43137"/>
                    </a:srgbClr>
                  </a:outerShdw>
                </a:effectLst>
              </a:rPr>
              <a:t> Οι </a:t>
            </a:r>
            <a:r>
              <a:rPr lang="el-GR" altLang="el-GR" dirty="0">
                <a:solidFill>
                  <a:srgbClr val="FFCC00"/>
                </a:solidFill>
                <a:effectLst>
                  <a:outerShdw blurRad="38100" dist="38100" dir="2700000" algn="tl">
                    <a:srgbClr val="000000">
                      <a:alpha val="43137"/>
                    </a:srgbClr>
                  </a:outerShdw>
                </a:effectLst>
              </a:rPr>
              <a:t>επαγγελματίες και αμειβόμενοι αθλητές </a:t>
            </a:r>
            <a:r>
              <a:rPr lang="el-GR" altLang="el-GR" dirty="0">
                <a:effectLst>
                  <a:outerShdw blurRad="38100" dist="38100" dir="2700000" algn="tl">
                    <a:srgbClr val="000000">
                      <a:alpha val="43137"/>
                    </a:srgbClr>
                  </a:outerShdw>
                </a:effectLst>
              </a:rPr>
              <a:t>επιδιώκουν κυρίως μέσω της αθλητικής δραστηριότητας την κατοχύρωση της </a:t>
            </a:r>
            <a:r>
              <a:rPr lang="el-GR" altLang="el-GR" dirty="0">
                <a:solidFill>
                  <a:srgbClr val="FFCC00"/>
                </a:solidFill>
                <a:effectLst>
                  <a:outerShdw blurRad="38100" dist="38100" dir="2700000" algn="tl">
                    <a:srgbClr val="000000">
                      <a:alpha val="43137"/>
                    </a:srgbClr>
                  </a:outerShdw>
                </a:effectLst>
              </a:rPr>
              <a:t>επαγγελματικής</a:t>
            </a:r>
            <a:r>
              <a:rPr lang="el-GR" altLang="el-GR" dirty="0">
                <a:effectLst>
                  <a:outerShdw blurRad="38100" dist="38100" dir="2700000" algn="tl">
                    <a:srgbClr val="000000">
                      <a:alpha val="43137"/>
                    </a:srgbClr>
                  </a:outerShdw>
                </a:effectLst>
              </a:rPr>
              <a:t> και </a:t>
            </a:r>
            <a:r>
              <a:rPr lang="el-GR" altLang="el-GR" dirty="0">
                <a:solidFill>
                  <a:srgbClr val="FFCC00"/>
                </a:solidFill>
                <a:effectLst>
                  <a:outerShdw blurRad="38100" dist="38100" dir="2700000" algn="tl">
                    <a:srgbClr val="000000">
                      <a:alpha val="43137"/>
                    </a:srgbClr>
                  </a:outerShdw>
                </a:effectLst>
              </a:rPr>
              <a:t>οικονομικής</a:t>
            </a:r>
            <a:r>
              <a:rPr lang="el-GR" altLang="el-GR" dirty="0">
                <a:effectLst>
                  <a:outerShdw blurRad="38100" dist="38100" dir="2700000" algn="tl">
                    <a:srgbClr val="000000">
                      <a:alpha val="43137"/>
                    </a:srgbClr>
                  </a:outerShdw>
                </a:effectLst>
              </a:rPr>
              <a:t> ελευθερίας τους</a:t>
            </a:r>
            <a:endParaRPr lang="el-GR"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658028274"/>
      </p:ext>
    </p:extLst>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181883" y="188640"/>
            <a:ext cx="8782605" cy="1008112"/>
          </a:xfrm>
        </p:spPr>
        <p:txBody>
          <a:bodyPr>
            <a:normAutofit fontScale="90000"/>
          </a:bodyPr>
          <a:lstStyle/>
          <a:p>
            <a:r>
              <a:rPr lang="el-GR" altLang="el-GR" sz="3600" dirty="0" smtClean="0">
                <a:effectLst>
                  <a:outerShdw blurRad="38100" dist="38100" dir="2700000" algn="tl">
                    <a:srgbClr val="000000">
                      <a:alpha val="43137"/>
                    </a:srgbClr>
                  </a:outerShdw>
                </a:effectLst>
              </a:rPr>
              <a:t>ΤΟΜΕΙΣ ΠΑΡΟΧΗΣ ΕΡΓΑΣΙΑΣ ΣΤΟΝ ΑΘΛΗΤΙΣΜΟ</a:t>
            </a:r>
            <a:endParaRPr lang="el-GR" altLang="el-GR" sz="3600" dirty="0">
              <a:effectLst>
                <a:outerShdw blurRad="38100" dist="38100" dir="2700000" algn="tl">
                  <a:srgbClr val="000000">
                    <a:alpha val="43137"/>
                  </a:srgbClr>
                </a:outerShdw>
              </a:effectLst>
            </a:endParaRPr>
          </a:p>
        </p:txBody>
      </p:sp>
      <p:sp>
        <p:nvSpPr>
          <p:cNvPr id="4099" name="Rectangle 3"/>
          <p:cNvSpPr>
            <a:spLocks noGrp="1" noChangeArrowheads="1"/>
          </p:cNvSpPr>
          <p:nvPr>
            <p:ph type="subTitle" idx="1"/>
          </p:nvPr>
        </p:nvSpPr>
        <p:spPr>
          <a:xfrm>
            <a:off x="323528" y="1363765"/>
            <a:ext cx="8642672" cy="5161579"/>
          </a:xfrm>
        </p:spPr>
        <p:txBody>
          <a:bodyPr>
            <a:normAutofit fontScale="92500" lnSpcReduction="10000"/>
          </a:bodyPr>
          <a:lstStyle/>
          <a:p>
            <a:pPr algn="l">
              <a:lnSpc>
                <a:spcPct val="90000"/>
              </a:lnSpc>
              <a:buFont typeface="Wingdings" pitchFamily="2" charset="2"/>
              <a:buChar char="n"/>
            </a:pPr>
            <a:r>
              <a:rPr lang="el-GR" altLang="el-GR" sz="2800" dirty="0">
                <a:effectLst>
                  <a:outerShdw blurRad="38100" dist="38100" dir="2700000" algn="tl">
                    <a:srgbClr val="000000">
                      <a:alpha val="43137"/>
                    </a:srgbClr>
                  </a:outerShdw>
                </a:effectLst>
              </a:rPr>
              <a:t> </a:t>
            </a:r>
            <a:r>
              <a:rPr lang="el-GR" altLang="el-GR" sz="2800" dirty="0" smtClean="0">
                <a:effectLst>
                  <a:outerShdw blurRad="38100" dist="38100" dir="2700000" algn="tl">
                    <a:srgbClr val="000000">
                      <a:alpha val="43137"/>
                    </a:srgbClr>
                  </a:outerShdw>
                </a:effectLst>
              </a:rPr>
              <a:t>Στον </a:t>
            </a:r>
            <a:r>
              <a:rPr lang="el-GR" altLang="el-GR" sz="2800" dirty="0">
                <a:effectLst>
                  <a:outerShdw blurRad="38100" dist="38100" dir="2700000" algn="tl">
                    <a:srgbClr val="000000">
                      <a:alpha val="43137"/>
                    </a:srgbClr>
                  </a:outerShdw>
                </a:effectLst>
              </a:rPr>
              <a:t>κύκλο της αθλητικής δραστηριότητας απαντώνται εργασιακές σχέσεις </a:t>
            </a:r>
            <a:r>
              <a:rPr lang="el-GR" altLang="el-GR" sz="2800" dirty="0">
                <a:solidFill>
                  <a:srgbClr val="FFCC00"/>
                </a:solidFill>
                <a:effectLst>
                  <a:outerShdw blurRad="38100" dist="38100" dir="2700000" algn="tl">
                    <a:srgbClr val="000000">
                      <a:alpha val="43137"/>
                    </a:srgbClr>
                  </a:outerShdw>
                </a:effectLst>
              </a:rPr>
              <a:t>φυσικών και νομικών προσώπων</a:t>
            </a:r>
            <a:r>
              <a:rPr lang="el-GR" altLang="el-GR" sz="2800" dirty="0">
                <a:effectLst>
                  <a:outerShdw blurRad="38100" dist="38100" dir="2700000" algn="tl">
                    <a:srgbClr val="000000">
                      <a:alpha val="43137"/>
                    </a:srgbClr>
                  </a:outerShdw>
                </a:effectLst>
              </a:rPr>
              <a:t>, όπως αθλητών, </a:t>
            </a:r>
            <a:r>
              <a:rPr lang="el-GR" altLang="el-GR" sz="2800" dirty="0" smtClean="0">
                <a:effectLst>
                  <a:outerShdw blurRad="38100" dist="38100" dir="2700000" algn="tl">
                    <a:srgbClr val="000000">
                      <a:alpha val="43137"/>
                    </a:srgbClr>
                  </a:outerShdw>
                </a:effectLst>
              </a:rPr>
              <a:t>προπονητών κ.λπ</a:t>
            </a:r>
            <a:r>
              <a:rPr lang="el-GR" altLang="el-GR" sz="2800" dirty="0">
                <a:effectLst>
                  <a:outerShdw blurRad="38100" dist="38100" dir="2700000" algn="tl">
                    <a:srgbClr val="000000">
                      <a:alpha val="43137"/>
                    </a:srgbClr>
                  </a:outerShdw>
                </a:effectLst>
              </a:rPr>
              <a:t>.</a:t>
            </a:r>
          </a:p>
          <a:p>
            <a:pPr algn="l">
              <a:lnSpc>
                <a:spcPct val="90000"/>
              </a:lnSpc>
              <a:buFont typeface="Wingdings" pitchFamily="2" charset="2"/>
              <a:buChar char="n"/>
            </a:pPr>
            <a:r>
              <a:rPr lang="el-GR" altLang="el-GR" sz="2800" dirty="0">
                <a:effectLst>
                  <a:outerShdw blurRad="38100" dist="38100" dir="2700000" algn="tl">
                    <a:srgbClr val="000000">
                      <a:alpha val="43137"/>
                    </a:srgbClr>
                  </a:outerShdw>
                </a:effectLst>
              </a:rPr>
              <a:t> Οι σχέσεις μεταξύ αθλητών και σωματείων τοποθετούνται στη σφαίρα του </a:t>
            </a:r>
            <a:r>
              <a:rPr lang="el-GR" altLang="el-GR" sz="2800" dirty="0">
                <a:solidFill>
                  <a:srgbClr val="FFCC00"/>
                </a:solidFill>
                <a:effectLst>
                  <a:outerShdw blurRad="38100" dist="38100" dir="2700000" algn="tl">
                    <a:srgbClr val="000000">
                      <a:alpha val="43137"/>
                    </a:srgbClr>
                  </a:outerShdw>
                </a:effectLst>
              </a:rPr>
              <a:t>ιδιωτικού </a:t>
            </a:r>
            <a:r>
              <a:rPr lang="el-GR" altLang="el-GR" sz="2800" dirty="0" smtClean="0">
                <a:solidFill>
                  <a:srgbClr val="FFCC00"/>
                </a:solidFill>
                <a:effectLst>
                  <a:outerShdw blurRad="38100" dist="38100" dir="2700000" algn="tl">
                    <a:srgbClr val="000000">
                      <a:alpha val="43137"/>
                    </a:srgbClr>
                  </a:outerShdw>
                </a:effectLst>
              </a:rPr>
              <a:t>δικαίου</a:t>
            </a:r>
          </a:p>
          <a:p>
            <a:pPr algn="l">
              <a:buFont typeface="Wingdings" pitchFamily="2" charset="2"/>
              <a:buChar char="n"/>
            </a:pPr>
            <a:r>
              <a:rPr lang="el-GR" altLang="el-GR" sz="2800" dirty="0" smtClean="0"/>
              <a:t> Η </a:t>
            </a:r>
            <a:r>
              <a:rPr lang="el-GR" altLang="el-GR" sz="2800" dirty="0"/>
              <a:t>αγωνιστική δραστηριότητα των αθλητών </a:t>
            </a:r>
            <a:r>
              <a:rPr lang="el-GR" altLang="el-GR" sz="2800" dirty="0">
                <a:solidFill>
                  <a:srgbClr val="FFCC00"/>
                </a:solidFill>
              </a:rPr>
              <a:t>δεν αποτελεί</a:t>
            </a:r>
            <a:r>
              <a:rPr lang="el-GR" altLang="el-GR" sz="2800" dirty="0"/>
              <a:t> καταρχήν επαγγελματική δραστηριότητα</a:t>
            </a:r>
          </a:p>
          <a:p>
            <a:pPr algn="l">
              <a:buFont typeface="Wingdings" pitchFamily="2" charset="2"/>
              <a:buChar char="n"/>
            </a:pPr>
            <a:r>
              <a:rPr lang="el-GR" altLang="el-GR" sz="2800" dirty="0"/>
              <a:t> Για τον προσδιορισμό του είδους της σχέσης, εργασιακής ή άλλης, μεταξύ αθλητή και σωματείου ή </a:t>
            </a:r>
            <a:r>
              <a:rPr lang="el-GR" altLang="el-GR" sz="2800" dirty="0" smtClean="0"/>
              <a:t>εταιρείας </a:t>
            </a:r>
            <a:r>
              <a:rPr lang="el-GR" altLang="el-GR" sz="2800" dirty="0"/>
              <a:t>στην οποία αυτός απασχολείται, </a:t>
            </a:r>
            <a:r>
              <a:rPr lang="el-GR" altLang="el-GR" sz="2800" dirty="0">
                <a:solidFill>
                  <a:srgbClr val="FFCC00"/>
                </a:solidFill>
              </a:rPr>
              <a:t>ουσιώδες κριτήριο</a:t>
            </a:r>
            <a:r>
              <a:rPr lang="el-GR" altLang="el-GR" sz="2800" dirty="0"/>
              <a:t> αποτελεί η διάκριση που κάνει ο ίδιος ο νόμος, κατηγοριοποιώντας τους αθλητές σε </a:t>
            </a:r>
            <a:r>
              <a:rPr lang="el-GR" altLang="el-GR" sz="2800" dirty="0">
                <a:solidFill>
                  <a:srgbClr val="FFCC00"/>
                </a:solidFill>
              </a:rPr>
              <a:t>αμειβόμενους, επαγγελματίες ή ερασιτέχνες</a:t>
            </a:r>
          </a:p>
          <a:p>
            <a:pPr algn="l">
              <a:lnSpc>
                <a:spcPct val="90000"/>
              </a:lnSpc>
              <a:buFont typeface="Wingdings" pitchFamily="2" charset="2"/>
              <a:buChar char="n"/>
            </a:pPr>
            <a:endParaRPr lang="el-GR" altLang="el-GR" sz="2800" dirty="0">
              <a:solidFill>
                <a:srgbClr val="FFCC00"/>
              </a:solidFill>
              <a:effectLst>
                <a:outerShdw blurRad="38100" dist="38100" dir="2700000" algn="tl">
                  <a:srgbClr val="000000">
                    <a:alpha val="43137"/>
                  </a:srgbClr>
                </a:outerShdw>
              </a:effectLst>
            </a:endParaRPr>
          </a:p>
        </p:txBody>
      </p:sp>
      <p:sp>
        <p:nvSpPr>
          <p:cNvPr id="4112" name="Text Box 16"/>
          <p:cNvSpPr txBox="1">
            <a:spLocks noChangeArrowheads="1"/>
          </p:cNvSpPr>
          <p:nvPr/>
        </p:nvSpPr>
        <p:spPr bwMode="auto">
          <a:xfrm>
            <a:off x="179388" y="2205038"/>
            <a:ext cx="3024187"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l-GR" altLang="el-GR">
              <a:effectLst>
                <a:outerShdw blurRad="38100" dist="38100" dir="2700000" algn="tl">
                  <a:srgbClr val="000000">
                    <a:alpha val="43137"/>
                  </a:srgbClr>
                </a:outerShdw>
              </a:effectLst>
              <a:latin typeface="Arial" charset="0"/>
            </a:endParaRPr>
          </a:p>
        </p:txBody>
      </p:sp>
    </p:spTree>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181883" y="188640"/>
            <a:ext cx="8782605" cy="1008112"/>
          </a:xfrm>
        </p:spPr>
        <p:txBody>
          <a:bodyPr>
            <a:normAutofit/>
          </a:bodyPr>
          <a:lstStyle/>
          <a:p>
            <a:pPr>
              <a:lnSpc>
                <a:spcPts val="3600"/>
              </a:lnSpc>
            </a:pPr>
            <a:r>
              <a:rPr lang="el-GR" altLang="el-GR" sz="3600" dirty="0" smtClean="0">
                <a:effectLst>
                  <a:outerShdw blurRad="38100" dist="38100" dir="2700000" algn="tl">
                    <a:srgbClr val="000000">
                      <a:alpha val="43137"/>
                    </a:srgbClr>
                  </a:outerShdw>
                </a:effectLst>
              </a:rPr>
              <a:t>ΦΥΣΗ ΚΑΙ ΚΑΤΗΓΟΡΙΕΣ ΣΥΜΒΑΣΕΩΝ ΕΡΓΑΣΙΑΣ ΣΤΟΝ ΑΘΛΗΤΙΣΜΟ</a:t>
            </a:r>
            <a:endParaRPr lang="el-GR" altLang="el-GR" sz="3600" dirty="0">
              <a:effectLst>
                <a:outerShdw blurRad="38100" dist="38100" dir="2700000" algn="tl">
                  <a:srgbClr val="000000">
                    <a:alpha val="43137"/>
                  </a:srgbClr>
                </a:outerShdw>
              </a:effectLst>
            </a:endParaRPr>
          </a:p>
        </p:txBody>
      </p:sp>
      <p:sp>
        <p:nvSpPr>
          <p:cNvPr id="4099" name="Rectangle 3"/>
          <p:cNvSpPr>
            <a:spLocks noGrp="1" noChangeArrowheads="1"/>
          </p:cNvSpPr>
          <p:nvPr>
            <p:ph type="subTitle" idx="1"/>
          </p:nvPr>
        </p:nvSpPr>
        <p:spPr>
          <a:xfrm>
            <a:off x="179512" y="1124744"/>
            <a:ext cx="8784976" cy="5616624"/>
          </a:xfrm>
        </p:spPr>
        <p:txBody>
          <a:bodyPr>
            <a:noAutofit/>
          </a:bodyPr>
          <a:lstStyle/>
          <a:p>
            <a:pPr marL="342900" indent="-342900" algn="l">
              <a:lnSpc>
                <a:spcPts val="3400"/>
              </a:lnSpc>
              <a:spcBef>
                <a:spcPts val="0"/>
              </a:spcBef>
              <a:buSzPct val="100000"/>
              <a:buFont typeface="Wingdings" pitchFamily="2" charset="2"/>
              <a:buChar char="§"/>
            </a:pPr>
            <a:r>
              <a:rPr lang="el-GR" sz="2800" dirty="0">
                <a:effectLst>
                  <a:outerShdw blurRad="38100" dist="38100" dir="2700000" algn="tl">
                    <a:srgbClr val="000000">
                      <a:alpha val="43137"/>
                    </a:srgbClr>
                  </a:outerShdw>
                </a:effectLst>
              </a:rPr>
              <a:t>Οι συμβάσεις στον αθλητισμό </a:t>
            </a:r>
            <a:r>
              <a:rPr lang="el-GR" sz="2800" dirty="0">
                <a:solidFill>
                  <a:srgbClr val="FFCC00"/>
                </a:solidFill>
                <a:effectLst>
                  <a:outerShdw blurRad="38100" dist="38100" dir="2700000" algn="tl">
                    <a:srgbClr val="000000">
                      <a:alpha val="43137"/>
                    </a:srgbClr>
                  </a:outerShdw>
                </a:effectLst>
              </a:rPr>
              <a:t>δεν</a:t>
            </a:r>
            <a:r>
              <a:rPr lang="el-GR" sz="2800" dirty="0">
                <a:effectLst>
                  <a:outerShdw blurRad="38100" dist="38100" dir="2700000" algn="tl">
                    <a:srgbClr val="000000">
                      <a:alpha val="43137"/>
                    </a:srgbClr>
                  </a:outerShdw>
                </a:effectLst>
              </a:rPr>
              <a:t> έχουν πάντοτε </a:t>
            </a:r>
            <a:r>
              <a:rPr lang="el-GR" sz="2800" dirty="0">
                <a:solidFill>
                  <a:srgbClr val="FFCC00"/>
                </a:solidFill>
                <a:effectLst>
                  <a:outerShdw blurRad="38100" dist="38100" dir="2700000" algn="tl">
                    <a:srgbClr val="000000">
                      <a:alpha val="43137"/>
                    </a:srgbClr>
                  </a:outerShdw>
                </a:effectLst>
              </a:rPr>
              <a:t>αμιγή</a:t>
            </a:r>
            <a:r>
              <a:rPr lang="el-GR" sz="2800" dirty="0">
                <a:effectLst>
                  <a:outerShdw blurRad="38100" dist="38100" dir="2700000" algn="tl">
                    <a:srgbClr val="000000">
                      <a:alpha val="43137"/>
                    </a:srgbClr>
                  </a:outerShdw>
                </a:effectLst>
              </a:rPr>
              <a:t> χαρακτήρα, αλλά ακριβώς λόγω της ιδιομορφίας τους </a:t>
            </a:r>
            <a:r>
              <a:rPr lang="el-GR" sz="2800" dirty="0">
                <a:solidFill>
                  <a:srgbClr val="FFCC00"/>
                </a:solidFill>
                <a:effectLst>
                  <a:outerShdw blurRad="38100" dist="38100" dir="2700000" algn="tl">
                    <a:srgbClr val="000000">
                      <a:alpha val="43137"/>
                    </a:srgbClr>
                  </a:outerShdw>
                </a:effectLst>
              </a:rPr>
              <a:t>δεν ρυθμίζονται ολοκληρωμένα</a:t>
            </a:r>
            <a:r>
              <a:rPr lang="el-GR" sz="2800" dirty="0">
                <a:effectLst>
                  <a:outerShdw blurRad="38100" dist="38100" dir="2700000" algn="tl">
                    <a:srgbClr val="000000">
                      <a:alpha val="43137"/>
                    </a:srgbClr>
                  </a:outerShdw>
                </a:effectLst>
              </a:rPr>
              <a:t> ως προς όλες τις πτυχές τους από διατάξεις ενός κλάδου </a:t>
            </a:r>
            <a:r>
              <a:rPr lang="el-GR" sz="2800" dirty="0" smtClean="0">
                <a:effectLst>
                  <a:outerShdw blurRad="38100" dist="38100" dir="2700000" algn="tl">
                    <a:srgbClr val="000000">
                      <a:alpha val="43137"/>
                    </a:srgbClr>
                  </a:outerShdw>
                </a:effectLst>
              </a:rPr>
              <a:t>δικαίου, του Αθλητικού Δικαίου (ενδεικτικά ρυθμίζονται και από τα Δίκαια: εργατικό, δημοσιοϋπαλληλικό, φορολογικό, αστικό, ποινικό, εμπορικό κ.λπ.)</a:t>
            </a:r>
          </a:p>
          <a:p>
            <a:pPr marL="342900" indent="-342900" algn="l">
              <a:lnSpc>
                <a:spcPts val="3400"/>
              </a:lnSpc>
              <a:spcBef>
                <a:spcPts val="0"/>
              </a:spcBef>
              <a:buSzPct val="100000"/>
              <a:buFont typeface="Wingdings" pitchFamily="2" charset="2"/>
              <a:buChar char="§"/>
            </a:pPr>
            <a:r>
              <a:rPr lang="el-GR" sz="2800" dirty="0">
                <a:solidFill>
                  <a:srgbClr val="FFCC00"/>
                </a:solidFill>
                <a:effectLst/>
              </a:rPr>
              <a:t>Ανάλογα</a:t>
            </a:r>
            <a:r>
              <a:rPr lang="el-GR" sz="2800" dirty="0">
                <a:effectLst/>
              </a:rPr>
              <a:t> λοιπόν με τις διατάξεις που ρυθμίζουν τις συμβατικές και ειδικότερα τις εργασιακές αθλητικές σχέσεις, </a:t>
            </a:r>
            <a:r>
              <a:rPr lang="el-GR" sz="2800" dirty="0" smtClean="0">
                <a:effectLst/>
              </a:rPr>
              <a:t>μπορούν </a:t>
            </a:r>
            <a:r>
              <a:rPr lang="el-GR" sz="2800" dirty="0">
                <a:effectLst/>
              </a:rPr>
              <a:t>να </a:t>
            </a:r>
            <a:r>
              <a:rPr lang="el-GR" sz="2800" dirty="0" smtClean="0">
                <a:effectLst/>
              </a:rPr>
              <a:t>προσδιορισθούν η </a:t>
            </a:r>
            <a:r>
              <a:rPr lang="el-GR" sz="2800" dirty="0">
                <a:solidFill>
                  <a:srgbClr val="FFCC00"/>
                </a:solidFill>
                <a:effectLst/>
              </a:rPr>
              <a:t>φύση</a:t>
            </a:r>
            <a:r>
              <a:rPr lang="el-GR" sz="2800" dirty="0">
                <a:effectLst/>
              </a:rPr>
              <a:t>, </a:t>
            </a:r>
            <a:r>
              <a:rPr lang="el-GR" sz="2800" dirty="0" smtClean="0">
                <a:effectLst/>
              </a:rPr>
              <a:t>η </a:t>
            </a:r>
            <a:r>
              <a:rPr lang="el-GR" sz="2800" dirty="0">
                <a:solidFill>
                  <a:srgbClr val="FFCC00"/>
                </a:solidFill>
                <a:effectLst/>
              </a:rPr>
              <a:t>μορφή</a:t>
            </a:r>
            <a:r>
              <a:rPr lang="el-GR" sz="2800" dirty="0">
                <a:effectLst/>
              </a:rPr>
              <a:t> και </a:t>
            </a:r>
            <a:r>
              <a:rPr lang="el-GR" sz="2800" dirty="0" smtClean="0">
                <a:effectLst/>
              </a:rPr>
              <a:t>οι </a:t>
            </a:r>
            <a:r>
              <a:rPr lang="el-GR" sz="2800" dirty="0" smtClean="0">
                <a:solidFill>
                  <a:srgbClr val="FFCC00"/>
                </a:solidFill>
                <a:effectLst/>
              </a:rPr>
              <a:t>κατηγορίες</a:t>
            </a:r>
            <a:r>
              <a:rPr lang="el-GR" sz="2800" dirty="0" smtClean="0">
                <a:effectLst/>
              </a:rPr>
              <a:t> </a:t>
            </a:r>
            <a:r>
              <a:rPr lang="el-GR" sz="2800" dirty="0">
                <a:effectLst/>
              </a:rPr>
              <a:t>τους</a:t>
            </a:r>
            <a:endParaRPr lang="el-GR" altLang="el-GR" sz="2800" dirty="0">
              <a:solidFill>
                <a:srgbClr val="FFCC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20991725"/>
      </p:ext>
    </p:extLst>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179512" y="116632"/>
            <a:ext cx="8856984" cy="1080120"/>
          </a:xfrm>
        </p:spPr>
        <p:txBody>
          <a:bodyPr/>
          <a:lstStyle/>
          <a:p>
            <a:r>
              <a:rPr lang="el-GR" altLang="el-GR" sz="3600" dirty="0" smtClean="0"/>
              <a:t>ΑΝΑΓΚΑΣΤΙΚΗ ΣΥΜΒΑΣΗ ΕΡΓΑΣΙΑΣ ΣΤΟΝ ΑΘΛΗΤΙΣΜΟ</a:t>
            </a:r>
            <a:endParaRPr lang="el-GR" altLang="el-GR" sz="3600" dirty="0"/>
          </a:p>
        </p:txBody>
      </p:sp>
      <p:sp>
        <p:nvSpPr>
          <p:cNvPr id="16387" name="Rectangle 3"/>
          <p:cNvSpPr>
            <a:spLocks noGrp="1" noChangeArrowheads="1"/>
          </p:cNvSpPr>
          <p:nvPr>
            <p:ph type="subTitle" idx="1"/>
          </p:nvPr>
        </p:nvSpPr>
        <p:spPr>
          <a:xfrm>
            <a:off x="179512" y="1124744"/>
            <a:ext cx="8784976" cy="5616624"/>
          </a:xfrm>
        </p:spPr>
        <p:txBody>
          <a:bodyPr/>
          <a:lstStyle/>
          <a:p>
            <a:pPr algn="l">
              <a:lnSpc>
                <a:spcPts val="2400"/>
              </a:lnSpc>
              <a:spcBef>
                <a:spcPts val="0"/>
              </a:spcBef>
              <a:buFont typeface="Wingdings" pitchFamily="2" charset="2"/>
              <a:buChar char="n"/>
            </a:pPr>
            <a:r>
              <a:rPr lang="el-GR" altLang="el-GR" sz="2400" dirty="0" smtClean="0">
                <a:effectLst/>
              </a:rPr>
              <a:t> </a:t>
            </a:r>
            <a:r>
              <a:rPr lang="el-GR" altLang="el-GR" sz="2400" dirty="0">
                <a:effectLst/>
              </a:rPr>
              <a:t>Υφίσταται </a:t>
            </a:r>
            <a:r>
              <a:rPr lang="el-GR" altLang="el-GR" sz="2400" dirty="0">
                <a:solidFill>
                  <a:srgbClr val="FFCC00"/>
                </a:solidFill>
                <a:effectLst/>
              </a:rPr>
              <a:t>αναγκαστική σύμβαση </a:t>
            </a:r>
            <a:r>
              <a:rPr lang="el-GR" altLang="el-GR" sz="2400" dirty="0">
                <a:effectLst/>
              </a:rPr>
              <a:t>εργασίας στον </a:t>
            </a:r>
            <a:r>
              <a:rPr lang="el-GR" altLang="el-GR" sz="2400" dirty="0" smtClean="0">
                <a:effectLst/>
              </a:rPr>
              <a:t>αθλητισμό - Σ</a:t>
            </a:r>
            <a:r>
              <a:rPr lang="el-GR" sz="2400" dirty="0" smtClean="0">
                <a:effectLst/>
              </a:rPr>
              <a:t>τη </a:t>
            </a:r>
            <a:r>
              <a:rPr lang="el-GR" sz="2400" dirty="0">
                <a:effectLst/>
              </a:rPr>
              <a:t>σύμβαση αυτή παρέχεται σε διακριθέντες αθλητές (ολυμπιονίκες κ.λπ.) το </a:t>
            </a:r>
            <a:r>
              <a:rPr lang="el-GR" sz="2400" dirty="0">
                <a:solidFill>
                  <a:srgbClr val="FFCC00"/>
                </a:solidFill>
                <a:effectLst/>
              </a:rPr>
              <a:t>δικαίωμα να προσληφθούν </a:t>
            </a:r>
            <a:r>
              <a:rPr lang="el-GR" sz="2400" dirty="0">
                <a:effectLst/>
              </a:rPr>
              <a:t>και δημιουργείται </a:t>
            </a:r>
            <a:r>
              <a:rPr lang="el-GR" sz="2400" dirty="0">
                <a:solidFill>
                  <a:srgbClr val="FFCC00"/>
                </a:solidFill>
                <a:effectLst/>
              </a:rPr>
              <a:t>αντίστοιχη υποχρέωση </a:t>
            </a:r>
            <a:r>
              <a:rPr lang="el-GR" sz="2400" dirty="0">
                <a:effectLst/>
              </a:rPr>
              <a:t>στις αρμόδιες για το άθλημά τους ομοσπονδίες να τους προσλάβουν ως </a:t>
            </a:r>
            <a:r>
              <a:rPr lang="el-GR" sz="2400" dirty="0">
                <a:solidFill>
                  <a:srgbClr val="FFCC00"/>
                </a:solidFill>
                <a:effectLst/>
              </a:rPr>
              <a:t>τεχνικούς συμβούλους</a:t>
            </a:r>
            <a:r>
              <a:rPr lang="el-GR" sz="2400" dirty="0">
                <a:effectLst/>
              </a:rPr>
              <a:t>, όταν οι αθλητές αυτοί τερματίσουν την αθλητική τους </a:t>
            </a:r>
            <a:r>
              <a:rPr lang="el-GR" sz="2400" dirty="0" smtClean="0">
                <a:effectLst/>
              </a:rPr>
              <a:t>δραστηριότητα</a:t>
            </a:r>
          </a:p>
          <a:p>
            <a:pPr algn="l">
              <a:lnSpc>
                <a:spcPts val="2400"/>
              </a:lnSpc>
              <a:spcBef>
                <a:spcPts val="0"/>
              </a:spcBef>
              <a:buFont typeface="Wingdings" pitchFamily="2" charset="2"/>
              <a:buChar char="n"/>
            </a:pPr>
            <a:r>
              <a:rPr lang="el-GR" sz="2400" dirty="0" smtClean="0">
                <a:effectLst/>
              </a:rPr>
              <a:t> Η </a:t>
            </a:r>
            <a:r>
              <a:rPr lang="el-GR" sz="2400" dirty="0">
                <a:effectLst/>
              </a:rPr>
              <a:t>σύμβαση </a:t>
            </a:r>
            <a:r>
              <a:rPr lang="el-GR" sz="2400" dirty="0">
                <a:solidFill>
                  <a:srgbClr val="FFCC00"/>
                </a:solidFill>
                <a:effectLst/>
              </a:rPr>
              <a:t>καταρτίζεται</a:t>
            </a:r>
            <a:r>
              <a:rPr lang="el-GR" sz="2400" dirty="0">
                <a:effectLst/>
              </a:rPr>
              <a:t> με την υποβολή από τον αθλητή της </a:t>
            </a:r>
            <a:r>
              <a:rPr lang="el-GR" sz="2400" dirty="0">
                <a:solidFill>
                  <a:srgbClr val="FFCC00"/>
                </a:solidFill>
                <a:effectLst/>
              </a:rPr>
              <a:t>αίτησής</a:t>
            </a:r>
            <a:r>
              <a:rPr lang="el-GR" sz="2400" dirty="0">
                <a:effectLst/>
              </a:rPr>
              <a:t> του </a:t>
            </a:r>
            <a:r>
              <a:rPr lang="el-GR" sz="2400" dirty="0" smtClean="0">
                <a:effectLst/>
              </a:rPr>
              <a:t>στην </a:t>
            </a:r>
            <a:r>
              <a:rPr lang="el-GR" sz="2400" dirty="0">
                <a:effectLst/>
              </a:rPr>
              <a:t>αντίστοιχη με το άθλημα του ομοσπονδία για να προσληφθεί από αυτήν ως τεχνικός σύμβουλος και ολοκληρώνεται με τη θέση των υπηρεσιών του στη διάθεση </a:t>
            </a:r>
            <a:r>
              <a:rPr lang="el-GR" sz="2400" dirty="0" smtClean="0">
                <a:effectLst/>
              </a:rPr>
              <a:t>αυτής</a:t>
            </a:r>
          </a:p>
          <a:p>
            <a:pPr algn="l">
              <a:lnSpc>
                <a:spcPts val="2400"/>
              </a:lnSpc>
              <a:spcBef>
                <a:spcPts val="0"/>
              </a:spcBef>
              <a:buFont typeface="Wingdings" pitchFamily="2" charset="2"/>
              <a:buChar char="n"/>
            </a:pPr>
            <a:r>
              <a:rPr lang="el-GR" sz="2400" dirty="0">
                <a:effectLst/>
              </a:rPr>
              <a:t> </a:t>
            </a:r>
            <a:r>
              <a:rPr lang="el-GR" sz="2400" dirty="0" smtClean="0">
                <a:effectLst/>
              </a:rPr>
              <a:t>Η </a:t>
            </a:r>
            <a:r>
              <a:rPr lang="el-GR" sz="2400" dirty="0">
                <a:solidFill>
                  <a:srgbClr val="FFCC00"/>
                </a:solidFill>
                <a:effectLst/>
              </a:rPr>
              <a:t>πρόσληψη</a:t>
            </a:r>
            <a:r>
              <a:rPr lang="el-GR" sz="2400" dirty="0">
                <a:effectLst/>
              </a:rPr>
              <a:t> αυτή του αθλητή από την αντίστοιχη ομοσπονδία </a:t>
            </a:r>
            <a:r>
              <a:rPr lang="el-GR" sz="2400" dirty="0">
                <a:solidFill>
                  <a:srgbClr val="FFCC00"/>
                </a:solidFill>
                <a:effectLst/>
              </a:rPr>
              <a:t>δεν εξαρτάται </a:t>
            </a:r>
            <a:r>
              <a:rPr lang="el-GR" sz="2400" dirty="0">
                <a:effectLst/>
              </a:rPr>
              <a:t>από την ύπαρξη ή μη σχετικής </a:t>
            </a:r>
            <a:r>
              <a:rPr lang="el-GR" sz="2400" dirty="0">
                <a:solidFill>
                  <a:srgbClr val="FFCC00"/>
                </a:solidFill>
                <a:effectLst/>
              </a:rPr>
              <a:t>κενής θέσης</a:t>
            </a:r>
            <a:r>
              <a:rPr lang="el-GR" sz="2400" dirty="0">
                <a:effectLst/>
              </a:rPr>
              <a:t>, ούτε τίθεται </a:t>
            </a:r>
            <a:r>
              <a:rPr lang="el-GR" sz="2400" dirty="0">
                <a:solidFill>
                  <a:srgbClr val="FFCC00"/>
                </a:solidFill>
                <a:effectLst/>
              </a:rPr>
              <a:t>χρονικός περιορισμός </a:t>
            </a:r>
            <a:r>
              <a:rPr lang="el-GR" sz="2400" dirty="0">
                <a:effectLst/>
              </a:rPr>
              <a:t>για την άσκηση από τον αθλητή του παραπάνω προνομίου του</a:t>
            </a:r>
            <a:endParaRPr lang="el-GR" altLang="el-GR" sz="2400" dirty="0">
              <a:effectLst/>
            </a:endParaRPr>
          </a:p>
        </p:txBody>
      </p:sp>
    </p:spTree>
    <p:extLst>
      <p:ext uri="{BB962C8B-B14F-4D97-AF65-F5344CB8AC3E}">
        <p14:creationId xmlns:p14="http://schemas.microsoft.com/office/powerpoint/2010/main" val="1895767823"/>
      </p:ext>
    </p:extLst>
  </p:cSld>
  <p:clrMapOvr>
    <a:masterClrMapping/>
  </p:clrMapOvr>
  <p:transition spd="med"/>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179512" y="116632"/>
            <a:ext cx="8784976" cy="576064"/>
          </a:xfrm>
        </p:spPr>
        <p:txBody>
          <a:bodyPr/>
          <a:lstStyle/>
          <a:p>
            <a:r>
              <a:rPr lang="el-GR" altLang="el-GR" sz="3600" dirty="0" smtClean="0"/>
              <a:t>ΔΑΝΕΙΣΜΟΣ ΑΘΛΗΤΩΝ - ΥΠΟΣΧΕΤΙΚΗ</a:t>
            </a:r>
            <a:endParaRPr lang="el-GR" altLang="el-GR" sz="3600" dirty="0"/>
          </a:p>
        </p:txBody>
      </p:sp>
      <p:sp>
        <p:nvSpPr>
          <p:cNvPr id="16387" name="Rectangle 3"/>
          <p:cNvSpPr>
            <a:spLocks noGrp="1" noChangeArrowheads="1"/>
          </p:cNvSpPr>
          <p:nvPr>
            <p:ph type="subTitle" idx="1"/>
          </p:nvPr>
        </p:nvSpPr>
        <p:spPr>
          <a:xfrm>
            <a:off x="179512" y="692696"/>
            <a:ext cx="8784976" cy="6048672"/>
          </a:xfrm>
        </p:spPr>
        <p:txBody>
          <a:bodyPr/>
          <a:lstStyle/>
          <a:p>
            <a:pPr algn="l">
              <a:lnSpc>
                <a:spcPts val="2600"/>
              </a:lnSpc>
              <a:spcBef>
                <a:spcPts val="0"/>
              </a:spcBef>
              <a:buFont typeface="Wingdings" pitchFamily="2" charset="2"/>
              <a:buChar char="n"/>
            </a:pPr>
            <a:r>
              <a:rPr lang="el-GR" altLang="el-GR" sz="2400" dirty="0" smtClean="0">
                <a:effectLst>
                  <a:outerShdw blurRad="38100" dist="38100" dir="2700000" algn="tl">
                    <a:srgbClr val="000000">
                      <a:alpha val="43137"/>
                    </a:srgbClr>
                  </a:outerShdw>
                </a:effectLst>
              </a:rPr>
              <a:t> </a:t>
            </a:r>
            <a:r>
              <a:rPr lang="el-GR" sz="2400" dirty="0">
                <a:effectLst>
                  <a:outerShdw blurRad="38100" dist="38100" dir="2700000" algn="tl">
                    <a:srgbClr val="000000">
                      <a:alpha val="43137"/>
                    </a:srgbClr>
                  </a:outerShdw>
                </a:effectLst>
              </a:rPr>
              <a:t>Μορφή δανεισμού απαντάται και στον </a:t>
            </a:r>
            <a:r>
              <a:rPr lang="el-GR" sz="2400" dirty="0" smtClean="0">
                <a:effectLst>
                  <a:outerShdw blurRad="38100" dist="38100" dir="2700000" algn="tl">
                    <a:srgbClr val="000000">
                      <a:alpha val="43137"/>
                    </a:srgbClr>
                  </a:outerShdw>
                </a:effectLst>
              </a:rPr>
              <a:t>αθλητισμό με τη μορφή της </a:t>
            </a:r>
            <a:r>
              <a:rPr lang="el-GR" sz="2400" dirty="0" smtClean="0">
                <a:solidFill>
                  <a:srgbClr val="FFCC00"/>
                </a:solidFill>
                <a:effectLst>
                  <a:outerShdw blurRad="38100" dist="38100" dir="2700000" algn="tl">
                    <a:srgbClr val="000000">
                      <a:alpha val="43137"/>
                    </a:srgbClr>
                  </a:outerShdw>
                </a:effectLst>
              </a:rPr>
              <a:t>υποσχετικής επιστολής</a:t>
            </a:r>
          </a:p>
          <a:p>
            <a:pPr algn="l">
              <a:lnSpc>
                <a:spcPts val="2600"/>
              </a:lnSpc>
              <a:spcBef>
                <a:spcPts val="0"/>
              </a:spcBef>
              <a:buFont typeface="Wingdings" pitchFamily="2" charset="2"/>
              <a:buChar char="n"/>
            </a:pPr>
            <a:r>
              <a:rPr lang="el-GR" sz="2400" dirty="0" smtClean="0">
                <a:solidFill>
                  <a:srgbClr val="FFCC00"/>
                </a:solidFill>
                <a:effectLst>
                  <a:outerShdw blurRad="38100" dist="38100" dir="2700000" algn="tl">
                    <a:srgbClr val="000000">
                      <a:alpha val="43137"/>
                    </a:srgbClr>
                  </a:outerShdw>
                </a:effectLst>
              </a:rPr>
              <a:t> </a:t>
            </a:r>
            <a:r>
              <a:rPr lang="el-GR" sz="2400" dirty="0" smtClean="0">
                <a:effectLst>
                  <a:outerShdw blurRad="38100" dist="38100" dir="2700000" algn="tl">
                    <a:srgbClr val="000000">
                      <a:alpha val="43137"/>
                    </a:srgbClr>
                  </a:outerShdw>
                </a:effectLst>
              </a:rPr>
              <a:t>Αθλητές </a:t>
            </a:r>
            <a:r>
              <a:rPr lang="el-GR" sz="2400" dirty="0">
                <a:effectLst>
                  <a:outerShdw blurRad="38100" dist="38100" dir="2700000" algn="tl">
                    <a:srgbClr val="000000">
                      <a:alpha val="43137"/>
                    </a:srgbClr>
                  </a:outerShdw>
                </a:effectLst>
              </a:rPr>
              <a:t>μέχρι συγκεκριμένου </a:t>
            </a:r>
            <a:r>
              <a:rPr lang="el-GR" sz="2400" dirty="0">
                <a:solidFill>
                  <a:srgbClr val="FFCC00"/>
                </a:solidFill>
                <a:effectLst>
                  <a:outerShdw blurRad="38100" dist="38100" dir="2700000" algn="tl">
                    <a:srgbClr val="000000">
                      <a:alpha val="43137"/>
                    </a:srgbClr>
                  </a:outerShdw>
                </a:effectLst>
              </a:rPr>
              <a:t>ορίου ηλικίας </a:t>
            </a:r>
            <a:r>
              <a:rPr lang="el-GR" sz="2400" dirty="0">
                <a:effectLst>
                  <a:outerShdw blurRad="38100" dist="38100" dir="2700000" algn="tl">
                    <a:srgbClr val="000000">
                      <a:alpha val="43137"/>
                    </a:srgbClr>
                  </a:outerShdw>
                </a:effectLst>
              </a:rPr>
              <a:t>έχουν το δικαίωμα να μετεγγραφούν με «υποσχετική επιστολή</a:t>
            </a:r>
            <a:r>
              <a:rPr lang="el-GR" sz="2400" dirty="0" smtClean="0">
                <a:effectLst>
                  <a:outerShdw blurRad="38100" dist="38100" dir="2700000" algn="tl">
                    <a:srgbClr val="000000">
                      <a:alpha val="43137"/>
                    </a:srgbClr>
                  </a:outerShdw>
                </a:effectLst>
              </a:rPr>
              <a:t>» </a:t>
            </a:r>
            <a:r>
              <a:rPr lang="el-GR" sz="2400" dirty="0">
                <a:effectLst>
                  <a:outerShdw blurRad="38100" dist="38100" dir="2700000" algn="tl">
                    <a:srgbClr val="000000">
                      <a:alpha val="43137"/>
                    </a:srgbClr>
                  </a:outerShdw>
                </a:effectLst>
              </a:rPr>
              <a:t>σε άλλο </a:t>
            </a:r>
            <a:r>
              <a:rPr lang="el-GR" sz="2400" dirty="0" smtClean="0">
                <a:effectLst>
                  <a:outerShdw blurRad="38100" dist="38100" dir="2700000" algn="tl">
                    <a:srgbClr val="000000">
                      <a:alpha val="43137"/>
                    </a:srgbClr>
                  </a:outerShdw>
                </a:effectLst>
              </a:rPr>
              <a:t>σωματείο </a:t>
            </a:r>
            <a:r>
              <a:rPr lang="el-GR" sz="2400" dirty="0">
                <a:effectLst>
                  <a:outerShdw blurRad="38100" dist="38100" dir="2700000" algn="tl">
                    <a:srgbClr val="000000">
                      <a:alpha val="43137"/>
                    </a:srgbClr>
                  </a:outerShdw>
                </a:effectLst>
              </a:rPr>
              <a:t>μόνο για συγκεκριμένες αγωνιστικές περιόδους, μετά το τέλος των οποίων επιστρέφουν αυτοδίκαια στο σωματείο από το οποίο </a:t>
            </a:r>
            <a:r>
              <a:rPr lang="el-GR" sz="2400" dirty="0" smtClean="0">
                <a:effectLst>
                  <a:outerShdw blurRad="38100" dist="38100" dir="2700000" algn="tl">
                    <a:srgbClr val="000000">
                      <a:alpha val="43137"/>
                    </a:srgbClr>
                  </a:outerShdw>
                </a:effectLst>
              </a:rPr>
              <a:t>μετεγγράφηκαν</a:t>
            </a:r>
          </a:p>
          <a:p>
            <a:pPr algn="l">
              <a:lnSpc>
                <a:spcPts val="2600"/>
              </a:lnSpc>
              <a:spcBef>
                <a:spcPts val="0"/>
              </a:spcBef>
              <a:buFont typeface="Wingdings" pitchFamily="2" charset="2"/>
              <a:buChar char="n"/>
            </a:pPr>
            <a:r>
              <a:rPr lang="el-GR" sz="2400" dirty="0" smtClean="0">
                <a:effectLst>
                  <a:outerShdw blurRad="38100" dist="38100" dir="2700000" algn="tl">
                    <a:srgbClr val="000000">
                      <a:alpha val="43137"/>
                    </a:srgbClr>
                  </a:outerShdw>
                </a:effectLst>
              </a:rPr>
              <a:t> Το </a:t>
            </a:r>
            <a:r>
              <a:rPr lang="el-GR" sz="2400" dirty="0">
                <a:effectLst>
                  <a:outerShdw blurRad="38100" dist="38100" dir="2700000" algn="tl">
                    <a:srgbClr val="000000">
                      <a:alpha val="43137"/>
                    </a:srgbClr>
                  </a:outerShdw>
                </a:effectLst>
              </a:rPr>
              <a:t>σωματείο που έχει πάρει έναν ποδοσφαιριστή με δανεισμό, </a:t>
            </a:r>
            <a:r>
              <a:rPr lang="el-GR" sz="2400" dirty="0">
                <a:solidFill>
                  <a:srgbClr val="FFCC00"/>
                </a:solidFill>
                <a:effectLst>
                  <a:outerShdw blurRad="38100" dist="38100" dir="2700000" algn="tl">
                    <a:srgbClr val="000000">
                      <a:alpha val="43137"/>
                    </a:srgbClr>
                  </a:outerShdw>
                </a:effectLst>
              </a:rPr>
              <a:t>δεν δικαιούται να τον μετεγγράψει </a:t>
            </a:r>
            <a:r>
              <a:rPr lang="el-GR" sz="2400" dirty="0">
                <a:effectLst>
                  <a:outerShdw blurRad="38100" dist="38100" dir="2700000" algn="tl">
                    <a:srgbClr val="000000">
                      <a:alpha val="43137"/>
                    </a:srgbClr>
                  </a:outerShdw>
                </a:effectLst>
              </a:rPr>
              <a:t>σε ένα τρίτο σωματείο χωρίς την </a:t>
            </a:r>
            <a:r>
              <a:rPr lang="el-GR" sz="2400" dirty="0">
                <a:solidFill>
                  <a:srgbClr val="FFCC00"/>
                </a:solidFill>
                <a:effectLst>
                  <a:outerShdw blurRad="38100" dist="38100" dir="2700000" algn="tl">
                    <a:srgbClr val="000000">
                      <a:alpha val="43137"/>
                    </a:srgbClr>
                  </a:outerShdw>
                </a:effectLst>
              </a:rPr>
              <a:t>έγγραφη έγκριση </a:t>
            </a:r>
            <a:r>
              <a:rPr lang="el-GR" sz="2400" dirty="0">
                <a:effectLst>
                  <a:outerShdw blurRad="38100" dist="38100" dir="2700000" algn="tl">
                    <a:srgbClr val="000000">
                      <a:alpha val="43137"/>
                    </a:srgbClr>
                  </a:outerShdw>
                </a:effectLst>
              </a:rPr>
              <a:t>του </a:t>
            </a:r>
            <a:r>
              <a:rPr lang="el-GR" sz="2400" dirty="0" smtClean="0">
                <a:effectLst>
                  <a:outerShdw blurRad="38100" dist="38100" dir="2700000" algn="tl">
                    <a:srgbClr val="000000">
                      <a:alpha val="43137"/>
                    </a:srgbClr>
                  </a:outerShdw>
                </a:effectLst>
              </a:rPr>
              <a:t>σωματείου, </a:t>
            </a:r>
            <a:r>
              <a:rPr lang="el-GR" sz="2400" dirty="0">
                <a:effectLst>
                  <a:outerShdw blurRad="38100" dist="38100" dir="2700000" algn="tl">
                    <a:srgbClr val="000000">
                      <a:alpha val="43137"/>
                    </a:srgbClr>
                  </a:outerShdw>
                </a:effectLst>
              </a:rPr>
              <a:t>που τον παραχώρησε </a:t>
            </a:r>
            <a:r>
              <a:rPr lang="el-GR" sz="2400" dirty="0" smtClean="0">
                <a:effectLst>
                  <a:outerShdw blurRad="38100" dist="38100" dir="2700000" algn="tl">
                    <a:srgbClr val="000000">
                      <a:alpha val="43137"/>
                    </a:srgbClr>
                  </a:outerShdw>
                </a:effectLst>
              </a:rPr>
              <a:t>δανεικά, </a:t>
            </a:r>
            <a:r>
              <a:rPr lang="el-GR" sz="2400" dirty="0">
                <a:effectLst>
                  <a:outerShdw blurRad="38100" dist="38100" dir="2700000" algn="tl">
                    <a:srgbClr val="000000">
                      <a:alpha val="43137"/>
                    </a:srgbClr>
                  </a:outerShdw>
                </a:effectLst>
              </a:rPr>
              <a:t>και του </a:t>
            </a:r>
            <a:r>
              <a:rPr lang="el-GR" sz="2400" dirty="0" smtClean="0">
                <a:effectLst>
                  <a:outerShdw blurRad="38100" dist="38100" dir="2700000" algn="tl">
                    <a:srgbClr val="000000">
                      <a:alpha val="43137"/>
                    </a:srgbClr>
                  </a:outerShdw>
                </a:effectLst>
              </a:rPr>
              <a:t>ενδιαφερόμενου ποδοσφαιριστή</a:t>
            </a:r>
          </a:p>
          <a:p>
            <a:pPr algn="l">
              <a:lnSpc>
                <a:spcPts val="2600"/>
              </a:lnSpc>
              <a:spcBef>
                <a:spcPts val="0"/>
              </a:spcBef>
              <a:buFont typeface="Wingdings" pitchFamily="2" charset="2"/>
              <a:buChar char="n"/>
            </a:pPr>
            <a:r>
              <a:rPr lang="el-GR" sz="2400" dirty="0" smtClean="0">
                <a:effectLst>
                  <a:outerShdw blurRad="38100" dist="38100" dir="2700000" algn="tl">
                    <a:srgbClr val="000000">
                      <a:alpha val="43137"/>
                    </a:srgbClr>
                  </a:outerShdw>
                </a:effectLst>
              </a:rPr>
              <a:t> Το </a:t>
            </a:r>
            <a:r>
              <a:rPr lang="el-GR" sz="2400" dirty="0">
                <a:effectLst>
                  <a:outerShdw blurRad="38100" dist="38100" dir="2700000" algn="tl">
                    <a:srgbClr val="000000">
                      <a:alpha val="43137"/>
                    </a:srgbClr>
                  </a:outerShdw>
                </a:effectLst>
              </a:rPr>
              <a:t>σωματείο που αποκτά τον ποδοσφαιριστή με δανεισμό, δικαιούται να αξιώσει </a:t>
            </a:r>
            <a:r>
              <a:rPr lang="el-GR" sz="2400" dirty="0">
                <a:solidFill>
                  <a:srgbClr val="FFCC00"/>
                </a:solidFill>
                <a:effectLst>
                  <a:outerShdw blurRad="38100" dist="38100" dir="2700000" algn="tl">
                    <a:srgbClr val="000000">
                      <a:alpha val="43137"/>
                    </a:srgbClr>
                  </a:outerShdw>
                </a:effectLst>
              </a:rPr>
              <a:t>αποζημίωση κατάρτισης </a:t>
            </a:r>
            <a:r>
              <a:rPr lang="el-GR" sz="2400" dirty="0">
                <a:effectLst>
                  <a:outerShdw blurRad="38100" dist="38100" dir="2700000" algn="tl">
                    <a:srgbClr val="000000">
                      <a:alpha val="43137"/>
                    </a:srgbClr>
                  </a:outerShdw>
                </a:effectLst>
              </a:rPr>
              <a:t>και </a:t>
            </a:r>
            <a:r>
              <a:rPr lang="el-GR" sz="2400" dirty="0">
                <a:solidFill>
                  <a:srgbClr val="FFCC00"/>
                </a:solidFill>
                <a:effectLst>
                  <a:outerShdw blurRad="38100" dist="38100" dir="2700000" algn="tl">
                    <a:srgbClr val="000000">
                      <a:alpha val="43137"/>
                    </a:srgbClr>
                  </a:outerShdw>
                </a:effectLst>
              </a:rPr>
              <a:t>συνεισφορά αλληλεγγύης </a:t>
            </a:r>
            <a:r>
              <a:rPr lang="el-GR" sz="2400" dirty="0">
                <a:effectLst>
                  <a:outerShdw blurRad="38100" dist="38100" dir="2700000" algn="tl">
                    <a:srgbClr val="000000">
                      <a:alpha val="43137"/>
                    </a:srgbClr>
                  </a:outerShdw>
                </a:effectLst>
              </a:rPr>
              <a:t>για το διάστημα που ο ποδοσφαιριστής παρέμεινε σε αυτό και μπορεί να αξιώσει αποζημίωση κατάρτισης εάν ο ποδοσφαιριστής μετεγγράφεται σε ένα τρίτο σωματείο</a:t>
            </a:r>
            <a:endParaRPr lang="el-GR" altLang="el-GR" sz="2400" dirty="0">
              <a:solidFill>
                <a:srgbClr val="FFCC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370826193"/>
      </p:ext>
    </p:extLst>
  </p:cSld>
  <p:clrMapOvr>
    <a:masterClrMapping/>
  </p:clrMapOvr>
  <p:transition spd="med"/>
  <p:timing>
    <p:tnLst>
      <p:par>
        <p:cTn id="1" dur="indefinite" restart="never" nodeType="tmRoot"/>
      </p:par>
    </p:tnLst>
  </p:timing>
</p:sld>
</file>

<file path=ppt/theme/theme1.xml><?xml version="1.0" encoding="utf-8"?>
<a:theme xmlns:a="http://schemas.openxmlformats.org/drawingml/2006/main" name="Globe">
  <a:themeElements>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fontScheme name="Globe">
      <a:majorFont>
        <a:latin typeface="Arial"/>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Globe 1">
        <a:dk1>
          <a:srgbClr val="622100"/>
        </a:dk1>
        <a:lt1>
          <a:srgbClr val="FFFFFF"/>
        </a:lt1>
        <a:dk2>
          <a:srgbClr val="800000"/>
        </a:dk2>
        <a:lt2>
          <a:srgbClr val="FFFFCC"/>
        </a:lt2>
        <a:accent1>
          <a:srgbClr val="E42B00"/>
        </a:accent1>
        <a:accent2>
          <a:srgbClr val="996600"/>
        </a:accent2>
        <a:accent3>
          <a:srgbClr val="C0AAAA"/>
        </a:accent3>
        <a:accent4>
          <a:srgbClr val="DADADA"/>
        </a:accent4>
        <a:accent5>
          <a:srgbClr val="EFACAA"/>
        </a:accent5>
        <a:accent6>
          <a:srgbClr val="8A5C00"/>
        </a:accent6>
        <a:hlink>
          <a:srgbClr val="FADF6C"/>
        </a:hlink>
        <a:folHlink>
          <a:srgbClr val="FF9900"/>
        </a:folHlink>
      </a:clrScheme>
      <a:clrMap bg1="dk2" tx1="lt1" bg2="dk1" tx2="lt2" accent1="accent1" accent2="accent2" accent3="accent3" accent4="accent4" accent5="accent5" accent6="accent6" hlink="hlink" folHlink="folHlink"/>
    </a:extraClrScheme>
    <a:extraClrScheme>
      <a:clrScheme name="Globe 2">
        <a:dk1>
          <a:srgbClr val="5F4545"/>
        </a:dk1>
        <a:lt1>
          <a:srgbClr val="FFFFFF"/>
        </a:lt1>
        <a:dk2>
          <a:srgbClr val="8F6969"/>
        </a:dk2>
        <a:lt2>
          <a:srgbClr val="FFFFCC"/>
        </a:lt2>
        <a:accent1>
          <a:srgbClr val="CC6600"/>
        </a:accent1>
        <a:accent2>
          <a:srgbClr val="924C0C"/>
        </a:accent2>
        <a:accent3>
          <a:srgbClr val="C6B9B9"/>
        </a:accent3>
        <a:accent4>
          <a:srgbClr val="DADADA"/>
        </a:accent4>
        <a:accent5>
          <a:srgbClr val="E2B8AA"/>
        </a:accent5>
        <a:accent6>
          <a:srgbClr val="84440A"/>
        </a:accent6>
        <a:hlink>
          <a:srgbClr val="CFD375"/>
        </a:hlink>
        <a:folHlink>
          <a:srgbClr val="98BB91"/>
        </a:folHlink>
      </a:clrScheme>
      <a:clrMap bg1="dk2" tx1="lt1" bg2="dk1" tx2="lt2" accent1="accent1" accent2="accent2" accent3="accent3" accent4="accent4" accent5="accent5" accent6="accent6" hlink="hlink" folHlink="folHlink"/>
    </a:extraClrScheme>
    <a:extraClrScheme>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Globe 4">
        <a:dk1>
          <a:srgbClr val="005856"/>
        </a:dk1>
        <a:lt1>
          <a:srgbClr val="FFFFFF"/>
        </a:lt1>
        <a:dk2>
          <a:srgbClr val="008080"/>
        </a:dk2>
        <a:lt2>
          <a:srgbClr val="FFFFCC"/>
        </a:lt2>
        <a:accent1>
          <a:srgbClr val="0099CC"/>
        </a:accent1>
        <a:accent2>
          <a:srgbClr val="00CCFF"/>
        </a:accent2>
        <a:accent3>
          <a:srgbClr val="AAC0C0"/>
        </a:accent3>
        <a:accent4>
          <a:srgbClr val="DADADA"/>
        </a:accent4>
        <a:accent5>
          <a:srgbClr val="AACAE2"/>
        </a:accent5>
        <a:accent6>
          <a:srgbClr val="00B9E7"/>
        </a:accent6>
        <a:hlink>
          <a:srgbClr val="1ACE9F"/>
        </a:hlink>
        <a:folHlink>
          <a:srgbClr val="948CCE"/>
        </a:folHlink>
      </a:clrScheme>
      <a:clrMap bg1="dk2" tx1="lt1" bg2="dk1" tx2="lt2" accent1="accent1" accent2="accent2" accent3="accent3" accent4="accent4" accent5="accent5" accent6="accent6" hlink="hlink" folHlink="folHlink"/>
    </a:extraClrScheme>
    <a:extraClrScheme>
      <a:clrScheme name="Globe 5">
        <a:dk1>
          <a:srgbClr val="3C5436"/>
        </a:dk1>
        <a:lt1>
          <a:srgbClr val="FFFFFF"/>
        </a:lt1>
        <a:dk2>
          <a:srgbClr val="5F8656"/>
        </a:dk2>
        <a:lt2>
          <a:srgbClr val="D6D8C0"/>
        </a:lt2>
        <a:accent1>
          <a:srgbClr val="61733D"/>
        </a:accent1>
        <a:accent2>
          <a:srgbClr val="324A39"/>
        </a:accent2>
        <a:accent3>
          <a:srgbClr val="B6C3B4"/>
        </a:accent3>
        <a:accent4>
          <a:srgbClr val="DADADA"/>
        </a:accent4>
        <a:accent5>
          <a:srgbClr val="B7BCAF"/>
        </a:accent5>
        <a:accent6>
          <a:srgbClr val="2C4233"/>
        </a:accent6>
        <a:hlink>
          <a:srgbClr val="73D588"/>
        </a:hlink>
        <a:folHlink>
          <a:srgbClr val="6F99B9"/>
        </a:folHlink>
      </a:clrScheme>
      <a:clrMap bg1="dk2" tx1="lt1" bg2="dk1" tx2="lt2" accent1="accent1" accent2="accent2" accent3="accent3" accent4="accent4" accent5="accent5" accent6="accent6" hlink="hlink" folHlink="folHlink"/>
    </a:extraClrScheme>
    <a:extraClrScheme>
      <a:clrScheme name="Globe 6">
        <a:dk1>
          <a:srgbClr val="5B7B65"/>
        </a:dk1>
        <a:lt1>
          <a:srgbClr val="FFFFFF"/>
        </a:lt1>
        <a:dk2>
          <a:srgbClr val="9ABE9D"/>
        </a:dk2>
        <a:lt2>
          <a:srgbClr val="336600"/>
        </a:lt2>
        <a:accent1>
          <a:srgbClr val="00CC66"/>
        </a:accent1>
        <a:accent2>
          <a:srgbClr val="4E7050"/>
        </a:accent2>
        <a:accent3>
          <a:srgbClr val="CADBCC"/>
        </a:accent3>
        <a:accent4>
          <a:srgbClr val="DADADA"/>
        </a:accent4>
        <a:accent5>
          <a:srgbClr val="AAE2B8"/>
        </a:accent5>
        <a:accent6>
          <a:srgbClr val="466548"/>
        </a:accent6>
        <a:hlink>
          <a:srgbClr val="FFFFCC"/>
        </a:hlink>
        <a:folHlink>
          <a:srgbClr val="9CE8A3"/>
        </a:folHlink>
      </a:clrScheme>
      <a:clrMap bg1="dk2" tx1="lt1" bg2="dk1" tx2="lt2" accent1="accent1" accent2="accent2" accent3="accent3" accent4="accent4" accent5="accent5" accent6="accent6" hlink="hlink" folHlink="folHlink"/>
    </a:extraClrScheme>
    <a:extraClrScheme>
      <a:clrScheme name="Globe 7">
        <a:dk1>
          <a:srgbClr val="4C4E44"/>
        </a:dk1>
        <a:lt1>
          <a:srgbClr val="FFFFFF"/>
        </a:lt1>
        <a:dk2>
          <a:srgbClr val="686B5D"/>
        </a:dk2>
        <a:lt2>
          <a:srgbClr val="D6D5C6"/>
        </a:lt2>
        <a:accent1>
          <a:srgbClr val="898D79"/>
        </a:accent1>
        <a:accent2>
          <a:srgbClr val="4D4F45"/>
        </a:accent2>
        <a:accent3>
          <a:srgbClr val="B9BAB6"/>
        </a:accent3>
        <a:accent4>
          <a:srgbClr val="DADADA"/>
        </a:accent4>
        <a:accent5>
          <a:srgbClr val="C4C5BE"/>
        </a:accent5>
        <a:accent6>
          <a:srgbClr val="45473E"/>
        </a:accent6>
        <a:hlink>
          <a:srgbClr val="58BE67"/>
        </a:hlink>
        <a:folHlink>
          <a:srgbClr val="C0C640"/>
        </a:folHlink>
      </a:clrScheme>
      <a:clrMap bg1="dk2" tx1="lt1" bg2="dk1" tx2="lt2" accent1="accent1" accent2="accent2" accent3="accent3" accent4="accent4" accent5="accent5" accent6="accent6" hlink="hlink" folHlink="folHlink"/>
    </a:extraClrScheme>
    <a:extraClrScheme>
      <a:clrScheme name="Globe 8">
        <a:dk1>
          <a:srgbClr val="000000"/>
        </a:dk1>
        <a:lt1>
          <a:srgbClr val="FFFFDD"/>
        </a:lt1>
        <a:dk2>
          <a:srgbClr val="000000"/>
        </a:dk2>
        <a:lt2>
          <a:srgbClr val="98977A"/>
        </a:lt2>
        <a:accent1>
          <a:srgbClr val="BDCDA7"/>
        </a:accent1>
        <a:accent2>
          <a:srgbClr val="A0D060"/>
        </a:accent2>
        <a:accent3>
          <a:srgbClr val="FFFFEB"/>
        </a:accent3>
        <a:accent4>
          <a:srgbClr val="000000"/>
        </a:accent4>
        <a:accent5>
          <a:srgbClr val="DBE3D0"/>
        </a:accent5>
        <a:accent6>
          <a:srgbClr val="91BC56"/>
        </a:accent6>
        <a:hlink>
          <a:srgbClr val="FADD4E"/>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Globe</Template>
  <TotalTime>2524</TotalTime>
  <Words>1792</Words>
  <Application>Microsoft Office PowerPoint</Application>
  <PresentationFormat>On-screen Show (4:3)</PresentationFormat>
  <Paragraphs>117</Paragraphs>
  <Slides>25</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Verdana</vt:lpstr>
      <vt:lpstr>Wingdings</vt:lpstr>
      <vt:lpstr>Arial Unicode MS</vt:lpstr>
      <vt:lpstr>Arial</vt:lpstr>
      <vt:lpstr>Globe</vt:lpstr>
      <vt:lpstr>ΕΡΓΑΣΙΑΚΕΣ ΣΧΕΣΕΙΣ ΣΤΗΝ ΑΘΛΗΤΙΚΗ ΔΡΑΣΤΗΡΙΟΤΗΤΑ</vt:lpstr>
      <vt:lpstr>ΕΡΓΑΣΙΑΚΕΣ ΣΧΕΣΕΙΣ ΣΤΗΝ ΑΘΛΗΤΙΚΗ ΔΡΑΣΤΗΡΙΟΤΗΤΑ</vt:lpstr>
      <vt:lpstr>ΚΑΤΗΓΟΡΙΕΣ ΑΘΛΗΤΩΝ</vt:lpstr>
      <vt:lpstr>ΕΠΑΓΓΕΛΜΑΤΙΑΣ – ΑΜΕΙΒΟΜΕΝΟΣ – ΕΡΑΣΙΤΕΧΝΗΣ ΑΘΛΗΤΗΣ</vt:lpstr>
      <vt:lpstr>ΕΠΑΓΓΕΛΜΑΤΙΑΣ – ΑΜΕΙΒΟΜΕΝΟΣ – ΕΡΑΣΙΤΕΧΝΗΣ ΑΘΛΗΤΗΣ</vt:lpstr>
      <vt:lpstr>ΤΟΜΕΙΣ ΠΑΡΟΧΗΣ ΕΡΓΑΣΙΑΣ ΣΤΟΝ ΑΘΛΗΤΙΣΜΟ</vt:lpstr>
      <vt:lpstr>ΦΥΣΗ ΚΑΙ ΚΑΤΗΓΟΡΙΕΣ ΣΥΜΒΑΣΕΩΝ ΕΡΓΑΣΙΑΣ ΣΤΟΝ ΑΘΛΗΤΙΣΜΟ</vt:lpstr>
      <vt:lpstr>ΑΝΑΓΚΑΣΤΙΚΗ ΣΥΜΒΑΣΗ ΕΡΓΑΣΙΑΣ ΣΤΟΝ ΑΘΛΗΤΙΣΜΟ</vt:lpstr>
      <vt:lpstr>ΔΑΝΕΙΣΜΟΣ ΑΘΛΗΤΩΝ - ΥΠΟΣΧΕΤΙΚΗ</vt:lpstr>
      <vt:lpstr>ΕΓΓΡΑΦΕΣ – ΜΕΤΕΓΓΡΑΦΕΣ ΑΘΛΗΤΩΝ</vt:lpstr>
      <vt:lpstr>ΕΓΓΡΑΦΕΣ – ΜΕΤΕΓΓΡΑΦΕΣ ΑΘΛΗΤΩΝ</vt:lpstr>
      <vt:lpstr>ΠΕΡΙΠΤΩΣΕΙΣ ΜΕΤΕΓΓΡΑΦΩΝ ΑΘΛΗΤΩΝ</vt:lpstr>
      <vt:lpstr>ΛΟΓΟΙ ΜΕΤΕΓΓΡΑΦΩΝ ΑΘΛΗΤΩΝ Με σύμπραξη του Σωματείου</vt:lpstr>
      <vt:lpstr>ΛΟΓΟΙ ΜΕΤΕΓΓΡΑΦΩΝ ΑΘΛΗΤΩΝ Αφορούν τον Αθλητή (1)</vt:lpstr>
      <vt:lpstr>ΛΟΓΟΙ ΜΕΤΕΓΓΡΑΦΩΝ ΑΘΛΗΤΩΝ Αφορούν τον Αθλητή (2)</vt:lpstr>
      <vt:lpstr>ΛΟΓΟΙ ΜΕΤΕΓΓΡΑΦΩΝ ΑΘΛΗΤΩΝ Αφορούν το Σωματείο</vt:lpstr>
      <vt:lpstr>ΠΡΟΘΕΣΜΙΑ ΜΕΤΕΓΓΡΑΦΩΝ ΑΘΛΗΤΩΝ</vt:lpstr>
      <vt:lpstr>ΥΠΟΚΡΥΠΤΟΜΕΝΗ ΣΥΜΒΑΣΗ ΕΡΑΣΙΤΕΧΝΗ ΑΘΛΗΤΗ</vt:lpstr>
      <vt:lpstr>ΥΠΟΚΡΥΠΤΟΜΕΝΗ ΣΥΜΒΑΣΗ ΕΡΑΣΙΤΕΧΝΗ ΑΘΛΗΤΗ</vt:lpstr>
      <vt:lpstr>ΥΠΟΚΡΥΠΤΟΜΕΝΗ ΣΥΜΒΑΣΗ ΕΡΑΣΙΤΕΧΝΗ ΑΘΛΗΤΗ</vt:lpstr>
      <vt:lpstr>PowerPoint Presentation</vt:lpstr>
      <vt:lpstr>PowerPoint Presentation</vt:lpstr>
      <vt:lpstr>PowerPoint Presentation</vt:lpstr>
      <vt:lpstr>PowerPoint Presentation</vt:lpstr>
      <vt:lpstr>ΦΟΡΕΙΣ ΚΑΤΑΡΤΙΣΗΣ ΣΥΛΛΟΓΙΚΩΝ ΣΥΜΒΑΣΕΩΝ (ΚΑΝΟΝΙΣΜΩΝ) ΣΤΟΝ ΑΘΛΗΤΙΣΜΟ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2</dc:title>
  <dc:creator>ΙΩΑΝΝΗΣ Κ. ΑΝΑΓΝΩΣΤΟΠΟΥΛΟΣ</dc:creator>
  <cp:lastModifiedBy>User</cp:lastModifiedBy>
  <cp:revision>809</cp:revision>
  <dcterms:created xsi:type="dcterms:W3CDTF">2010-09-08T11:15:00Z</dcterms:created>
  <dcterms:modified xsi:type="dcterms:W3CDTF">2019-03-10T10:31:48Z</dcterms:modified>
</cp:coreProperties>
</file>