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4" r:id="rId1"/>
  </p:sldMasterIdLst>
  <p:notesMasterIdLst>
    <p:notesMasterId r:id="rId11"/>
  </p:notesMasterIdLst>
  <p:handoutMasterIdLst>
    <p:handoutMasterId r:id="rId12"/>
  </p:handoutMasterIdLst>
  <p:sldIdLst>
    <p:sldId id="331" r:id="rId2"/>
    <p:sldId id="324" r:id="rId3"/>
    <p:sldId id="325" r:id="rId4"/>
    <p:sldId id="327" r:id="rId5"/>
    <p:sldId id="330" r:id="rId6"/>
    <p:sldId id="326" r:id="rId7"/>
    <p:sldId id="328" r:id="rId8"/>
    <p:sldId id="329" r:id="rId9"/>
    <p:sldId id="332" r:id="rId10"/>
  </p:sldIdLst>
  <p:sldSz cx="9144000" cy="6858000" type="screen4x3"/>
  <p:notesSz cx="6669088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17">
          <p15:clr>
            <a:srgbClr val="A4A3A4"/>
          </p15:clr>
        </p15:guide>
        <p15:guide id="2" pos="24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0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arvic" initials="M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C8F96"/>
    <a:srgbClr val="FFD200"/>
    <a:srgbClr val="D9D9DB"/>
    <a:srgbClr val="CACA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7CE84F3-28C3-443E-9E96-99CF82512B78}" styleName="Dunkle Formatvorlage 1 - Akz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1E4AEA4-8DFA-4A89-87EB-49C32662AFE0}" styleName="Mittlere Formatvorlage 2 - Akz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25E5076-3810-47DD-B79F-674D7AD40C01}" styleName="Dunkle Formatvorlage 1 - Akz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Dunkle Formatvorlag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113A9D2-9D6B-4929-AA2D-F23B5EE8CBE7}" styleName="Designformatvorlage 2 - Akz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Designformatvorlage 2 - Akz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269D01E-BC32-4049-B463-5C60D7B0CCD2}" styleName="Designformatvorlage 2 - Akz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38B1855-1B75-4FBE-930C-398BA8C253C6}" styleName="Designformatvorlage 2 - Akz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Designformatvorlage 2 - Akz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F1AB2-1976-4502-BF36-3FF5EA218861}" styleName="Mittlere Formatvorlage 4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6E25E649-3F16-4E02-A733-19D2CDBF48F0}" styleName="Mittlere Formatvorlage 3 - Akz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Mittlere Formatvorlage 3 - Akz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EC20E35-A176-4012-BC5E-935CFFF8708E}" styleName="Mittlere Formatvorlag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ittlere Formatvorlage 2 - Akz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397" autoAdjust="0"/>
    <p:restoredTop sz="89873" autoAdjust="0"/>
  </p:normalViewPr>
  <p:slideViewPr>
    <p:cSldViewPr>
      <p:cViewPr varScale="1">
        <p:scale>
          <a:sx n="104" d="100"/>
          <a:sy n="104" d="100"/>
        </p:scale>
        <p:origin x="2124" y="156"/>
      </p:cViewPr>
      <p:guideLst>
        <p:guide orient="horz" pos="1117"/>
        <p:guide pos="249"/>
      </p:guideLst>
    </p:cSldViewPr>
  </p:slideViewPr>
  <p:outlineViewPr>
    <p:cViewPr>
      <p:scale>
        <a:sx n="33" d="100"/>
        <a:sy n="33" d="100"/>
      </p:scale>
      <p:origin x="0" y="-672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30" d="100"/>
        <a:sy n="130" d="100"/>
      </p:scale>
      <p:origin x="0" y="4512"/>
    </p:cViewPr>
  </p:sorterViewPr>
  <p:notesViewPr>
    <p:cSldViewPr>
      <p:cViewPr varScale="1">
        <p:scale>
          <a:sx n="82" d="100"/>
          <a:sy n="82" d="100"/>
        </p:scale>
        <p:origin x="4002" y="84"/>
      </p:cViewPr>
      <p:guideLst>
        <p:guide orient="horz" pos="3127"/>
        <p:guide pos="210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3" y="4"/>
            <a:ext cx="2889938" cy="496331"/>
          </a:xfrm>
          <a:prstGeom prst="rect">
            <a:avLst/>
          </a:prstGeom>
        </p:spPr>
        <p:txBody>
          <a:bodyPr vert="horz" lIns="90724" tIns="45363" rIns="90724" bIns="45363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777609" y="4"/>
            <a:ext cx="2889938" cy="496331"/>
          </a:xfrm>
          <a:prstGeom prst="rect">
            <a:avLst/>
          </a:prstGeom>
        </p:spPr>
        <p:txBody>
          <a:bodyPr vert="horz" lIns="90724" tIns="45363" rIns="90724" bIns="45363" rtlCol="0"/>
          <a:lstStyle>
            <a:lvl1pPr algn="r">
              <a:defRPr sz="1200"/>
            </a:lvl1pPr>
          </a:lstStyle>
          <a:p>
            <a:fld id="{E1F4E934-ED53-4253-AE6E-BD58887FC31B}" type="datetimeFigureOut">
              <a:rPr lang="de-AT" smtClean="0"/>
              <a:pPr/>
              <a:t>12.01.2016</a:t>
            </a:fld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3" y="9428589"/>
            <a:ext cx="2889938" cy="496331"/>
          </a:xfrm>
          <a:prstGeom prst="rect">
            <a:avLst/>
          </a:prstGeom>
        </p:spPr>
        <p:txBody>
          <a:bodyPr vert="horz" lIns="90724" tIns="45363" rIns="90724" bIns="45363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777609" y="9428589"/>
            <a:ext cx="2889938" cy="496331"/>
          </a:xfrm>
          <a:prstGeom prst="rect">
            <a:avLst/>
          </a:prstGeom>
        </p:spPr>
        <p:txBody>
          <a:bodyPr vert="horz" lIns="90724" tIns="45363" rIns="90724" bIns="45363" rtlCol="0" anchor="b"/>
          <a:lstStyle>
            <a:lvl1pPr algn="r">
              <a:defRPr sz="1200"/>
            </a:lvl1pPr>
          </a:lstStyle>
          <a:p>
            <a:fld id="{93B24DA0-945B-4EC0-B249-69EA89E10089}" type="slidenum">
              <a:rPr lang="de-AT" smtClean="0"/>
              <a:pPr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16805691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-6796" y="0"/>
            <a:ext cx="968301" cy="72630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24" tIns="45363" rIns="90724" bIns="45363" rtlCol="0" anchor="ctr"/>
          <a:lstStyle/>
          <a:p>
            <a:endParaRPr lang="de-AT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1109974" y="4824"/>
            <a:ext cx="5335270" cy="4466987"/>
          </a:xfrm>
          <a:prstGeom prst="rect">
            <a:avLst/>
          </a:prstGeom>
        </p:spPr>
        <p:txBody>
          <a:bodyPr vert="horz" lIns="90724" tIns="45363" rIns="90724" bIns="45363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3" y="9428589"/>
            <a:ext cx="2889938" cy="496331"/>
          </a:xfrm>
          <a:prstGeom prst="rect">
            <a:avLst/>
          </a:prstGeom>
        </p:spPr>
        <p:txBody>
          <a:bodyPr vert="horz" lIns="90724" tIns="45363" rIns="90724" bIns="45363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777609" y="9428589"/>
            <a:ext cx="2889938" cy="496331"/>
          </a:xfrm>
          <a:prstGeom prst="rect">
            <a:avLst/>
          </a:prstGeom>
        </p:spPr>
        <p:txBody>
          <a:bodyPr vert="horz" lIns="90724" tIns="45363" rIns="90724" bIns="45363" rtlCol="0" anchor="b"/>
          <a:lstStyle>
            <a:lvl1pPr algn="r">
              <a:defRPr sz="1200"/>
            </a:lvl1pPr>
          </a:lstStyle>
          <a:p>
            <a:fld id="{A026F8D5-1DB4-479B-9CA0-D16D4B742939}" type="slidenum">
              <a:rPr lang="de-AT" smtClean="0"/>
              <a:pPr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10409836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6350" y="0"/>
            <a:ext cx="6675438" cy="5006975"/>
          </a:xfrm>
        </p:spPr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26F8D5-1DB4-479B-9CA0-D16D4B742939}" type="slidenum">
              <a:rPr lang="de-AT" smtClean="0"/>
              <a:pPr/>
              <a:t>1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5781404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26F8D5-1DB4-479B-9CA0-D16D4B742939}" type="slidenum">
              <a:rPr lang="de-AT" smtClean="0"/>
              <a:pPr/>
              <a:t>2</a:t>
            </a:fld>
            <a:endParaRPr lang="de-AT"/>
          </a:p>
        </p:txBody>
      </p:sp>
      <p:sp>
        <p:nvSpPr>
          <p:cNvPr id="3" name="Notizenplatzhalt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564727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26F8D5-1DB4-479B-9CA0-D16D4B742939}" type="slidenum">
              <a:rPr lang="de-AT" smtClean="0"/>
              <a:pPr/>
              <a:t>3</a:t>
            </a:fld>
            <a:endParaRPr lang="de-AT"/>
          </a:p>
        </p:txBody>
      </p:sp>
      <p:sp>
        <p:nvSpPr>
          <p:cNvPr id="3" name="Notizenplatzhalt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569202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26F8D5-1DB4-479B-9CA0-D16D4B742939}" type="slidenum">
              <a:rPr lang="de-AT" smtClean="0"/>
              <a:pPr/>
              <a:t>4</a:t>
            </a:fld>
            <a:endParaRPr lang="de-AT"/>
          </a:p>
        </p:txBody>
      </p:sp>
      <p:sp>
        <p:nvSpPr>
          <p:cNvPr id="3" name="Notizenplatzhalt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041192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26F8D5-1DB4-479B-9CA0-D16D4B742939}" type="slidenum">
              <a:rPr lang="de-AT" smtClean="0"/>
              <a:pPr/>
              <a:t>5</a:t>
            </a:fld>
            <a:endParaRPr lang="de-AT"/>
          </a:p>
        </p:txBody>
      </p:sp>
      <p:sp>
        <p:nvSpPr>
          <p:cNvPr id="3" name="Notizenplatzhalt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391384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26F8D5-1DB4-479B-9CA0-D16D4B742939}" type="slidenum">
              <a:rPr lang="de-AT" smtClean="0"/>
              <a:pPr/>
              <a:t>6</a:t>
            </a:fld>
            <a:endParaRPr lang="de-AT"/>
          </a:p>
        </p:txBody>
      </p:sp>
      <p:sp>
        <p:nvSpPr>
          <p:cNvPr id="3" name="Notizenplatzhalt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080796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26F8D5-1DB4-479B-9CA0-D16D4B742939}" type="slidenum">
              <a:rPr lang="de-AT" smtClean="0"/>
              <a:pPr/>
              <a:t>7</a:t>
            </a:fld>
            <a:endParaRPr lang="de-AT"/>
          </a:p>
        </p:txBody>
      </p:sp>
      <p:sp>
        <p:nvSpPr>
          <p:cNvPr id="3" name="Notizenplatzhalt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252749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26F8D5-1DB4-479B-9CA0-D16D4B742939}" type="slidenum">
              <a:rPr lang="de-AT" smtClean="0"/>
              <a:pPr/>
              <a:t>8</a:t>
            </a:fld>
            <a:endParaRPr lang="de-AT"/>
          </a:p>
        </p:txBody>
      </p:sp>
      <p:sp>
        <p:nvSpPr>
          <p:cNvPr id="3" name="Notizenplatzhalt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936382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6350" y="0"/>
            <a:ext cx="6675438" cy="5006975"/>
          </a:xfrm>
        </p:spPr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26F8D5-1DB4-479B-9CA0-D16D4B742939}" type="slidenum">
              <a:rPr lang="de-AT" smtClean="0"/>
              <a:pPr/>
              <a:t>9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7216654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"/>
          <p:cNvSpPr>
            <a:spLocks noGrp="1"/>
          </p:cNvSpPr>
          <p:nvPr>
            <p:ph type="title" hasCustomPrompt="1"/>
          </p:nvPr>
        </p:nvSpPr>
        <p:spPr>
          <a:xfrm>
            <a:off x="2195736" y="274638"/>
            <a:ext cx="6624736" cy="1143000"/>
          </a:xfrm>
        </p:spPr>
        <p:txBody>
          <a:bodyPr>
            <a:normAutofit/>
          </a:bodyPr>
          <a:lstStyle>
            <a:lvl1pPr marL="0" indent="0" algn="l">
              <a:defRPr sz="3000" b="1"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de-DE" dirty="0" smtClean="0"/>
              <a:t>Titelmasterformat</a:t>
            </a:r>
            <a:br>
              <a:rPr lang="de-DE" dirty="0" smtClean="0"/>
            </a:br>
            <a:r>
              <a:rPr lang="de-DE" dirty="0" smtClean="0"/>
              <a:t>2.Zeile</a:t>
            </a:r>
            <a:endParaRPr lang="de-AT" dirty="0"/>
          </a:p>
        </p:txBody>
      </p:sp>
      <p:cxnSp>
        <p:nvCxnSpPr>
          <p:cNvPr id="10" name="Gerade Verbindung 9"/>
          <p:cNvCxnSpPr/>
          <p:nvPr userDrawn="1"/>
        </p:nvCxnSpPr>
        <p:spPr>
          <a:xfrm>
            <a:off x="3203848" y="-315416"/>
            <a:ext cx="5528884" cy="0"/>
          </a:xfrm>
          <a:prstGeom prst="line">
            <a:avLst/>
          </a:prstGeom>
          <a:ln w="381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Inhaltsplatzhalter 2"/>
          <p:cNvSpPr>
            <a:spLocks noGrp="1"/>
          </p:cNvSpPr>
          <p:nvPr>
            <p:ph idx="10"/>
          </p:nvPr>
        </p:nvSpPr>
        <p:spPr>
          <a:xfrm>
            <a:off x="2483768" y="1805924"/>
            <a:ext cx="8425184" cy="4719420"/>
          </a:xfrm>
        </p:spPr>
        <p:txBody>
          <a:bodyPr/>
          <a:lstStyle>
            <a:lvl1pPr marL="342900" indent="-342900">
              <a:spcAft>
                <a:spcPts val="600"/>
              </a:spcAft>
              <a:buClrTx/>
              <a:buSzPct val="100000"/>
              <a:buFontTx/>
              <a:buBlip>
                <a:blip r:embed="rId2"/>
              </a:buBlip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742950" indent="-285750">
              <a:buFont typeface="Wingdings" pitchFamily="2" charset="2"/>
              <a:buChar char="§"/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</a:lstStyle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6850026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9482889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2"/>
          <p:cNvSpPr>
            <a:spLocks noGrp="1"/>
          </p:cNvSpPr>
          <p:nvPr>
            <p:ph idx="1"/>
          </p:nvPr>
        </p:nvSpPr>
        <p:spPr>
          <a:xfrm>
            <a:off x="395288" y="1805924"/>
            <a:ext cx="8425184" cy="4719420"/>
          </a:xfrm>
        </p:spPr>
        <p:txBody>
          <a:bodyPr/>
          <a:lstStyle>
            <a:lvl1pPr marL="342900" indent="-342900">
              <a:spcAft>
                <a:spcPts val="600"/>
              </a:spcAft>
              <a:buClrTx/>
              <a:buSzPct val="100000"/>
              <a:buFontTx/>
              <a:buBlip>
                <a:blip r:embed="rId2"/>
              </a:buBlip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742950" indent="-285750">
              <a:buFont typeface="Wingdings" pitchFamily="2" charset="2"/>
              <a:buChar char="§"/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</a:lstStyle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AT" dirty="0"/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2195736" y="274638"/>
            <a:ext cx="6624736" cy="1143000"/>
          </a:xfrm>
        </p:spPr>
        <p:txBody>
          <a:bodyPr>
            <a:normAutofit/>
          </a:bodyPr>
          <a:lstStyle>
            <a:lvl1pPr algn="l">
              <a:defRPr sz="3000" b="1"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de-DE" dirty="0" smtClean="0"/>
              <a:t>Titelmasterformat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351281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40000"/>
                <a:satMod val="350000"/>
              </a:schemeClr>
            </a:gs>
            <a:gs pos="40000">
              <a:schemeClr val="bg1">
                <a:tint val="45000"/>
                <a:shade val="99000"/>
                <a:satMod val="350000"/>
              </a:schemeClr>
            </a:gs>
            <a:gs pos="100000">
              <a:schemeClr val="bg1">
                <a:lumMod val="65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 smtClean="0"/>
              <a:t>Titelmasterformat durch Klicken bearbeiten</a:t>
            </a:r>
            <a:endParaRPr lang="de-AT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633211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</p:sldLayoutIdLst>
  <p:timing>
    <p:tnLst>
      <p:par>
        <p:cTn id="1" dur="indefinite" restart="never" nodeType="tmRoot"/>
      </p:par>
    </p:tnLst>
  </p:timing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nhaltsplatzhalter 3"/>
          <p:cNvPicPr>
            <a:picLocks noGrp="1" noChangeAspect="1"/>
          </p:cNvPicPr>
          <p:nvPr>
            <p:ph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1"/>
          </a:xfrm>
        </p:spPr>
      </p:pic>
    </p:spTree>
    <p:extLst>
      <p:ext uri="{BB962C8B-B14F-4D97-AF65-F5344CB8AC3E}">
        <p14:creationId xmlns:p14="http://schemas.microsoft.com/office/powerpoint/2010/main" val="1375146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nhaltsplatzhalter 2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183428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AT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065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AT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032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AT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33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AT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724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AT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5851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AT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582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  <p:extLst>
      <p:ext uri="{BB962C8B-B14F-4D97-AF65-F5344CB8AC3E}">
        <p14:creationId xmlns:p14="http://schemas.microsoft.com/office/powerpoint/2010/main" val="2649025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">
  <a:themeElements>
    <a:clrScheme name="Benutzerdefiniert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FC91D"/>
      </a:accent1>
      <a:accent2>
        <a:srgbClr val="0C0C0C"/>
      </a:accent2>
      <a:accent3>
        <a:srgbClr val="9BBB59"/>
      </a:accent3>
      <a:accent4>
        <a:srgbClr val="FFFFFF"/>
      </a:accent4>
      <a:accent5>
        <a:srgbClr val="C00000"/>
      </a:accent5>
      <a:accent6>
        <a:srgbClr val="A5A5A5"/>
      </a:accent6>
      <a:hlink>
        <a:srgbClr val="000000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9</Words>
  <Application>Microsoft Office PowerPoint</Application>
  <PresentationFormat>Bildschirmpräsentation (4:3)</PresentationFormat>
  <Paragraphs>9</Paragraphs>
  <Slides>9</Slides>
  <Notes>9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9</vt:i4>
      </vt:variant>
    </vt:vector>
  </HeadingPairs>
  <TitlesOfParts>
    <vt:vector size="14" baseType="lpstr">
      <vt:lpstr>Arial</vt:lpstr>
      <vt:lpstr>Calibri</vt:lpstr>
      <vt:lpstr>Verdana</vt:lpstr>
      <vt:lpstr>Wingdings</vt:lpstr>
      <vt:lpstr>Larissa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Michaela Fruhwirth</dc:creator>
  <cp:lastModifiedBy>Werner Becher</cp:lastModifiedBy>
  <cp:revision>470</cp:revision>
  <cp:lastPrinted>2016-01-08T13:47:42Z</cp:lastPrinted>
  <dcterms:created xsi:type="dcterms:W3CDTF">2012-03-22T14:02:54Z</dcterms:created>
  <dcterms:modified xsi:type="dcterms:W3CDTF">2016-01-12T11:51:09Z</dcterms:modified>
</cp:coreProperties>
</file>