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331" r:id="rId2"/>
    <p:sldId id="324" r:id="rId3"/>
    <p:sldId id="325" r:id="rId4"/>
    <p:sldId id="327" r:id="rId5"/>
    <p:sldId id="330" r:id="rId6"/>
    <p:sldId id="326" r:id="rId7"/>
    <p:sldId id="328" r:id="rId8"/>
    <p:sldId id="329" r:id="rId9"/>
    <p:sldId id="332" r:id="rId10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vic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F96"/>
    <a:srgbClr val="FFD200"/>
    <a:srgbClr val="D9D9DB"/>
    <a:srgbClr val="CA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89873" autoAdjust="0"/>
  </p:normalViewPr>
  <p:slideViewPr>
    <p:cSldViewPr>
      <p:cViewPr varScale="1">
        <p:scale>
          <a:sx n="104" d="100"/>
          <a:sy n="104" d="100"/>
        </p:scale>
        <p:origin x="2124" y="156"/>
      </p:cViewPr>
      <p:guideLst>
        <p:guide orient="horz" pos="1117"/>
        <p:guide pos="249"/>
      </p:guideLst>
    </p:cSldViewPr>
  </p:slideViewPr>
  <p:outlineViewPr>
    <p:cViewPr>
      <p:scale>
        <a:sx n="33" d="100"/>
        <a:sy n="33" d="100"/>
      </p:scale>
      <p:origin x="0" y="-67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4512"/>
    </p:cViewPr>
  </p:sorterViewPr>
  <p:notesViewPr>
    <p:cSldViewPr>
      <p:cViewPr varScale="1">
        <p:scale>
          <a:sx n="82" d="100"/>
          <a:sy n="82" d="100"/>
        </p:scale>
        <p:origin x="4002" y="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889938" cy="496331"/>
          </a:xfrm>
          <a:prstGeom prst="rect">
            <a:avLst/>
          </a:prstGeom>
        </p:spPr>
        <p:txBody>
          <a:bodyPr vert="horz" lIns="90724" tIns="45363" rIns="90724" bIns="45363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9" y="4"/>
            <a:ext cx="2889938" cy="496331"/>
          </a:xfrm>
          <a:prstGeom prst="rect">
            <a:avLst/>
          </a:prstGeom>
        </p:spPr>
        <p:txBody>
          <a:bodyPr vert="horz" lIns="90724" tIns="45363" rIns="90724" bIns="45363" rtlCol="0"/>
          <a:lstStyle>
            <a:lvl1pPr algn="r">
              <a:defRPr sz="1200"/>
            </a:lvl1pPr>
          </a:lstStyle>
          <a:p>
            <a:fld id="{E1F4E934-ED53-4253-AE6E-BD58887FC31B}" type="datetimeFigureOut">
              <a:rPr lang="de-AT" smtClean="0"/>
              <a:pPr/>
              <a:t>12.01.2016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28589"/>
            <a:ext cx="2889938" cy="496331"/>
          </a:xfrm>
          <a:prstGeom prst="rect">
            <a:avLst/>
          </a:prstGeom>
        </p:spPr>
        <p:txBody>
          <a:bodyPr vert="horz" lIns="90724" tIns="45363" rIns="90724" bIns="45363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9" y="9428589"/>
            <a:ext cx="2889938" cy="496331"/>
          </a:xfrm>
          <a:prstGeom prst="rect">
            <a:avLst/>
          </a:prstGeom>
        </p:spPr>
        <p:txBody>
          <a:bodyPr vert="horz" lIns="90724" tIns="45363" rIns="90724" bIns="45363" rtlCol="0" anchor="b"/>
          <a:lstStyle>
            <a:lvl1pPr algn="r">
              <a:defRPr sz="1200"/>
            </a:lvl1pPr>
          </a:lstStyle>
          <a:p>
            <a:fld id="{93B24DA0-945B-4EC0-B249-69EA89E10089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8056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6796" y="0"/>
            <a:ext cx="968301" cy="72630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4" tIns="45363" rIns="90724" bIns="45363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109974" y="4824"/>
            <a:ext cx="5335270" cy="4466987"/>
          </a:xfrm>
          <a:prstGeom prst="rect">
            <a:avLst/>
          </a:prstGeom>
        </p:spPr>
        <p:txBody>
          <a:bodyPr vert="horz" lIns="90724" tIns="45363" rIns="90724" bIns="45363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9"/>
            <a:ext cx="2889938" cy="496331"/>
          </a:xfrm>
          <a:prstGeom prst="rect">
            <a:avLst/>
          </a:prstGeom>
        </p:spPr>
        <p:txBody>
          <a:bodyPr vert="horz" lIns="90724" tIns="45363" rIns="90724" bIns="45363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9" y="9428589"/>
            <a:ext cx="2889938" cy="496331"/>
          </a:xfrm>
          <a:prstGeom prst="rect">
            <a:avLst/>
          </a:prstGeom>
        </p:spPr>
        <p:txBody>
          <a:bodyPr vert="horz" lIns="90724" tIns="45363" rIns="90724" bIns="45363" rtlCol="0" anchor="b"/>
          <a:lstStyle>
            <a:lvl1pPr algn="r">
              <a:defRPr sz="1200"/>
            </a:lvl1pPr>
          </a:lstStyle>
          <a:p>
            <a:fld id="{A026F8D5-1DB4-479B-9CA0-D16D4B742939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40983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6350" y="0"/>
            <a:ext cx="6675438" cy="500697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F8D5-1DB4-479B-9CA0-D16D4B742939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814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F8D5-1DB4-479B-9CA0-D16D4B742939}" type="slidenum">
              <a:rPr lang="de-AT" smtClean="0"/>
              <a:pPr/>
              <a:t>2</a:t>
            </a:fld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472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F8D5-1DB4-479B-9CA0-D16D4B742939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920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F8D5-1DB4-479B-9CA0-D16D4B742939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11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F8D5-1DB4-479B-9CA0-D16D4B742939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13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F8D5-1DB4-479B-9CA0-D16D4B742939}" type="slidenum">
              <a:rPr lang="de-AT" smtClean="0"/>
              <a:pPr/>
              <a:t>6</a:t>
            </a:fld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079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F8D5-1DB4-479B-9CA0-D16D4B742939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274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F8D5-1DB4-479B-9CA0-D16D4B742939}" type="slidenum">
              <a:rPr lang="de-AT" smtClean="0"/>
              <a:pPr/>
              <a:t>8</a:t>
            </a:fld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638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6350" y="0"/>
            <a:ext cx="6675438" cy="500697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F8D5-1DB4-479B-9CA0-D16D4B742939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166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2195736" y="274638"/>
            <a:ext cx="6624736" cy="1143000"/>
          </a:xfrm>
        </p:spPr>
        <p:txBody>
          <a:bodyPr>
            <a:normAutofit/>
          </a:bodyPr>
          <a:lstStyle>
            <a:lvl1pPr marL="0" indent="0" algn="l">
              <a:defRPr sz="3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2.Zeile</a:t>
            </a:r>
            <a:endParaRPr lang="de-AT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3203848" y="-315416"/>
            <a:ext cx="5528884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/>
          <p:cNvSpPr>
            <a:spLocks noGrp="1"/>
          </p:cNvSpPr>
          <p:nvPr>
            <p:ph idx="10"/>
          </p:nvPr>
        </p:nvSpPr>
        <p:spPr>
          <a:xfrm>
            <a:off x="2483768" y="1805924"/>
            <a:ext cx="8425184" cy="4719420"/>
          </a:xfrm>
        </p:spPr>
        <p:txBody>
          <a:bodyPr/>
          <a:lstStyle>
            <a:lvl1pPr marL="342900" indent="-342900">
              <a:spcAft>
                <a:spcPts val="600"/>
              </a:spcAft>
              <a:buClrTx/>
              <a:buSzPct val="100000"/>
              <a:buFontTx/>
              <a:buBlip>
                <a:blip r:embed="rId2"/>
              </a:buBlip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buFont typeface="Wingdings" pitchFamily="2" charset="2"/>
              <a:buChar char="§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8500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828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395288" y="1805924"/>
            <a:ext cx="8425184" cy="4719420"/>
          </a:xfrm>
        </p:spPr>
        <p:txBody>
          <a:bodyPr/>
          <a:lstStyle>
            <a:lvl1pPr marL="342900" indent="-342900">
              <a:spcAft>
                <a:spcPts val="600"/>
              </a:spcAft>
              <a:buClrTx/>
              <a:buSzPct val="100000"/>
              <a:buFontTx/>
              <a:buBlip>
                <a:blip r:embed="rId2"/>
              </a:buBlip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buFont typeface="Wingdings" pitchFamily="2" charset="2"/>
              <a:buChar char="§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624736" cy="1143000"/>
          </a:xfrm>
        </p:spPr>
        <p:txBody>
          <a:bodyPr>
            <a:normAutofit/>
          </a:bodyPr>
          <a:lstStyle>
            <a:lvl1pPr algn="l">
              <a:defRPr sz="3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51281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321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3751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34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6490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91D"/>
      </a:accent1>
      <a:accent2>
        <a:srgbClr val="0C0C0C"/>
      </a:accent2>
      <a:accent3>
        <a:srgbClr val="9BBB59"/>
      </a:accent3>
      <a:accent4>
        <a:srgbClr val="FFFFFF"/>
      </a:accent4>
      <a:accent5>
        <a:srgbClr val="C00000"/>
      </a:accent5>
      <a:accent6>
        <a:srgbClr val="A5A5A5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</Words>
  <Application>Microsoft Office PowerPoint</Application>
  <PresentationFormat>Bildschirmpräsentation (4:3)</PresentationFormat>
  <Paragraphs>9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Michaela Fruhwirth</dc:creator>
  <cp:lastModifiedBy>Werner Becher</cp:lastModifiedBy>
  <cp:revision>470</cp:revision>
  <cp:lastPrinted>2016-01-08T13:47:42Z</cp:lastPrinted>
  <dcterms:created xsi:type="dcterms:W3CDTF">2012-03-22T14:02:54Z</dcterms:created>
  <dcterms:modified xsi:type="dcterms:W3CDTF">2016-01-12T11:51:09Z</dcterms:modified>
</cp:coreProperties>
</file>