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μονοτονικό μας!!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Πώς θα το γράψουμε?? Με μία ή με δύο λέξεις?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μία λέξη!!!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Αριθμητικά από το 13 – 19 (δεκατρία). Αλλά είκοσι-τρία</a:t>
            </a:r>
          </a:p>
          <a:p>
            <a:r>
              <a:rPr lang="el-GR" dirty="0" smtClean="0"/>
              <a:t>Αντωνυμίες: καθεμιά, καθένας, καθετί, οποιοσδήποτε, οτιδήποτε.</a:t>
            </a:r>
          </a:p>
          <a:p>
            <a:r>
              <a:rPr lang="el-GR" dirty="0" smtClean="0"/>
              <a:t>Η έναρθρη πρόθεση: στου γείτονα το σπίτι (αλλά: σ’ το δωρίζω!!).</a:t>
            </a:r>
          </a:p>
          <a:p>
            <a:r>
              <a:rPr lang="el-GR" dirty="0" smtClean="0"/>
              <a:t>Το </a:t>
            </a:r>
            <a:r>
              <a:rPr lang="el-GR" dirty="0" err="1" smtClean="0"/>
              <a:t>δώστου</a:t>
            </a:r>
            <a:r>
              <a:rPr lang="el-GR" dirty="0" smtClean="0"/>
              <a:t>, το </a:t>
            </a:r>
            <a:r>
              <a:rPr lang="el-GR" dirty="0" err="1" smtClean="0"/>
              <a:t>σούρτα</a:t>
            </a:r>
            <a:r>
              <a:rPr lang="el-GR" dirty="0" smtClean="0"/>
              <a:t> </a:t>
            </a:r>
            <a:r>
              <a:rPr lang="el-GR" dirty="0" err="1" smtClean="0"/>
              <a:t>φέρτα</a:t>
            </a:r>
            <a:r>
              <a:rPr lang="el-GR" dirty="0" smtClean="0"/>
              <a:t>, </a:t>
            </a:r>
            <a:r>
              <a:rPr lang="el-GR" dirty="0" err="1" smtClean="0"/>
              <a:t>πηγαινέλα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Σύνθετα με το επιτατικό «παρά»: παρακάτω, παραπάνω, κ.ά.</a:t>
            </a:r>
          </a:p>
          <a:p>
            <a:r>
              <a:rPr lang="el-GR" dirty="0" smtClean="0"/>
              <a:t>Ορισμένες σύνθετες λέξεις που παλιά είχαν ενωτικό: γερόλυκος, παλιόπαιδο (αλλά: </a:t>
            </a:r>
            <a:r>
              <a:rPr lang="el-GR" dirty="0" err="1" smtClean="0"/>
              <a:t>παλιο</a:t>
            </a:r>
            <a:r>
              <a:rPr lang="el-GR" dirty="0" smtClean="0"/>
              <a:t>-Ιταλοί). </a:t>
            </a:r>
          </a:p>
        </p:txBody>
      </p:sp>
    </p:spTree>
    <p:extLst>
      <p:ext uri="{BB962C8B-B14F-4D97-AF65-F5344CB8AC3E}">
        <p14:creationId xmlns:p14="http://schemas.microsoft.com/office/powerpoint/2010/main" val="75702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μία λέξη και τα εξής άκλιτα: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Απεναντίας, απευθείας, αφενός &amp; αφετέρου, αφότου και αφού, εντάξει, εντούτοις, εξάλλου, εξίσου, καθωσπρέπει, καταγής, μολονότι, προπαντός, υπόψη, ωστόσο, μεμιάς, </a:t>
            </a:r>
            <a:r>
              <a:rPr lang="el-GR" dirty="0" err="1" smtClean="0"/>
              <a:t>οληνύχτα</a:t>
            </a:r>
            <a:r>
              <a:rPr lang="el-GR" dirty="0" smtClean="0"/>
              <a:t>, διαμέσου, ενόσω, </a:t>
            </a:r>
            <a:r>
              <a:rPr lang="el-GR" dirty="0" err="1" smtClean="0"/>
              <a:t>εντάχει</a:t>
            </a:r>
            <a:r>
              <a:rPr lang="el-GR" dirty="0" smtClean="0"/>
              <a:t>, επιτόπου, καθότι, καταπρόσωπο, καταμεσής, καταρχήν (αρχικά).</a:t>
            </a:r>
          </a:p>
          <a:p>
            <a:r>
              <a:rPr lang="el-GR" dirty="0" smtClean="0"/>
              <a:t>Οι αποκάτω γείτονες, απέξω κι ανακατωτά, μας τη λέει κι </a:t>
            </a:r>
            <a:r>
              <a:rPr lang="el-GR" dirty="0" err="1" smtClean="0"/>
              <a:t>αποπάνω</a:t>
            </a:r>
            <a:r>
              <a:rPr lang="el-GR" dirty="0" smtClean="0"/>
              <a:t>!!!</a:t>
            </a:r>
          </a:p>
          <a:p>
            <a:r>
              <a:rPr lang="el-GR" dirty="0" smtClean="0"/>
              <a:t>Οι ξένες λέξεις: γκρέιπφρουτ, </a:t>
            </a:r>
            <a:r>
              <a:rPr lang="el-GR" dirty="0" err="1" smtClean="0"/>
              <a:t>πορτμπαγκάζ</a:t>
            </a:r>
            <a:r>
              <a:rPr lang="el-GR" dirty="0" smtClean="0"/>
              <a:t>, μπλακάουτ, κ.λπ.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21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2 λέξεις!!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Καλώς όρισες, τέλος πάντων, καλώς τον (την, το), εν γένει, εν μέρει, εν πολλοίς.</a:t>
            </a:r>
          </a:p>
          <a:p>
            <a:r>
              <a:rPr lang="el-GR" dirty="0" smtClean="0"/>
              <a:t>Εν </a:t>
            </a:r>
            <a:r>
              <a:rPr lang="el-GR" dirty="0"/>
              <a:t>α</a:t>
            </a:r>
            <a:r>
              <a:rPr lang="el-GR" dirty="0" smtClean="0"/>
              <a:t>νάγκη, εν ολίγοις, εν πάση </a:t>
            </a:r>
            <a:r>
              <a:rPr lang="el-GR" dirty="0" err="1" smtClean="0"/>
              <a:t>περιπτώσει</a:t>
            </a:r>
            <a:r>
              <a:rPr lang="el-GR" dirty="0" smtClean="0"/>
              <a:t>, επί γενεάς γενεών,, επί θητεία, επί </a:t>
            </a:r>
            <a:r>
              <a:rPr lang="el-GR" dirty="0" err="1" smtClean="0"/>
              <a:t>ίσοις</a:t>
            </a:r>
            <a:r>
              <a:rPr lang="el-GR" dirty="0" smtClean="0"/>
              <a:t> </a:t>
            </a:r>
            <a:r>
              <a:rPr lang="el-GR" dirty="0" err="1" smtClean="0"/>
              <a:t>όροις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Επί λέξει, επ’ </a:t>
            </a:r>
            <a:r>
              <a:rPr lang="el-GR" dirty="0" err="1" smtClean="0"/>
              <a:t>ουδενί</a:t>
            </a:r>
            <a:r>
              <a:rPr lang="el-GR" dirty="0" smtClean="0"/>
              <a:t>, επί μακρόν, επί τη ευκαιρία, επ’ </a:t>
            </a:r>
            <a:r>
              <a:rPr lang="el-GR" dirty="0" err="1" smtClean="0"/>
              <a:t>ονόματι</a:t>
            </a:r>
            <a:r>
              <a:rPr lang="el-GR" dirty="0" smtClean="0"/>
              <a:t>, καθ’ οδόν, καθ’ όλα, κατά βάθος, κατά κανόνα, κατά προσέγγιση, κατ’ αρχάς (κατά βάση, σύμφωνα με τις αρχές), κατ’ όνομα, κατ’ </a:t>
            </a:r>
            <a:r>
              <a:rPr lang="el-GR" dirty="0" err="1" smtClean="0"/>
              <a:t>ουσίαν</a:t>
            </a:r>
            <a:r>
              <a:rPr lang="el-GR" dirty="0" smtClean="0"/>
              <a:t>, παρ’ ελπίδα, παρ’ όλο, παρ’ ότι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60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298</Words>
  <Application>Microsoft Office PowerPoint</Application>
  <PresentationFormat>Ευρεία οθόνη</PresentationFormat>
  <Paragraphs>17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Garamond</vt:lpstr>
      <vt:lpstr>Οργανικό</vt:lpstr>
      <vt:lpstr>Το μονοτονικό μας!!</vt:lpstr>
      <vt:lpstr>Με μία λέξη!!!</vt:lpstr>
      <vt:lpstr>Με μία λέξη και τα εξής άκλιτα:</vt:lpstr>
      <vt:lpstr>Με 2 λέξεις!!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μονοτονικό μας!!</dc:title>
  <dc:creator>Spiridopoulou</dc:creator>
  <cp:lastModifiedBy>Spiridopoulou</cp:lastModifiedBy>
  <cp:revision>5</cp:revision>
  <dcterms:created xsi:type="dcterms:W3CDTF">2014-12-02T07:23:43Z</dcterms:created>
  <dcterms:modified xsi:type="dcterms:W3CDTF">2014-12-02T07:43:05Z</dcterms:modified>
</cp:coreProperties>
</file>