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3" r:id="rId2"/>
    <p:sldId id="290" r:id="rId3"/>
    <p:sldId id="280" r:id="rId4"/>
    <p:sldId id="291" r:id="rId5"/>
    <p:sldId id="292" r:id="rId6"/>
    <p:sldId id="276" r:id="rId7"/>
    <p:sldId id="277" r:id="rId8"/>
    <p:sldId id="274" r:id="rId9"/>
    <p:sldId id="275" r:id="rId10"/>
    <p:sldId id="294" r:id="rId11"/>
    <p:sldId id="295" r:id="rId12"/>
    <p:sldId id="284" r:id="rId13"/>
    <p:sldId id="285" r:id="rId14"/>
    <p:sldId id="283" r:id="rId15"/>
    <p:sldId id="282" r:id="rId16"/>
    <p:sldId id="287" r:id="rId17"/>
    <p:sldId id="286" r:id="rId18"/>
    <p:sldId id="256" r:id="rId19"/>
    <p:sldId id="257" r:id="rId20"/>
    <p:sldId id="273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342CEA3-3058-4D43-AE35-B3DA76CB4003}" type="datetimeFigureOut">
              <a:rPr lang="el-GR" smtClean="0"/>
              <a:pPr/>
              <a:t>10/2/2017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- Ορθογώνιο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Ορθογώνιο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10/2/2017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10/2/2017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10/2/2017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10/2/2017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Ευθεία γραμμή σύνδεσης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520279"/>
          </a:xfrm>
        </p:spPr>
        <p:txBody>
          <a:bodyPr>
            <a:normAutofit/>
          </a:bodyPr>
          <a:lstStyle/>
          <a:p>
            <a:r>
              <a:rPr lang="el-GR" dirty="0" smtClean="0"/>
              <a:t>Χρήσιμα στοιχεία Ανατομίας για το μάθημα της Βασικής Νοσηλευτικής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Οστά της κεφαλής- Εγκεφαλικό κρανίο</a:t>
            </a:r>
            <a:endParaRPr lang="el-GR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1772817"/>
            <a:ext cx="4191000" cy="373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Οστά της κεφαλής- Σπλαχνικό κρανίο</a:t>
            </a:r>
            <a:endParaRPr lang="el-GR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2044700"/>
            <a:ext cx="4191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Σπονδυλική Στήλη</a:t>
            </a:r>
            <a:endParaRPr lang="el-GR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1749425"/>
            <a:ext cx="4191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Σπόνδυλοι </a:t>
            </a:r>
            <a:endParaRPr lang="el-GR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1739900"/>
            <a:ext cx="41910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Οστά του άνω άκρου</a:t>
            </a:r>
            <a:endParaRPr lang="el-GR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1930400"/>
            <a:ext cx="4191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Οστά του κάτω άκρου</a:t>
            </a:r>
            <a:endParaRPr lang="el-GR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1620837"/>
            <a:ext cx="4191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Οστά του θώρακα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1"/>
            <a:ext cx="43997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dirty="0" smtClean="0"/>
              <a:t>Οστά της πυέλου</a:t>
            </a:r>
            <a:endParaRPr lang="el-GR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4687788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Χρήσιμα στοιχεία Ανατομίας</a:t>
            </a:r>
            <a:br>
              <a:rPr lang="el-GR" dirty="0" smtClean="0"/>
            </a:br>
            <a:r>
              <a:rPr lang="el-GR" dirty="0" smtClean="0"/>
              <a:t>Αρτηρίες 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97150" y="1219200"/>
            <a:ext cx="39497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Χρήσιμα στοιχεία Ανατομίας</a:t>
            </a:r>
            <a:br>
              <a:rPr lang="el-GR" dirty="0" smtClean="0"/>
            </a:br>
            <a:r>
              <a:rPr lang="el-GR" dirty="0" smtClean="0"/>
              <a:t>Φλέβες 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89942" y="1219200"/>
            <a:ext cx="396411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Μύες της κεφαλής και του προσώπου</a:t>
            </a:r>
            <a:endParaRPr lang="el-G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1935162"/>
            <a:ext cx="419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Εγκέφαλος </a:t>
            </a:r>
            <a:endParaRPr lang="el-G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2263775"/>
            <a:ext cx="4191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Περιφερικό Νευρικό Σύστημα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97150" y="1219200"/>
            <a:ext cx="39497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Όργανα του θώρακα και της κοιλίας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4399756" cy="385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Όργανα του θώρακα και της κοιλίας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1992312"/>
            <a:ext cx="4191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Αναπνευστικό Σύστημα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2139950"/>
            <a:ext cx="4191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Κυκλοφορικό Σύστημα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93553" y="1219200"/>
            <a:ext cx="395689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Καρδία 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040560" cy="367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Καρδία 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4824536" cy="35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Ουροποιητικό Σύστημα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432355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Νεφρός </a:t>
            </a:r>
            <a:endParaRPr lang="el-G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25" y="1844824"/>
            <a:ext cx="4095750" cy="338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Μύες του τραχήλου</a:t>
            </a:r>
            <a:endParaRPr lang="el-GR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2192337"/>
            <a:ext cx="4191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Εξωτερικά γεννητικά όργανα γυναίκας</a:t>
            </a:r>
            <a:endParaRPr lang="el-G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2206625"/>
            <a:ext cx="4191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Γεννητικά όργανα γυναίκας</a:t>
            </a:r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45365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Γεννητικά όργανα άνδρα</a:t>
            </a:r>
            <a:endParaRPr lang="el-G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2060848"/>
            <a:ext cx="4191000" cy="313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Μύες της ράχης</a:t>
            </a:r>
            <a:endParaRPr lang="el-GR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1484784"/>
            <a:ext cx="4191000" cy="406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Μύες του κορμού</a:t>
            </a:r>
            <a:endParaRPr lang="el-G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1772817"/>
            <a:ext cx="4191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Μύες του άνω άκρου: πρόσθια επιφάνεια</a:t>
            </a:r>
            <a:endParaRPr lang="el-G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42557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Μύες του άνω άκρου: οπίσθια επιφάνεια</a:t>
            </a:r>
            <a:endParaRPr lang="el-G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1628800"/>
            <a:ext cx="4191000" cy="391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Μύες του κάτω άκρου: πρόσθια επιφάνεια</a:t>
            </a:r>
            <a:endParaRPr lang="el-G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1725612"/>
            <a:ext cx="4191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Μύες του κάτω άκρου: οπίσθια επιφάνεια</a:t>
            </a:r>
            <a:endParaRPr lang="el-G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500" y="1720850"/>
            <a:ext cx="4191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ίζες">
  <a:themeElements>
    <a:clrScheme name="Ρίζες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Ρίζες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Ρίζες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</TotalTime>
  <Words>120</Words>
  <Application>Microsoft Office PowerPoint</Application>
  <PresentationFormat>Προβολή στην οθόνη (4:3)</PresentationFormat>
  <Paragraphs>32</Paragraphs>
  <Slides>32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Ρίζες</vt:lpstr>
      <vt:lpstr>Χρήσιμα στοιχεία Ανατομίας για το μάθημα της Βασικής Νοσηλευτικής</vt:lpstr>
      <vt:lpstr>Μύες της κεφαλής και του προσώπου</vt:lpstr>
      <vt:lpstr>Μύες του τραχήλου</vt:lpstr>
      <vt:lpstr>Μύες της ράχης</vt:lpstr>
      <vt:lpstr>Μύες του κορμού</vt:lpstr>
      <vt:lpstr>Μύες του άνω άκρου: πρόσθια επιφάνεια</vt:lpstr>
      <vt:lpstr>Μύες του άνω άκρου: οπίσθια επιφάνεια</vt:lpstr>
      <vt:lpstr>Μύες του κάτω άκρου: πρόσθια επιφάνεια</vt:lpstr>
      <vt:lpstr>Μύες του κάτω άκρου: οπίσθια επιφάνεια</vt:lpstr>
      <vt:lpstr>Οστά της κεφαλής- Εγκεφαλικό κρανίο</vt:lpstr>
      <vt:lpstr>Οστά της κεφαλής- Σπλαχνικό κρανίο</vt:lpstr>
      <vt:lpstr>Σπονδυλική Στήλη</vt:lpstr>
      <vt:lpstr>Σπόνδυλοι </vt:lpstr>
      <vt:lpstr>Οστά του άνω άκρου</vt:lpstr>
      <vt:lpstr>Οστά του κάτω άκρου</vt:lpstr>
      <vt:lpstr>Οστά του θώρακα</vt:lpstr>
      <vt:lpstr>Οστά της πυέλου</vt:lpstr>
      <vt:lpstr>Χρήσιμα στοιχεία Ανατομίας Αρτηρίες </vt:lpstr>
      <vt:lpstr>Χρήσιμα στοιχεία Ανατομίας Φλέβες </vt:lpstr>
      <vt:lpstr>Εγκέφαλος </vt:lpstr>
      <vt:lpstr>Περιφερικό Νευρικό Σύστημα</vt:lpstr>
      <vt:lpstr>Όργανα του θώρακα και της κοιλίας</vt:lpstr>
      <vt:lpstr>Όργανα του θώρακα και της κοιλίας</vt:lpstr>
      <vt:lpstr>Αναπνευστικό Σύστημα</vt:lpstr>
      <vt:lpstr>Κυκλοφορικό Σύστημα</vt:lpstr>
      <vt:lpstr>Καρδία </vt:lpstr>
      <vt:lpstr>Καρδία </vt:lpstr>
      <vt:lpstr>Ουροποιητικό Σύστημα</vt:lpstr>
      <vt:lpstr>Νεφρός </vt:lpstr>
      <vt:lpstr>Εξωτερικά γεννητικά όργανα γυναίκας</vt:lpstr>
      <vt:lpstr>Γεννητικά όργανα γυναίκας</vt:lpstr>
      <vt:lpstr>Γεννητικά όργανα άνδρα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Χρήσιμα στοιχεία Ανατομίας Αρτηρίες </dc:title>
  <dc:creator>Sofia</dc:creator>
  <cp:lastModifiedBy>Άννα Γλεντζέ</cp:lastModifiedBy>
  <cp:revision>8</cp:revision>
  <dcterms:created xsi:type="dcterms:W3CDTF">2012-04-22T12:48:24Z</dcterms:created>
  <dcterms:modified xsi:type="dcterms:W3CDTF">2017-02-10T07:25:02Z</dcterms:modified>
</cp:coreProperties>
</file>