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3F2BBB-1F0A-4E71-9C81-753168BE2F42}" type="datetimeFigureOut">
              <a:rPr lang="el-GR" smtClean="0"/>
              <a:pPr/>
              <a:t>9/10/2020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3703AF-DBE3-4C0A-BFD4-E30A261D7DE5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Δραματική Ποίηση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81614" y="3200400"/>
            <a:ext cx="7854696" cy="1752600"/>
          </a:xfrm>
        </p:spPr>
        <p:txBody>
          <a:bodyPr/>
          <a:lstStyle/>
          <a:p>
            <a:r>
              <a:rPr lang="el-GR" dirty="0"/>
              <a:t>Σοφοκλέους </a:t>
            </a:r>
            <a:r>
              <a:rPr lang="el-GR" i="1" dirty="0"/>
              <a:t>Φιλοκτήτης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0B793E-0CFD-4ED7-A02D-16E1382B5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700" b="1" u="sng" dirty="0">
                <a:latin typeface="Times New Roman" panose="02020603050405020304" pitchFamily="18" charset="0"/>
                <a:ea typeface="Arial Unicode MS" charset="0"/>
                <a:cs typeface="Times New Roman" panose="02020603050405020304" pitchFamily="18" charset="0"/>
              </a:rPr>
              <a:t>ΕΞΕΤΑΣΤΕΑ ΥΛΗ – ΣΟΦΟΚΛΕΟΥΣ </a:t>
            </a:r>
            <a:r>
              <a:rPr lang="el-GR" altLang="el-GR" sz="2700" b="1" i="1" u="sng" dirty="0">
                <a:latin typeface="Times New Roman" panose="02020603050405020304" pitchFamily="18" charset="0"/>
                <a:ea typeface="Arial Unicode MS" charset="0"/>
                <a:cs typeface="Times New Roman" panose="02020603050405020304" pitchFamily="18" charset="0"/>
              </a:rPr>
              <a:t>ΦΙΛΟΚΤΗΤΗΣ </a:t>
            </a:r>
            <a:br>
              <a:rPr lang="el-GR" altLang="el-GR" sz="4800" b="1" u="sng" dirty="0">
                <a:latin typeface="Times New Roman" panose="02020603050405020304" pitchFamily="18" charset="0"/>
                <a:ea typeface="Arial Unicode MS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93A8FC7-C765-4957-8E8D-0F26FD20D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el-GR" altLang="el-GR" sz="800" dirty="0">
              <a:latin typeface="Arial" panose="020B0604020202020204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br>
              <a:rPr lang="el-GR" altLang="el-GR" sz="4000" dirty="0">
                <a:latin typeface="Arial" panose="020B0604020202020204" pitchFamily="34" charset="0"/>
              </a:rPr>
            </a:br>
            <a:endParaRPr lang="el-GR" altLang="el-GR" b="1" u="sng" dirty="0">
              <a:latin typeface="Times New Roman" panose="02020603050405020304" pitchFamily="18" charset="0"/>
              <a:ea typeface="Arial Unicode MS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Σοφοκλέους </a:t>
            </a:r>
            <a:r>
              <a:rPr lang="el-GR" altLang="el-G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Φιλοκτήτης </a:t>
            </a:r>
            <a:r>
              <a:rPr lang="el-GR" altLang="el-GR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στ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1-1471 (τα λυρικά μέρη είναι εκτός ύλης)  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el-GR" altLang="el-GR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Προτεινόμενη Σχολιασμένη Έκδοση: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Γ. 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Μαρκαντωνάτος, </a:t>
            </a:r>
            <a:r>
              <a:rPr lang="el-GR" altLang="el-G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Σοφοκλέους Φιλοκτήτης.  Κριτική και Ερμηνευτική Έκδοση 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(Αθήνα: Εκδόσεις 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2004</a:t>
            </a:r>
            <a:r>
              <a:rPr lang="el-GR" altLang="el-GR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σ. 40-86 («Γύρω από την Ερμηνεία της Τραγωδίας» &amp; «Δομή – Πλοκή – Κυριότερα Προβλήματα»). 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el-GR" altLang="el-GR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Βιβλία Αναφοράς</a:t>
            </a:r>
            <a:r>
              <a:rPr lang="en-US" altLang="el-GR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(α) Α. Μαρκαντωνάτος &amp; Χ. Τσαγγάλης (</a:t>
            </a:r>
            <a:r>
              <a:rPr lang="el-GR" altLang="el-GR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επιμ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(2008), </a:t>
            </a:r>
            <a:r>
              <a:rPr lang="el-GR" altLang="el-G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Αρχαία Ελληνική Τραγωδία. Θεωρία και Πράξη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(Αθήνα: Εκδόσεις 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2008), σ. 567-607. 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(β) 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Gregory 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el-GR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επιμ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(2010), </a:t>
            </a:r>
            <a:r>
              <a:rPr lang="el-GR" altLang="el-G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Όψεις και Θέματα της Αρχαίας Ελληνικής Τραγωδίας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επιστ. </a:t>
            </a:r>
            <a:r>
              <a:rPr lang="el-GR" altLang="el-GR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επιμ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Δ. Ι. Ιακώβ</a:t>
            </a:r>
            <a:r>
              <a:rPr lang="el-GR" altLang="el-G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(Αθήνα: Εκδόσεις Παπαδήμα), σ. 3-30 &amp; 320-345. 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(γ) Α. Μαρκαντωνάτος &amp; Λ. Πλατυπόδης (</a:t>
            </a:r>
            <a:r>
              <a:rPr lang="el-GR" altLang="el-GR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επιμ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(2012), </a:t>
            </a:r>
            <a:r>
              <a:rPr lang="el-GR" altLang="el-G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Θέατρο και Πόλη.  Αττικό Δράμα, Αθηναϊκή Δημοκρατία και Αρχαία Ελληνική Θρησκεία 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(Αθήνα: Εκδόσεις 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σ. 15-38. 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(δ) Α. Μαρκαντωνάτος (</a:t>
            </a:r>
            <a:r>
              <a:rPr lang="el-GR" altLang="el-GR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επιμ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αγγλικής έκδοσης) (2019), </a:t>
            </a:r>
            <a:r>
              <a:rPr lang="el-GR" altLang="el-GR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Σοφοκλής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μτφρ. Κ. Δημοπούλου, </a:t>
            </a:r>
            <a:r>
              <a:rPr lang="el-GR" altLang="el-GR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επιμ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ελληνικής έκδοσης Χ. Τσαγγάλης (Θεσσαλονίκη</a:t>
            </a:r>
            <a:r>
              <a:rPr lang="en-US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University Studio Press)</a:t>
            </a:r>
            <a:r>
              <a:rPr lang="el-GR" altLang="el-G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σ. 227-238. 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21A702A-1EED-4C4D-A3E8-36AE12D16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F4A7F2E2-DD42-4FF8-88C1-C3579BA8C3CD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0" y="404664"/>
            <a:ext cx="5257800" cy="5253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C2E1166-47E8-4D93-88A4-AC780903E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8026" y="318701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42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Σοφοκλέους </a:t>
            </a:r>
            <a:r>
              <a:rPr lang="el-GR" i="1" dirty="0"/>
              <a:t>Φιλοκτήτης</a:t>
            </a:r>
            <a:br>
              <a:rPr lang="el-GR" i="1" dirty="0"/>
            </a:br>
            <a:r>
              <a:rPr lang="el-GR" dirty="0"/>
              <a:t>Κύριοι Άξονες Προβληματισμού</a:t>
            </a:r>
          </a:p>
        </p:txBody>
      </p:sp>
      <p:pic>
        <p:nvPicPr>
          <p:cNvPr id="4" name="3 - Θέση περιεχομένου" descr="IMAGE01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4964" y="2204865"/>
            <a:ext cx="7434072" cy="408452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Σοφοκλέους </a:t>
            </a:r>
            <a:r>
              <a:rPr lang="el-GR" i="1" dirty="0"/>
              <a:t>Φιλοκτήτης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Έτος παράστασης του έργου </a:t>
            </a:r>
            <a:r>
              <a:rPr lang="en-US" dirty="0"/>
              <a:t>409 </a:t>
            </a:r>
            <a:r>
              <a:rPr lang="el-GR" dirty="0" err="1"/>
              <a:t>π.Χ.</a:t>
            </a:r>
            <a:r>
              <a:rPr lang="el-GR" dirty="0"/>
              <a:t> </a:t>
            </a:r>
          </a:p>
          <a:p>
            <a:r>
              <a:rPr lang="el-GR" dirty="0"/>
              <a:t>Διαγωνιστικό πλαίσιο</a:t>
            </a:r>
            <a:r>
              <a:rPr lang="en-US" dirty="0"/>
              <a:t>: </a:t>
            </a:r>
            <a:r>
              <a:rPr lang="el-GR" dirty="0"/>
              <a:t>Μεγάλα Διονύσια </a:t>
            </a:r>
          </a:p>
          <a:p>
            <a:r>
              <a:rPr lang="el-GR" dirty="0"/>
              <a:t>Μυθολογικό υπόβαθρο</a:t>
            </a:r>
          </a:p>
          <a:p>
            <a:r>
              <a:rPr lang="el-GR" dirty="0"/>
              <a:t>Πολιτικό πλαίσιο</a:t>
            </a:r>
          </a:p>
          <a:p>
            <a:r>
              <a:rPr lang="el-GR" dirty="0"/>
              <a:t>Σοφιστικό Κίνημα </a:t>
            </a:r>
          </a:p>
          <a:p>
            <a:r>
              <a:rPr lang="el-GR" dirty="0"/>
              <a:t>Σύγκρουση γενεών</a:t>
            </a:r>
          </a:p>
          <a:p>
            <a:r>
              <a:rPr lang="el-GR"/>
              <a:t>Ηρωικό Ιδεώδες </a:t>
            </a:r>
            <a:endParaRPr lang="el-GR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</TotalTime>
  <Words>265</Words>
  <Application>Microsoft Office PowerPoint</Application>
  <PresentationFormat>Προβολή στην οθόνη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10" baseType="lpstr">
      <vt:lpstr>Arial</vt:lpstr>
      <vt:lpstr>Calibri</vt:lpstr>
      <vt:lpstr>Constantia</vt:lpstr>
      <vt:lpstr>Times New Roman</vt:lpstr>
      <vt:lpstr>Wingdings 2</vt:lpstr>
      <vt:lpstr>Ροή</vt:lpstr>
      <vt:lpstr>Δραματική Ποίηση</vt:lpstr>
      <vt:lpstr>ΕΞΕΤΑΣΤΕΑ ΥΛΗ – ΣΟΦΟΚΛΕΟΥΣ ΦΙΛΟΚΤΗΤΗΣ  </vt:lpstr>
      <vt:lpstr>Σοφοκλέους Φιλοκτήτης Κύριοι Άξονες Προβληματισμού</vt:lpstr>
      <vt:lpstr>Σοφοκλέους Φιλοκτήτης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Δραματική Ποίηση</dc:title>
  <dc:creator>turbo-x</dc:creator>
  <cp:lastModifiedBy>Alexandros Markantonatos</cp:lastModifiedBy>
  <cp:revision>10</cp:revision>
  <dcterms:created xsi:type="dcterms:W3CDTF">2014-06-22T17:47:16Z</dcterms:created>
  <dcterms:modified xsi:type="dcterms:W3CDTF">2020-10-09T08:17:34Z</dcterms:modified>
</cp:coreProperties>
</file>