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66" r:id="rId14"/>
    <p:sldId id="267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1D6EED-F99C-4086-8960-839852C6E09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32E1559-25F4-4CD9-B42E-48A775BA1EBB}">
      <dgm:prSet phldrT="[Κείμενο]"/>
      <dgm:spPr/>
      <dgm:t>
        <a:bodyPr/>
        <a:lstStyle/>
        <a:p>
          <a:r>
            <a:rPr lang="el-GR" dirty="0" smtClean="0"/>
            <a:t>Ποια γεγονότα σας προκαλούν δυσφορία;</a:t>
          </a:r>
          <a:endParaRPr lang="el-GR" dirty="0"/>
        </a:p>
      </dgm:t>
    </dgm:pt>
    <dgm:pt modelId="{47248714-FBBD-43A2-87AF-2283C3DE4924}" type="parTrans" cxnId="{8016AE76-D3F2-4709-87C7-595ADC595EAF}">
      <dgm:prSet/>
      <dgm:spPr/>
      <dgm:t>
        <a:bodyPr/>
        <a:lstStyle/>
        <a:p>
          <a:endParaRPr lang="el-GR"/>
        </a:p>
      </dgm:t>
    </dgm:pt>
    <dgm:pt modelId="{703AF110-E601-4AC6-9AA1-F58AC40096F4}" type="sibTrans" cxnId="{8016AE76-D3F2-4709-87C7-595ADC595EAF}">
      <dgm:prSet/>
      <dgm:spPr/>
      <dgm:t>
        <a:bodyPr/>
        <a:lstStyle/>
        <a:p>
          <a:endParaRPr lang="el-GR"/>
        </a:p>
      </dgm:t>
    </dgm:pt>
    <dgm:pt modelId="{B053BC10-A3EE-41AF-A084-DCF514143A57}">
      <dgm:prSet phldrT="[Κείμενο]"/>
      <dgm:spPr/>
      <dgm:t>
        <a:bodyPr/>
        <a:lstStyle/>
        <a:p>
          <a:r>
            <a:rPr lang="el-GR" dirty="0" smtClean="0"/>
            <a:t>Ποια είναι τα σωματικά αισθήματα;</a:t>
          </a:r>
          <a:endParaRPr lang="el-GR" dirty="0"/>
        </a:p>
      </dgm:t>
    </dgm:pt>
    <dgm:pt modelId="{6E680045-2AC1-454E-B030-D897F2272F4F}" type="parTrans" cxnId="{97D4E487-90CD-40E1-84B5-EBE7A87BAC5A}">
      <dgm:prSet/>
      <dgm:spPr/>
      <dgm:t>
        <a:bodyPr/>
        <a:lstStyle/>
        <a:p>
          <a:endParaRPr lang="el-GR"/>
        </a:p>
      </dgm:t>
    </dgm:pt>
    <dgm:pt modelId="{904F3E9D-9B14-4942-B06E-818587D66C03}" type="sibTrans" cxnId="{97D4E487-90CD-40E1-84B5-EBE7A87BAC5A}">
      <dgm:prSet/>
      <dgm:spPr/>
      <dgm:t>
        <a:bodyPr/>
        <a:lstStyle/>
        <a:p>
          <a:endParaRPr lang="el-GR"/>
        </a:p>
      </dgm:t>
    </dgm:pt>
    <dgm:pt modelId="{67F4E1AF-BE72-44EF-A64D-5CA9E99AC1EE}">
      <dgm:prSet phldrT="[Κείμενο]"/>
      <dgm:spPr/>
      <dgm:t>
        <a:bodyPr/>
        <a:lstStyle/>
        <a:p>
          <a:r>
            <a:rPr lang="el-GR" dirty="0" smtClean="0"/>
            <a:t>Τι κάνετε όταν </a:t>
          </a:r>
          <a:r>
            <a:rPr lang="el-GR" dirty="0" smtClean="0"/>
            <a:t>αισθάνεστε</a:t>
          </a:r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r>
            <a:rPr lang="el-GR" dirty="0" smtClean="0"/>
            <a:t> </a:t>
          </a:r>
          <a:r>
            <a:rPr lang="el-GR" dirty="0" smtClean="0"/>
            <a:t>δυσφορία;</a:t>
          </a:r>
          <a:endParaRPr lang="el-GR" dirty="0"/>
        </a:p>
      </dgm:t>
    </dgm:pt>
    <dgm:pt modelId="{FB1AB9EF-EE71-4F3F-836B-F5C49C3E5808}" type="parTrans" cxnId="{412E292A-B666-4EC2-949B-2621FD97EF0E}">
      <dgm:prSet/>
      <dgm:spPr/>
      <dgm:t>
        <a:bodyPr/>
        <a:lstStyle/>
        <a:p>
          <a:endParaRPr lang="el-GR"/>
        </a:p>
      </dgm:t>
    </dgm:pt>
    <dgm:pt modelId="{A506E5F4-0C12-4C2F-B49D-B95B2B855A30}" type="sibTrans" cxnId="{412E292A-B666-4EC2-949B-2621FD97EF0E}">
      <dgm:prSet/>
      <dgm:spPr/>
      <dgm:t>
        <a:bodyPr/>
        <a:lstStyle/>
        <a:p>
          <a:endParaRPr lang="el-GR"/>
        </a:p>
      </dgm:t>
    </dgm:pt>
    <dgm:pt modelId="{8357A36E-66D5-47E8-95E5-4631FA2F6B21}">
      <dgm:prSet phldrT="[Κείμενο]"/>
      <dgm:spPr/>
      <dgm:t>
        <a:bodyPr/>
        <a:lstStyle/>
        <a:p>
          <a:r>
            <a:rPr lang="el-GR" dirty="0" smtClean="0"/>
            <a:t>Ποιες είναι οι σκέψεις που τα ακολουθούν;</a:t>
          </a:r>
          <a:endParaRPr lang="el-GR" dirty="0"/>
        </a:p>
      </dgm:t>
    </dgm:pt>
    <dgm:pt modelId="{27377CB7-D4DA-4787-B658-6F02EEDCF86A}" type="parTrans" cxnId="{57FBA9D2-8D61-4475-A942-09D15B2357FA}">
      <dgm:prSet/>
      <dgm:spPr/>
      <dgm:t>
        <a:bodyPr/>
        <a:lstStyle/>
        <a:p>
          <a:endParaRPr lang="el-GR"/>
        </a:p>
      </dgm:t>
    </dgm:pt>
    <dgm:pt modelId="{8F9C5E52-1034-4CF3-B181-8F6C554F3CD9}" type="sibTrans" cxnId="{57FBA9D2-8D61-4475-A942-09D15B2357FA}">
      <dgm:prSet/>
      <dgm:spPr/>
      <dgm:t>
        <a:bodyPr/>
        <a:lstStyle/>
        <a:p>
          <a:endParaRPr lang="el-GR"/>
        </a:p>
      </dgm:t>
    </dgm:pt>
    <dgm:pt modelId="{5425E089-81B4-4234-A960-FE90EDF95901}">
      <dgm:prSet phldrT="[Κείμενο]"/>
      <dgm:spPr/>
      <dgm:t>
        <a:bodyPr/>
        <a:lstStyle/>
        <a:p>
          <a:r>
            <a:rPr lang="el-GR" dirty="0" smtClean="0"/>
            <a:t>Τι σας βοηθάει περισσότερο να την αντιμετωπίσετε;</a:t>
          </a:r>
          <a:endParaRPr lang="el-GR" dirty="0"/>
        </a:p>
      </dgm:t>
    </dgm:pt>
    <dgm:pt modelId="{63E9B94A-6B52-45C3-BE4E-591AB9A83227}" type="parTrans" cxnId="{BB00E386-DCFC-404C-B58A-07F610BBFE3A}">
      <dgm:prSet/>
      <dgm:spPr/>
      <dgm:t>
        <a:bodyPr/>
        <a:lstStyle/>
        <a:p>
          <a:endParaRPr lang="el-GR"/>
        </a:p>
      </dgm:t>
    </dgm:pt>
    <dgm:pt modelId="{A09DF02E-287E-47F7-BDDD-AA5222A56752}" type="sibTrans" cxnId="{BB00E386-DCFC-404C-B58A-07F610BBFE3A}">
      <dgm:prSet/>
      <dgm:spPr/>
      <dgm:t>
        <a:bodyPr/>
        <a:lstStyle/>
        <a:p>
          <a:endParaRPr lang="el-GR"/>
        </a:p>
      </dgm:t>
    </dgm:pt>
    <dgm:pt modelId="{9BA6DEE7-B435-46BF-9506-20F172E35775}">
      <dgm:prSet phldrT="[Κείμενο]"/>
      <dgm:spPr/>
      <dgm:t>
        <a:bodyPr/>
        <a:lstStyle/>
        <a:p>
          <a:r>
            <a:rPr lang="el-GR" dirty="0" smtClean="0"/>
            <a:t>Τι βαθμό δυσκολίας προκαλεί η κατάσταση;</a:t>
          </a:r>
          <a:endParaRPr lang="el-GR" dirty="0"/>
        </a:p>
      </dgm:t>
    </dgm:pt>
    <dgm:pt modelId="{22AB018C-6D52-4E75-803F-AA14386BC22C}" type="parTrans" cxnId="{8C2D1255-EAB3-483E-B48B-A4E667E4B1EC}">
      <dgm:prSet/>
      <dgm:spPr/>
    </dgm:pt>
    <dgm:pt modelId="{4E4520F7-AB29-423A-A5FE-7B056B0E670E}" type="sibTrans" cxnId="{8C2D1255-EAB3-483E-B48B-A4E667E4B1EC}">
      <dgm:prSet/>
      <dgm:spPr/>
    </dgm:pt>
    <dgm:pt modelId="{93A69A56-FE6C-4EED-A335-8D162A91FA54}" type="pres">
      <dgm:prSet presAssocID="{AA1D6EED-F99C-4086-8960-839852C6E0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61B62F2-D8C8-436D-B1AA-1FA8D6625584}" type="pres">
      <dgm:prSet presAssocID="{A32E1559-25F4-4CD9-B42E-48A775BA1EB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8E1EEB5-9CB0-4306-A843-70C3A77BA4B9}" type="pres">
      <dgm:prSet presAssocID="{703AF110-E601-4AC6-9AA1-F58AC40096F4}" presName="sibTrans" presStyleCnt="0"/>
      <dgm:spPr/>
    </dgm:pt>
    <dgm:pt modelId="{618A23FF-6A14-4E18-85E4-BC3B5DFF62CB}" type="pres">
      <dgm:prSet presAssocID="{9BA6DEE7-B435-46BF-9506-20F172E35775}" presName="node" presStyleLbl="node1" presStyleIdx="1" presStyleCnt="6" custLinFactNeighborX="3560" custLinFactNeighborY="117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1FFA007-6306-4501-B52F-ED32FFEFD41A}" type="pres">
      <dgm:prSet presAssocID="{4E4520F7-AB29-423A-A5FE-7B056B0E670E}" presName="sibTrans" presStyleCnt="0"/>
      <dgm:spPr/>
    </dgm:pt>
    <dgm:pt modelId="{D56AE5DD-A62B-42C7-B5EA-92E6FD03DF2C}" type="pres">
      <dgm:prSet presAssocID="{B053BC10-A3EE-41AF-A084-DCF514143A5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0FF921-E8D7-4C7A-8E79-4A9E5ECB0482}" type="pres">
      <dgm:prSet presAssocID="{904F3E9D-9B14-4942-B06E-818587D66C03}" presName="sibTrans" presStyleCnt="0"/>
      <dgm:spPr/>
    </dgm:pt>
    <dgm:pt modelId="{F4A1DA5D-8A1A-42E1-BB11-AA29D2D92911}" type="pres">
      <dgm:prSet presAssocID="{67F4E1AF-BE72-44EF-A64D-5CA9E99AC1E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95FF5C1-A9C8-44B4-BD86-423A451419FC}" type="pres">
      <dgm:prSet presAssocID="{A506E5F4-0C12-4C2F-B49D-B95B2B855A30}" presName="sibTrans" presStyleCnt="0"/>
      <dgm:spPr/>
    </dgm:pt>
    <dgm:pt modelId="{AAEEB8BF-50A0-4CEF-ACCA-EC32E35D02AC}" type="pres">
      <dgm:prSet presAssocID="{8357A36E-66D5-47E8-95E5-4631FA2F6B2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CBBE53A-9191-4A76-A4A7-538DC73015AB}" type="pres">
      <dgm:prSet presAssocID="{8F9C5E52-1034-4CF3-B181-8F6C554F3CD9}" presName="sibTrans" presStyleCnt="0"/>
      <dgm:spPr/>
    </dgm:pt>
    <dgm:pt modelId="{DD840DA9-5CE8-4AFA-932B-78AA2801AF9E}" type="pres">
      <dgm:prSet presAssocID="{5425E089-81B4-4234-A960-FE90EDF9590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C2D1255-EAB3-483E-B48B-A4E667E4B1EC}" srcId="{AA1D6EED-F99C-4086-8960-839852C6E094}" destId="{9BA6DEE7-B435-46BF-9506-20F172E35775}" srcOrd="1" destOrd="0" parTransId="{22AB018C-6D52-4E75-803F-AA14386BC22C}" sibTransId="{4E4520F7-AB29-423A-A5FE-7B056B0E670E}"/>
    <dgm:cxn modelId="{D2A0F76C-1A7A-4DB9-9117-DDDB04BA693E}" type="presOf" srcId="{A32E1559-25F4-4CD9-B42E-48A775BA1EBB}" destId="{861B62F2-D8C8-436D-B1AA-1FA8D6625584}" srcOrd="0" destOrd="0" presId="urn:microsoft.com/office/officeart/2005/8/layout/default"/>
    <dgm:cxn modelId="{57F69833-76A2-41E3-AC41-9081268DDBC4}" type="presOf" srcId="{9BA6DEE7-B435-46BF-9506-20F172E35775}" destId="{618A23FF-6A14-4E18-85E4-BC3B5DFF62CB}" srcOrd="0" destOrd="0" presId="urn:microsoft.com/office/officeart/2005/8/layout/default"/>
    <dgm:cxn modelId="{412E292A-B666-4EC2-949B-2621FD97EF0E}" srcId="{AA1D6EED-F99C-4086-8960-839852C6E094}" destId="{67F4E1AF-BE72-44EF-A64D-5CA9E99AC1EE}" srcOrd="3" destOrd="0" parTransId="{FB1AB9EF-EE71-4F3F-836B-F5C49C3E5808}" sibTransId="{A506E5F4-0C12-4C2F-B49D-B95B2B855A30}"/>
    <dgm:cxn modelId="{8C589929-94D7-49C5-90D2-AB31081D0C27}" type="presOf" srcId="{AA1D6EED-F99C-4086-8960-839852C6E094}" destId="{93A69A56-FE6C-4EED-A335-8D162A91FA54}" srcOrd="0" destOrd="0" presId="urn:microsoft.com/office/officeart/2005/8/layout/default"/>
    <dgm:cxn modelId="{57FBA9D2-8D61-4475-A942-09D15B2357FA}" srcId="{AA1D6EED-F99C-4086-8960-839852C6E094}" destId="{8357A36E-66D5-47E8-95E5-4631FA2F6B21}" srcOrd="4" destOrd="0" parTransId="{27377CB7-D4DA-4787-B658-6F02EEDCF86A}" sibTransId="{8F9C5E52-1034-4CF3-B181-8F6C554F3CD9}"/>
    <dgm:cxn modelId="{9CC37233-CE61-48DA-8D5C-6A276061483A}" type="presOf" srcId="{8357A36E-66D5-47E8-95E5-4631FA2F6B21}" destId="{AAEEB8BF-50A0-4CEF-ACCA-EC32E35D02AC}" srcOrd="0" destOrd="0" presId="urn:microsoft.com/office/officeart/2005/8/layout/default"/>
    <dgm:cxn modelId="{9D36434E-D5AB-4588-97B3-6FD455D19C80}" type="presOf" srcId="{5425E089-81B4-4234-A960-FE90EDF95901}" destId="{DD840DA9-5CE8-4AFA-932B-78AA2801AF9E}" srcOrd="0" destOrd="0" presId="urn:microsoft.com/office/officeart/2005/8/layout/default"/>
    <dgm:cxn modelId="{CDDB9F7F-8A66-49CE-BD4C-87E9DDBF5DC8}" type="presOf" srcId="{67F4E1AF-BE72-44EF-A64D-5CA9E99AC1EE}" destId="{F4A1DA5D-8A1A-42E1-BB11-AA29D2D92911}" srcOrd="0" destOrd="0" presId="urn:microsoft.com/office/officeart/2005/8/layout/default"/>
    <dgm:cxn modelId="{8016AE76-D3F2-4709-87C7-595ADC595EAF}" srcId="{AA1D6EED-F99C-4086-8960-839852C6E094}" destId="{A32E1559-25F4-4CD9-B42E-48A775BA1EBB}" srcOrd="0" destOrd="0" parTransId="{47248714-FBBD-43A2-87AF-2283C3DE4924}" sibTransId="{703AF110-E601-4AC6-9AA1-F58AC40096F4}"/>
    <dgm:cxn modelId="{97D4E487-90CD-40E1-84B5-EBE7A87BAC5A}" srcId="{AA1D6EED-F99C-4086-8960-839852C6E094}" destId="{B053BC10-A3EE-41AF-A084-DCF514143A57}" srcOrd="2" destOrd="0" parTransId="{6E680045-2AC1-454E-B030-D897F2272F4F}" sibTransId="{904F3E9D-9B14-4942-B06E-818587D66C03}"/>
    <dgm:cxn modelId="{01E33824-4FAA-4B99-826F-6E10288C3BFB}" type="presOf" srcId="{B053BC10-A3EE-41AF-A084-DCF514143A57}" destId="{D56AE5DD-A62B-42C7-B5EA-92E6FD03DF2C}" srcOrd="0" destOrd="0" presId="urn:microsoft.com/office/officeart/2005/8/layout/default"/>
    <dgm:cxn modelId="{BB00E386-DCFC-404C-B58A-07F610BBFE3A}" srcId="{AA1D6EED-F99C-4086-8960-839852C6E094}" destId="{5425E089-81B4-4234-A960-FE90EDF95901}" srcOrd="5" destOrd="0" parTransId="{63E9B94A-6B52-45C3-BE4E-591AB9A83227}" sibTransId="{A09DF02E-287E-47F7-BDDD-AA5222A56752}"/>
    <dgm:cxn modelId="{6BB79829-82BC-45C7-835B-18D0593B1AF8}" type="presParOf" srcId="{93A69A56-FE6C-4EED-A335-8D162A91FA54}" destId="{861B62F2-D8C8-436D-B1AA-1FA8D6625584}" srcOrd="0" destOrd="0" presId="urn:microsoft.com/office/officeart/2005/8/layout/default"/>
    <dgm:cxn modelId="{DB73CEDE-71DE-42B2-8E12-61045C188D03}" type="presParOf" srcId="{93A69A56-FE6C-4EED-A335-8D162A91FA54}" destId="{98E1EEB5-9CB0-4306-A843-70C3A77BA4B9}" srcOrd="1" destOrd="0" presId="urn:microsoft.com/office/officeart/2005/8/layout/default"/>
    <dgm:cxn modelId="{CED16188-C357-4A44-8563-ADE4875F2D61}" type="presParOf" srcId="{93A69A56-FE6C-4EED-A335-8D162A91FA54}" destId="{618A23FF-6A14-4E18-85E4-BC3B5DFF62CB}" srcOrd="2" destOrd="0" presId="urn:microsoft.com/office/officeart/2005/8/layout/default"/>
    <dgm:cxn modelId="{452D7A12-7607-44CB-8CD6-A1DB0D822F59}" type="presParOf" srcId="{93A69A56-FE6C-4EED-A335-8D162A91FA54}" destId="{91FFA007-6306-4501-B52F-ED32FFEFD41A}" srcOrd="3" destOrd="0" presId="urn:microsoft.com/office/officeart/2005/8/layout/default"/>
    <dgm:cxn modelId="{E2D41967-DAE0-4333-863C-52A0FB5C947B}" type="presParOf" srcId="{93A69A56-FE6C-4EED-A335-8D162A91FA54}" destId="{D56AE5DD-A62B-42C7-B5EA-92E6FD03DF2C}" srcOrd="4" destOrd="0" presId="urn:microsoft.com/office/officeart/2005/8/layout/default"/>
    <dgm:cxn modelId="{2EBB8E0A-60C6-479B-95EB-91045949E180}" type="presParOf" srcId="{93A69A56-FE6C-4EED-A335-8D162A91FA54}" destId="{3B0FF921-E8D7-4C7A-8E79-4A9E5ECB0482}" srcOrd="5" destOrd="0" presId="urn:microsoft.com/office/officeart/2005/8/layout/default"/>
    <dgm:cxn modelId="{49C4437C-3471-41F2-86D6-664ACB0D7ABE}" type="presParOf" srcId="{93A69A56-FE6C-4EED-A335-8D162A91FA54}" destId="{F4A1DA5D-8A1A-42E1-BB11-AA29D2D92911}" srcOrd="6" destOrd="0" presId="urn:microsoft.com/office/officeart/2005/8/layout/default"/>
    <dgm:cxn modelId="{ED53FE59-EEBE-4128-81D4-4B84DB43BDF8}" type="presParOf" srcId="{93A69A56-FE6C-4EED-A335-8D162A91FA54}" destId="{C95FF5C1-A9C8-44B4-BD86-423A451419FC}" srcOrd="7" destOrd="0" presId="urn:microsoft.com/office/officeart/2005/8/layout/default"/>
    <dgm:cxn modelId="{9931CFD9-AE0F-420F-89A5-4CC07386D5DB}" type="presParOf" srcId="{93A69A56-FE6C-4EED-A335-8D162A91FA54}" destId="{AAEEB8BF-50A0-4CEF-ACCA-EC32E35D02AC}" srcOrd="8" destOrd="0" presId="urn:microsoft.com/office/officeart/2005/8/layout/default"/>
    <dgm:cxn modelId="{96A481CA-B018-4311-8FDB-AC15DF2177D4}" type="presParOf" srcId="{93A69A56-FE6C-4EED-A335-8D162A91FA54}" destId="{2CBBE53A-9191-4A76-A4A7-538DC73015AB}" srcOrd="9" destOrd="0" presId="urn:microsoft.com/office/officeart/2005/8/layout/default"/>
    <dgm:cxn modelId="{DBF3208B-E5EF-4317-B97A-BDA3B912C6A7}" type="presParOf" srcId="{93A69A56-FE6C-4EED-A335-8D162A91FA54}" destId="{DD840DA9-5CE8-4AFA-932B-78AA2801AF9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4A997F-562F-4BCA-8F42-7777EAEACD1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6847873-BD2F-4CA7-8091-92B0CAE3350F}">
      <dgm:prSet phldrT="[Κείμενο]"/>
      <dgm:spPr/>
      <dgm:t>
        <a:bodyPr/>
        <a:lstStyle/>
        <a:p>
          <a:r>
            <a:rPr lang="el-GR" dirty="0" smtClean="0"/>
            <a:t>Η διατύπωση των ερωτήσεων θα πρέπει να είναι απλή, χωρίς τη χρήση ιατρικής ορολογίας.</a:t>
          </a:r>
          <a:endParaRPr lang="el-GR" dirty="0"/>
        </a:p>
      </dgm:t>
    </dgm:pt>
    <dgm:pt modelId="{52393125-4868-43BC-83F6-184FBF634D6E}" type="parTrans" cxnId="{CF640C6A-CEC7-4B83-8D75-529987CB1CED}">
      <dgm:prSet/>
      <dgm:spPr/>
      <dgm:t>
        <a:bodyPr/>
        <a:lstStyle/>
        <a:p>
          <a:endParaRPr lang="el-GR"/>
        </a:p>
      </dgm:t>
    </dgm:pt>
    <dgm:pt modelId="{448EF846-023D-4FC2-8D42-710FFF027068}" type="sibTrans" cxnId="{CF640C6A-CEC7-4B83-8D75-529987CB1CED}">
      <dgm:prSet/>
      <dgm:spPr/>
      <dgm:t>
        <a:bodyPr/>
        <a:lstStyle/>
        <a:p>
          <a:endParaRPr lang="el-GR"/>
        </a:p>
      </dgm:t>
    </dgm:pt>
    <dgm:pt modelId="{AFA3EC4C-34BF-4965-A4A8-41BF927F5463}">
      <dgm:prSet phldrT="[Κείμενο]"/>
      <dgm:spPr/>
      <dgm:t>
        <a:bodyPr/>
        <a:lstStyle/>
        <a:p>
          <a:r>
            <a:rPr lang="el-GR" dirty="0" smtClean="0"/>
            <a:t> Πρέπει να είναι σύντομες και περιεκτικές.</a:t>
          </a:r>
          <a:endParaRPr lang="el-GR" dirty="0"/>
        </a:p>
      </dgm:t>
    </dgm:pt>
    <dgm:pt modelId="{0B68E199-40DA-4BB9-9AC2-BCDE2574711C}" type="parTrans" cxnId="{0AECDD23-B20A-48BE-A62C-0FE543112A09}">
      <dgm:prSet/>
      <dgm:spPr/>
      <dgm:t>
        <a:bodyPr/>
        <a:lstStyle/>
        <a:p>
          <a:endParaRPr lang="el-GR"/>
        </a:p>
      </dgm:t>
    </dgm:pt>
    <dgm:pt modelId="{A5DE0EF4-BE31-49EF-B428-55C788A6B671}" type="sibTrans" cxnId="{0AECDD23-B20A-48BE-A62C-0FE543112A09}">
      <dgm:prSet/>
      <dgm:spPr/>
      <dgm:t>
        <a:bodyPr/>
        <a:lstStyle/>
        <a:p>
          <a:endParaRPr lang="el-GR"/>
        </a:p>
      </dgm:t>
    </dgm:pt>
    <dgm:pt modelId="{2428C371-0042-40E4-92B0-5031822B9899}">
      <dgm:prSet phldrT="[Κείμενο]"/>
      <dgm:spPr/>
      <dgm:t>
        <a:bodyPr/>
        <a:lstStyle/>
        <a:p>
          <a:r>
            <a:rPr lang="el-GR" dirty="0" smtClean="0"/>
            <a:t> Πρέπει να υποβάλλονται διαδοχικά και όχι συγχρόνως.</a:t>
          </a:r>
          <a:endParaRPr lang="el-GR" dirty="0"/>
        </a:p>
      </dgm:t>
    </dgm:pt>
    <dgm:pt modelId="{B6953053-662D-4B76-B154-8D97A103F789}" type="parTrans" cxnId="{4B45FD61-B803-461A-9D60-F1FA37ECA828}">
      <dgm:prSet/>
      <dgm:spPr/>
      <dgm:t>
        <a:bodyPr/>
        <a:lstStyle/>
        <a:p>
          <a:endParaRPr lang="el-GR"/>
        </a:p>
      </dgm:t>
    </dgm:pt>
    <dgm:pt modelId="{B5566A88-D2B7-4FCB-A1E0-61AB1181620E}" type="sibTrans" cxnId="{4B45FD61-B803-461A-9D60-F1FA37ECA828}">
      <dgm:prSet/>
      <dgm:spPr/>
      <dgm:t>
        <a:bodyPr/>
        <a:lstStyle/>
        <a:p>
          <a:endParaRPr lang="el-GR"/>
        </a:p>
      </dgm:t>
    </dgm:pt>
    <dgm:pt modelId="{09D0A89E-9487-4E26-A01A-F7B08D07707C}">
      <dgm:prSet phldrT="[Κείμενο]"/>
      <dgm:spPr/>
      <dgm:t>
        <a:bodyPr/>
        <a:lstStyle/>
        <a:p>
          <a:r>
            <a:rPr lang="el-GR" dirty="0" smtClean="0"/>
            <a:t>Πρέπει να διατυπώνονται με τρόπο που να μην υποδηλώνει ανάκριση ή μομφή.</a:t>
          </a:r>
          <a:endParaRPr lang="el-GR" dirty="0"/>
        </a:p>
      </dgm:t>
    </dgm:pt>
    <dgm:pt modelId="{1F5C276D-C895-47DF-951E-F3AEAE7F525F}" type="parTrans" cxnId="{FD9EE55F-81AD-4286-80F1-4E7B2F60C375}">
      <dgm:prSet/>
      <dgm:spPr/>
      <dgm:t>
        <a:bodyPr/>
        <a:lstStyle/>
        <a:p>
          <a:endParaRPr lang="el-GR"/>
        </a:p>
      </dgm:t>
    </dgm:pt>
    <dgm:pt modelId="{A27D5C50-C2E7-42F0-A58B-09E319863FED}" type="sibTrans" cxnId="{FD9EE55F-81AD-4286-80F1-4E7B2F60C375}">
      <dgm:prSet/>
      <dgm:spPr/>
      <dgm:t>
        <a:bodyPr/>
        <a:lstStyle/>
        <a:p>
          <a:endParaRPr lang="el-GR"/>
        </a:p>
      </dgm:t>
    </dgm:pt>
    <dgm:pt modelId="{BA1B090D-4D90-49F9-9F54-D9401BEB24F5}">
      <dgm:prSet phldrT="[Κείμενο]"/>
      <dgm:spPr/>
      <dgm:t>
        <a:bodyPr/>
        <a:lstStyle/>
        <a:p>
          <a:r>
            <a:rPr lang="el-GR" dirty="0" smtClean="0"/>
            <a:t>Δεν πρέπει να υπονοούν οτιδήποτε που μπορεί να επηρεάσει την απάντηση </a:t>
          </a:r>
          <a:r>
            <a:rPr lang="el-GR" smtClean="0"/>
            <a:t>του ασθενή.</a:t>
          </a:r>
          <a:endParaRPr lang="el-GR"/>
        </a:p>
      </dgm:t>
    </dgm:pt>
    <dgm:pt modelId="{2C9E6D5C-8B8A-4664-BDB3-9BF201C7D54C}" type="parTrans" cxnId="{4DD6AABA-BDA1-442E-9AA2-09C5023E6084}">
      <dgm:prSet/>
      <dgm:spPr/>
      <dgm:t>
        <a:bodyPr/>
        <a:lstStyle/>
        <a:p>
          <a:endParaRPr lang="el-GR"/>
        </a:p>
      </dgm:t>
    </dgm:pt>
    <dgm:pt modelId="{A7D963F9-1D5D-43B3-8406-2F889EF32F93}" type="sibTrans" cxnId="{4DD6AABA-BDA1-442E-9AA2-09C5023E6084}">
      <dgm:prSet/>
      <dgm:spPr/>
      <dgm:t>
        <a:bodyPr/>
        <a:lstStyle/>
        <a:p>
          <a:endParaRPr lang="el-GR"/>
        </a:p>
      </dgm:t>
    </dgm:pt>
    <dgm:pt modelId="{A76E98E1-6806-4060-83D4-0103CAA493D4}" type="pres">
      <dgm:prSet presAssocID="{D44A997F-562F-4BCA-8F42-7777EAEACD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F0C81B9-C9BC-4FCD-988C-8F6845AE141B}" type="pres">
      <dgm:prSet presAssocID="{D6847873-BD2F-4CA7-8091-92B0CAE3350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37673A-97FF-47E4-B8D5-81872770D180}" type="pres">
      <dgm:prSet presAssocID="{448EF846-023D-4FC2-8D42-710FFF027068}" presName="sibTrans" presStyleCnt="0"/>
      <dgm:spPr/>
    </dgm:pt>
    <dgm:pt modelId="{3ED3FB05-A250-452F-92E8-766519F604F0}" type="pres">
      <dgm:prSet presAssocID="{AFA3EC4C-34BF-4965-A4A8-41BF927F546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32D7C5-2CCE-4469-9806-E091D724BEE6}" type="pres">
      <dgm:prSet presAssocID="{A5DE0EF4-BE31-49EF-B428-55C788A6B671}" presName="sibTrans" presStyleCnt="0"/>
      <dgm:spPr/>
    </dgm:pt>
    <dgm:pt modelId="{C33A4BCD-FBB1-4D22-B5DE-50D2753504F9}" type="pres">
      <dgm:prSet presAssocID="{2428C371-0042-40E4-92B0-5031822B989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BF5D0B3-D60A-48BB-A815-EB1131337321}" type="pres">
      <dgm:prSet presAssocID="{B5566A88-D2B7-4FCB-A1E0-61AB1181620E}" presName="sibTrans" presStyleCnt="0"/>
      <dgm:spPr/>
    </dgm:pt>
    <dgm:pt modelId="{99E2EDFC-7599-4F3E-88D2-6C53162CE6BF}" type="pres">
      <dgm:prSet presAssocID="{09D0A89E-9487-4E26-A01A-F7B08D0770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C01C4BA-AE21-44F3-908C-1F7F42B8EBA8}" type="pres">
      <dgm:prSet presAssocID="{A27D5C50-C2E7-42F0-A58B-09E319863FED}" presName="sibTrans" presStyleCnt="0"/>
      <dgm:spPr/>
    </dgm:pt>
    <dgm:pt modelId="{3F5EB342-D967-4D1C-9910-73C99E72474D}" type="pres">
      <dgm:prSet presAssocID="{BA1B090D-4D90-49F9-9F54-D9401BEB24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DE31CA9-B56A-4F78-9189-5B62F5BC8E7B}" type="presOf" srcId="{BA1B090D-4D90-49F9-9F54-D9401BEB24F5}" destId="{3F5EB342-D967-4D1C-9910-73C99E72474D}" srcOrd="0" destOrd="0" presId="urn:microsoft.com/office/officeart/2005/8/layout/default"/>
    <dgm:cxn modelId="{922C3DDD-DAE4-42C8-8469-01E133A277ED}" type="presOf" srcId="{2428C371-0042-40E4-92B0-5031822B9899}" destId="{C33A4BCD-FBB1-4D22-B5DE-50D2753504F9}" srcOrd="0" destOrd="0" presId="urn:microsoft.com/office/officeart/2005/8/layout/default"/>
    <dgm:cxn modelId="{933DD869-48C8-4879-BDB6-DC29A68D3146}" type="presOf" srcId="{D6847873-BD2F-4CA7-8091-92B0CAE3350F}" destId="{3F0C81B9-C9BC-4FCD-988C-8F6845AE141B}" srcOrd="0" destOrd="0" presId="urn:microsoft.com/office/officeart/2005/8/layout/default"/>
    <dgm:cxn modelId="{4B45FD61-B803-461A-9D60-F1FA37ECA828}" srcId="{D44A997F-562F-4BCA-8F42-7777EAEACD1B}" destId="{2428C371-0042-40E4-92B0-5031822B9899}" srcOrd="2" destOrd="0" parTransId="{B6953053-662D-4B76-B154-8D97A103F789}" sibTransId="{B5566A88-D2B7-4FCB-A1E0-61AB1181620E}"/>
    <dgm:cxn modelId="{CF640C6A-CEC7-4B83-8D75-529987CB1CED}" srcId="{D44A997F-562F-4BCA-8F42-7777EAEACD1B}" destId="{D6847873-BD2F-4CA7-8091-92B0CAE3350F}" srcOrd="0" destOrd="0" parTransId="{52393125-4868-43BC-83F6-184FBF634D6E}" sibTransId="{448EF846-023D-4FC2-8D42-710FFF027068}"/>
    <dgm:cxn modelId="{68944CC1-A122-4FC7-B548-CB7966015542}" type="presOf" srcId="{09D0A89E-9487-4E26-A01A-F7B08D07707C}" destId="{99E2EDFC-7599-4F3E-88D2-6C53162CE6BF}" srcOrd="0" destOrd="0" presId="urn:microsoft.com/office/officeart/2005/8/layout/default"/>
    <dgm:cxn modelId="{4DD6AABA-BDA1-442E-9AA2-09C5023E6084}" srcId="{D44A997F-562F-4BCA-8F42-7777EAEACD1B}" destId="{BA1B090D-4D90-49F9-9F54-D9401BEB24F5}" srcOrd="4" destOrd="0" parTransId="{2C9E6D5C-8B8A-4664-BDB3-9BF201C7D54C}" sibTransId="{A7D963F9-1D5D-43B3-8406-2F889EF32F93}"/>
    <dgm:cxn modelId="{0AECDD23-B20A-48BE-A62C-0FE543112A09}" srcId="{D44A997F-562F-4BCA-8F42-7777EAEACD1B}" destId="{AFA3EC4C-34BF-4965-A4A8-41BF927F5463}" srcOrd="1" destOrd="0" parTransId="{0B68E199-40DA-4BB9-9AC2-BCDE2574711C}" sibTransId="{A5DE0EF4-BE31-49EF-B428-55C788A6B671}"/>
    <dgm:cxn modelId="{99191450-E307-4759-A094-587D3D1763DB}" type="presOf" srcId="{D44A997F-562F-4BCA-8F42-7777EAEACD1B}" destId="{A76E98E1-6806-4060-83D4-0103CAA493D4}" srcOrd="0" destOrd="0" presId="urn:microsoft.com/office/officeart/2005/8/layout/default"/>
    <dgm:cxn modelId="{FAFF6D62-02D0-4716-8453-A74ACCD278E0}" type="presOf" srcId="{AFA3EC4C-34BF-4965-A4A8-41BF927F5463}" destId="{3ED3FB05-A250-452F-92E8-766519F604F0}" srcOrd="0" destOrd="0" presId="urn:microsoft.com/office/officeart/2005/8/layout/default"/>
    <dgm:cxn modelId="{FD9EE55F-81AD-4286-80F1-4E7B2F60C375}" srcId="{D44A997F-562F-4BCA-8F42-7777EAEACD1B}" destId="{09D0A89E-9487-4E26-A01A-F7B08D07707C}" srcOrd="3" destOrd="0" parTransId="{1F5C276D-C895-47DF-951E-F3AEAE7F525F}" sibTransId="{A27D5C50-C2E7-42F0-A58B-09E319863FED}"/>
    <dgm:cxn modelId="{ECE8FBA3-7989-4663-A2B5-6E5B5A82A50F}" type="presParOf" srcId="{A76E98E1-6806-4060-83D4-0103CAA493D4}" destId="{3F0C81B9-C9BC-4FCD-988C-8F6845AE141B}" srcOrd="0" destOrd="0" presId="urn:microsoft.com/office/officeart/2005/8/layout/default"/>
    <dgm:cxn modelId="{D34EABF2-D583-4695-8DAF-9A4A67789B7F}" type="presParOf" srcId="{A76E98E1-6806-4060-83D4-0103CAA493D4}" destId="{0D37673A-97FF-47E4-B8D5-81872770D180}" srcOrd="1" destOrd="0" presId="urn:microsoft.com/office/officeart/2005/8/layout/default"/>
    <dgm:cxn modelId="{D6E3F5D9-761B-4146-A3FD-24C0C05DA70F}" type="presParOf" srcId="{A76E98E1-6806-4060-83D4-0103CAA493D4}" destId="{3ED3FB05-A250-452F-92E8-766519F604F0}" srcOrd="2" destOrd="0" presId="urn:microsoft.com/office/officeart/2005/8/layout/default"/>
    <dgm:cxn modelId="{5BEAD268-F258-4397-ABFC-57D6E10A7675}" type="presParOf" srcId="{A76E98E1-6806-4060-83D4-0103CAA493D4}" destId="{ED32D7C5-2CCE-4469-9806-E091D724BEE6}" srcOrd="3" destOrd="0" presId="urn:microsoft.com/office/officeart/2005/8/layout/default"/>
    <dgm:cxn modelId="{F934315F-5EF0-4793-B849-70897E78F264}" type="presParOf" srcId="{A76E98E1-6806-4060-83D4-0103CAA493D4}" destId="{C33A4BCD-FBB1-4D22-B5DE-50D2753504F9}" srcOrd="4" destOrd="0" presId="urn:microsoft.com/office/officeart/2005/8/layout/default"/>
    <dgm:cxn modelId="{FA9830FD-D26C-4F73-B6C8-226196D7630E}" type="presParOf" srcId="{A76E98E1-6806-4060-83D4-0103CAA493D4}" destId="{7BF5D0B3-D60A-48BB-A815-EB1131337321}" srcOrd="5" destOrd="0" presId="urn:microsoft.com/office/officeart/2005/8/layout/default"/>
    <dgm:cxn modelId="{00327C48-641D-43F3-B2B0-55D607B505AA}" type="presParOf" srcId="{A76E98E1-6806-4060-83D4-0103CAA493D4}" destId="{99E2EDFC-7599-4F3E-88D2-6C53162CE6BF}" srcOrd="6" destOrd="0" presId="urn:microsoft.com/office/officeart/2005/8/layout/default"/>
    <dgm:cxn modelId="{A35A111C-8C0D-4BFA-BA04-28C9407F1C49}" type="presParOf" srcId="{A76E98E1-6806-4060-83D4-0103CAA493D4}" destId="{6C01C4BA-AE21-44F3-908C-1F7F42B8EBA8}" srcOrd="7" destOrd="0" presId="urn:microsoft.com/office/officeart/2005/8/layout/default"/>
    <dgm:cxn modelId="{368E591E-4DEB-4C54-B929-7E1F23512BB9}" type="presParOf" srcId="{A76E98E1-6806-4060-83D4-0103CAA493D4}" destId="{3F5EB342-D967-4D1C-9910-73C99E72474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664ED7-41C6-4F71-8C7F-0B696A3AAC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01F0C9C-B338-4CDD-B54D-C993BE047910}">
      <dgm:prSet phldrT="[Κείμενο]"/>
      <dgm:spPr/>
      <dgm:t>
        <a:bodyPr/>
        <a:lstStyle/>
        <a:p>
          <a:r>
            <a:rPr lang="el-GR" dirty="0" smtClean="0"/>
            <a:t>Μη λεκτικά κανάλια</a:t>
          </a:r>
          <a:endParaRPr lang="el-GR" dirty="0"/>
        </a:p>
      </dgm:t>
    </dgm:pt>
    <dgm:pt modelId="{38F3F359-F823-4E00-B1C3-4D4119E59720}" type="parTrans" cxnId="{B740D7D8-0D42-495A-950F-59C4B3FB41D5}">
      <dgm:prSet/>
      <dgm:spPr/>
      <dgm:t>
        <a:bodyPr/>
        <a:lstStyle/>
        <a:p>
          <a:endParaRPr lang="el-GR"/>
        </a:p>
      </dgm:t>
    </dgm:pt>
    <dgm:pt modelId="{D50E2025-D474-430A-9DDF-35D33AA43D64}" type="sibTrans" cxnId="{B740D7D8-0D42-495A-950F-59C4B3FB41D5}">
      <dgm:prSet/>
      <dgm:spPr/>
      <dgm:t>
        <a:bodyPr/>
        <a:lstStyle/>
        <a:p>
          <a:endParaRPr lang="el-GR"/>
        </a:p>
      </dgm:t>
    </dgm:pt>
    <dgm:pt modelId="{39AB867F-A145-4579-BCFD-3B4999AB9E7F}">
      <dgm:prSet phldrT="[Κείμενο]"/>
      <dgm:spPr/>
      <dgm:t>
        <a:bodyPr/>
        <a:lstStyle/>
        <a:p>
          <a:r>
            <a:rPr lang="el-GR" dirty="0" smtClean="0"/>
            <a:t>Εκφράσεις του προσώπου, βλέμμα, χειρονομίες, προσανατολισμός και στάση του σώματος, μέγεθος του ζωτικού χώρου.</a:t>
          </a:r>
          <a:endParaRPr lang="el-GR" dirty="0"/>
        </a:p>
      </dgm:t>
    </dgm:pt>
    <dgm:pt modelId="{994233F2-12C7-4FDE-BB2A-28C0CDC2388C}" type="parTrans" cxnId="{C87F7984-8BEC-4A47-92B3-99E51728EF3F}">
      <dgm:prSet/>
      <dgm:spPr/>
      <dgm:t>
        <a:bodyPr/>
        <a:lstStyle/>
        <a:p>
          <a:endParaRPr lang="el-GR"/>
        </a:p>
      </dgm:t>
    </dgm:pt>
    <dgm:pt modelId="{9DE5A47D-27AB-4E85-84FC-32543663C347}" type="sibTrans" cxnId="{C87F7984-8BEC-4A47-92B3-99E51728EF3F}">
      <dgm:prSet/>
      <dgm:spPr/>
      <dgm:t>
        <a:bodyPr/>
        <a:lstStyle/>
        <a:p>
          <a:endParaRPr lang="el-GR"/>
        </a:p>
      </dgm:t>
    </dgm:pt>
    <dgm:pt modelId="{64E5BAF1-4F7E-427C-B4A3-AC9288DD82A6}">
      <dgm:prSet phldrT="[Κείμενο]"/>
      <dgm:spPr/>
      <dgm:t>
        <a:bodyPr/>
        <a:lstStyle/>
        <a:p>
          <a:r>
            <a:rPr lang="el-GR" dirty="0" smtClean="0"/>
            <a:t>Λεκτικά στοιχεία του λόγου</a:t>
          </a:r>
          <a:endParaRPr lang="el-GR" dirty="0"/>
        </a:p>
      </dgm:t>
    </dgm:pt>
    <dgm:pt modelId="{35FE071B-CD8F-44A9-A524-04E4EEDDD257}" type="parTrans" cxnId="{DCE6DB90-2CCF-4EA4-84CD-12E16F55A9DE}">
      <dgm:prSet/>
      <dgm:spPr/>
      <dgm:t>
        <a:bodyPr/>
        <a:lstStyle/>
        <a:p>
          <a:endParaRPr lang="el-GR"/>
        </a:p>
      </dgm:t>
    </dgm:pt>
    <dgm:pt modelId="{8CDBF1D0-11D0-408E-988D-4B9F12E71943}" type="sibTrans" cxnId="{DCE6DB90-2CCF-4EA4-84CD-12E16F55A9DE}">
      <dgm:prSet/>
      <dgm:spPr/>
      <dgm:t>
        <a:bodyPr/>
        <a:lstStyle/>
        <a:p>
          <a:endParaRPr lang="el-GR"/>
        </a:p>
      </dgm:t>
    </dgm:pt>
    <dgm:pt modelId="{0E9F3491-5991-4298-81CF-BC167231CC4C}">
      <dgm:prSet phldrT="[Κείμενο]"/>
      <dgm:spPr/>
      <dgm:t>
        <a:bodyPr/>
        <a:lstStyle/>
        <a:p>
          <a:r>
            <a:rPr lang="el-GR" dirty="0" smtClean="0"/>
            <a:t>Ένταση, τόνος, αλλοίωση ή σταθερότητα φωνής, παύσεις, ταχύτητα ροής του λόγου, διάρκεια, ρυθμός, προφορά.</a:t>
          </a:r>
          <a:endParaRPr lang="el-GR" dirty="0"/>
        </a:p>
      </dgm:t>
    </dgm:pt>
    <dgm:pt modelId="{DAF3EB16-74A2-4C49-B81B-0BC9CA709E2D}" type="parTrans" cxnId="{1151D0F5-EA14-40A3-A8D0-4F63CCA8A878}">
      <dgm:prSet/>
      <dgm:spPr/>
      <dgm:t>
        <a:bodyPr/>
        <a:lstStyle/>
        <a:p>
          <a:endParaRPr lang="el-GR"/>
        </a:p>
      </dgm:t>
    </dgm:pt>
    <dgm:pt modelId="{667AE830-A1F4-471C-9D48-4F0F1960B45F}" type="sibTrans" cxnId="{1151D0F5-EA14-40A3-A8D0-4F63CCA8A878}">
      <dgm:prSet/>
      <dgm:spPr/>
      <dgm:t>
        <a:bodyPr/>
        <a:lstStyle/>
        <a:p>
          <a:endParaRPr lang="el-GR"/>
        </a:p>
      </dgm:t>
    </dgm:pt>
    <dgm:pt modelId="{5D6F32F4-F57C-4355-A824-52F85FB0AB76}" type="pres">
      <dgm:prSet presAssocID="{AD664ED7-41C6-4F71-8C7F-0B696A3AAC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737A208-FB64-4EE8-8A3A-7EFF3BFEC4E9}" type="pres">
      <dgm:prSet presAssocID="{601F0C9C-B338-4CDD-B54D-C993BE04791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D992D8B-BFE0-429B-B04C-DFBE7BDC8058}" type="pres">
      <dgm:prSet presAssocID="{601F0C9C-B338-4CDD-B54D-C993BE04791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6D4B925-1390-4091-85DF-3214ECAB7F4F}" type="pres">
      <dgm:prSet presAssocID="{64E5BAF1-4F7E-427C-B4A3-AC9288DD82A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037337F-3043-4A2F-BFD3-16A58F9782DA}" type="pres">
      <dgm:prSet presAssocID="{64E5BAF1-4F7E-427C-B4A3-AC9288DD82A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87F7984-8BEC-4A47-92B3-99E51728EF3F}" srcId="{601F0C9C-B338-4CDD-B54D-C993BE047910}" destId="{39AB867F-A145-4579-BCFD-3B4999AB9E7F}" srcOrd="0" destOrd="0" parTransId="{994233F2-12C7-4FDE-BB2A-28C0CDC2388C}" sibTransId="{9DE5A47D-27AB-4E85-84FC-32543663C347}"/>
    <dgm:cxn modelId="{DCE6DB90-2CCF-4EA4-84CD-12E16F55A9DE}" srcId="{AD664ED7-41C6-4F71-8C7F-0B696A3AAC41}" destId="{64E5BAF1-4F7E-427C-B4A3-AC9288DD82A6}" srcOrd="1" destOrd="0" parTransId="{35FE071B-CD8F-44A9-A524-04E4EEDDD257}" sibTransId="{8CDBF1D0-11D0-408E-988D-4B9F12E71943}"/>
    <dgm:cxn modelId="{B740D7D8-0D42-495A-950F-59C4B3FB41D5}" srcId="{AD664ED7-41C6-4F71-8C7F-0B696A3AAC41}" destId="{601F0C9C-B338-4CDD-B54D-C993BE047910}" srcOrd="0" destOrd="0" parTransId="{38F3F359-F823-4E00-B1C3-4D4119E59720}" sibTransId="{D50E2025-D474-430A-9DDF-35D33AA43D64}"/>
    <dgm:cxn modelId="{D7A192E3-5DD2-4DB7-B85E-DFFEF188D3E3}" type="presOf" srcId="{AD664ED7-41C6-4F71-8C7F-0B696A3AAC41}" destId="{5D6F32F4-F57C-4355-A824-52F85FB0AB76}" srcOrd="0" destOrd="0" presId="urn:microsoft.com/office/officeart/2005/8/layout/vList2"/>
    <dgm:cxn modelId="{1151D0F5-EA14-40A3-A8D0-4F63CCA8A878}" srcId="{64E5BAF1-4F7E-427C-B4A3-AC9288DD82A6}" destId="{0E9F3491-5991-4298-81CF-BC167231CC4C}" srcOrd="0" destOrd="0" parTransId="{DAF3EB16-74A2-4C49-B81B-0BC9CA709E2D}" sibTransId="{667AE830-A1F4-471C-9D48-4F0F1960B45F}"/>
    <dgm:cxn modelId="{FC50FBF5-61B2-4ED5-B276-EB77362F7C40}" type="presOf" srcId="{601F0C9C-B338-4CDD-B54D-C993BE047910}" destId="{7737A208-FB64-4EE8-8A3A-7EFF3BFEC4E9}" srcOrd="0" destOrd="0" presId="urn:microsoft.com/office/officeart/2005/8/layout/vList2"/>
    <dgm:cxn modelId="{03ED2A42-98DA-4279-BD93-AE53F4F22B6C}" type="presOf" srcId="{0E9F3491-5991-4298-81CF-BC167231CC4C}" destId="{D037337F-3043-4A2F-BFD3-16A58F9782DA}" srcOrd="0" destOrd="0" presId="urn:microsoft.com/office/officeart/2005/8/layout/vList2"/>
    <dgm:cxn modelId="{ADC25A46-B4B1-4C2F-A0E9-DFC46C6F6FAB}" type="presOf" srcId="{64E5BAF1-4F7E-427C-B4A3-AC9288DD82A6}" destId="{C6D4B925-1390-4091-85DF-3214ECAB7F4F}" srcOrd="0" destOrd="0" presId="urn:microsoft.com/office/officeart/2005/8/layout/vList2"/>
    <dgm:cxn modelId="{98C2D230-9431-416F-9291-6711D23955BF}" type="presOf" srcId="{39AB867F-A145-4579-BCFD-3B4999AB9E7F}" destId="{6D992D8B-BFE0-429B-B04C-DFBE7BDC8058}" srcOrd="0" destOrd="0" presId="urn:microsoft.com/office/officeart/2005/8/layout/vList2"/>
    <dgm:cxn modelId="{E88EBEC5-096D-4FA8-AAC9-5A9EE707634B}" type="presParOf" srcId="{5D6F32F4-F57C-4355-A824-52F85FB0AB76}" destId="{7737A208-FB64-4EE8-8A3A-7EFF3BFEC4E9}" srcOrd="0" destOrd="0" presId="urn:microsoft.com/office/officeart/2005/8/layout/vList2"/>
    <dgm:cxn modelId="{6B88A652-C2F3-455F-92B8-3B10896731A7}" type="presParOf" srcId="{5D6F32F4-F57C-4355-A824-52F85FB0AB76}" destId="{6D992D8B-BFE0-429B-B04C-DFBE7BDC8058}" srcOrd="1" destOrd="0" presId="urn:microsoft.com/office/officeart/2005/8/layout/vList2"/>
    <dgm:cxn modelId="{8A140A3D-BE07-4C23-BA79-37DCDC645917}" type="presParOf" srcId="{5D6F32F4-F57C-4355-A824-52F85FB0AB76}" destId="{C6D4B925-1390-4091-85DF-3214ECAB7F4F}" srcOrd="2" destOrd="0" presId="urn:microsoft.com/office/officeart/2005/8/layout/vList2"/>
    <dgm:cxn modelId="{D52E9F36-AD1A-4A95-8E11-637D980EE707}" type="presParOf" srcId="{5D6F32F4-F57C-4355-A824-52F85FB0AB76}" destId="{D037337F-3043-4A2F-BFD3-16A58F9782D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1B62F2-D8C8-436D-B1AA-1FA8D6625584}">
      <dsp:nvSpPr>
        <dsp:cNvPr id="0" name=""/>
        <dsp:cNvSpPr/>
      </dsp:nvSpPr>
      <dsp:spPr>
        <a:xfrm>
          <a:off x="1077190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Ποια γεγονότα σας προκαλούν δυσφορία;</a:t>
          </a:r>
          <a:endParaRPr lang="el-GR" sz="1600" kern="1200" dirty="0"/>
        </a:p>
      </dsp:txBody>
      <dsp:txXfrm>
        <a:off x="1077190" y="2071"/>
        <a:ext cx="2421247" cy="1452748"/>
      </dsp:txXfrm>
    </dsp:sp>
    <dsp:sp modelId="{618A23FF-6A14-4E18-85E4-BC3B5DFF62CB}">
      <dsp:nvSpPr>
        <dsp:cNvPr id="0" name=""/>
        <dsp:cNvSpPr/>
      </dsp:nvSpPr>
      <dsp:spPr>
        <a:xfrm>
          <a:off x="3826758" y="19068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Τι βαθμό δυσκολίας προκαλεί η κατάσταση;</a:t>
          </a:r>
          <a:endParaRPr lang="el-GR" sz="1600" kern="1200" dirty="0"/>
        </a:p>
      </dsp:txBody>
      <dsp:txXfrm>
        <a:off x="3826758" y="19068"/>
        <a:ext cx="2421247" cy="1452748"/>
      </dsp:txXfrm>
    </dsp:sp>
    <dsp:sp modelId="{D56AE5DD-A62B-42C7-B5EA-92E6FD03DF2C}">
      <dsp:nvSpPr>
        <dsp:cNvPr id="0" name=""/>
        <dsp:cNvSpPr/>
      </dsp:nvSpPr>
      <dsp:spPr>
        <a:xfrm>
          <a:off x="1077190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Ποια είναι τα σωματικά αισθήματα;</a:t>
          </a:r>
          <a:endParaRPr lang="el-GR" sz="1600" kern="1200" dirty="0"/>
        </a:p>
      </dsp:txBody>
      <dsp:txXfrm>
        <a:off x="1077190" y="1696944"/>
        <a:ext cx="2421247" cy="1452748"/>
      </dsp:txXfrm>
    </dsp:sp>
    <dsp:sp modelId="{F4A1DA5D-8A1A-42E1-BB11-AA29D2D92911}">
      <dsp:nvSpPr>
        <dsp:cNvPr id="0" name=""/>
        <dsp:cNvSpPr/>
      </dsp:nvSpPr>
      <dsp:spPr>
        <a:xfrm>
          <a:off x="3740562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Τι κάνετε όταν </a:t>
          </a:r>
          <a:r>
            <a:rPr lang="el-GR" sz="1600" kern="1200" dirty="0" smtClean="0"/>
            <a:t>αισθάνεστε</a:t>
          </a: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 </a:t>
          </a:r>
          <a:r>
            <a:rPr lang="el-GR" sz="1600" kern="1200" dirty="0" smtClean="0"/>
            <a:t>δυσφορία;</a:t>
          </a:r>
          <a:endParaRPr lang="el-GR" sz="1600" kern="1200" dirty="0"/>
        </a:p>
      </dsp:txBody>
      <dsp:txXfrm>
        <a:off x="3740562" y="1696944"/>
        <a:ext cx="2421247" cy="1452748"/>
      </dsp:txXfrm>
    </dsp:sp>
    <dsp:sp modelId="{AAEEB8BF-50A0-4CEF-ACCA-EC32E35D02AC}">
      <dsp:nvSpPr>
        <dsp:cNvPr id="0" name=""/>
        <dsp:cNvSpPr/>
      </dsp:nvSpPr>
      <dsp:spPr>
        <a:xfrm>
          <a:off x="1077190" y="3391818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Ποιες είναι οι σκέψεις που τα ακολουθούν;</a:t>
          </a:r>
          <a:endParaRPr lang="el-GR" sz="1600" kern="1200" dirty="0"/>
        </a:p>
      </dsp:txBody>
      <dsp:txXfrm>
        <a:off x="1077190" y="3391818"/>
        <a:ext cx="2421247" cy="1452748"/>
      </dsp:txXfrm>
    </dsp:sp>
    <dsp:sp modelId="{DD840DA9-5CE8-4AFA-932B-78AA2801AF9E}">
      <dsp:nvSpPr>
        <dsp:cNvPr id="0" name=""/>
        <dsp:cNvSpPr/>
      </dsp:nvSpPr>
      <dsp:spPr>
        <a:xfrm>
          <a:off x="3740562" y="3391818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Τι σας βοηθάει περισσότερο να την αντιμετωπίσετε;</a:t>
          </a:r>
          <a:endParaRPr lang="el-GR" sz="1600" kern="1200" dirty="0"/>
        </a:p>
      </dsp:txBody>
      <dsp:txXfrm>
        <a:off x="3740562" y="3391818"/>
        <a:ext cx="2421247" cy="14527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0C81B9-C9BC-4FCD-988C-8F6845AE141B}">
      <dsp:nvSpPr>
        <dsp:cNvPr id="0" name=""/>
        <dsp:cNvSpPr/>
      </dsp:nvSpPr>
      <dsp:spPr>
        <a:xfrm>
          <a:off x="1077190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Η διατύπωση των ερωτήσεων θα πρέπει να είναι απλή, χωρίς τη χρήση ιατρικής ορολογίας.</a:t>
          </a:r>
          <a:endParaRPr lang="el-GR" sz="1700" kern="1200" dirty="0"/>
        </a:p>
      </dsp:txBody>
      <dsp:txXfrm>
        <a:off x="1077190" y="2071"/>
        <a:ext cx="2421247" cy="1452748"/>
      </dsp:txXfrm>
    </dsp:sp>
    <dsp:sp modelId="{3ED3FB05-A250-452F-92E8-766519F604F0}">
      <dsp:nvSpPr>
        <dsp:cNvPr id="0" name=""/>
        <dsp:cNvSpPr/>
      </dsp:nvSpPr>
      <dsp:spPr>
        <a:xfrm>
          <a:off x="3740562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 Πρέπει να είναι σύντομες και περιεκτικές.</a:t>
          </a:r>
          <a:endParaRPr lang="el-GR" sz="1700" kern="1200" dirty="0"/>
        </a:p>
      </dsp:txBody>
      <dsp:txXfrm>
        <a:off x="3740562" y="2071"/>
        <a:ext cx="2421247" cy="1452748"/>
      </dsp:txXfrm>
    </dsp:sp>
    <dsp:sp modelId="{C33A4BCD-FBB1-4D22-B5DE-50D2753504F9}">
      <dsp:nvSpPr>
        <dsp:cNvPr id="0" name=""/>
        <dsp:cNvSpPr/>
      </dsp:nvSpPr>
      <dsp:spPr>
        <a:xfrm>
          <a:off x="1077190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 Πρέπει να υποβάλλονται διαδοχικά και όχι συγχρόνως.</a:t>
          </a:r>
          <a:endParaRPr lang="el-GR" sz="1700" kern="1200" dirty="0"/>
        </a:p>
      </dsp:txBody>
      <dsp:txXfrm>
        <a:off x="1077190" y="1696944"/>
        <a:ext cx="2421247" cy="1452748"/>
      </dsp:txXfrm>
    </dsp:sp>
    <dsp:sp modelId="{99E2EDFC-7599-4F3E-88D2-6C53162CE6BF}">
      <dsp:nvSpPr>
        <dsp:cNvPr id="0" name=""/>
        <dsp:cNvSpPr/>
      </dsp:nvSpPr>
      <dsp:spPr>
        <a:xfrm>
          <a:off x="3740562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Πρέπει να διατυπώνονται με τρόπο που να μην υποδηλώνει ανάκριση ή μομφή.</a:t>
          </a:r>
          <a:endParaRPr lang="el-GR" sz="1700" kern="1200" dirty="0"/>
        </a:p>
      </dsp:txBody>
      <dsp:txXfrm>
        <a:off x="3740562" y="1696944"/>
        <a:ext cx="2421247" cy="1452748"/>
      </dsp:txXfrm>
    </dsp:sp>
    <dsp:sp modelId="{3F5EB342-D967-4D1C-9910-73C99E72474D}">
      <dsp:nvSpPr>
        <dsp:cNvPr id="0" name=""/>
        <dsp:cNvSpPr/>
      </dsp:nvSpPr>
      <dsp:spPr>
        <a:xfrm>
          <a:off x="2408876" y="3391818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Δεν πρέπει να υπονοούν οτιδήποτε που μπορεί να επηρεάσει την απάντηση </a:t>
          </a:r>
          <a:r>
            <a:rPr lang="el-GR" sz="1700" kern="1200" smtClean="0"/>
            <a:t>του ασθενή.</a:t>
          </a:r>
          <a:endParaRPr lang="el-GR" sz="1700" kern="1200"/>
        </a:p>
      </dsp:txBody>
      <dsp:txXfrm>
        <a:off x="2408876" y="3391818"/>
        <a:ext cx="2421247" cy="14527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37A208-FB64-4EE8-8A3A-7EFF3BFEC4E9}">
      <dsp:nvSpPr>
        <dsp:cNvPr id="0" name=""/>
        <dsp:cNvSpPr/>
      </dsp:nvSpPr>
      <dsp:spPr>
        <a:xfrm>
          <a:off x="0" y="227769"/>
          <a:ext cx="7239000" cy="818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500" kern="1200" dirty="0" smtClean="0"/>
            <a:t>Μη λεκτικά κανάλια</a:t>
          </a:r>
          <a:endParaRPr lang="el-GR" sz="3500" kern="1200" dirty="0"/>
        </a:p>
      </dsp:txBody>
      <dsp:txXfrm>
        <a:off x="0" y="227769"/>
        <a:ext cx="7239000" cy="818999"/>
      </dsp:txXfrm>
    </dsp:sp>
    <dsp:sp modelId="{6D992D8B-BFE0-429B-B04C-DFBE7BDC8058}">
      <dsp:nvSpPr>
        <dsp:cNvPr id="0" name=""/>
        <dsp:cNvSpPr/>
      </dsp:nvSpPr>
      <dsp:spPr>
        <a:xfrm>
          <a:off x="0" y="1046769"/>
          <a:ext cx="7239000" cy="1557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700" kern="1200" dirty="0" smtClean="0"/>
            <a:t>Εκφράσεις του προσώπου, βλέμμα, χειρονομίες, προσανατολισμός και στάση του σώματος, μέγεθος του ζωτικού χώρου.</a:t>
          </a:r>
          <a:endParaRPr lang="el-GR" sz="2700" kern="1200" dirty="0"/>
        </a:p>
      </dsp:txBody>
      <dsp:txXfrm>
        <a:off x="0" y="1046769"/>
        <a:ext cx="7239000" cy="1557674"/>
      </dsp:txXfrm>
    </dsp:sp>
    <dsp:sp modelId="{C6D4B925-1390-4091-85DF-3214ECAB7F4F}">
      <dsp:nvSpPr>
        <dsp:cNvPr id="0" name=""/>
        <dsp:cNvSpPr/>
      </dsp:nvSpPr>
      <dsp:spPr>
        <a:xfrm>
          <a:off x="0" y="2604444"/>
          <a:ext cx="7239000" cy="818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500" kern="1200" dirty="0" smtClean="0"/>
            <a:t>Λεκτικά στοιχεία του λόγου</a:t>
          </a:r>
          <a:endParaRPr lang="el-GR" sz="3500" kern="1200" dirty="0"/>
        </a:p>
      </dsp:txBody>
      <dsp:txXfrm>
        <a:off x="0" y="2604444"/>
        <a:ext cx="7239000" cy="818999"/>
      </dsp:txXfrm>
    </dsp:sp>
    <dsp:sp modelId="{D037337F-3043-4A2F-BFD3-16A58F9782DA}">
      <dsp:nvSpPr>
        <dsp:cNvPr id="0" name=""/>
        <dsp:cNvSpPr/>
      </dsp:nvSpPr>
      <dsp:spPr>
        <a:xfrm>
          <a:off x="0" y="3423444"/>
          <a:ext cx="7239000" cy="11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700" kern="1200" dirty="0" smtClean="0"/>
            <a:t>Ένταση, τόνος, αλλοίωση ή σταθερότητα φωνής, παύσεις, ταχύτητα ροής του λόγου, διάρκεια, ρυθμός, προφορά.</a:t>
          </a:r>
          <a:endParaRPr lang="el-GR" sz="2700" kern="1200" dirty="0"/>
        </a:p>
      </dsp:txBody>
      <dsp:txXfrm>
        <a:off x="0" y="3423444"/>
        <a:ext cx="7239000" cy="1195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CBAF086-619F-4E61-A818-EBE8383534E6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F1A67BD-FB2B-4DCF-974B-EA2EFC1DF6C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εκπαιδευση στην αναγνωριση ψυχολογικησ πιεσησ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Εισηγήτρια</a:t>
            </a:r>
          </a:p>
          <a:p>
            <a:r>
              <a:rPr lang="el-GR" dirty="0" smtClean="0"/>
              <a:t>Δρ Σταυρούλα </a:t>
            </a:r>
            <a:r>
              <a:rPr lang="el-GR" dirty="0" err="1" smtClean="0"/>
              <a:t>Μητρούση</a:t>
            </a:r>
            <a:endParaRPr lang="el-GR" dirty="0" smtClean="0"/>
          </a:p>
          <a:p>
            <a:r>
              <a:rPr lang="el-GR" dirty="0" smtClean="0"/>
              <a:t>Ψυχολόγος, Διδάκτωρ Τμήματος Νοσηλευτικής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Παραγλωσσικεσ ενδειξεισ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132856"/>
            <a:ext cx="7228656" cy="4322880"/>
          </a:xfrm>
        </p:spPr>
        <p:txBody>
          <a:bodyPr/>
          <a:lstStyle/>
          <a:p>
            <a:r>
              <a:rPr lang="el-GR" dirty="0" smtClean="0"/>
              <a:t>Φωνητικό ύφος</a:t>
            </a:r>
          </a:p>
          <a:p>
            <a:r>
              <a:rPr lang="el-GR" dirty="0" smtClean="0"/>
              <a:t>Σιωπές</a:t>
            </a:r>
          </a:p>
          <a:p>
            <a:r>
              <a:rPr lang="el-GR" dirty="0" smtClean="0"/>
              <a:t>Λάθη</a:t>
            </a:r>
          </a:p>
          <a:p>
            <a:r>
              <a:rPr lang="el-GR" dirty="0" smtClean="0"/>
              <a:t>Ύψος</a:t>
            </a:r>
          </a:p>
          <a:p>
            <a:r>
              <a:rPr lang="el-GR" dirty="0" smtClean="0"/>
              <a:t>Τόνος και χροιάς της </a:t>
            </a:r>
            <a:r>
              <a:rPr lang="el-GR" dirty="0" smtClean="0"/>
              <a:t>φωνή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Δεξιοτητεσ επικοινωνιασ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Ευγένεια</a:t>
            </a:r>
          </a:p>
          <a:p>
            <a:r>
              <a:rPr lang="el-GR" u="sng" dirty="0" smtClean="0"/>
              <a:t>Ενσυναίσθηση</a:t>
            </a:r>
            <a:r>
              <a:rPr lang="el-GR" dirty="0" smtClean="0"/>
              <a:t>: διαδικασία έκφρασης ευαισθησίας στα συναισθήματα του άλλου και συναισθηματική «σύνδεση» μαζί του.</a:t>
            </a:r>
          </a:p>
          <a:p>
            <a:r>
              <a:rPr lang="el-GR" u="sng" dirty="0" smtClean="0"/>
              <a:t>Ενεργητική ακρόαση: </a:t>
            </a:r>
            <a:r>
              <a:rPr lang="el-GR" dirty="0" smtClean="0"/>
              <a:t> διαδικασία μέσω της οποίας ο νοσηλευτής έχει στραμμένη την προσοχή του αποκλειστικά στον ασθενή και τον ανατροφοδοτεί σχετικά με όσα κατανοεί.</a:t>
            </a:r>
            <a:endParaRPr lang="el-GR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Δεξιοτητεσ επικοινωνιασ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Παρακολούθηση με ευαισθησία των αντιδράσεων του ασθενή</a:t>
            </a:r>
          </a:p>
          <a:p>
            <a:r>
              <a:rPr lang="el-GR" dirty="0" smtClean="0"/>
              <a:t>Αποφυγή κριτικής των λεγομένων του ασθενή</a:t>
            </a:r>
          </a:p>
          <a:p>
            <a:r>
              <a:rPr lang="el-GR" dirty="0" smtClean="0"/>
              <a:t>Σκέψη και μετά απάντηση στις ερωτήσεις του ασθενή</a:t>
            </a:r>
          </a:p>
          <a:p>
            <a:r>
              <a:rPr lang="el-GR" dirty="0" smtClean="0"/>
              <a:t>Ικανότητα αναδιατύπωσης των όσων έχει πει ο ασθενής</a:t>
            </a:r>
          </a:p>
          <a:p>
            <a:r>
              <a:rPr lang="el-GR" dirty="0" smtClean="0"/>
              <a:t>Αναγνώριση τυχόν φόβων ή ανησυχιών του ασθενή</a:t>
            </a:r>
          </a:p>
          <a:p>
            <a:r>
              <a:rPr lang="el-GR" dirty="0" smtClean="0"/>
              <a:t>Διευκρινήσεις αφότου έχει ολοκληρώσει τη φράση του ο ασθενής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Εμποδια στην επικοινωνια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Τόπος</a:t>
            </a:r>
          </a:p>
          <a:p>
            <a:r>
              <a:rPr lang="el-GR" dirty="0" smtClean="0"/>
              <a:t>Συναισθήματα, όπως θυμός, άγχος, δυσαρέσκεια κ.ά.</a:t>
            </a:r>
          </a:p>
          <a:p>
            <a:r>
              <a:rPr lang="el-GR" dirty="0" smtClean="0"/>
              <a:t>Φυσικοί παράγοντες, όπως κόπος, ασθένεια, κώφωση κ.ά.</a:t>
            </a:r>
          </a:p>
          <a:p>
            <a:r>
              <a:rPr lang="el-GR" dirty="0" smtClean="0"/>
              <a:t>Διανοητικοί παράγοντες, π.χ. χαμηλή </a:t>
            </a:r>
            <a:r>
              <a:rPr lang="el-GR" dirty="0" smtClean="0"/>
              <a:t>νοημοσύνη, </a:t>
            </a:r>
            <a:r>
              <a:rPr lang="el-GR" dirty="0" err="1" smtClean="0"/>
              <a:t>κ.ά</a:t>
            </a:r>
            <a:endParaRPr lang="el-GR" dirty="0" smtClean="0"/>
          </a:p>
          <a:p>
            <a:r>
              <a:rPr lang="el-GR" dirty="0" smtClean="0"/>
              <a:t>Κοινωνικοί παράγοντες, π.χ. πολιτισμικό επίπεδο, φυλή, εθνικότητα.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Ερωτηματα προσ απαντηση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2204864"/>
            <a:ext cx="7300664" cy="4250872"/>
          </a:xfrm>
        </p:spPr>
        <p:txBody>
          <a:bodyPr/>
          <a:lstStyle/>
          <a:p>
            <a:r>
              <a:rPr lang="el-GR" dirty="0" smtClean="0"/>
              <a:t>Πώς τα πήγα στη σχέση μου με τον ασθενή;</a:t>
            </a:r>
          </a:p>
          <a:p>
            <a:r>
              <a:rPr lang="el-GR" dirty="0" smtClean="0"/>
              <a:t>Έδειξα προσοχή, ακρόαση, ενδιαφέρον;</a:t>
            </a:r>
          </a:p>
          <a:p>
            <a:r>
              <a:rPr lang="el-GR" dirty="0" smtClean="0"/>
              <a:t>Εμπιστεύομαι τον εαυτό μου;</a:t>
            </a:r>
          </a:p>
          <a:p>
            <a:r>
              <a:rPr lang="el-GR" dirty="0" smtClean="0"/>
              <a:t>Μετέδωσα σωστά τις πληροφορίες;</a:t>
            </a:r>
          </a:p>
          <a:p>
            <a:r>
              <a:rPr lang="el-GR" dirty="0" smtClean="0"/>
              <a:t>Ενίσχυσα τον ασθενή μου;</a:t>
            </a:r>
          </a:p>
          <a:p>
            <a:r>
              <a:rPr lang="el-GR" dirty="0" smtClean="0"/>
              <a:t>Έδειξα εμπιστοσύνη στον εαυτό μου και την μετέφερα στον ασθενή μου;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/>
          <a:lstStyle/>
          <a:p>
            <a:r>
              <a:rPr lang="el-GR" dirty="0" smtClean="0"/>
              <a:t>ΕρωΤΗσειΣ για το </a:t>
            </a:r>
            <a:r>
              <a:rPr lang="el-GR" dirty="0" err="1" smtClean="0"/>
              <a:t>στρεσ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27584" y="320040"/>
            <a:ext cx="6868616" cy="1143000"/>
          </a:xfrm>
        </p:spPr>
        <p:txBody>
          <a:bodyPr/>
          <a:lstStyle/>
          <a:p>
            <a:r>
              <a:rPr lang="el-GR" dirty="0" smtClean="0"/>
              <a:t>Ληψη ιστορικου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Απαραίτητη για την κατανόηση της </a:t>
            </a:r>
            <a:r>
              <a:rPr lang="el-GR" dirty="0" smtClean="0"/>
              <a:t>σωματικής και συναισθηματικής </a:t>
            </a:r>
            <a:r>
              <a:rPr lang="el-GR" dirty="0" smtClean="0"/>
              <a:t>κατάστασης του ασθενή</a:t>
            </a:r>
          </a:p>
          <a:p>
            <a:r>
              <a:rPr lang="el-GR" dirty="0" smtClean="0"/>
              <a:t>Προτίμηση στις ανοιχτές ερωτήσεις και σε ερωτήσεις που ξεκινούν με «τι;», «ποιος;» </a:t>
            </a:r>
            <a:r>
              <a:rPr lang="el-GR" dirty="0" smtClean="0"/>
              <a:t>γιατί διευκολύνουν </a:t>
            </a:r>
            <a:r>
              <a:rPr lang="el-GR" dirty="0" smtClean="0"/>
              <a:t>τη συζήτηση</a:t>
            </a:r>
          </a:p>
          <a:p>
            <a:r>
              <a:rPr lang="el-GR" dirty="0" smtClean="0"/>
              <a:t>Αποφυγή ερωτήσεων που περιορίζουν την απάντηση σε «ναι» ή «όχι»</a:t>
            </a:r>
          </a:p>
          <a:p>
            <a:r>
              <a:rPr lang="el-GR" dirty="0" smtClean="0"/>
              <a:t>Αποφυγή υποβολής δύο ερωτήσεων και χρήσης ιατρικών όρων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Βασικα σημεια τηΣ ΛΗΨΗσ ιστορικου</a:t>
            </a:r>
            <a:endParaRPr lang="el-GR" dirty="0"/>
          </a:p>
        </p:txBody>
      </p:sp>
      <p:graphicFrame>
        <p:nvGraphicFramePr>
          <p:cNvPr id="8" name="7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9592" y="320040"/>
            <a:ext cx="6912768" cy="1524784"/>
          </a:xfrm>
        </p:spPr>
        <p:txBody>
          <a:bodyPr/>
          <a:lstStyle/>
          <a:p>
            <a:r>
              <a:rPr lang="el-GR" dirty="0" smtClean="0"/>
              <a:t>  ΜΗ </a:t>
            </a:r>
            <a:r>
              <a:rPr lang="el-GR" dirty="0" smtClean="0"/>
              <a:t>ΛΕΚΤΙΚΗ ΕΠΙΚΟΙΝΩΝΙΑ</a:t>
            </a:r>
            <a:endParaRPr lang="el-GR" dirty="0"/>
          </a:p>
        </p:txBody>
      </p:sp>
      <p:pic>
        <p:nvPicPr>
          <p:cNvPr id="1026" name="Picture 2" descr="C:\Users\tasos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92896"/>
            <a:ext cx="5000660" cy="2730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320040"/>
            <a:ext cx="7156648" cy="948720"/>
          </a:xfrm>
        </p:spPr>
        <p:txBody>
          <a:bodyPr/>
          <a:lstStyle/>
          <a:p>
            <a:r>
              <a:rPr lang="el-GR" dirty="0" smtClean="0"/>
              <a:t>Μη λεκτικη επικοινωνια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28656" cy="1452776"/>
          </a:xfrm>
        </p:spPr>
        <p:txBody>
          <a:bodyPr>
            <a:normAutofit/>
          </a:bodyPr>
          <a:lstStyle/>
          <a:p>
            <a:r>
              <a:rPr lang="el-GR" dirty="0" smtClean="0"/>
              <a:t>Βλεμματικη επαφη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2204864"/>
            <a:ext cx="7156648" cy="4250872"/>
          </a:xfrm>
        </p:spPr>
        <p:txBody>
          <a:bodyPr/>
          <a:lstStyle/>
          <a:p>
            <a:r>
              <a:rPr lang="el-GR" dirty="0" smtClean="0"/>
              <a:t>Στον χώρο της υγείας δημιουργεί καλή ατμόσφαιρα, θετικά συναισθήματα και αρμονική συνεργασία νοσηλευτή-ασθενή.</a:t>
            </a:r>
          </a:p>
          <a:p>
            <a:r>
              <a:rPr lang="el-GR" dirty="0" smtClean="0"/>
              <a:t>Προσοχή!!Η υπερβολή στο επίπεδο της οικειότητας μπορεί να δημιουργήσει δυσάρεστη ατμόσφαιρα και αμηχανία.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Στασεισ του σωματοσ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2011680"/>
            <a:ext cx="7239000" cy="4846320"/>
          </a:xfrm>
        </p:spPr>
        <p:txBody>
          <a:bodyPr/>
          <a:lstStyle/>
          <a:p>
            <a:r>
              <a:rPr lang="el-GR" dirty="0" smtClean="0"/>
              <a:t>Η συμμετρική κλίση, η μειωμένη απόσταση, ο αμοιβαίος προσανατολισμός των σωμάτων , η «κινητική ηχώ» δηλώνουν διάθεση προσφοράς βοήθειας.</a:t>
            </a:r>
          </a:p>
          <a:p>
            <a:r>
              <a:rPr lang="el-GR" dirty="0" smtClean="0"/>
              <a:t>Η κλίση των σωμάτων προς τα πίσω, η απομάκρυνση από τον συνομιλητή φανερώνει αντιπάθεια ή αμηχανία.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Λοιπα στοιχεια μη λεκτικησ επικοινωνιασ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Χειρονομίες και κινήσεις</a:t>
            </a:r>
          </a:p>
          <a:p>
            <a:r>
              <a:rPr lang="el-GR" dirty="0" smtClean="0"/>
              <a:t>Ζωτικός χώρος</a:t>
            </a:r>
          </a:p>
          <a:p>
            <a:r>
              <a:rPr lang="el-GR" dirty="0" smtClean="0"/>
              <a:t>Εκφράσεις προσώπου</a:t>
            </a:r>
            <a:endParaRPr lang="el-GR" dirty="0"/>
          </a:p>
        </p:txBody>
      </p:sp>
      <p:pic>
        <p:nvPicPr>
          <p:cNvPr id="6146" name="Picture 2" descr="Η Σημασία της μη Λεκτικής Επικοινωνίας Ιατρού και Ασθενή - MEDICAL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845394"/>
            <a:ext cx="3862212" cy="2518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161</TotalTime>
  <Words>523</Words>
  <Application>Microsoft Office PowerPoint</Application>
  <PresentationFormat>Προβολή στην οθόνη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Αφθονία</vt:lpstr>
      <vt:lpstr>Η εκπαιδευση στην αναγνωριση ψυχολογικησ πιεσησ  </vt:lpstr>
      <vt:lpstr>ΕρωΤΗσειΣ για το στρεσ</vt:lpstr>
      <vt:lpstr>Ληψη ιστορικου</vt:lpstr>
      <vt:lpstr>Βασικα σημεια τηΣ ΛΗΨΗσ ιστορικου</vt:lpstr>
      <vt:lpstr>  ΜΗ ΛΕΚΤΙΚΗ ΕΠΙΚΟΙΝΩΝΙΑ</vt:lpstr>
      <vt:lpstr>Μη λεκτικη επικοινωνια</vt:lpstr>
      <vt:lpstr>Βλεμματικη επαφη </vt:lpstr>
      <vt:lpstr>Στασεισ του σωματοσ</vt:lpstr>
      <vt:lpstr>Λοιπα στοιχεια μη λεκτικησ επικοινωνιασ</vt:lpstr>
      <vt:lpstr>Παραγλωσσικεσ ενδειξεισ</vt:lpstr>
      <vt:lpstr>Δεξιοτητεσ επικοινωνιασ</vt:lpstr>
      <vt:lpstr>Δεξιοτητεσ επικοινωνιασ</vt:lpstr>
      <vt:lpstr>Εμποδια στην επικοινωνια</vt:lpstr>
      <vt:lpstr>Ερωτηματα προσ απαντηση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εκπαιδευση στην αναγνωριση ψυχολογικησ πιεσησ</dc:title>
  <dc:creator>user</dc:creator>
  <cp:lastModifiedBy>user</cp:lastModifiedBy>
  <cp:revision>20</cp:revision>
  <dcterms:created xsi:type="dcterms:W3CDTF">2020-05-26T08:59:15Z</dcterms:created>
  <dcterms:modified xsi:type="dcterms:W3CDTF">2020-05-27T08:10:32Z</dcterms:modified>
</cp:coreProperties>
</file>