
<file path=[Content_Types].xml><?xml version="1.0" encoding="utf-8"?>
<Types xmlns="http://schemas.openxmlformats.org/package/2006/content-types">
  <Override PartName="/ppt/diagrams/layout2.xml" ContentType="application/vnd.openxmlformats-officedocument.drawingml.diagramLayout+xml"/>
  <Override PartName="/ppt/slides/slide14.xml" ContentType="application/vnd.openxmlformats-officedocument.presentationml.slide+xml"/>
  <Override PartName="/ppt/slides/slide22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layout1.xml" ContentType="application/vnd.openxmlformats-officedocument.drawingml.diagramLayout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diagrams/data1.xml" ContentType="application/vnd.openxmlformats-officedocument.drawingml.diagramData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diagrams/colors1.xml" ContentType="application/vnd.openxmlformats-officedocument.drawingml.diagramColors+xml"/>
  <Default Extension="wmf" ContentType="image/x-wmf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diagrams/quickStyle2.xml" ContentType="application/vnd.openxmlformats-officedocument.drawingml.diagramStyl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0.xml" ContentType="application/vnd.openxmlformats-officedocument.presentationml.slide+xml"/>
  <Override PartName="/ppt/diagrams/colors2.xml" ContentType="application/vnd.openxmlformats-officedocument.drawingml.diagramColors+xml"/>
  <Override PartName="/ppt/diagrams/quickStyle1.xml" ContentType="application/vnd.openxmlformats-officedocument.drawingml.diagramStyle+xml"/>
  <Override PartName="/ppt/theme/theme3.xml" ContentType="application/vnd.openxmlformats-officedocument.theme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Default Extension="jpeg" ContentType="image/jpe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diagrams/data2.xml" ContentType="application/vnd.openxmlformats-officedocument.drawingml.diagramData+xml"/>
  <Override PartName="/ppt/slides/slide19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Default Extension="bin" ContentType="application/vnd.openxmlformats-officedocument.presentationml.printerSettings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83" r:id="rId4"/>
    <p:sldId id="259" r:id="rId5"/>
    <p:sldId id="276" r:id="rId6"/>
    <p:sldId id="260" r:id="rId7"/>
    <p:sldId id="281" r:id="rId8"/>
    <p:sldId id="264" r:id="rId9"/>
    <p:sldId id="266" r:id="rId10"/>
    <p:sldId id="278" r:id="rId11"/>
    <p:sldId id="267" r:id="rId12"/>
    <p:sldId id="268" r:id="rId13"/>
    <p:sldId id="269" r:id="rId14"/>
    <p:sldId id="272" r:id="rId15"/>
    <p:sldId id="273" r:id="rId16"/>
    <p:sldId id="274" r:id="rId17"/>
    <p:sldId id="282" r:id="rId18"/>
    <p:sldId id="277" r:id="rId19"/>
    <p:sldId id="262" r:id="rId20"/>
    <p:sldId id="258" r:id="rId21"/>
    <p:sldId id="279" r:id="rId22"/>
    <p:sldId id="280" r:id="rId23"/>
    <p:sldId id="26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1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theme" Target="theme/theme1.xml"/><Relationship Id="rId3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2DEAA1-A28B-5A4D-8C6B-A46EC4283CA3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7989C-D325-A549-8AE1-3CF4ED7F14B7}">
      <dgm:prSet phldrT="[Text]" custT="1"/>
      <dgm:spPr/>
      <dgm:t>
        <a:bodyPr/>
        <a:lstStyle/>
        <a:p>
          <a:r>
            <a:rPr lang="el-GR" sz="2400" dirty="0" smtClean="0">
              <a:latin typeface="Arial"/>
              <a:cs typeface="Arial"/>
            </a:rPr>
            <a:t>Διαχείριση Δικτύων</a:t>
          </a:r>
          <a:endParaRPr lang="en-US" sz="2400" dirty="0">
            <a:latin typeface="Arial"/>
            <a:cs typeface="Arial"/>
          </a:endParaRPr>
        </a:p>
      </dgm:t>
    </dgm:pt>
    <dgm:pt modelId="{9BD72FBF-E72D-794A-9914-81EAA1C89901}" type="parTrans" cxnId="{B83EDCE4-D190-7841-8AE1-4C03EF690FB0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C26207E1-F370-214E-8A57-01EEB7BA6AF7}" type="sibTrans" cxnId="{B83EDCE4-D190-7841-8AE1-4C03EF690FB0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7612C156-94AC-2E44-8BD1-92B5AF076813}">
      <dgm:prSet phldrT="[Text]" custT="1"/>
      <dgm:spPr/>
      <dgm:t>
        <a:bodyPr/>
        <a:lstStyle/>
        <a:p>
          <a:r>
            <a:rPr lang="el-GR" sz="1800" dirty="0" smtClean="0">
              <a:latin typeface="Arial"/>
              <a:cs typeface="Arial"/>
            </a:rPr>
            <a:t>Εισαγωγικά θέματα</a:t>
          </a:r>
          <a:endParaRPr lang="en-US" sz="1800" dirty="0">
            <a:latin typeface="Arial"/>
            <a:cs typeface="Arial"/>
          </a:endParaRPr>
        </a:p>
      </dgm:t>
    </dgm:pt>
    <dgm:pt modelId="{ABE84A7D-35BB-4047-94EC-DF3D6E92B8A4}" type="parTrans" cxnId="{9499CEC0-DBA3-8847-892C-2D2137B59340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FA105E5E-FAE9-2A40-A76F-F90A1115969B}" type="sibTrans" cxnId="{9499CEC0-DBA3-8847-892C-2D2137B59340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26B48188-3746-C140-A9EB-B5AB1F743FEC}">
      <dgm:prSet phldrT="[Text]" custT="1"/>
      <dgm:spPr/>
      <dgm:t>
        <a:bodyPr/>
        <a:lstStyle/>
        <a:p>
          <a:r>
            <a:rPr lang="en-US" sz="1800" dirty="0" err="1" smtClean="0">
              <a:latin typeface="Arial"/>
              <a:cs typeface="Arial"/>
            </a:rPr>
            <a:t>Πρωτόκολα</a:t>
          </a:r>
          <a:r>
            <a:rPr lang="en-US" sz="1800" dirty="0" smtClean="0">
              <a:latin typeface="Arial"/>
              <a:cs typeface="Arial"/>
            </a:rPr>
            <a:t> </a:t>
          </a:r>
          <a:r>
            <a:rPr lang="en-US" sz="1800" dirty="0" err="1" smtClean="0">
              <a:latin typeface="Arial"/>
              <a:cs typeface="Arial"/>
            </a:rPr>
            <a:t>διαχείρισης</a:t>
          </a:r>
          <a:endParaRPr lang="en-US" sz="1800" dirty="0">
            <a:latin typeface="Arial"/>
            <a:cs typeface="Arial"/>
          </a:endParaRPr>
        </a:p>
      </dgm:t>
    </dgm:pt>
    <dgm:pt modelId="{C5C182A0-28A7-0145-ABB1-3D0499CD70D2}" type="parTrans" cxnId="{12CC7FA4-1E8D-9742-A275-30F584E8028E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7B03996C-AA18-624C-A904-8457FB5D8481}" type="sibTrans" cxnId="{12CC7FA4-1E8D-9742-A275-30F584E8028E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FFD3314D-F74C-6D4A-A7A0-EAA1FE27DB5B}">
      <dgm:prSet phldrT="[Text]" custT="1"/>
      <dgm:spPr/>
      <dgm:t>
        <a:bodyPr/>
        <a:lstStyle/>
        <a:p>
          <a:r>
            <a:rPr lang="el-GR" sz="2400" dirty="0" smtClean="0">
              <a:latin typeface="Arial"/>
              <a:cs typeface="Arial"/>
            </a:rPr>
            <a:t>Ασφάλεια</a:t>
          </a:r>
          <a:endParaRPr lang="en-US" sz="2400" dirty="0">
            <a:latin typeface="Arial"/>
            <a:cs typeface="Arial"/>
          </a:endParaRPr>
        </a:p>
      </dgm:t>
    </dgm:pt>
    <dgm:pt modelId="{1ADA43E1-F8A6-544C-A0C2-C630551847D5}" type="parTrans" cxnId="{609A07B4-67A8-E245-8B43-070FA87BC262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349F6933-3809-9647-A117-9EE763907931}" type="sibTrans" cxnId="{609A07B4-67A8-E245-8B43-070FA87BC262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6F5C8002-5465-734B-8291-A21CD997321D}">
      <dgm:prSet phldrT="[Text]" custT="1"/>
      <dgm:spPr/>
      <dgm:t>
        <a:bodyPr/>
        <a:lstStyle/>
        <a:p>
          <a:r>
            <a:rPr lang="el-GR" sz="1800" dirty="0" smtClean="0">
              <a:latin typeface="Arial"/>
              <a:cs typeface="Arial"/>
            </a:rPr>
            <a:t>Εισαγωγή στην ασφάλεια</a:t>
          </a:r>
          <a:r>
            <a:rPr lang="en-US" sz="1800" dirty="0" smtClean="0">
              <a:latin typeface="Arial"/>
              <a:cs typeface="Arial"/>
            </a:rPr>
            <a:t> &amp; </a:t>
          </a:r>
          <a:r>
            <a:rPr lang="el-GR" sz="1800" dirty="0" smtClean="0">
              <a:latin typeface="Arial"/>
              <a:cs typeface="Arial"/>
            </a:rPr>
            <a:t>στην κρυπτογραφία</a:t>
          </a:r>
          <a:endParaRPr lang="en-US" sz="1800" dirty="0">
            <a:latin typeface="Arial"/>
            <a:cs typeface="Arial"/>
          </a:endParaRPr>
        </a:p>
      </dgm:t>
    </dgm:pt>
    <dgm:pt modelId="{F61CCBC5-4037-D54B-B7A6-18F6C0901C94}" type="parTrans" cxnId="{0C2F6B3D-F71D-4A43-A45A-C7C76610ABB8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AE527CC5-0ACD-7A4C-8D9C-28063F669EB7}" type="sibTrans" cxnId="{0C2F6B3D-F71D-4A43-A45A-C7C76610ABB8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1F3E88A0-331D-2248-9495-D49AE3767007}">
      <dgm:prSet phldrT="[Text]" custT="1"/>
      <dgm:spPr/>
      <dgm:t>
        <a:bodyPr/>
        <a:lstStyle/>
        <a:p>
          <a:r>
            <a:rPr lang="el-GR" sz="1800" dirty="0" smtClean="0">
              <a:latin typeface="Arial"/>
              <a:cs typeface="Arial"/>
            </a:rPr>
            <a:t>Βελτιστοποίηση διαχερίσης</a:t>
          </a:r>
          <a:endParaRPr lang="en-US" sz="1800" dirty="0">
            <a:latin typeface="Arial"/>
            <a:cs typeface="Arial"/>
          </a:endParaRPr>
        </a:p>
      </dgm:t>
    </dgm:pt>
    <dgm:pt modelId="{DB0066F8-62B0-1A4F-B4C0-471992A62E2D}" type="parTrans" cxnId="{DCF5CE9A-B8A0-9C4A-92E0-C959D31E0057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FD2867C1-00C7-AA4A-B261-F092C6C77F5D}" type="sibTrans" cxnId="{DCF5CE9A-B8A0-9C4A-92E0-C959D31E0057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F9B1A072-7236-D949-B4F8-A1C2308B7075}">
      <dgm:prSet custT="1"/>
      <dgm:spPr/>
      <dgm:t>
        <a:bodyPr/>
        <a:lstStyle/>
        <a:p>
          <a:r>
            <a:rPr lang="el-GR" sz="1800" dirty="0" smtClean="0">
              <a:latin typeface="Arial"/>
              <a:cs typeface="Arial"/>
            </a:rPr>
            <a:t>Μοντέλα Ασφάλειας</a:t>
          </a:r>
          <a:endParaRPr lang="en-US" sz="1800" dirty="0">
            <a:latin typeface="Arial"/>
            <a:cs typeface="Arial"/>
          </a:endParaRPr>
        </a:p>
      </dgm:t>
    </dgm:pt>
    <dgm:pt modelId="{68EB8AA5-96A7-0F4B-A62A-72B7F2B173A8}" type="parTrans" cxnId="{16ED53AB-F02F-A646-9E80-8DE0C6C5F41F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D8201124-E43A-A34C-937E-E8355FC1DF49}" type="sibTrans" cxnId="{16ED53AB-F02F-A646-9E80-8DE0C6C5F41F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95E46B03-7376-3C42-84A7-5CC12A19A563}">
      <dgm:prSet custT="1"/>
      <dgm:spPr/>
      <dgm:t>
        <a:bodyPr/>
        <a:lstStyle/>
        <a:p>
          <a:r>
            <a:rPr lang="el-GR" sz="1800" dirty="0" smtClean="0">
              <a:latin typeface="Arial"/>
              <a:cs typeface="Arial"/>
            </a:rPr>
            <a:t>Τεχνικές προστασίας</a:t>
          </a:r>
          <a:endParaRPr lang="en-US" sz="1800" dirty="0">
            <a:latin typeface="Arial"/>
            <a:cs typeface="Arial"/>
          </a:endParaRPr>
        </a:p>
      </dgm:t>
    </dgm:pt>
    <dgm:pt modelId="{5E0ACB30-AC42-D246-B7D5-427A09F5D028}" type="parTrans" cxnId="{4E36D370-29D7-B943-B46A-E6C7CD921DE0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07EB7ADC-FCD2-6443-B980-77A4A11EC807}" type="sibTrans" cxnId="{4E36D370-29D7-B943-B46A-E6C7CD921DE0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4042E3FF-E48A-B34C-A6F0-E4C576F6E129}">
      <dgm:prSet phldrT="[Text]" custT="1"/>
      <dgm:spPr/>
      <dgm:t>
        <a:bodyPr/>
        <a:lstStyle/>
        <a:p>
          <a:r>
            <a:rPr lang="el-GR" sz="1800" dirty="0" smtClean="0">
              <a:latin typeface="Arial"/>
              <a:cs typeface="Arial"/>
            </a:rPr>
            <a:t>Επιθέσεις</a:t>
          </a:r>
          <a:endParaRPr lang="en-US" sz="1800" dirty="0">
            <a:latin typeface="Arial"/>
            <a:cs typeface="Arial"/>
          </a:endParaRPr>
        </a:p>
      </dgm:t>
    </dgm:pt>
    <dgm:pt modelId="{7151BCD3-1871-F94F-8E0E-AF154A06D005}" type="parTrans" cxnId="{15514A45-5271-B240-A29C-CFDFE0385C1E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7127816C-0630-2D4A-8ACC-FDFBB29F1E9D}" type="sibTrans" cxnId="{15514A45-5271-B240-A29C-CFDFE0385C1E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5DE7B49B-1EFA-EC4B-8DA2-88CAF9CD733B}">
      <dgm:prSet phldrT="[Text]" custT="1"/>
      <dgm:spPr/>
      <dgm:t>
        <a:bodyPr/>
        <a:lstStyle/>
        <a:p>
          <a:r>
            <a:rPr lang="el-GR" sz="1800" dirty="0" smtClean="0">
              <a:latin typeface="Arial"/>
              <a:cs typeface="Arial"/>
            </a:rPr>
            <a:t>Αρχιτεκονικές Διαχείρισης</a:t>
          </a:r>
          <a:r>
            <a:rPr lang="en-US" sz="1800" dirty="0" smtClean="0">
              <a:latin typeface="Arial"/>
              <a:cs typeface="Arial"/>
            </a:rPr>
            <a:t> </a:t>
          </a:r>
          <a:endParaRPr lang="en-US" sz="1800" dirty="0">
            <a:latin typeface="Arial"/>
            <a:cs typeface="Arial"/>
          </a:endParaRPr>
        </a:p>
      </dgm:t>
    </dgm:pt>
    <dgm:pt modelId="{59657B04-730C-C144-B5AA-3F64870547FE}" type="parTrans" cxnId="{3218E235-99EA-704C-9B99-A5752000D058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65EF8E68-CB26-DA42-B8AD-DF7FF1DFD0A1}" type="sibTrans" cxnId="{3218E235-99EA-704C-9B99-A5752000D058}">
      <dgm:prSet/>
      <dgm:spPr/>
      <dgm:t>
        <a:bodyPr/>
        <a:lstStyle/>
        <a:p>
          <a:endParaRPr lang="en-US">
            <a:latin typeface="Arial"/>
            <a:cs typeface="Arial"/>
          </a:endParaRPr>
        </a:p>
      </dgm:t>
    </dgm:pt>
    <dgm:pt modelId="{D4B8273F-EDCB-B649-A4BC-13FD7E5FAA49}" type="pres">
      <dgm:prSet presAssocID="{132DEAA1-A28B-5A4D-8C6B-A46EC4283C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EE4DB0-08C6-9640-8749-DD2F5221931D}" type="pres">
      <dgm:prSet presAssocID="{9927989C-D325-A549-8AE1-3CF4ED7F14B7}" presName="composite" presStyleCnt="0"/>
      <dgm:spPr/>
    </dgm:pt>
    <dgm:pt modelId="{14E5F874-2285-D84F-8FDC-3246EFB594E2}" type="pres">
      <dgm:prSet presAssocID="{9927989C-D325-A549-8AE1-3CF4ED7F14B7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F3C48B-BAA9-7145-9759-D77C7E312BAD}" type="pres">
      <dgm:prSet presAssocID="{9927989C-D325-A549-8AE1-3CF4ED7F14B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1148AC-B744-DC4C-8B27-214BA7C70519}" type="pres">
      <dgm:prSet presAssocID="{C26207E1-F370-214E-8A57-01EEB7BA6AF7}" presName="space" presStyleCnt="0"/>
      <dgm:spPr/>
    </dgm:pt>
    <dgm:pt modelId="{2B522AE5-2F8B-204E-A983-FAB67D51A47B}" type="pres">
      <dgm:prSet presAssocID="{FFD3314D-F74C-6D4A-A7A0-EAA1FE27DB5B}" presName="composite" presStyleCnt="0"/>
      <dgm:spPr/>
    </dgm:pt>
    <dgm:pt modelId="{6EE13BD0-9B50-4144-9123-4F630B5D29A6}" type="pres">
      <dgm:prSet presAssocID="{FFD3314D-F74C-6D4A-A7A0-EAA1FE27DB5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05AD41-3014-0D4C-AF19-0529685191DC}" type="pres">
      <dgm:prSet presAssocID="{FFD3314D-F74C-6D4A-A7A0-EAA1FE27DB5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7042BB-7A38-7F46-93B4-0508176AEB4E}" type="presOf" srcId="{95E46B03-7376-3C42-84A7-5CC12A19A563}" destId="{7805AD41-3014-0D4C-AF19-0529685191DC}" srcOrd="0" destOrd="3" presId="urn:microsoft.com/office/officeart/2005/8/layout/hList1"/>
    <dgm:cxn modelId="{16ED53AB-F02F-A646-9E80-8DE0C6C5F41F}" srcId="{FFD3314D-F74C-6D4A-A7A0-EAA1FE27DB5B}" destId="{F9B1A072-7236-D949-B4F8-A1C2308B7075}" srcOrd="2" destOrd="0" parTransId="{68EB8AA5-96A7-0F4B-A62A-72B7F2B173A8}" sibTransId="{D8201124-E43A-A34C-937E-E8355FC1DF49}"/>
    <dgm:cxn modelId="{5B40218D-5735-574B-B9AA-37E47223466E}" type="presOf" srcId="{F9B1A072-7236-D949-B4F8-A1C2308B7075}" destId="{7805AD41-3014-0D4C-AF19-0529685191DC}" srcOrd="0" destOrd="2" presId="urn:microsoft.com/office/officeart/2005/8/layout/hList1"/>
    <dgm:cxn modelId="{609A07B4-67A8-E245-8B43-070FA87BC262}" srcId="{132DEAA1-A28B-5A4D-8C6B-A46EC4283CA3}" destId="{FFD3314D-F74C-6D4A-A7A0-EAA1FE27DB5B}" srcOrd="1" destOrd="0" parTransId="{1ADA43E1-F8A6-544C-A0C2-C630551847D5}" sibTransId="{349F6933-3809-9647-A117-9EE763907931}"/>
    <dgm:cxn modelId="{B83EDCE4-D190-7841-8AE1-4C03EF690FB0}" srcId="{132DEAA1-A28B-5A4D-8C6B-A46EC4283CA3}" destId="{9927989C-D325-A549-8AE1-3CF4ED7F14B7}" srcOrd="0" destOrd="0" parTransId="{9BD72FBF-E72D-794A-9914-81EAA1C89901}" sibTransId="{C26207E1-F370-214E-8A57-01EEB7BA6AF7}"/>
    <dgm:cxn modelId="{108174A8-9BE8-414B-882F-3AEBF1700DE2}" type="presOf" srcId="{9927989C-D325-A549-8AE1-3CF4ED7F14B7}" destId="{14E5F874-2285-D84F-8FDC-3246EFB594E2}" srcOrd="0" destOrd="0" presId="urn:microsoft.com/office/officeart/2005/8/layout/hList1"/>
    <dgm:cxn modelId="{4E36D370-29D7-B943-B46A-E6C7CD921DE0}" srcId="{FFD3314D-F74C-6D4A-A7A0-EAA1FE27DB5B}" destId="{95E46B03-7376-3C42-84A7-5CC12A19A563}" srcOrd="3" destOrd="0" parTransId="{5E0ACB30-AC42-D246-B7D5-427A09F5D028}" sibTransId="{07EB7ADC-FCD2-6443-B980-77A4A11EC807}"/>
    <dgm:cxn modelId="{DCF5CE9A-B8A0-9C4A-92E0-C959D31E0057}" srcId="{9927989C-D325-A549-8AE1-3CF4ED7F14B7}" destId="{1F3E88A0-331D-2248-9495-D49AE3767007}" srcOrd="3" destOrd="0" parTransId="{DB0066F8-62B0-1A4F-B4C0-471992A62E2D}" sibTransId="{FD2867C1-00C7-AA4A-B261-F092C6C77F5D}"/>
    <dgm:cxn modelId="{3218E235-99EA-704C-9B99-A5752000D058}" srcId="{9927989C-D325-A549-8AE1-3CF4ED7F14B7}" destId="{5DE7B49B-1EFA-EC4B-8DA2-88CAF9CD733B}" srcOrd="1" destOrd="0" parTransId="{59657B04-730C-C144-B5AA-3F64870547FE}" sibTransId="{65EF8E68-CB26-DA42-B8AD-DF7FF1DFD0A1}"/>
    <dgm:cxn modelId="{15514A45-5271-B240-A29C-CFDFE0385C1E}" srcId="{FFD3314D-F74C-6D4A-A7A0-EAA1FE27DB5B}" destId="{4042E3FF-E48A-B34C-A6F0-E4C576F6E129}" srcOrd="1" destOrd="0" parTransId="{7151BCD3-1871-F94F-8E0E-AF154A06D005}" sibTransId="{7127816C-0630-2D4A-8ACC-FDFBB29F1E9D}"/>
    <dgm:cxn modelId="{12CC7FA4-1E8D-9742-A275-30F584E8028E}" srcId="{9927989C-D325-A549-8AE1-3CF4ED7F14B7}" destId="{26B48188-3746-C140-A9EB-B5AB1F743FEC}" srcOrd="2" destOrd="0" parTransId="{C5C182A0-28A7-0145-ABB1-3D0499CD70D2}" sibTransId="{7B03996C-AA18-624C-A904-8457FB5D8481}"/>
    <dgm:cxn modelId="{C4DCF761-E480-5546-91AB-D41C281F8F24}" type="presOf" srcId="{4042E3FF-E48A-B34C-A6F0-E4C576F6E129}" destId="{7805AD41-3014-0D4C-AF19-0529685191DC}" srcOrd="0" destOrd="1" presId="urn:microsoft.com/office/officeart/2005/8/layout/hList1"/>
    <dgm:cxn modelId="{BFE30936-DD6C-944B-AF63-B9D473B04380}" type="presOf" srcId="{FFD3314D-F74C-6D4A-A7A0-EAA1FE27DB5B}" destId="{6EE13BD0-9B50-4144-9123-4F630B5D29A6}" srcOrd="0" destOrd="0" presId="urn:microsoft.com/office/officeart/2005/8/layout/hList1"/>
    <dgm:cxn modelId="{506B4B09-9132-5C48-9918-AD1B93FB6555}" type="presOf" srcId="{6F5C8002-5465-734B-8291-A21CD997321D}" destId="{7805AD41-3014-0D4C-AF19-0529685191DC}" srcOrd="0" destOrd="0" presId="urn:microsoft.com/office/officeart/2005/8/layout/hList1"/>
    <dgm:cxn modelId="{5A3A9A6E-A572-2A41-AFF5-80EBCC0ED141}" type="presOf" srcId="{132DEAA1-A28B-5A4D-8C6B-A46EC4283CA3}" destId="{D4B8273F-EDCB-B649-A4BC-13FD7E5FAA49}" srcOrd="0" destOrd="0" presId="urn:microsoft.com/office/officeart/2005/8/layout/hList1"/>
    <dgm:cxn modelId="{9499CEC0-DBA3-8847-892C-2D2137B59340}" srcId="{9927989C-D325-A549-8AE1-3CF4ED7F14B7}" destId="{7612C156-94AC-2E44-8BD1-92B5AF076813}" srcOrd="0" destOrd="0" parTransId="{ABE84A7D-35BB-4047-94EC-DF3D6E92B8A4}" sibTransId="{FA105E5E-FAE9-2A40-A76F-F90A1115969B}"/>
    <dgm:cxn modelId="{2AAA8444-8015-AA46-B04F-A2568E5020F7}" type="presOf" srcId="{1F3E88A0-331D-2248-9495-D49AE3767007}" destId="{7BF3C48B-BAA9-7145-9759-D77C7E312BAD}" srcOrd="0" destOrd="3" presId="urn:microsoft.com/office/officeart/2005/8/layout/hList1"/>
    <dgm:cxn modelId="{4DC8639F-ABFD-3245-8C83-9643C3387923}" type="presOf" srcId="{5DE7B49B-1EFA-EC4B-8DA2-88CAF9CD733B}" destId="{7BF3C48B-BAA9-7145-9759-D77C7E312BAD}" srcOrd="0" destOrd="1" presId="urn:microsoft.com/office/officeart/2005/8/layout/hList1"/>
    <dgm:cxn modelId="{46575E3C-9B0F-114A-BE8E-441B05ACCB28}" type="presOf" srcId="{7612C156-94AC-2E44-8BD1-92B5AF076813}" destId="{7BF3C48B-BAA9-7145-9759-D77C7E312BAD}" srcOrd="0" destOrd="0" presId="urn:microsoft.com/office/officeart/2005/8/layout/hList1"/>
    <dgm:cxn modelId="{0C2F6B3D-F71D-4A43-A45A-C7C76610ABB8}" srcId="{FFD3314D-F74C-6D4A-A7A0-EAA1FE27DB5B}" destId="{6F5C8002-5465-734B-8291-A21CD997321D}" srcOrd="0" destOrd="0" parTransId="{F61CCBC5-4037-D54B-B7A6-18F6C0901C94}" sibTransId="{AE527CC5-0ACD-7A4C-8D9C-28063F669EB7}"/>
    <dgm:cxn modelId="{18AE7E65-03D5-6946-A7D7-F67B749E407E}" type="presOf" srcId="{26B48188-3746-C140-A9EB-B5AB1F743FEC}" destId="{7BF3C48B-BAA9-7145-9759-D77C7E312BAD}" srcOrd="0" destOrd="2" presId="urn:microsoft.com/office/officeart/2005/8/layout/hList1"/>
    <dgm:cxn modelId="{858A10CA-E927-7842-AA45-AE200B8112FA}" type="presParOf" srcId="{D4B8273F-EDCB-B649-A4BC-13FD7E5FAA49}" destId="{04EE4DB0-08C6-9640-8749-DD2F5221931D}" srcOrd="0" destOrd="0" presId="urn:microsoft.com/office/officeart/2005/8/layout/hList1"/>
    <dgm:cxn modelId="{2D689447-EB03-644D-9533-4458CA78DFCD}" type="presParOf" srcId="{04EE4DB0-08C6-9640-8749-DD2F5221931D}" destId="{14E5F874-2285-D84F-8FDC-3246EFB594E2}" srcOrd="0" destOrd="0" presId="urn:microsoft.com/office/officeart/2005/8/layout/hList1"/>
    <dgm:cxn modelId="{75992AF7-3104-5640-A797-BA781465EEC9}" type="presParOf" srcId="{04EE4DB0-08C6-9640-8749-DD2F5221931D}" destId="{7BF3C48B-BAA9-7145-9759-D77C7E312BAD}" srcOrd="1" destOrd="0" presId="urn:microsoft.com/office/officeart/2005/8/layout/hList1"/>
    <dgm:cxn modelId="{5CD263CE-0058-CD4F-80DE-DB0DE8D84E95}" type="presParOf" srcId="{D4B8273F-EDCB-B649-A4BC-13FD7E5FAA49}" destId="{551148AC-B744-DC4C-8B27-214BA7C70519}" srcOrd="1" destOrd="0" presId="urn:microsoft.com/office/officeart/2005/8/layout/hList1"/>
    <dgm:cxn modelId="{49E2325E-B3CB-9348-8F5D-E8E89674412C}" type="presParOf" srcId="{D4B8273F-EDCB-B649-A4BC-13FD7E5FAA49}" destId="{2B522AE5-2F8B-204E-A983-FAB67D51A47B}" srcOrd="2" destOrd="0" presId="urn:microsoft.com/office/officeart/2005/8/layout/hList1"/>
    <dgm:cxn modelId="{4EA0882D-5897-C945-8A60-F65DD04450E2}" type="presParOf" srcId="{2B522AE5-2F8B-204E-A983-FAB67D51A47B}" destId="{6EE13BD0-9B50-4144-9123-4F630B5D29A6}" srcOrd="0" destOrd="0" presId="urn:microsoft.com/office/officeart/2005/8/layout/hList1"/>
    <dgm:cxn modelId="{89170077-DD1B-9D4A-8C1C-8B0E1738F961}" type="presParOf" srcId="{2B522AE5-2F8B-204E-A983-FAB67D51A47B}" destId="{7805AD41-3014-0D4C-AF19-0529685191DC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307834-7868-D744-9B2D-88B29D6F52F7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A32CD7-56D6-3344-BA3B-8816BBDD248C}">
      <dgm:prSet phldrT="[Text]" custT="1"/>
      <dgm:spPr/>
      <dgm:t>
        <a:bodyPr/>
        <a:lstStyle/>
        <a:p>
          <a:r>
            <a:rPr lang="en-US" sz="2400" dirty="0" smtClean="0">
              <a:latin typeface="Arial"/>
              <a:cs typeface="Arial"/>
            </a:rPr>
            <a:t>1os </a:t>
          </a:r>
          <a:r>
            <a:rPr lang="el-GR" sz="2400" dirty="0" smtClean="0">
              <a:latin typeface="Arial"/>
              <a:cs typeface="Arial"/>
            </a:rPr>
            <a:t>Τρόπος</a:t>
          </a:r>
          <a:endParaRPr lang="en-US" sz="2400" dirty="0">
            <a:latin typeface="Arial"/>
            <a:cs typeface="Arial"/>
          </a:endParaRPr>
        </a:p>
      </dgm:t>
    </dgm:pt>
    <dgm:pt modelId="{017DD719-21ED-F84C-AEF7-267BFB64A582}" type="parTrans" cxnId="{4ABE7E1A-CB72-9F46-95B4-77E86B29AB49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4FD63DF6-C079-0344-A8E1-5DE4DF4B9DF7}" type="sibTrans" cxnId="{4ABE7E1A-CB72-9F46-95B4-77E86B29AB49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15732704-D600-D444-A0D9-ABC09C3973DF}">
      <dgm:prSet phldrT="[Text]" custT="1"/>
      <dgm:spPr/>
      <dgm:t>
        <a:bodyPr/>
        <a:lstStyle/>
        <a:p>
          <a:r>
            <a:rPr lang="el-GR" sz="2400" dirty="0" smtClean="0">
              <a:latin typeface="Arial"/>
              <a:cs typeface="Arial"/>
            </a:rPr>
            <a:t>Εξέταση</a:t>
          </a:r>
        </a:p>
        <a:p>
          <a:r>
            <a:rPr lang="el-GR" sz="2400" dirty="0" smtClean="0">
              <a:latin typeface="Arial"/>
              <a:cs typeface="Arial"/>
            </a:rPr>
            <a:t>(100%)</a:t>
          </a:r>
          <a:endParaRPr lang="en-US" sz="2400" dirty="0">
            <a:latin typeface="Arial"/>
            <a:cs typeface="Arial"/>
          </a:endParaRPr>
        </a:p>
      </dgm:t>
    </dgm:pt>
    <dgm:pt modelId="{6E33DE17-E087-974D-91D0-7F76CD94D7CA}" type="parTrans" cxnId="{688EE1BF-4BB6-6A46-BC4E-7B852D9E8B31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74DD4316-9571-E842-980C-DC7075D8BABD}" type="sibTrans" cxnId="{688EE1BF-4BB6-6A46-BC4E-7B852D9E8B31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4367986F-CDD1-9E42-BA9E-5EEC8DAB9B44}">
      <dgm:prSet phldrT="[Text]" phldr="1" custT="1"/>
      <dgm:spPr/>
      <dgm:t>
        <a:bodyPr/>
        <a:lstStyle/>
        <a:p>
          <a:endParaRPr lang="en-US" sz="2400" dirty="0">
            <a:latin typeface="Arial"/>
            <a:cs typeface="Arial"/>
          </a:endParaRPr>
        </a:p>
      </dgm:t>
    </dgm:pt>
    <dgm:pt modelId="{14676A9B-9184-9444-B95C-B2E00836B51C}" type="parTrans" cxnId="{99000D82-96D0-4D49-8B73-C5CB832F60AE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2449409D-E44F-B842-A853-82C827173D04}" type="sibTrans" cxnId="{99000D82-96D0-4D49-8B73-C5CB832F60AE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CF699C8B-2C21-7045-BC9F-CE2010AE9D28}">
      <dgm:prSet phldrT="[Text]" custT="1"/>
      <dgm:spPr/>
      <dgm:t>
        <a:bodyPr/>
        <a:lstStyle/>
        <a:p>
          <a:r>
            <a:rPr lang="el-GR" sz="2400" dirty="0" smtClean="0">
              <a:latin typeface="Arial"/>
              <a:cs typeface="Arial"/>
            </a:rPr>
            <a:t>2</a:t>
          </a:r>
          <a:r>
            <a:rPr lang="el-GR" sz="2400" baseline="30000" dirty="0" smtClean="0">
              <a:latin typeface="Arial"/>
              <a:cs typeface="Arial"/>
            </a:rPr>
            <a:t>ος</a:t>
          </a:r>
          <a:r>
            <a:rPr lang="el-GR" sz="2400" dirty="0" smtClean="0">
              <a:latin typeface="Arial"/>
              <a:cs typeface="Arial"/>
            </a:rPr>
            <a:t> Τρόπος </a:t>
          </a:r>
          <a:endParaRPr lang="en-US" sz="2400" dirty="0">
            <a:latin typeface="Arial"/>
            <a:cs typeface="Arial"/>
          </a:endParaRPr>
        </a:p>
      </dgm:t>
    </dgm:pt>
    <dgm:pt modelId="{597FD3C8-6CED-A647-913F-A8FF1984E01B}" type="parTrans" cxnId="{0BEC6E70-1B0F-624B-83FD-F61B58EAB0EF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962BAAAB-ECA5-1840-978F-41138A03BF57}" type="sibTrans" cxnId="{0BEC6E70-1B0F-624B-83FD-F61B58EAB0EF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2D7A2A8A-4082-BB4E-91D2-0D3A9BFD1C6E}">
      <dgm:prSet phldrT="[Text]" custT="1"/>
      <dgm:spPr/>
      <dgm:t>
        <a:bodyPr/>
        <a:lstStyle/>
        <a:p>
          <a:r>
            <a:rPr lang="el-GR" sz="2400" dirty="0" smtClean="0">
              <a:latin typeface="Arial"/>
              <a:cs typeface="Arial"/>
            </a:rPr>
            <a:t>Εργασία (60%)</a:t>
          </a:r>
          <a:endParaRPr lang="en-US" sz="2400" dirty="0">
            <a:latin typeface="Arial"/>
            <a:cs typeface="Arial"/>
          </a:endParaRPr>
        </a:p>
      </dgm:t>
    </dgm:pt>
    <dgm:pt modelId="{77A7F716-1AE3-6B4C-9DD4-6964CB6D5BE6}" type="parTrans" cxnId="{F29D0F63-0101-6B47-9900-87B19AF6E240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7126CB96-5094-194C-9C28-00A4B297C971}" type="sibTrans" cxnId="{F29D0F63-0101-6B47-9900-87B19AF6E240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9C975F16-006E-864E-B442-4F3B1C18180E}">
      <dgm:prSet phldrT="[Text]" custT="1"/>
      <dgm:spPr/>
      <dgm:t>
        <a:bodyPr/>
        <a:lstStyle/>
        <a:p>
          <a:r>
            <a:rPr lang="el-GR" sz="2400" dirty="0" smtClean="0">
              <a:latin typeface="Arial"/>
              <a:cs typeface="Arial"/>
            </a:rPr>
            <a:t>Εξεταση (40%)</a:t>
          </a:r>
          <a:endParaRPr lang="en-US" sz="2400" dirty="0">
            <a:latin typeface="Arial"/>
            <a:cs typeface="Arial"/>
          </a:endParaRPr>
        </a:p>
      </dgm:t>
    </dgm:pt>
    <dgm:pt modelId="{AB6816F8-23B4-F14F-8BF3-92A0F3204241}" type="parTrans" cxnId="{66BC78A9-4608-7F48-96C4-38EF4648A93E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7A778820-59AA-F743-BC8C-205F1D5523DA}" type="sibTrans" cxnId="{66BC78A9-4608-7F48-96C4-38EF4648A93E}">
      <dgm:prSet/>
      <dgm:spPr/>
      <dgm:t>
        <a:bodyPr/>
        <a:lstStyle/>
        <a:p>
          <a:endParaRPr lang="en-US" sz="2400">
            <a:latin typeface="Arial"/>
            <a:cs typeface="Arial"/>
          </a:endParaRPr>
        </a:p>
      </dgm:t>
    </dgm:pt>
    <dgm:pt modelId="{03CA5F15-EB4A-AB43-AA62-C1463061CC4E}" type="pres">
      <dgm:prSet presAssocID="{15307834-7868-D744-9B2D-88B29D6F52F7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C95D906-72F2-C346-B503-8AB6E5BE2257}" type="pres">
      <dgm:prSet presAssocID="{42A32CD7-56D6-3344-BA3B-8816BBDD248C}" presName="posSpace" presStyleCnt="0"/>
      <dgm:spPr/>
    </dgm:pt>
    <dgm:pt modelId="{1601C96B-3C74-164D-BE33-C4173FF6060C}" type="pres">
      <dgm:prSet presAssocID="{42A32CD7-56D6-3344-BA3B-8816BBDD248C}" presName="vertFlow" presStyleCnt="0"/>
      <dgm:spPr/>
    </dgm:pt>
    <dgm:pt modelId="{0010235F-7CEA-CA4B-9CC7-9D55EBBF066D}" type="pres">
      <dgm:prSet presAssocID="{42A32CD7-56D6-3344-BA3B-8816BBDD248C}" presName="topSpace" presStyleCnt="0"/>
      <dgm:spPr/>
    </dgm:pt>
    <dgm:pt modelId="{BE16E053-4911-2644-ADF9-D8ECBC326516}" type="pres">
      <dgm:prSet presAssocID="{42A32CD7-56D6-3344-BA3B-8816BBDD248C}" presName="firstComp" presStyleCnt="0"/>
      <dgm:spPr/>
    </dgm:pt>
    <dgm:pt modelId="{218C3C32-5FA3-FE4E-BF08-8B9C66DD1C75}" type="pres">
      <dgm:prSet presAssocID="{42A32CD7-56D6-3344-BA3B-8816BBDD248C}" presName="firstChild" presStyleLbl="bgAccFollowNode1" presStyleIdx="0" presStyleCnt="4"/>
      <dgm:spPr/>
      <dgm:t>
        <a:bodyPr/>
        <a:lstStyle/>
        <a:p>
          <a:endParaRPr lang="en-US"/>
        </a:p>
      </dgm:t>
    </dgm:pt>
    <dgm:pt modelId="{7E454972-48E8-B847-B74C-3E6645E80DCD}" type="pres">
      <dgm:prSet presAssocID="{42A32CD7-56D6-3344-BA3B-8816BBDD248C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107361-C8C8-524D-9D1D-09A3A7404DEA}" type="pres">
      <dgm:prSet presAssocID="{4367986F-CDD1-9E42-BA9E-5EEC8DAB9B44}" presName="comp" presStyleCnt="0"/>
      <dgm:spPr/>
    </dgm:pt>
    <dgm:pt modelId="{9CF94FCC-EB6F-4642-9388-6B610131D8DF}" type="pres">
      <dgm:prSet presAssocID="{4367986F-CDD1-9E42-BA9E-5EEC8DAB9B44}" presName="child" presStyleLbl="bgAccFollowNode1" presStyleIdx="1" presStyleCnt="4"/>
      <dgm:spPr/>
      <dgm:t>
        <a:bodyPr/>
        <a:lstStyle/>
        <a:p>
          <a:endParaRPr lang="en-US"/>
        </a:p>
      </dgm:t>
    </dgm:pt>
    <dgm:pt modelId="{A33420DE-CFEF-4E4E-960E-0EDA4BB47CDB}" type="pres">
      <dgm:prSet presAssocID="{4367986F-CDD1-9E42-BA9E-5EEC8DAB9B44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F7A92A-6A90-D84F-85F5-BD0CDDF59D93}" type="pres">
      <dgm:prSet presAssocID="{42A32CD7-56D6-3344-BA3B-8816BBDD248C}" presName="negSpace" presStyleCnt="0"/>
      <dgm:spPr/>
    </dgm:pt>
    <dgm:pt modelId="{04290389-0DEF-A043-9282-632732318D83}" type="pres">
      <dgm:prSet presAssocID="{42A32CD7-56D6-3344-BA3B-8816BBDD248C}" presName="circle" presStyleLbl="node1" presStyleIdx="0" presStyleCnt="2"/>
      <dgm:spPr/>
      <dgm:t>
        <a:bodyPr/>
        <a:lstStyle/>
        <a:p>
          <a:endParaRPr lang="en-US"/>
        </a:p>
      </dgm:t>
    </dgm:pt>
    <dgm:pt modelId="{A74E9EC2-EAA9-7A44-B9CE-BAD9D96DC874}" type="pres">
      <dgm:prSet presAssocID="{4FD63DF6-C079-0344-A8E1-5DE4DF4B9DF7}" presName="transSpace" presStyleCnt="0"/>
      <dgm:spPr/>
    </dgm:pt>
    <dgm:pt modelId="{E56E0BE8-51AA-6E4F-803A-406FDA14E7D2}" type="pres">
      <dgm:prSet presAssocID="{CF699C8B-2C21-7045-BC9F-CE2010AE9D28}" presName="posSpace" presStyleCnt="0"/>
      <dgm:spPr/>
    </dgm:pt>
    <dgm:pt modelId="{8C91CB23-EAC1-DC40-90D2-35498F211013}" type="pres">
      <dgm:prSet presAssocID="{CF699C8B-2C21-7045-BC9F-CE2010AE9D28}" presName="vertFlow" presStyleCnt="0"/>
      <dgm:spPr/>
    </dgm:pt>
    <dgm:pt modelId="{60D8B5C6-A975-D244-BDFD-4EBEB838122A}" type="pres">
      <dgm:prSet presAssocID="{CF699C8B-2C21-7045-BC9F-CE2010AE9D28}" presName="topSpace" presStyleCnt="0"/>
      <dgm:spPr/>
    </dgm:pt>
    <dgm:pt modelId="{77E54205-4C4F-E047-B3F4-4E6604B3EB9A}" type="pres">
      <dgm:prSet presAssocID="{CF699C8B-2C21-7045-BC9F-CE2010AE9D28}" presName="firstComp" presStyleCnt="0"/>
      <dgm:spPr/>
    </dgm:pt>
    <dgm:pt modelId="{B4E4BB5F-0B58-B84C-950A-38C410155217}" type="pres">
      <dgm:prSet presAssocID="{CF699C8B-2C21-7045-BC9F-CE2010AE9D28}" presName="firstChild" presStyleLbl="bgAccFollowNode1" presStyleIdx="2" presStyleCnt="4"/>
      <dgm:spPr/>
      <dgm:t>
        <a:bodyPr/>
        <a:lstStyle/>
        <a:p>
          <a:endParaRPr lang="en-US"/>
        </a:p>
      </dgm:t>
    </dgm:pt>
    <dgm:pt modelId="{75BD4876-D2B5-1346-9823-39E84E107600}" type="pres">
      <dgm:prSet presAssocID="{CF699C8B-2C21-7045-BC9F-CE2010AE9D28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9E2374-AED4-AB4A-BAB1-925C82934DC0}" type="pres">
      <dgm:prSet presAssocID="{9C975F16-006E-864E-B442-4F3B1C18180E}" presName="comp" presStyleCnt="0"/>
      <dgm:spPr/>
    </dgm:pt>
    <dgm:pt modelId="{91670AA0-8750-A242-B82B-2D81388EBEA8}" type="pres">
      <dgm:prSet presAssocID="{9C975F16-006E-864E-B442-4F3B1C18180E}" presName="child" presStyleLbl="bgAccFollowNode1" presStyleIdx="3" presStyleCnt="4"/>
      <dgm:spPr/>
      <dgm:t>
        <a:bodyPr/>
        <a:lstStyle/>
        <a:p>
          <a:endParaRPr lang="en-US"/>
        </a:p>
      </dgm:t>
    </dgm:pt>
    <dgm:pt modelId="{E9F4B6C6-E760-B94F-B35F-779E9007CA19}" type="pres">
      <dgm:prSet presAssocID="{9C975F16-006E-864E-B442-4F3B1C18180E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A232DF-F1DF-604E-9756-750DF43B01C4}" type="pres">
      <dgm:prSet presAssocID="{CF699C8B-2C21-7045-BC9F-CE2010AE9D28}" presName="negSpace" presStyleCnt="0"/>
      <dgm:spPr/>
    </dgm:pt>
    <dgm:pt modelId="{0E8E12A0-A050-D546-8253-E95F160E63C3}" type="pres">
      <dgm:prSet presAssocID="{CF699C8B-2C21-7045-BC9F-CE2010AE9D28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99000D82-96D0-4D49-8B73-C5CB832F60AE}" srcId="{42A32CD7-56D6-3344-BA3B-8816BBDD248C}" destId="{4367986F-CDD1-9E42-BA9E-5EEC8DAB9B44}" srcOrd="1" destOrd="0" parTransId="{14676A9B-9184-9444-B95C-B2E00836B51C}" sibTransId="{2449409D-E44F-B842-A853-82C827173D04}"/>
    <dgm:cxn modelId="{567519F9-454C-3444-A15A-204FC78B5BF5}" type="presOf" srcId="{2D7A2A8A-4082-BB4E-91D2-0D3A9BFD1C6E}" destId="{B4E4BB5F-0B58-B84C-950A-38C410155217}" srcOrd="0" destOrd="0" presId="urn:microsoft.com/office/officeart/2005/8/layout/hList9"/>
    <dgm:cxn modelId="{D9AF8DDA-FF53-0749-A35E-30C121DD8210}" type="presOf" srcId="{15307834-7868-D744-9B2D-88B29D6F52F7}" destId="{03CA5F15-EB4A-AB43-AA62-C1463061CC4E}" srcOrd="0" destOrd="0" presId="urn:microsoft.com/office/officeart/2005/8/layout/hList9"/>
    <dgm:cxn modelId="{1B090B83-481D-824B-91D3-2C1A3C936D67}" type="presOf" srcId="{4367986F-CDD1-9E42-BA9E-5EEC8DAB9B44}" destId="{9CF94FCC-EB6F-4642-9388-6B610131D8DF}" srcOrd="0" destOrd="0" presId="urn:microsoft.com/office/officeart/2005/8/layout/hList9"/>
    <dgm:cxn modelId="{6AF8C1D0-0269-0E48-9FE4-F1A4805038EA}" type="presOf" srcId="{4367986F-CDD1-9E42-BA9E-5EEC8DAB9B44}" destId="{A33420DE-CFEF-4E4E-960E-0EDA4BB47CDB}" srcOrd="1" destOrd="0" presId="urn:microsoft.com/office/officeart/2005/8/layout/hList9"/>
    <dgm:cxn modelId="{F29D0F63-0101-6B47-9900-87B19AF6E240}" srcId="{CF699C8B-2C21-7045-BC9F-CE2010AE9D28}" destId="{2D7A2A8A-4082-BB4E-91D2-0D3A9BFD1C6E}" srcOrd="0" destOrd="0" parTransId="{77A7F716-1AE3-6B4C-9DD4-6964CB6D5BE6}" sibTransId="{7126CB96-5094-194C-9C28-00A4B297C971}"/>
    <dgm:cxn modelId="{C90BA33B-7BC0-1C45-8085-BDBB87760193}" type="presOf" srcId="{CF699C8B-2C21-7045-BC9F-CE2010AE9D28}" destId="{0E8E12A0-A050-D546-8253-E95F160E63C3}" srcOrd="0" destOrd="0" presId="urn:microsoft.com/office/officeart/2005/8/layout/hList9"/>
    <dgm:cxn modelId="{0BEC6E70-1B0F-624B-83FD-F61B58EAB0EF}" srcId="{15307834-7868-D744-9B2D-88B29D6F52F7}" destId="{CF699C8B-2C21-7045-BC9F-CE2010AE9D28}" srcOrd="1" destOrd="0" parTransId="{597FD3C8-6CED-A647-913F-A8FF1984E01B}" sibTransId="{962BAAAB-ECA5-1840-978F-41138A03BF57}"/>
    <dgm:cxn modelId="{688EE1BF-4BB6-6A46-BC4E-7B852D9E8B31}" srcId="{42A32CD7-56D6-3344-BA3B-8816BBDD248C}" destId="{15732704-D600-D444-A0D9-ABC09C3973DF}" srcOrd="0" destOrd="0" parTransId="{6E33DE17-E087-974D-91D0-7F76CD94D7CA}" sibTransId="{74DD4316-9571-E842-980C-DC7075D8BABD}"/>
    <dgm:cxn modelId="{B0AC7A69-C0A2-8840-BA00-AC2FB35411A4}" type="presOf" srcId="{15732704-D600-D444-A0D9-ABC09C3973DF}" destId="{218C3C32-5FA3-FE4E-BF08-8B9C66DD1C75}" srcOrd="0" destOrd="0" presId="urn:microsoft.com/office/officeart/2005/8/layout/hList9"/>
    <dgm:cxn modelId="{050CE32C-8DF4-C94F-A503-ADFC7A735A12}" type="presOf" srcId="{9C975F16-006E-864E-B442-4F3B1C18180E}" destId="{91670AA0-8750-A242-B82B-2D81388EBEA8}" srcOrd="0" destOrd="0" presId="urn:microsoft.com/office/officeart/2005/8/layout/hList9"/>
    <dgm:cxn modelId="{4ABE7E1A-CB72-9F46-95B4-77E86B29AB49}" srcId="{15307834-7868-D744-9B2D-88B29D6F52F7}" destId="{42A32CD7-56D6-3344-BA3B-8816BBDD248C}" srcOrd="0" destOrd="0" parTransId="{017DD719-21ED-F84C-AEF7-267BFB64A582}" sibTransId="{4FD63DF6-C079-0344-A8E1-5DE4DF4B9DF7}"/>
    <dgm:cxn modelId="{EFF52522-5994-7542-AB90-6431B5E055A8}" type="presOf" srcId="{2D7A2A8A-4082-BB4E-91D2-0D3A9BFD1C6E}" destId="{75BD4876-D2B5-1346-9823-39E84E107600}" srcOrd="1" destOrd="0" presId="urn:microsoft.com/office/officeart/2005/8/layout/hList9"/>
    <dgm:cxn modelId="{66BC78A9-4608-7F48-96C4-38EF4648A93E}" srcId="{CF699C8B-2C21-7045-BC9F-CE2010AE9D28}" destId="{9C975F16-006E-864E-B442-4F3B1C18180E}" srcOrd="1" destOrd="0" parTransId="{AB6816F8-23B4-F14F-8BF3-92A0F3204241}" sibTransId="{7A778820-59AA-F743-BC8C-205F1D5523DA}"/>
    <dgm:cxn modelId="{467A5226-0640-194B-B826-793C5B57C370}" type="presOf" srcId="{42A32CD7-56D6-3344-BA3B-8816BBDD248C}" destId="{04290389-0DEF-A043-9282-632732318D83}" srcOrd="0" destOrd="0" presId="urn:microsoft.com/office/officeart/2005/8/layout/hList9"/>
    <dgm:cxn modelId="{98BACB37-E540-8F4F-BC67-C6304CEDF84C}" type="presOf" srcId="{15732704-D600-D444-A0D9-ABC09C3973DF}" destId="{7E454972-48E8-B847-B74C-3E6645E80DCD}" srcOrd="1" destOrd="0" presId="urn:microsoft.com/office/officeart/2005/8/layout/hList9"/>
    <dgm:cxn modelId="{2FC7B9A8-03A2-8548-9641-66BC22EA8017}" type="presOf" srcId="{9C975F16-006E-864E-B442-4F3B1C18180E}" destId="{E9F4B6C6-E760-B94F-B35F-779E9007CA19}" srcOrd="1" destOrd="0" presId="urn:microsoft.com/office/officeart/2005/8/layout/hList9"/>
    <dgm:cxn modelId="{D96EB8CA-410C-4D4B-BDEF-5FC1729FDD03}" type="presParOf" srcId="{03CA5F15-EB4A-AB43-AA62-C1463061CC4E}" destId="{EC95D906-72F2-C346-B503-8AB6E5BE2257}" srcOrd="0" destOrd="0" presId="urn:microsoft.com/office/officeart/2005/8/layout/hList9"/>
    <dgm:cxn modelId="{71E58B04-CF85-F945-983F-FCC8F66FB3CD}" type="presParOf" srcId="{03CA5F15-EB4A-AB43-AA62-C1463061CC4E}" destId="{1601C96B-3C74-164D-BE33-C4173FF6060C}" srcOrd="1" destOrd="0" presId="urn:microsoft.com/office/officeart/2005/8/layout/hList9"/>
    <dgm:cxn modelId="{D8D3CAFF-B19A-8C43-8BDB-2D13E82B1C67}" type="presParOf" srcId="{1601C96B-3C74-164D-BE33-C4173FF6060C}" destId="{0010235F-7CEA-CA4B-9CC7-9D55EBBF066D}" srcOrd="0" destOrd="0" presId="urn:microsoft.com/office/officeart/2005/8/layout/hList9"/>
    <dgm:cxn modelId="{75E25A33-E4BB-C64A-BC72-2DB5897F8F64}" type="presParOf" srcId="{1601C96B-3C74-164D-BE33-C4173FF6060C}" destId="{BE16E053-4911-2644-ADF9-D8ECBC326516}" srcOrd="1" destOrd="0" presId="urn:microsoft.com/office/officeart/2005/8/layout/hList9"/>
    <dgm:cxn modelId="{36150327-C889-4E43-A5BA-5408DEB503D9}" type="presParOf" srcId="{BE16E053-4911-2644-ADF9-D8ECBC326516}" destId="{218C3C32-5FA3-FE4E-BF08-8B9C66DD1C75}" srcOrd="0" destOrd="0" presId="urn:microsoft.com/office/officeart/2005/8/layout/hList9"/>
    <dgm:cxn modelId="{7E39283F-0201-E744-9130-11A003C311B0}" type="presParOf" srcId="{BE16E053-4911-2644-ADF9-D8ECBC326516}" destId="{7E454972-48E8-B847-B74C-3E6645E80DCD}" srcOrd="1" destOrd="0" presId="urn:microsoft.com/office/officeart/2005/8/layout/hList9"/>
    <dgm:cxn modelId="{085D9A29-1F59-5848-9C2B-31847C9F8C5F}" type="presParOf" srcId="{1601C96B-3C74-164D-BE33-C4173FF6060C}" destId="{A6107361-C8C8-524D-9D1D-09A3A7404DEA}" srcOrd="2" destOrd="0" presId="urn:microsoft.com/office/officeart/2005/8/layout/hList9"/>
    <dgm:cxn modelId="{870CDCFB-5AE9-5C47-AB6E-6D924A8C9673}" type="presParOf" srcId="{A6107361-C8C8-524D-9D1D-09A3A7404DEA}" destId="{9CF94FCC-EB6F-4642-9388-6B610131D8DF}" srcOrd="0" destOrd="0" presId="urn:microsoft.com/office/officeart/2005/8/layout/hList9"/>
    <dgm:cxn modelId="{EB5073C3-D1EA-8145-93AC-5C162F10FD70}" type="presParOf" srcId="{A6107361-C8C8-524D-9D1D-09A3A7404DEA}" destId="{A33420DE-CFEF-4E4E-960E-0EDA4BB47CDB}" srcOrd="1" destOrd="0" presId="urn:microsoft.com/office/officeart/2005/8/layout/hList9"/>
    <dgm:cxn modelId="{3717BC9E-9F42-1C48-9D5F-E1BAA7CCA1F1}" type="presParOf" srcId="{03CA5F15-EB4A-AB43-AA62-C1463061CC4E}" destId="{11F7A92A-6A90-D84F-85F5-BD0CDDF59D93}" srcOrd="2" destOrd="0" presId="urn:microsoft.com/office/officeart/2005/8/layout/hList9"/>
    <dgm:cxn modelId="{A7E318CF-AAE3-6E48-90AF-DEC4ACB0E86A}" type="presParOf" srcId="{03CA5F15-EB4A-AB43-AA62-C1463061CC4E}" destId="{04290389-0DEF-A043-9282-632732318D83}" srcOrd="3" destOrd="0" presId="urn:microsoft.com/office/officeart/2005/8/layout/hList9"/>
    <dgm:cxn modelId="{7503A5E6-7ACB-4C42-8BC8-7B7A16784A50}" type="presParOf" srcId="{03CA5F15-EB4A-AB43-AA62-C1463061CC4E}" destId="{A74E9EC2-EAA9-7A44-B9CE-BAD9D96DC874}" srcOrd="4" destOrd="0" presId="urn:microsoft.com/office/officeart/2005/8/layout/hList9"/>
    <dgm:cxn modelId="{EB18FCA5-BDB9-E942-9A4F-8459D4F84CC0}" type="presParOf" srcId="{03CA5F15-EB4A-AB43-AA62-C1463061CC4E}" destId="{E56E0BE8-51AA-6E4F-803A-406FDA14E7D2}" srcOrd="5" destOrd="0" presId="urn:microsoft.com/office/officeart/2005/8/layout/hList9"/>
    <dgm:cxn modelId="{9624AE1E-9882-D449-9EE9-3A7B0D580097}" type="presParOf" srcId="{03CA5F15-EB4A-AB43-AA62-C1463061CC4E}" destId="{8C91CB23-EAC1-DC40-90D2-35498F211013}" srcOrd="6" destOrd="0" presId="urn:microsoft.com/office/officeart/2005/8/layout/hList9"/>
    <dgm:cxn modelId="{A9E6BEE0-DCC8-9B4D-A806-FC11EBB019A3}" type="presParOf" srcId="{8C91CB23-EAC1-DC40-90D2-35498F211013}" destId="{60D8B5C6-A975-D244-BDFD-4EBEB838122A}" srcOrd="0" destOrd="0" presId="urn:microsoft.com/office/officeart/2005/8/layout/hList9"/>
    <dgm:cxn modelId="{B1CFD9A9-8CAC-AC4E-8162-15C5FFB82C6F}" type="presParOf" srcId="{8C91CB23-EAC1-DC40-90D2-35498F211013}" destId="{77E54205-4C4F-E047-B3F4-4E6604B3EB9A}" srcOrd="1" destOrd="0" presId="urn:microsoft.com/office/officeart/2005/8/layout/hList9"/>
    <dgm:cxn modelId="{53C6331F-CAB9-494A-8186-DFF74FC4C317}" type="presParOf" srcId="{77E54205-4C4F-E047-B3F4-4E6604B3EB9A}" destId="{B4E4BB5F-0B58-B84C-950A-38C410155217}" srcOrd="0" destOrd="0" presId="urn:microsoft.com/office/officeart/2005/8/layout/hList9"/>
    <dgm:cxn modelId="{76339C0A-161D-0442-9C9F-678E525486BE}" type="presParOf" srcId="{77E54205-4C4F-E047-B3F4-4E6604B3EB9A}" destId="{75BD4876-D2B5-1346-9823-39E84E107600}" srcOrd="1" destOrd="0" presId="urn:microsoft.com/office/officeart/2005/8/layout/hList9"/>
    <dgm:cxn modelId="{5AE79BCA-CC33-B741-BA0E-ECBE66752B61}" type="presParOf" srcId="{8C91CB23-EAC1-DC40-90D2-35498F211013}" destId="{AD9E2374-AED4-AB4A-BAB1-925C82934DC0}" srcOrd="2" destOrd="0" presId="urn:microsoft.com/office/officeart/2005/8/layout/hList9"/>
    <dgm:cxn modelId="{C354A184-80F6-3B44-A619-654ACAD5D017}" type="presParOf" srcId="{AD9E2374-AED4-AB4A-BAB1-925C82934DC0}" destId="{91670AA0-8750-A242-B82B-2D81388EBEA8}" srcOrd="0" destOrd="0" presId="urn:microsoft.com/office/officeart/2005/8/layout/hList9"/>
    <dgm:cxn modelId="{B7FA8861-3F08-0A44-90AF-47D80CDDDD59}" type="presParOf" srcId="{AD9E2374-AED4-AB4A-BAB1-925C82934DC0}" destId="{E9F4B6C6-E760-B94F-B35F-779E9007CA19}" srcOrd="1" destOrd="0" presId="urn:microsoft.com/office/officeart/2005/8/layout/hList9"/>
    <dgm:cxn modelId="{7F7898C3-0A2A-0149-A7A8-4D8BABE84C33}" type="presParOf" srcId="{03CA5F15-EB4A-AB43-AA62-C1463061CC4E}" destId="{1FA232DF-F1DF-604E-9756-750DF43B01C4}" srcOrd="7" destOrd="0" presId="urn:microsoft.com/office/officeart/2005/8/layout/hList9"/>
    <dgm:cxn modelId="{8C9D8C75-A47F-8B43-B504-B76A4612CC5E}" type="presParOf" srcId="{03CA5F15-EB4A-AB43-AA62-C1463061CC4E}" destId="{0E8E12A0-A050-D546-8253-E95F160E63C3}" srcOrd="8" destOrd="0" presId="urn:microsoft.com/office/officeart/2005/8/layout/hList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B931C-C92E-6D43-9193-C90AF43A6459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8C51-A5D4-A840-B1C2-F601CDE7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05C96-CB59-CB43-A02A-B8D5AA1996AD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7B667-B3A5-5D4F-9406-EB3149061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5" descr="uoplogo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350838"/>
            <a:ext cx="11430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Διαχείριση &amp; Ασφάλεια Δικτύων</a:t>
            </a:r>
            <a:r>
              <a:rPr lang="en-US" sz="3200" dirty="0" smtClean="0">
                <a:latin typeface="Arial"/>
                <a:cs typeface="Arial"/>
              </a:rPr>
              <a:t/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l-GR" sz="2800" dirty="0" smtClean="0">
                <a:latin typeface="Arial"/>
                <a:cs typeface="Arial"/>
              </a:rPr>
              <a:t>Περίγραμμα Θεματικών Ενοτήτων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52400"/>
            <a:ext cx="1143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Πρωτόκολλα Διαχείρισης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TMN</a:t>
            </a:r>
            <a:endParaRPr lang="el-GR" dirty="0" smtClean="0"/>
          </a:p>
          <a:p>
            <a:r>
              <a:rPr lang="en-US" dirty="0" smtClean="0"/>
              <a:t>CMIP</a:t>
            </a:r>
            <a:endParaRPr lang="el-GR" dirty="0" smtClean="0"/>
          </a:p>
          <a:p>
            <a:r>
              <a:rPr lang="en-US" dirty="0" smtClean="0"/>
              <a:t>SNMP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Εισαγωγή στην ασφάλεια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Παρουσίαση και εξοικείωση με τις βασικές έννοιες της ασφάλειας δικτύων </a:t>
            </a:r>
          </a:p>
          <a:p>
            <a:pPr lvl="1"/>
            <a:r>
              <a:rPr lang="el-GR" dirty="0" smtClean="0"/>
              <a:t>Ακεραιότητα</a:t>
            </a:r>
            <a:endParaRPr lang="en-US" dirty="0" smtClean="0"/>
          </a:p>
          <a:p>
            <a:pPr lvl="1"/>
            <a:r>
              <a:rPr lang="el-GR" dirty="0" smtClean="0"/>
              <a:t>Εμπιστευτικότητα</a:t>
            </a:r>
            <a:endParaRPr lang="en-US" dirty="0" smtClean="0"/>
          </a:p>
          <a:p>
            <a:pPr lvl="1"/>
            <a:r>
              <a:rPr lang="el-GR" dirty="0" smtClean="0"/>
              <a:t>Αυθεντικότητα</a:t>
            </a:r>
            <a:endParaRPr lang="en-US" dirty="0" smtClean="0"/>
          </a:p>
          <a:p>
            <a:pPr lvl="1"/>
            <a:r>
              <a:rPr lang="el-GR" dirty="0" smtClean="0"/>
              <a:t>Διαθεσιμότητα</a:t>
            </a:r>
          </a:p>
          <a:p>
            <a:pPr lvl="1"/>
            <a:r>
              <a:rPr lang="el-GR" dirty="0" smtClean="0"/>
              <a:t>Ανωνυμία</a:t>
            </a:r>
            <a:endParaRPr lang="en-US" dirty="0" smtClean="0"/>
          </a:p>
          <a:p>
            <a:r>
              <a:rPr lang="el-GR" dirty="0" smtClean="0"/>
              <a:t>Συσχετισμός με τη διαχείριση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Κρυπτογραφία &amp; Ασφάλεια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Παρουσίαση των βασικών κρυπτογραφικών τεχνικών που αξιοποι</a:t>
            </a:r>
            <a:r>
              <a:rPr lang="en-US" dirty="0" err="1" smtClean="0"/>
              <a:t>o</a:t>
            </a:r>
            <a:r>
              <a:rPr lang="el-GR" dirty="0" smtClean="0"/>
              <a:t>ύνται στην ασφάλεια</a:t>
            </a:r>
            <a:r>
              <a:rPr lang="en-US" dirty="0" smtClean="0"/>
              <a:t>a</a:t>
            </a:r>
            <a:endParaRPr lang="el-GR" dirty="0" smtClean="0"/>
          </a:p>
          <a:p>
            <a:pPr lvl="1"/>
            <a:r>
              <a:rPr lang="el-GR" dirty="0" smtClean="0"/>
              <a:t>Μονόδρομες συναρτήσεις σύνοψης</a:t>
            </a:r>
          </a:p>
          <a:p>
            <a:pPr lvl="1"/>
            <a:r>
              <a:rPr lang="el-GR" dirty="0" smtClean="0"/>
              <a:t>Συμμετρική &amp; Ασύμμετρη κρυπτογράφηση</a:t>
            </a:r>
            <a:endParaRPr lang="en-US" dirty="0" smtClean="0"/>
          </a:p>
          <a:p>
            <a:pPr lvl="1"/>
            <a:r>
              <a:rPr lang="el-GR" dirty="0" smtClean="0"/>
              <a:t>Τεχνικές παροχής βασικών υπηρεσιών ασφάλειας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Προβλήματα ασφάλειας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Βασικές επιθέσεις στο διαδίκτυο &amp; τρόποι πραγματοποίησης τους</a:t>
            </a:r>
            <a:endParaRPr lang="en-US" dirty="0" smtClean="0"/>
          </a:p>
          <a:p>
            <a:pPr lvl="1"/>
            <a:r>
              <a:rPr lang="el-GR" dirty="0" smtClean="0"/>
              <a:t>Επιθέσεις πλυμμήρας </a:t>
            </a:r>
          </a:p>
          <a:p>
            <a:pPr lvl="1"/>
            <a:r>
              <a:rPr lang="el-GR" dirty="0" smtClean="0"/>
              <a:t>Πλαστοπροσωπίας </a:t>
            </a:r>
          </a:p>
          <a:p>
            <a:pPr lvl="1"/>
            <a:r>
              <a:rPr lang="el-GR" dirty="0" smtClean="0"/>
              <a:t>Τροποποίηση βάσεων δεδομένων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Ασφάλεια στο διαδίκτυο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TLS</a:t>
            </a:r>
          </a:p>
          <a:p>
            <a:r>
              <a:rPr lang="en-US" dirty="0" smtClean="0"/>
              <a:t>IPSec </a:t>
            </a:r>
          </a:p>
          <a:p>
            <a:r>
              <a:rPr lang="el-GR" dirty="0" smtClean="0"/>
              <a:t>Ασφαλείς ηλεκτρονικές συναλλαγές</a:t>
            </a:r>
            <a:endParaRPr lang="en-US" dirty="0" smtClean="0"/>
          </a:p>
          <a:p>
            <a:pPr lvl="1"/>
            <a:r>
              <a:rPr lang="en-US" dirty="0" smtClean="0"/>
              <a:t>SET</a:t>
            </a:r>
            <a:endParaRPr lang="el-GR" dirty="0" smtClean="0"/>
          </a:p>
          <a:p>
            <a:r>
              <a:rPr lang="en-US" dirty="0" smtClean="0"/>
              <a:t>HTTP - Digest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Αναχώματα ασφάλειας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Θέματα σχεδίασης </a:t>
            </a:r>
          </a:p>
          <a:p>
            <a:r>
              <a:rPr lang="el-GR" dirty="0" smtClean="0"/>
              <a:t>Αρχιτεκτονικές αναχωμάτων </a:t>
            </a:r>
          </a:p>
          <a:p>
            <a:r>
              <a:rPr lang="el-GR" dirty="0" smtClean="0"/>
              <a:t>Βασικές λειτουργίες</a:t>
            </a:r>
          </a:p>
          <a:p>
            <a:r>
              <a:rPr lang="en-US" dirty="0" err="1" smtClean="0"/>
              <a:t>IPTables</a:t>
            </a:r>
            <a:r>
              <a:rPr lang="el-GR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Συστημάτα ανίχνευσης επιθέσεων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Απαιτήσεις σχεδίασης</a:t>
            </a:r>
          </a:p>
          <a:p>
            <a:r>
              <a:rPr lang="el-GR" dirty="0" smtClean="0"/>
              <a:t>Κύριες κατηγορίες συστημάτων ανίχνευσης</a:t>
            </a:r>
          </a:p>
          <a:p>
            <a:r>
              <a:rPr lang="el-GR" dirty="0" smtClean="0"/>
              <a:t>Βασικές τεχνικές ανίχνευσης </a:t>
            </a:r>
            <a:endParaRPr lang="en-US" dirty="0" smtClean="0"/>
          </a:p>
          <a:p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Εργαστήριο</a:t>
            </a:r>
            <a:endParaRPr lang="en-US" dirty="0"/>
          </a:p>
        </p:txBody>
      </p:sp>
      <p:pic>
        <p:nvPicPr>
          <p:cNvPr id="13" name="Content Placeholder 12" descr="security-hardening-servic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1" y="2133600"/>
            <a:ext cx="6248400" cy="3657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ea typeface="ＭＳ Ｐゴシック" pitchFamily="-113" charset="-128"/>
              </a:rPr>
              <a:t>Προαπαιτούμενες Γνώσεις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Βασικές γνώσεις </a:t>
            </a:r>
          </a:p>
          <a:p>
            <a:pPr lvl="1"/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Δικτύων</a:t>
            </a:r>
          </a:p>
          <a:p>
            <a:pPr lvl="1"/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Προγραμματισμού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 </a:t>
            </a:r>
          </a:p>
          <a:p>
            <a:pPr lvl="1"/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Λειτουργικών συστημάτων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Θα παρέχονται/παρουσιάζονται όλες οι απαραίτητες γνώσεις που απαιτούνται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 Management </a:t>
            </a:r>
            <a:r>
              <a:rPr lang="en-US" dirty="0" err="1" smtClean="0"/>
              <a:t>MIBs</a:t>
            </a:r>
            <a:r>
              <a:rPr lang="en-US" dirty="0" smtClean="0"/>
              <a:t> &amp; MPLS Principles, Design and Implementation Stephen B. Morris, ISBN: 0131011138 </a:t>
            </a:r>
          </a:p>
          <a:p>
            <a:r>
              <a:rPr lang="en-US" dirty="0" smtClean="0"/>
              <a:t>Telecommunications Network Management, </a:t>
            </a:r>
            <a:r>
              <a:rPr lang="en-US" dirty="0" err="1" smtClean="0"/>
              <a:t>Haojin</a:t>
            </a:r>
            <a:r>
              <a:rPr lang="en-US" dirty="0" smtClean="0"/>
              <a:t> Wang ISBN: 0070681708</a:t>
            </a:r>
          </a:p>
          <a:p>
            <a:r>
              <a:rPr lang="en-US" dirty="0" err="1" smtClean="0"/>
              <a:t>Διαχείριση</a:t>
            </a:r>
            <a:r>
              <a:rPr lang="en-US" dirty="0" smtClean="0"/>
              <a:t> </a:t>
            </a:r>
            <a:r>
              <a:rPr lang="en-US" dirty="0" err="1" smtClean="0"/>
              <a:t>δικτύων</a:t>
            </a:r>
            <a:r>
              <a:rPr lang="en-US" dirty="0" smtClean="0"/>
              <a:t> </a:t>
            </a:r>
            <a:r>
              <a:rPr lang="en-US" dirty="0" err="1" smtClean="0"/>
              <a:t>τηλεπικοινωνιών</a:t>
            </a:r>
            <a:r>
              <a:rPr lang="en-US" dirty="0" smtClean="0"/>
              <a:t>, </a:t>
            </a:r>
            <a:r>
              <a:rPr lang="en-US" dirty="0" err="1" smtClean="0"/>
              <a:t>Οικονόμου</a:t>
            </a:r>
            <a:r>
              <a:rPr lang="en-US" dirty="0" smtClean="0"/>
              <a:t> </a:t>
            </a:r>
            <a:r>
              <a:rPr lang="en-US" dirty="0" err="1" smtClean="0"/>
              <a:t>Γ</a:t>
            </a:r>
            <a:r>
              <a:rPr lang="en-US" dirty="0" smtClean="0"/>
              <a:t>. </a:t>
            </a:r>
            <a:r>
              <a:rPr lang="en-US" dirty="0" err="1" smtClean="0"/>
              <a:t>Ελευθέριος</a:t>
            </a:r>
            <a:r>
              <a:rPr lang="en-US" dirty="0" smtClean="0"/>
              <a:t>, ISBN: 9789609168007</a:t>
            </a:r>
          </a:p>
          <a:p>
            <a:r>
              <a:rPr lang="en-US" dirty="0" err="1" smtClean="0"/>
              <a:t>Ασφάλεια</a:t>
            </a:r>
            <a:r>
              <a:rPr lang="en-US" dirty="0" smtClean="0"/>
              <a:t> </a:t>
            </a:r>
            <a:r>
              <a:rPr lang="en-US" dirty="0" err="1" smtClean="0"/>
              <a:t>Δικτύων</a:t>
            </a:r>
            <a:r>
              <a:rPr lang="en-US" dirty="0" smtClean="0"/>
              <a:t> </a:t>
            </a:r>
            <a:r>
              <a:rPr lang="en-US" dirty="0" err="1" smtClean="0"/>
              <a:t>Υπολογιστών</a:t>
            </a:r>
            <a:r>
              <a:rPr lang="en-US" dirty="0" smtClean="0"/>
              <a:t>, </a:t>
            </a:r>
            <a:r>
              <a:rPr lang="en-US" dirty="0" err="1" smtClean="0"/>
              <a:t>Σ</a:t>
            </a:r>
            <a:r>
              <a:rPr lang="en-US" dirty="0" smtClean="0"/>
              <a:t>. </a:t>
            </a:r>
            <a:r>
              <a:rPr lang="en-US" dirty="0" err="1" smtClean="0"/>
              <a:t>Γκρίτζαλη</a:t>
            </a:r>
            <a:r>
              <a:rPr lang="en-US" dirty="0" smtClean="0"/>
              <a:t>, </a:t>
            </a:r>
            <a:r>
              <a:rPr lang="en-US" dirty="0" err="1" smtClean="0"/>
              <a:t>Σ</a:t>
            </a:r>
            <a:r>
              <a:rPr lang="en-US" dirty="0" smtClean="0"/>
              <a:t>. </a:t>
            </a:r>
            <a:r>
              <a:rPr lang="en-US" dirty="0" err="1" smtClean="0"/>
              <a:t>Κάτσικα</a:t>
            </a:r>
            <a:r>
              <a:rPr lang="en-US" dirty="0" smtClean="0"/>
              <a:t> , </a:t>
            </a:r>
            <a:r>
              <a:rPr lang="en-US" dirty="0" err="1" smtClean="0"/>
              <a:t>Δ</a:t>
            </a:r>
            <a:r>
              <a:rPr lang="en-US" dirty="0" smtClean="0"/>
              <a:t>. </a:t>
            </a:r>
            <a:r>
              <a:rPr lang="en-US" dirty="0" err="1" smtClean="0"/>
              <a:t>Γκρίτζαλη</a:t>
            </a:r>
            <a:r>
              <a:rPr lang="en-US" dirty="0" smtClean="0"/>
              <a:t>, ISBN:9607530454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Προγραμματισμός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12 Διαλέξεις</a:t>
            </a:r>
          </a:p>
          <a:p>
            <a:r>
              <a:rPr lang="el-GR" dirty="0" smtClean="0"/>
              <a:t>Ώρες μαθημάτων</a:t>
            </a:r>
            <a:r>
              <a:rPr lang="en-US" dirty="0" smtClean="0"/>
              <a:t>: </a:t>
            </a:r>
            <a:r>
              <a:rPr lang="el-GR" dirty="0" smtClean="0"/>
              <a:t> 2-</a:t>
            </a:r>
            <a:r>
              <a:rPr lang="en-US" dirty="0" smtClean="0"/>
              <a:t>6 </a:t>
            </a:r>
            <a:r>
              <a:rPr lang="el-GR" dirty="0" smtClean="0"/>
              <a:t>Παρασκευή</a:t>
            </a:r>
          </a:p>
          <a:p>
            <a:r>
              <a:rPr lang="el-GR" dirty="0" smtClean="0"/>
              <a:t>Θεωρεία (3 ώρες) - Εργαστήριο (1 ώρα)</a:t>
            </a:r>
          </a:p>
          <a:p>
            <a:r>
              <a:rPr lang="el-GR" dirty="0" smtClean="0"/>
              <a:t>Ώρες γραφείου:</a:t>
            </a:r>
            <a:r>
              <a:rPr lang="en-US" dirty="0" smtClean="0"/>
              <a:t> </a:t>
            </a:r>
            <a:r>
              <a:rPr lang="el-GR" dirty="0" smtClean="0"/>
              <a:t>Κάθε Παρασκευή 9-2 και 6-7</a:t>
            </a:r>
            <a:endParaRPr lang="en-US" dirty="0" smtClean="0"/>
          </a:p>
          <a:p>
            <a:r>
              <a:rPr lang="el-GR" dirty="0" smtClean="0"/>
              <a:t>Στοιχεία επικοινωνίας: </a:t>
            </a:r>
            <a:r>
              <a:rPr lang="en-US" dirty="0" err="1" smtClean="0"/>
              <a:t>dgen@uop.gr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Τρόπος Αξιολόγησης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3962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Θα αναπτυχθεί μια ασφαλής πλατφόρμα διαχείρισης του εργαστηρίου</a:t>
            </a:r>
          </a:p>
          <a:p>
            <a:r>
              <a:rPr lang="el-GR" dirty="0" smtClean="0"/>
              <a:t>Θα πρέπει να υλοποιηθεί μέχρι το τέλος του εξαμήνου και να έχει παραδοθεί μια εβδομάδα μετά το πέρας των μαθημάτων</a:t>
            </a:r>
          </a:p>
          <a:p>
            <a:pPr lvl="1"/>
            <a:r>
              <a:rPr lang="el-GR" dirty="0" smtClean="0"/>
              <a:t>Η εργασία θα διαχωριστεί σε τμήματα και θα παραδίδονται μετά το πέρας των αντίστοιχων ενοτήτων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Σύντομη περιγραφή</a:t>
            </a:r>
            <a:endParaRPr lang="en-US" dirty="0" smtClean="0"/>
          </a:p>
          <a:p>
            <a:pPr lvl="1"/>
            <a:r>
              <a:rPr lang="el-GR" dirty="0" smtClean="0"/>
              <a:t>Παρακολούθηση των βασικών δικτυακών παραμέτρων κάποιων υπολογιστικών συστημάτων (στατικά ή δυναμικά)</a:t>
            </a:r>
            <a:endParaRPr lang="en-US" dirty="0" smtClean="0"/>
          </a:p>
          <a:p>
            <a:pPr lvl="1"/>
            <a:r>
              <a:rPr lang="el-GR" dirty="0" smtClean="0"/>
              <a:t>Απεικόνιση σε ιστοσελίδα</a:t>
            </a:r>
          </a:p>
          <a:p>
            <a:pPr lvl="1"/>
            <a:r>
              <a:rPr lang="el-GR" dirty="0" smtClean="0"/>
              <a:t>Η πρόσβαση θα είναι ασφαλής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</a:t>
            </a:r>
            <a:r>
              <a:rPr lang="el-GR" dirty="0" smtClean="0"/>
              <a:t>ίριση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/>
          <a:lstStyle/>
          <a:p>
            <a:r>
              <a:rPr lang="el-GR" dirty="0" smtClean="0"/>
              <a:t>Όλη η επικοινωνία που απαιτείται θα πραγματοποιείται με τη χρήση του συστήματος </a:t>
            </a:r>
            <a:r>
              <a:rPr lang="en-US" dirty="0" err="1" smtClean="0"/>
              <a:t>e</a:t>
            </a:r>
            <a:r>
              <a:rPr lang="en-US" dirty="0" smtClean="0"/>
              <a:t>-class </a:t>
            </a:r>
            <a:r>
              <a:rPr lang="el-GR" dirty="0" smtClean="0"/>
              <a:t>και ηλεκτρονικου ταχυδρομείου</a:t>
            </a:r>
          </a:p>
          <a:p>
            <a:r>
              <a:rPr lang="en-US" dirty="0" smtClean="0"/>
              <a:t>E-class</a:t>
            </a:r>
          </a:p>
          <a:p>
            <a:pPr lvl="1"/>
            <a:r>
              <a:rPr lang="el-GR" dirty="0" smtClean="0"/>
              <a:t>Ανταλλαγή αρχείων</a:t>
            </a:r>
          </a:p>
          <a:p>
            <a:pPr lvl="1"/>
            <a:r>
              <a:rPr lang="el-GR" dirty="0" smtClean="0"/>
              <a:t>Εργασίες </a:t>
            </a:r>
          </a:p>
          <a:p>
            <a:pPr lvl="1"/>
            <a:r>
              <a:rPr lang="el-GR" dirty="0" smtClean="0"/>
              <a:t>Τηλεσυνεργασία</a:t>
            </a:r>
          </a:p>
          <a:p>
            <a:pPr lvl="1"/>
            <a:r>
              <a:rPr lang="el-GR" dirty="0" smtClean="0"/>
              <a:t>Περιοχές συζητήσεων</a:t>
            </a:r>
          </a:p>
          <a:p>
            <a:pPr lvl="1"/>
            <a:r>
              <a:rPr lang="el-GR" dirty="0" smtClean="0"/>
              <a:t>Ατζέντα</a:t>
            </a:r>
          </a:p>
          <a:p>
            <a:pPr lvl="1"/>
            <a:r>
              <a:rPr lang="el-GR" dirty="0" smtClean="0"/>
              <a:t>Σύστημα </a:t>
            </a:r>
            <a:r>
              <a:rPr lang="en-US" dirty="0" err="1" smtClean="0"/>
              <a:t>wiki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Στόχοι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κατανόηση και εξοικείωση με τις βασικές εννοιες της διαχείρισης &amp; ασφάλειας δικτύων</a:t>
            </a:r>
          </a:p>
          <a:p>
            <a:pPr lvl="1"/>
            <a:r>
              <a:rPr lang="el-GR" dirty="0" smtClean="0"/>
              <a:t>Συσχετισμός διαχείρισης &amp; ασφάλειας</a:t>
            </a:r>
          </a:p>
          <a:p>
            <a:r>
              <a:rPr lang="el-GR" dirty="0" smtClean="0"/>
              <a:t>Η δυνατότητα εφαρμογής/χρήσης υπηρεσιών διαχείρισης για την παρακολούθηση και την ασφάλεια των δικτύων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Δομή Θεματικών Ενοτήτων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3276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Θεματικές Ενότητες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Εισαγωγικά θέματα</a:t>
            </a:r>
            <a:r>
              <a:rPr lang="en-US" dirty="0" smtClean="0"/>
              <a:t> </a:t>
            </a:r>
            <a:r>
              <a:rPr lang="el-GR" dirty="0" smtClean="0"/>
              <a:t>διαχείρισης (1 διάλεξη) </a:t>
            </a:r>
          </a:p>
          <a:p>
            <a:r>
              <a:rPr lang="el-GR" dirty="0" smtClean="0"/>
              <a:t>Αρχιτεκτονικές &amp; πρωτόκολα διαχείρισης (2 -3 διαλέξεις)</a:t>
            </a:r>
          </a:p>
          <a:p>
            <a:r>
              <a:rPr lang="el-GR" dirty="0" smtClean="0"/>
              <a:t>Εισαγωγή στην ασφάλεια (1 διάλεξη)</a:t>
            </a:r>
          </a:p>
          <a:p>
            <a:r>
              <a:rPr lang="el-GR" dirty="0" smtClean="0"/>
              <a:t>Κρυπτογραφία &amp; Ασφάλεια (1 διάλεξη)</a:t>
            </a:r>
          </a:p>
          <a:p>
            <a:r>
              <a:rPr lang="el-GR" dirty="0" smtClean="0"/>
              <a:t>Προβλήματα ασφάλειας (1 διάλεξη)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Θεματικές Ενότητες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Μοντέλα ασφάλειας (1 διάλεξη)</a:t>
            </a:r>
          </a:p>
          <a:p>
            <a:r>
              <a:rPr lang="el-GR" dirty="0" smtClean="0"/>
              <a:t>Ασφάλεια στο διαδίκτυο (</a:t>
            </a:r>
            <a:r>
              <a:rPr lang="en-US" dirty="0" smtClean="0"/>
              <a:t>2-</a:t>
            </a:r>
            <a:r>
              <a:rPr lang="el-GR" dirty="0" smtClean="0"/>
              <a:t>3 διαλέξεις)</a:t>
            </a:r>
          </a:p>
          <a:p>
            <a:r>
              <a:rPr lang="el-GR" dirty="0" smtClean="0"/>
              <a:t>Αναχώματα ασφάλειας (1 διάλεξη) </a:t>
            </a:r>
          </a:p>
          <a:p>
            <a:r>
              <a:rPr lang="el-GR" dirty="0" smtClean="0"/>
              <a:t>Συστημάτα ανίχνευσης επιθέσεων (1 διάλεξη)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Εισαγωγικά Θέματα Διαχερίσης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Επισκόπηση δικτυακών αρχιτεκτονικών</a:t>
            </a:r>
          </a:p>
          <a:p>
            <a:pPr lvl="1"/>
            <a:r>
              <a:rPr lang="en-US" dirty="0" smtClean="0"/>
              <a:t>TCP/IP, OSI</a:t>
            </a:r>
            <a:endParaRPr lang="el-GR" dirty="0" smtClean="0"/>
          </a:p>
          <a:p>
            <a:r>
              <a:rPr lang="el-GR" dirty="0" smtClean="0"/>
              <a:t>Βασικές έννοιες διαχείρισης </a:t>
            </a:r>
          </a:p>
          <a:p>
            <a:r>
              <a:rPr lang="el-GR" dirty="0" smtClean="0"/>
              <a:t>Πλαίσιο διαχείρισης</a:t>
            </a:r>
          </a:p>
          <a:p>
            <a:r>
              <a:rPr lang="el-GR" dirty="0" smtClean="0"/>
              <a:t>Πρωτόκολλα διαχείρισης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Αρχιτεκτονικές Διαχείρισης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Διαχειριζόμενα αντικείμενα</a:t>
            </a:r>
          </a:p>
          <a:p>
            <a:r>
              <a:rPr lang="el-GR" dirty="0" smtClean="0"/>
              <a:t>Βάση πληροφοριών διαχείρισης</a:t>
            </a:r>
          </a:p>
          <a:p>
            <a:r>
              <a:rPr lang="el-GR" dirty="0" smtClean="0"/>
              <a:t>Κύριες αρχιτεκτονικές διαχείρισης </a:t>
            </a:r>
          </a:p>
          <a:p>
            <a:pPr lvl="1"/>
            <a:r>
              <a:rPr lang="el-GR" dirty="0" smtClean="0"/>
              <a:t>Ιεραρχική </a:t>
            </a:r>
          </a:p>
          <a:p>
            <a:pPr lvl="1"/>
            <a:r>
              <a:rPr lang="el-GR" dirty="0" smtClean="0"/>
              <a:t>Κατανεμημένη</a:t>
            </a:r>
          </a:p>
          <a:p>
            <a:pPr lvl="1"/>
            <a:r>
              <a:rPr lang="el-GR" dirty="0" smtClean="0"/>
              <a:t>Υβριδική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412</TotalTime>
  <Words>536</Words>
  <Application>Microsoft Macintosh PowerPoint</Application>
  <PresentationFormat>On-screen Show (4:3)</PresentationFormat>
  <Paragraphs>128</Paragraphs>
  <Slides>23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Focus</vt:lpstr>
      <vt:lpstr>Διαχείριση &amp; Ασφάλεια Δικτύων Περίγραμμα Θεματικών Ενοτήτων</vt:lpstr>
      <vt:lpstr>Προγραμματισμός </vt:lpstr>
      <vt:lpstr>Διαχείριση Μαθήματος</vt:lpstr>
      <vt:lpstr>Στόχοι Μαθήματος</vt:lpstr>
      <vt:lpstr>Δομή Θεματικών Ενοτήτων</vt:lpstr>
      <vt:lpstr>Θεματικές Ενότητες (1/2)</vt:lpstr>
      <vt:lpstr>Θεματικές Ενότητες (2/2)</vt:lpstr>
      <vt:lpstr>Εισαγωγικά Θέματα Διαχερίσης</vt:lpstr>
      <vt:lpstr>Αρχιτεκτονικές Διαχείρισης</vt:lpstr>
      <vt:lpstr>Πρωτόκολλα Διαχείρισης</vt:lpstr>
      <vt:lpstr>Εισαγωγή στην ασφάλεια </vt:lpstr>
      <vt:lpstr>Κρυπτογραφία &amp; Ασφάλεια </vt:lpstr>
      <vt:lpstr>Προβλήματα ασφάλειας</vt:lpstr>
      <vt:lpstr>Ασφάλεια στο διαδίκτυο</vt:lpstr>
      <vt:lpstr>Αναχώματα ασφάλειας </vt:lpstr>
      <vt:lpstr>Συστημάτα ανίχνευσης επιθέσεων </vt:lpstr>
      <vt:lpstr>Εργαστήριο</vt:lpstr>
      <vt:lpstr>Προαπαιτούμενες Γνώσεις</vt:lpstr>
      <vt:lpstr>Βιβλιογραφία</vt:lpstr>
      <vt:lpstr>Τρόπος Αξιολόγησης</vt:lpstr>
      <vt:lpstr>Εργασία</vt:lpstr>
      <vt:lpstr>Εργασία </vt:lpstr>
      <vt:lpstr>Ερωτήσεις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86</cp:revision>
  <dcterms:created xsi:type="dcterms:W3CDTF">2010-02-28T11:03:23Z</dcterms:created>
  <dcterms:modified xsi:type="dcterms:W3CDTF">2010-02-28T11:27:54Z</dcterms:modified>
</cp:coreProperties>
</file>