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59" r:id="rId4"/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72D194-0BC2-4E8C-9D3A-873A5D8DBC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5BBD86-2D7F-47BD-A11F-F2B1AAD4AD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DCE3D-E560-4271-AB40-7EA943F62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B416C-A22F-472E-9B1F-69A55CA4724E}" type="datetimeFigureOut">
              <a:rPr lang="en-GB" smtClean="0"/>
              <a:t>22/10/2018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F8116C-BEB3-4C02-9F5C-56C8915F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2A5C3-6644-4D85-908B-6C7EA4F4CE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A98F-BFC1-4D51-88D5-AEEA269A8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704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A6C353-6B8B-4FD9-94B0-9DAE03111B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53E701-71E4-47D6-BA08-DEFCFD53FF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413BF4-CBBD-40AA-A199-6953F322B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B416C-A22F-472E-9B1F-69A55CA4724E}" type="datetimeFigureOut">
              <a:rPr lang="en-GB" smtClean="0"/>
              <a:t>22/10/2018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6DF41F-8649-4892-8B08-FE513927F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283AD7-97A8-4878-8FEA-F97310EC1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A98F-BFC1-4D51-88D5-AEEA269A8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000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AC93A8D-EFB0-4D77-9B7B-2075713B3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C1E408-3795-4738-824C-B43F6638C0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5BD91E-4758-4E49-BABE-97737D89E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B416C-A22F-472E-9B1F-69A55CA4724E}" type="datetimeFigureOut">
              <a:rPr lang="en-GB" smtClean="0"/>
              <a:t>22/10/2018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A7E87E-45F5-46A0-9B90-FEC800EB4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BA664-38DB-4D0F-8729-8B484B1D9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A98F-BFC1-4D51-88D5-AEEA269A8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8421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D9390D-59A3-4646-9B31-04ACD4A431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918E6B-5CB2-4B16-8544-6F64ADE737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0A0559-62E7-47B6-AABB-8518F726B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B416C-A22F-472E-9B1F-69A55CA4724E}" type="datetimeFigureOut">
              <a:rPr lang="en-GB" smtClean="0"/>
              <a:t>22/10/2018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851E13-FAC7-494D-970A-2222DD263D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4192D-77E5-4BC6-8784-719934015A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A98F-BFC1-4D51-88D5-AEEA269A8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95031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7EEFA3-3A8E-4C2D-983B-0592C0C91F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3F1E7F-4BF6-4FD2-A7BC-BD88C63824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0D314F-534A-4974-95FB-6ACB4EE1D3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B416C-A22F-472E-9B1F-69A55CA4724E}" type="datetimeFigureOut">
              <a:rPr lang="en-GB" smtClean="0"/>
              <a:t>22/10/2018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07F8F-96A2-4CB3-A35B-90A24AF2A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E8B199-4848-4169-AAA2-36BF2B89E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A98F-BFC1-4D51-88D5-AEEA269A8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4922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CE27E-2C7D-4F25-910F-49F414A58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91B1F-7AF5-4F49-BF16-FA3CE63E62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1DA388-721A-4093-BE30-B8799AF8BF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173E819-A6EE-484B-80A6-197402AD3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B416C-A22F-472E-9B1F-69A55CA4724E}" type="datetimeFigureOut">
              <a:rPr lang="en-GB" smtClean="0"/>
              <a:t>22/10/2018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A85A1B-9E4F-4AC5-B3CE-3B9453BAB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830F11-5072-4D74-AE19-A7457DCD5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A98F-BFC1-4D51-88D5-AEEA269A8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708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F6640F-441E-493B-A25C-517E2EA6D6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BD4189-9CD7-4B2B-BCB0-FF15A2EB0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B81D6C-9707-4AFF-A554-E57E82146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1E5E4CC-0E2F-4B8B-9326-8D51E11B6D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701E45-CA08-4AC6-915F-61649B7A18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1694215-7B63-475E-9EEE-741C0B562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B416C-A22F-472E-9B1F-69A55CA4724E}" type="datetimeFigureOut">
              <a:rPr lang="en-GB" smtClean="0"/>
              <a:t>22/10/2018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3AC5B0-BFD8-4BEE-AE49-5E9838538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CE989B-40B9-4F5A-B5A3-3CA774F2D0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A98F-BFC1-4D51-88D5-AEEA269A8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0699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3C2A45-CF8F-4BDF-88D8-DBA6CE030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0AC37C9-9041-45C7-AE97-99E52409D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B416C-A22F-472E-9B1F-69A55CA4724E}" type="datetimeFigureOut">
              <a:rPr lang="en-GB" smtClean="0"/>
              <a:t>22/10/2018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5555D0-E55E-46AE-BD2D-D891BEF72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E83B40-6BFF-4158-B751-6A185106FB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A98F-BFC1-4D51-88D5-AEEA269A8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92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A1DFC80-E556-4141-866F-E28FD0D13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B416C-A22F-472E-9B1F-69A55CA4724E}" type="datetimeFigureOut">
              <a:rPr lang="en-GB" smtClean="0"/>
              <a:t>22/10/2018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84DF4E-9B7A-4DCD-857B-CBCF409AE4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73DA84-2E30-4C28-AD13-C28B129A8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A98F-BFC1-4D51-88D5-AEEA269A8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8262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FCF76-C173-4110-ADC7-9F7F6FDC8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B16F3D-AA6C-4B28-BFCB-1B07D1C61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A6392C-C4AE-4461-ACDE-83790AB42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78711F8-DE81-45FE-87BF-0AB5F4329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B416C-A22F-472E-9B1F-69A55CA4724E}" type="datetimeFigureOut">
              <a:rPr lang="en-GB" smtClean="0"/>
              <a:t>22/10/2018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32BD7E8-81C0-4DAC-8CC7-0049C2694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AAFECF-B107-409F-B073-83B83D5D4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A98F-BFC1-4D51-88D5-AEEA269A8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304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FD2B2-48C9-4901-AC36-1F7C028F0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446902-5BEE-40CB-80FD-74776BAA55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CD7480-3290-4600-AF8F-1D1E9E024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4C1F61-1174-4268-8D55-25A13BC53E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0B416C-A22F-472E-9B1F-69A55CA4724E}" type="datetimeFigureOut">
              <a:rPr lang="en-GB" smtClean="0"/>
              <a:t>22/10/2018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FB52B7-9BA1-4943-99AF-E460CE533E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2748CA-6050-4594-BC49-141994AA90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09A98F-BFC1-4D51-88D5-AEEA269A8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349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31EED9F-2891-4403-95D4-7E05A77EA0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17CB6D-C822-41E6-8145-218CE78C54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779327-CCD7-45A9-AFF2-9D81D49EA96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0B416C-A22F-472E-9B1F-69A55CA4724E}" type="datetimeFigureOut">
              <a:rPr lang="en-GB" smtClean="0"/>
              <a:t>22/10/2018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7D45C2-C28B-420F-A080-BC44DA6380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BAF539-9078-4281-A592-7DE33903E7D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09A98F-BFC1-4D51-88D5-AEEA269A81E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00490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hyperlink" Target="http://www.perseus.tufts.edu/hopper/morph?l=e%29pecelqei%3Dn&amp;la=greek&amp;can=e%29pecelqei%3Dn0&amp;prior=patro\s" TargetMode="External"/><Relationship Id="rId117" Type="http://schemas.openxmlformats.org/officeDocument/2006/relationships/hyperlink" Target="http://www.perseus.tufts.edu/hopper/morph?l=a%29lla%5C&amp;la=greek&amp;can=a%29lla%5C0&amp;prior=a(/pac" TargetMode="External"/><Relationship Id="rId21" Type="http://schemas.openxmlformats.org/officeDocument/2006/relationships/hyperlink" Target="http://www.perseus.tufts.edu/hopper/morph?l=me%5Cn&amp;la=greek&amp;can=me%5Cn1&amp;prior=tou=to" TargetMode="External"/><Relationship Id="rId42" Type="http://schemas.openxmlformats.org/officeDocument/2006/relationships/hyperlink" Target="http://www.perseus.tufts.edu/hopper/morph?l=diafora%3D%7C&amp;la=greek&amp;can=diafora%3D%7C0&amp;prior=e)n" TargetMode="External"/><Relationship Id="rId47" Type="http://schemas.openxmlformats.org/officeDocument/2006/relationships/hyperlink" Target="http://www.perseus.tufts.edu/hopper/morph?l=mhtri%5C&amp;la=greek&amp;can=mhtri%5C0&amp;prior=kai\" TargetMode="External"/><Relationship Id="rId63" Type="http://schemas.openxmlformats.org/officeDocument/2006/relationships/hyperlink" Target="http://www.perseus.tufts.edu/hopper/morph?l=a%29gw%3Dna&amp;la=greek&amp;can=a%29gw%3Dna0&amp;prior=to\n" TargetMode="External"/><Relationship Id="rId68" Type="http://schemas.openxmlformats.org/officeDocument/2006/relationships/hyperlink" Target="http://www.perseus.tufts.edu/hopper/morph?l=tw%3D%7C&amp;la=greek&amp;can=tw%3D%7C0&amp;prior=h)=n" TargetMode="External"/><Relationship Id="rId84" Type="http://schemas.openxmlformats.org/officeDocument/2006/relationships/hyperlink" Target="http://www.perseus.tufts.edu/hopper/morph?l=ou%28%3Dtoi&amp;la=greek&amp;can=ou%28%3Dtoi1&amp;prior=ga\r" TargetMode="External"/><Relationship Id="rId89" Type="http://schemas.openxmlformats.org/officeDocument/2006/relationships/hyperlink" Target="http://www.perseus.tufts.edu/hopper/morph?l=w%28s&amp;la=greek&amp;can=w%28s0&amp;prior=fonh=s" TargetMode="External"/><Relationship Id="rId112" Type="http://schemas.openxmlformats.org/officeDocument/2006/relationships/hyperlink" Target="http://www.perseus.tufts.edu/hopper/morph?l=h%28mete%2Frou&amp;la=greek&amp;can=h%28mete%2Frou0&amp;prior=tou=" TargetMode="External"/><Relationship Id="rId133" Type="http://schemas.openxmlformats.org/officeDocument/2006/relationships/hyperlink" Target="http://www.perseus.tufts.edu/hopper/morph?l=no%2Fmois&amp;la=greek&amp;can=no%2Fmois0&amp;prior=toi=s" TargetMode="External"/><Relationship Id="rId138" Type="http://schemas.openxmlformats.org/officeDocument/2006/relationships/hyperlink" Target="http://www.perseus.tufts.edu/hopper/morph?l=tw%3Dn&amp;la=greek&amp;can=tw%3Dn0&amp;prior=para\" TargetMode="External"/><Relationship Id="rId154" Type="http://schemas.openxmlformats.org/officeDocument/2006/relationships/hyperlink" Target="http://www.perseus.tufts.edu/hopper/morph?l=e%29kei%2Fnw%7C&amp;la=greek&amp;can=e%29kei%2Fnw%7C0&amp;prior=d'" TargetMode="External"/><Relationship Id="rId159" Type="http://schemas.openxmlformats.org/officeDocument/2006/relationships/hyperlink" Target="http://www.perseus.tufts.edu/hopper/morph?l=e%29moi%5C&amp;la=greek&amp;can=e%29moi%5C0&amp;prior=a(/ma" TargetMode="External"/><Relationship Id="rId16" Type="http://schemas.openxmlformats.org/officeDocument/2006/relationships/hyperlink" Target="http://www.perseus.tufts.edu/hopper/morph?l=tou%3D&amp;la=greek&amp;can=tou%3D0&amp;prior=peri\" TargetMode="External"/><Relationship Id="rId107" Type="http://schemas.openxmlformats.org/officeDocument/2006/relationships/hyperlink" Target="http://www.perseus.tufts.edu/hopper/morph?l=tou%2Ftwn&amp;la=greek&amp;can=tou%2Ftwn0&amp;prior=th\n" TargetMode="External"/><Relationship Id="rId11" Type="http://schemas.openxmlformats.org/officeDocument/2006/relationships/hyperlink" Target="http://www.perseus.tufts.edu/hopper/morph?l=kai%5C&amp;la=greek&amp;can=kai%5C1&amp;prior=de\" TargetMode="External"/><Relationship Id="rId32" Type="http://schemas.openxmlformats.org/officeDocument/2006/relationships/hyperlink" Target="http://www.perseus.tufts.edu/hopper/morph?l=tou%3Dto&amp;la=greek&amp;can=tou%3Dto1&amp;prior=e)pe/ceimi" TargetMode="External"/><Relationship Id="rId37" Type="http://schemas.openxmlformats.org/officeDocument/2006/relationships/hyperlink" Target="http://www.perseus.tufts.edu/hopper/morph?l=e%29%2Fxei&amp;la=greek&amp;can=e%29%2Fxei1&amp;prior=a)nagkai/ws" TargetMode="External"/><Relationship Id="rId53" Type="http://schemas.openxmlformats.org/officeDocument/2006/relationships/hyperlink" Target="http://www.perseus.tufts.edu/hopper/morph?l=tu%2Fxh&amp;la=greek&amp;can=tu%2Fxh0&amp;prior=ga\r" TargetMode="External"/><Relationship Id="rId58" Type="http://schemas.openxmlformats.org/officeDocument/2006/relationships/hyperlink" Target="http://www.perseus.tufts.edu/hopper/morph?l=e%29moi%5C&amp;la=greek&amp;can=e%29moi%5C0&amp;prior=h)na/gkasan" TargetMode="External"/><Relationship Id="rId74" Type="http://schemas.openxmlformats.org/officeDocument/2006/relationships/hyperlink" Target="http://www.perseus.tufts.edu/hopper/morph?l=d%27&amp;la=greek&amp;can=d%270&amp;prior=tw=|" TargetMode="External"/><Relationship Id="rId79" Type="http://schemas.openxmlformats.org/officeDocument/2006/relationships/hyperlink" Target="http://www.perseus.tufts.edu/hopper/morph?l=tou%2Ftwn&amp;la=greek&amp;can=tou%2Ftwn0&amp;prior=de\" TargetMode="External"/><Relationship Id="rId102" Type="http://schemas.openxmlformats.org/officeDocument/2006/relationships/hyperlink" Target="http://www.perseus.tufts.edu/hopper/morph?l=e%29c&amp;la=greek&amp;can=e%29c0&amp;prior=e)pidei/cw" TargetMode="External"/><Relationship Id="rId123" Type="http://schemas.openxmlformats.org/officeDocument/2006/relationships/hyperlink" Target="http://www.perseus.tufts.edu/hopper/morph?l=qa%2Fnaton&amp;la=greek&amp;can=qa%2Fnaton0&amp;prior=to\n" TargetMode="External"/><Relationship Id="rId128" Type="http://schemas.openxmlformats.org/officeDocument/2006/relationships/hyperlink" Target="http://www.perseus.tufts.edu/hopper/morph?l=mhxanwme%2Fnhn&amp;la=greek&amp;can=mhxanwme%2Fnhn0&amp;prior=au)tofw/rw|" TargetMode="External"/><Relationship Id="rId144" Type="http://schemas.openxmlformats.org/officeDocument/2006/relationships/hyperlink" Target="http://www.perseus.tufts.edu/hopper/morph?l=kata%5C&amp;la=greek&amp;can=kata%5C0&amp;prior=diadeca/menoi" TargetMode="External"/><Relationship Id="rId149" Type="http://schemas.openxmlformats.org/officeDocument/2006/relationships/hyperlink" Target="http://www.perseus.tufts.edu/hopper/morph?l=th%3Ds&amp;la=greek&amp;can=th%3Ds0&amp;prior=peri\" TargetMode="External"/><Relationship Id="rId5" Type="http://schemas.openxmlformats.org/officeDocument/2006/relationships/hyperlink" Target="http://www.perseus.tufts.edu/hopper/morph?l=a%29%2Fpeiros&amp;la=greek&amp;can=a%29%2Fpeiros0&amp;prior=kai\" TargetMode="External"/><Relationship Id="rId90" Type="http://schemas.openxmlformats.org/officeDocument/2006/relationships/hyperlink" Target="http://www.perseus.tufts.edu/hopper/morph?l=kai%5C&amp;la=greek&amp;can=kai%5C2&amp;prior=w(s" TargetMode="External"/><Relationship Id="rId95" Type="http://schemas.openxmlformats.org/officeDocument/2006/relationships/hyperlink" Target="http://www.perseus.tufts.edu/hopper/morph?l=le%2Fgei&amp;la=greek&amp;can=le%2Fgei0&amp;prior=grafh\" TargetMode="External"/><Relationship Id="rId160" Type="http://schemas.openxmlformats.org/officeDocument/2006/relationships/hyperlink" Target="http://www.perseus.tufts.edu/hopper/morph?l=mo%2Fnw%7C&amp;la=greek&amp;can=mo%2Fnw%7C0&amp;prior=e)moi\" TargetMode="External"/><Relationship Id="rId22" Type="http://schemas.openxmlformats.org/officeDocument/2006/relationships/hyperlink" Target="http://www.perseus.tufts.edu/hopper/morph?l=ei%29&amp;la=greek&amp;can=ei%290&amp;prior=me\n" TargetMode="External"/><Relationship Id="rId27" Type="http://schemas.openxmlformats.org/officeDocument/2006/relationships/hyperlink" Target="http://www.perseus.tufts.edu/hopper/morph?l=toi%3Ds&amp;la=greek&amp;can=toi%3Ds0&amp;prior=e)pecelqei=n" TargetMode="External"/><Relationship Id="rId43" Type="http://schemas.openxmlformats.org/officeDocument/2006/relationships/hyperlink" Target="http://www.perseus.tufts.edu/hopper/morph?l=katasth%3Dnai&amp;la=greek&amp;can=katasth%3Dnai0&amp;prior=diafora=|" TargetMode="External"/><Relationship Id="rId48" Type="http://schemas.openxmlformats.org/officeDocument/2006/relationships/hyperlink" Target="http://www.perseus.tufts.edu/hopper/morph?l=a%29delfw%3Dn&amp;la=greek&amp;can=a%29delfw%3Dn0&amp;prior=mhtri\" TargetMode="External"/><Relationship Id="rId64" Type="http://schemas.openxmlformats.org/officeDocument/2006/relationships/hyperlink" Target="http://www.perseus.tufts.edu/hopper/morph?l=katasth%3Dnai&amp;la=greek&amp;can=katasth%3Dnai0&amp;prior=a)gw=na" TargetMode="External"/><Relationship Id="rId69" Type="http://schemas.openxmlformats.org/officeDocument/2006/relationships/hyperlink" Target="http://www.perseus.tufts.edu/hopper/morph?l=me%5Cn&amp;la=greek&amp;can=me%5Cn0&amp;prior=tw=|" TargetMode="External"/><Relationship Id="rId113" Type="http://schemas.openxmlformats.org/officeDocument/2006/relationships/hyperlink" Target="http://www.perseus.tufts.edu/hopper/morph?l=patro%2Fs&amp;la=greek&amp;can=patro%2Fs0&amp;prior=h(mete/rou" TargetMode="External"/><Relationship Id="rId118" Type="http://schemas.openxmlformats.org/officeDocument/2006/relationships/hyperlink" Target="http://www.perseus.tufts.edu/hopper/morph?l=kai%5C&amp;la=greek&amp;can=kai%5C2&amp;prior=a)lla\" TargetMode="External"/><Relationship Id="rId134" Type="http://schemas.openxmlformats.org/officeDocument/2006/relationships/hyperlink" Target="http://www.perseus.tufts.edu/hopper/morph?l=toi%3Ds&amp;la=greek&amp;can=toi%3Ds1&amp;prior=no/mois" TargetMode="External"/><Relationship Id="rId139" Type="http://schemas.openxmlformats.org/officeDocument/2006/relationships/hyperlink" Target="http://www.perseus.tufts.edu/hopper/morph?l=qew%3Dn&amp;la=greek&amp;can=qew%3Dn0&amp;prior=tw=n" TargetMode="External"/><Relationship Id="rId80" Type="http://schemas.openxmlformats.org/officeDocument/2006/relationships/hyperlink" Target="http://www.perseus.tufts.edu/hopper/morph?l=ta%29nanti%2Fa&amp;la=greek&amp;can=ta%29nanti%2Fa0&amp;prior=tou/twn" TargetMode="External"/><Relationship Id="rId85" Type="http://schemas.openxmlformats.org/officeDocument/2006/relationships/hyperlink" Target="http://www.perseus.tufts.edu/hopper/morph?l=kaqesta%3Dsin&amp;la=greek&amp;can=kaqesta%3Dsin0&amp;prior=ou(=toi" TargetMode="External"/><Relationship Id="rId150" Type="http://schemas.openxmlformats.org/officeDocument/2006/relationships/hyperlink" Target="http://www.perseus.tufts.edu/hopper/morph?l=katayhfi%2Fsews&amp;la=greek&amp;can=katayhfi%2Fsews0&amp;prior=th=s" TargetMode="External"/><Relationship Id="rId155" Type="http://schemas.openxmlformats.org/officeDocument/2006/relationships/hyperlink" Target="http://www.perseus.tufts.edu/hopper/morph?l=tw%3D%7C&amp;la=greek&amp;can=tw%3D%7C0&amp;prior=e)kei/nw|" TargetMode="External"/><Relationship Id="rId12" Type="http://schemas.openxmlformats.org/officeDocument/2006/relationships/hyperlink" Target="http://www.perseus.tufts.edu/hopper/morph?l=a%29po%2Frws&amp;la=greek&amp;can=a%29po%2Frws0&amp;prior=kai\" TargetMode="External"/><Relationship Id="rId17" Type="http://schemas.openxmlformats.org/officeDocument/2006/relationships/hyperlink" Target="http://www.perseus.tufts.edu/hopper/morph?l=pra%2Fgmatos&amp;la=greek&amp;can=pra%2Fgmatos0&amp;prior=tou=" TargetMode="External"/><Relationship Id="rId33" Type="http://schemas.openxmlformats.org/officeDocument/2006/relationships/hyperlink" Target="http://www.perseus.tufts.edu/hopper/morph?l=de%5C&amp;la=greek&amp;can=de%5C1&amp;prior=tou=to" TargetMode="External"/><Relationship Id="rId38" Type="http://schemas.openxmlformats.org/officeDocument/2006/relationships/hyperlink" Target="http://www.perseus.tufts.edu/hopper/morph?l=oi%28%3Ds&amp;la=greek&amp;can=oi%28%3Ds0&amp;prior=e)/xei" TargetMode="External"/><Relationship Id="rId59" Type="http://schemas.openxmlformats.org/officeDocument/2006/relationships/hyperlink" Target="http://www.perseus.tufts.edu/hopper/morph?l=pro%5Cs&amp;la=greek&amp;can=pro%5Cs0&amp;prior=e)moi\" TargetMode="External"/><Relationship Id="rId103" Type="http://schemas.openxmlformats.org/officeDocument/2006/relationships/hyperlink" Target="http://www.perseus.tufts.edu/hopper/morph?l=e%29piboulh%3Ds&amp;la=greek&amp;can=e%29piboulh%3Ds0&amp;prior=e)c" TargetMode="External"/><Relationship Id="rId108" Type="http://schemas.openxmlformats.org/officeDocument/2006/relationships/hyperlink" Target="http://www.perseus.tufts.edu/hopper/morph?l=mhte%2Fra&amp;la=greek&amp;can=mhte%2Fra0&amp;prior=tou/twn" TargetMode="External"/><Relationship Id="rId124" Type="http://schemas.openxmlformats.org/officeDocument/2006/relationships/hyperlink" Target="http://www.perseus.tufts.edu/hopper/morph?l=to%5Cn&amp;la=greek&amp;can=to%5Cn1&amp;prior=qa/naton" TargetMode="External"/><Relationship Id="rId129" Type="http://schemas.openxmlformats.org/officeDocument/2006/relationships/hyperlink" Target="http://www.perseus.tufts.edu/hopper/morph?l=timwrh%3Dsai&amp;la=greek&amp;can=timwrh%3Dsai0&amp;prior=mhxanwme/nhn" TargetMode="External"/><Relationship Id="rId20" Type="http://schemas.openxmlformats.org/officeDocument/2006/relationships/hyperlink" Target="http://www.perseus.tufts.edu/hopper/morph?l=tou%3Dto&amp;la=greek&amp;can=tou%3Dto0&amp;prior=a)/ndres" TargetMode="External"/><Relationship Id="rId41" Type="http://schemas.openxmlformats.org/officeDocument/2006/relationships/hyperlink" Target="http://www.perseus.tufts.edu/hopper/morph?l=e%29n&amp;la=greek&amp;can=e%29n0&amp;prior=e)xrh=n" TargetMode="External"/><Relationship Id="rId54" Type="http://schemas.openxmlformats.org/officeDocument/2006/relationships/hyperlink" Target="http://www.perseus.tufts.edu/hopper/morph?l=kai%5C&amp;la=greek&amp;can=kai%5C0&amp;prior=tu/xh" TargetMode="External"/><Relationship Id="rId62" Type="http://schemas.openxmlformats.org/officeDocument/2006/relationships/hyperlink" Target="http://www.perseus.tufts.edu/hopper/morph?l=to%5Cn&amp;la=greek&amp;can=to%5Cn0&amp;prior=au)tou\s" TargetMode="External"/><Relationship Id="rId70" Type="http://schemas.openxmlformats.org/officeDocument/2006/relationships/hyperlink" Target="http://www.perseus.tufts.edu/hopper/morph?l=teqnew%3Dti&amp;la=greek&amp;can=teqnew%3Dti0&amp;prior=me\n" TargetMode="External"/><Relationship Id="rId75" Type="http://schemas.openxmlformats.org/officeDocument/2006/relationships/hyperlink" Target="http://www.perseus.tufts.edu/hopper/morph?l=e%29pecio%2Fnti&amp;la=greek&amp;can=e%29pecio%2Fnti0&amp;prior=d'" TargetMode="External"/><Relationship Id="rId83" Type="http://schemas.openxmlformats.org/officeDocument/2006/relationships/hyperlink" Target="http://www.perseus.tufts.edu/hopper/morph?l=ga%5Cr&amp;la=greek&amp;can=ga%5Cr1&amp;prior=au)toi\" TargetMode="External"/><Relationship Id="rId88" Type="http://schemas.openxmlformats.org/officeDocument/2006/relationships/hyperlink" Target="http://www.perseus.tufts.edu/hopper/morph?l=fonh%3Ds&amp;la=greek&amp;can=fonh%3Ds0&amp;prior=kai\" TargetMode="External"/><Relationship Id="rId91" Type="http://schemas.openxmlformats.org/officeDocument/2006/relationships/hyperlink" Target="http://www.perseus.tufts.edu/hopper/morph?l=e%29gw%5C&amp;la=greek&amp;can=e%29gw%5C0&amp;prior=kai\" TargetMode="External"/><Relationship Id="rId96" Type="http://schemas.openxmlformats.org/officeDocument/2006/relationships/hyperlink" Target="http://www.perseus.tufts.edu/hopper/morph?l=de%2Fomai&amp;la=greek&amp;can=de%2Fomai0&amp;prior=%5d" TargetMode="External"/><Relationship Id="rId111" Type="http://schemas.openxmlformats.org/officeDocument/2006/relationships/hyperlink" Target="http://www.perseus.tufts.edu/hopper/morph?l=tou%3D&amp;la=greek&amp;can=tou%3D0&amp;prior=ou)=san" TargetMode="External"/><Relationship Id="rId132" Type="http://schemas.openxmlformats.org/officeDocument/2006/relationships/hyperlink" Target="http://www.perseus.tufts.edu/hopper/morph?l=toi%3Ds&amp;la=greek&amp;can=toi%3Ds0&amp;prior=me\n" TargetMode="External"/><Relationship Id="rId140" Type="http://schemas.openxmlformats.org/officeDocument/2006/relationships/hyperlink" Target="http://www.perseus.tufts.edu/hopper/morph?l=kai%5C&amp;la=greek&amp;can=kai%5C3&amp;prior=qew=n" TargetMode="External"/><Relationship Id="rId145" Type="http://schemas.openxmlformats.org/officeDocument/2006/relationships/hyperlink" Target="http://www.perseus.tufts.edu/hopper/morph?l=to%5C&amp;la=greek&amp;can=to%5C0&amp;prior=kata\" TargetMode="External"/><Relationship Id="rId153" Type="http://schemas.openxmlformats.org/officeDocument/2006/relationships/hyperlink" Target="http://www.perseus.tufts.edu/hopper/morph?l=d%27&amp;la=greek&amp;can=d%271&amp;prior=deu/teron" TargetMode="External"/><Relationship Id="rId161" Type="http://schemas.openxmlformats.org/officeDocument/2006/relationships/hyperlink" Target="http://www.perseus.tufts.edu/hopper/morph?l=a%29poleleimme%2Fnw%7C&amp;la=greek&amp;can=a%29poleleimme%2Fnw%7C0&amp;prior=mo/nw|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erseus.tufts.edu/hopper/morph?l=dikw%3Dn&amp;la=greek&amp;can=dikw%3Dn0&amp;prior=a)/peiros" TargetMode="External"/><Relationship Id="rId15" Type="http://schemas.openxmlformats.org/officeDocument/2006/relationships/hyperlink" Target="http://www.perseus.tufts.edu/hopper/morph?l=peri%5C&amp;la=greek&amp;can=peri%5C0&amp;prior=moi" TargetMode="External"/><Relationship Id="rId23" Type="http://schemas.openxmlformats.org/officeDocument/2006/relationships/hyperlink" Target="http://www.perseus.tufts.edu/hopper/morph?l=e%29piskh%2Fyantos&amp;la=greek&amp;can=e%29piskh%2Fyantos0&amp;prior=ei)" TargetMode="External"/><Relationship Id="rId28" Type="http://schemas.openxmlformats.org/officeDocument/2006/relationships/hyperlink" Target="http://www.perseus.tufts.edu/hopper/morph?l=au%28tou%3D&amp;la=greek&amp;can=au%28tou%3D0&amp;prior=toi=s" TargetMode="External"/><Relationship Id="rId36" Type="http://schemas.openxmlformats.org/officeDocument/2006/relationships/hyperlink" Target="http://www.perseus.tufts.edu/hopper/morph?l=a%29nagkai%2Fws&amp;la=greek&amp;can=a%29nagkai%2Fws0&amp;prior=e)pecio/nti" TargetMode="External"/><Relationship Id="rId49" Type="http://schemas.openxmlformats.org/officeDocument/2006/relationships/hyperlink" Target="http://www.perseus.tufts.edu/hopper/morph?l=%5B&amp;la=greek&amp;can=%5B0" TargetMode="External"/><Relationship Id="rId57" Type="http://schemas.openxmlformats.org/officeDocument/2006/relationships/hyperlink" Target="http://www.perseus.tufts.edu/hopper/morph?l=h%29na%2Fgkasan&amp;la=greek&amp;can=h%29na%2Fgkasan0&amp;prior=ou(=toi" TargetMode="External"/><Relationship Id="rId106" Type="http://schemas.openxmlformats.org/officeDocument/2006/relationships/hyperlink" Target="http://www.perseus.tufts.edu/hopper/morph?l=th%5Cn&amp;la=greek&amp;can=th%5Cn0&amp;prior=proboulh=s" TargetMode="External"/><Relationship Id="rId114" Type="http://schemas.openxmlformats.org/officeDocument/2006/relationships/hyperlink" Target="http://www.perseus.tufts.edu/hopper/morph?l=kai%5C&amp;la=greek&amp;can=kai%5C1&amp;prior=patro/s" TargetMode="External"/><Relationship Id="rId119" Type="http://schemas.openxmlformats.org/officeDocument/2006/relationships/hyperlink" Target="http://www.perseus.tufts.edu/hopper/morph?l=polla%2Fkis&amp;la=greek&amp;can=polla%2Fkis0&amp;prior=kai\" TargetMode="External"/><Relationship Id="rId127" Type="http://schemas.openxmlformats.org/officeDocument/2006/relationships/hyperlink" Target="http://www.perseus.tufts.edu/hopper/morph?l=au%29tofw%2Frw%7C&amp;la=greek&amp;can=au%29tofw%2Frw%7C0&amp;prior=e)p'" TargetMode="External"/><Relationship Id="rId10" Type="http://schemas.openxmlformats.org/officeDocument/2006/relationships/hyperlink" Target="http://www.perseus.tufts.edu/hopper/morph?l=de%5C&amp;la=greek&amp;can=de%5C0&amp;prior=deinw=s" TargetMode="External"/><Relationship Id="rId31" Type="http://schemas.openxmlformats.org/officeDocument/2006/relationships/hyperlink" Target="http://www.perseus.tufts.edu/hopper/morph?l=e%29pe%2Fceimi&amp;la=greek&amp;can=e%29pe%2Fceimi0&amp;prior=mh\" TargetMode="External"/><Relationship Id="rId44" Type="http://schemas.openxmlformats.org/officeDocument/2006/relationships/hyperlink" Target="http://www.perseus.tufts.edu/hopper/morph?l=a%29delfoi%3Ds&amp;la=greek&amp;can=a%29delfoi%3Ds0&amp;prior=katasth=nai" TargetMode="External"/><Relationship Id="rId52" Type="http://schemas.openxmlformats.org/officeDocument/2006/relationships/hyperlink" Target="http://www.perseus.tufts.edu/hopper/morph?l=ga%5Cr&amp;la=greek&amp;can=ga%5Cr0&amp;prior=h(" TargetMode="External"/><Relationship Id="rId60" Type="http://schemas.openxmlformats.org/officeDocument/2006/relationships/hyperlink" Target="http://www.perseus.tufts.edu/hopper/morph?l=tou%2Ftous&amp;la=greek&amp;can=tou%2Ftous0&amp;prior=pro\s" TargetMode="External"/><Relationship Id="rId65" Type="http://schemas.openxmlformats.org/officeDocument/2006/relationships/hyperlink" Target="http://www.perseus.tufts.edu/hopper/morph?l=ou%28%5Cs&amp;la=greek&amp;can=ou%28%5Cs0&amp;prior=katasth=nai" TargetMode="External"/><Relationship Id="rId73" Type="http://schemas.openxmlformats.org/officeDocument/2006/relationships/hyperlink" Target="http://www.perseus.tufts.edu/hopper/morph?l=tw%3D%7C&amp;la=greek&amp;can=tw%3D%7C1&amp;prior=gene/sqai" TargetMode="External"/><Relationship Id="rId78" Type="http://schemas.openxmlformats.org/officeDocument/2006/relationships/hyperlink" Target="http://www.perseus.tufts.edu/hopper/morph?l=de%5C&amp;la=greek&amp;can=de%5C0&amp;prior=nu=n" TargetMode="External"/><Relationship Id="rId81" Type="http://schemas.openxmlformats.org/officeDocument/2006/relationships/hyperlink" Target="http://www.perseus.tufts.edu/hopper/morph?l=gege%2Fnhtai&amp;la=greek&amp;can=gege%2Fnhtai0&amp;prior=ta)nanti/a" TargetMode="External"/><Relationship Id="rId86" Type="http://schemas.openxmlformats.org/officeDocument/2006/relationships/hyperlink" Target="http://www.perseus.tufts.edu/hopper/morph?l=a%29nti%2Fdikoi&amp;la=greek&amp;can=a%29nti%2Fdikoi0&amp;prior=kaqesta=sin" TargetMode="External"/><Relationship Id="rId94" Type="http://schemas.openxmlformats.org/officeDocument/2006/relationships/hyperlink" Target="http://www.perseus.tufts.edu/hopper/morph?l=grafh%5C&amp;la=greek&amp;can=grafh%5C0&amp;prior=h(" TargetMode="External"/><Relationship Id="rId99" Type="http://schemas.openxmlformats.org/officeDocument/2006/relationships/hyperlink" Target="http://www.perseus.tufts.edu/hopper/morph?l=w%29%3D&amp;la=greek&amp;can=w%29%3D0&amp;prior=u(mw=n" TargetMode="External"/><Relationship Id="rId101" Type="http://schemas.openxmlformats.org/officeDocument/2006/relationships/hyperlink" Target="http://www.perseus.tufts.edu/hopper/morph?l=e%29pidei%2Fcw&amp;la=greek&amp;can=e%29pidei%2Fcw0&amp;prior=e)a\n" TargetMode="External"/><Relationship Id="rId122" Type="http://schemas.openxmlformats.org/officeDocument/2006/relationships/hyperlink" Target="http://www.perseus.tufts.edu/hopper/morph?l=to%5Cn&amp;la=greek&amp;can=to%5Cn0&amp;prior=lhfqei=san" TargetMode="External"/><Relationship Id="rId130" Type="http://schemas.openxmlformats.org/officeDocument/2006/relationships/hyperlink" Target="http://www.perseus.tufts.edu/hopper/morph?l=prw%3Dton&amp;la=greek&amp;can=prw%3Dton0&amp;prior=timwrh=sai" TargetMode="External"/><Relationship Id="rId135" Type="http://schemas.openxmlformats.org/officeDocument/2006/relationships/hyperlink" Target="http://www.perseus.tufts.edu/hopper/morph?l=u%28mete%2Frois&amp;la=greek&amp;can=u%28mete%2Frois0&amp;prior=toi=s" TargetMode="External"/><Relationship Id="rId143" Type="http://schemas.openxmlformats.org/officeDocument/2006/relationships/hyperlink" Target="http://www.perseus.tufts.edu/hopper/morph?l=diadeca%2Fmenoi&amp;la=greek&amp;can=diadeca%2Fmenoi0&amp;prior=progo/nwn" TargetMode="External"/><Relationship Id="rId148" Type="http://schemas.openxmlformats.org/officeDocument/2006/relationships/hyperlink" Target="http://www.perseus.tufts.edu/hopper/morph?l=peri%5C&amp;la=greek&amp;can=peri%5C0&amp;prior=e)kei/nois" TargetMode="External"/><Relationship Id="rId151" Type="http://schemas.openxmlformats.org/officeDocument/2006/relationships/hyperlink" Target="http://www.perseus.tufts.edu/hopper/morph?l=dika%2Fzete&amp;la=greek&amp;can=dika%2Fzete0&amp;prior=katayhfi/sews" TargetMode="External"/><Relationship Id="rId156" Type="http://schemas.openxmlformats.org/officeDocument/2006/relationships/hyperlink" Target="http://www.perseus.tufts.edu/hopper/morph?l=teqnhko%2Fti&amp;la=greek&amp;can=teqnhko%2Fti0&amp;prior=tw=|" TargetMode="External"/><Relationship Id="rId4" Type="http://schemas.openxmlformats.org/officeDocument/2006/relationships/hyperlink" Target="http://www.perseus.tufts.edu/hopper/morph?l=kai%5C&amp;la=greek&amp;can=kai%5C0&amp;prior=me\n" TargetMode="External"/><Relationship Id="rId9" Type="http://schemas.openxmlformats.org/officeDocument/2006/relationships/hyperlink" Target="http://www.perseus.tufts.edu/hopper/morph?l=deinw%3Ds&amp;la=greek&amp;can=deinw%3Ds0&amp;prior=e)/ti" TargetMode="External"/><Relationship Id="rId13" Type="http://schemas.openxmlformats.org/officeDocument/2006/relationships/hyperlink" Target="http://www.perseus.tufts.edu/hopper/morph?l=e%29%2Fxei&amp;la=greek&amp;can=e%29%2Fxei0&amp;prior=a)po/rws" TargetMode="External"/><Relationship Id="rId18" Type="http://schemas.openxmlformats.org/officeDocument/2006/relationships/hyperlink" Target="http://www.perseus.tufts.edu/hopper/morph?l=w%29%3D&amp;la=greek&amp;can=w%29%3D0&amp;prior=pra/gmatos" TargetMode="External"/><Relationship Id="rId39" Type="http://schemas.openxmlformats.org/officeDocument/2006/relationships/hyperlink" Target="http://www.perseus.tufts.edu/hopper/morph?l=h%28%2Fkista&amp;la=greek&amp;can=h%28%2Fkista0&amp;prior=oi(=s" TargetMode="External"/><Relationship Id="rId109" Type="http://schemas.openxmlformats.org/officeDocument/2006/relationships/hyperlink" Target="http://www.perseus.tufts.edu/hopper/morph?l=fone%2Fa&amp;la=greek&amp;can=fone%2Fa0&amp;prior=mhte/ra" TargetMode="External"/><Relationship Id="rId34" Type="http://schemas.openxmlformats.org/officeDocument/2006/relationships/hyperlink" Target="http://www.perseus.tufts.edu/hopper/morph?l=ei%29&amp;la=greek&amp;can=ei%291&amp;prior=de\" TargetMode="External"/><Relationship Id="rId50" Type="http://schemas.openxmlformats.org/officeDocument/2006/relationships/hyperlink" Target="http://www.perseus.tufts.edu/hopper/morph?l=%5D&amp;la=greek&amp;can=%5D0&amp;prior=%5b" TargetMode="External"/><Relationship Id="rId55" Type="http://schemas.openxmlformats.org/officeDocument/2006/relationships/hyperlink" Target="http://www.perseus.tufts.edu/hopper/morph?l=au%29toi%5C&amp;la=greek&amp;can=au%29toi%5C0&amp;prior=kai\" TargetMode="External"/><Relationship Id="rId76" Type="http://schemas.openxmlformats.org/officeDocument/2006/relationships/hyperlink" Target="http://www.perseus.tufts.edu/hopper/morph?l=bohqou%2Fs&amp;la=greek&amp;can=bohqou%2Fs0&amp;prior=e)pecio/nti" TargetMode="External"/><Relationship Id="rId97" Type="http://schemas.openxmlformats.org/officeDocument/2006/relationships/hyperlink" Target="http://www.perseus.tufts.edu/hopper/morph?l=d%27&amp;la=greek&amp;can=d%270&amp;prior=de/omai" TargetMode="External"/><Relationship Id="rId104" Type="http://schemas.openxmlformats.org/officeDocument/2006/relationships/hyperlink" Target="http://www.perseus.tufts.edu/hopper/morph?l=kai%5C&amp;la=greek&amp;can=kai%5C0&amp;prior=e)piboulh=s" TargetMode="External"/><Relationship Id="rId120" Type="http://schemas.openxmlformats.org/officeDocument/2006/relationships/hyperlink" Target="http://www.perseus.tufts.edu/hopper/morph?l=h%29%2Fdh&amp;la=greek&amp;can=h%29%2Fdh0&amp;prior=polla/kis" TargetMode="External"/><Relationship Id="rId125" Type="http://schemas.openxmlformats.org/officeDocument/2006/relationships/hyperlink" Target="http://www.perseus.tufts.edu/hopper/morph?l=e%29kei%2Fnou&amp;la=greek&amp;can=e%29kei%2Fnou0&amp;prior=to\n" TargetMode="External"/><Relationship Id="rId141" Type="http://schemas.openxmlformats.org/officeDocument/2006/relationships/hyperlink" Target="http://www.perseus.tufts.edu/hopper/morph?l=tw%3Dn&amp;la=greek&amp;can=tw%3Dn1&amp;prior=kai\" TargetMode="External"/><Relationship Id="rId146" Type="http://schemas.openxmlformats.org/officeDocument/2006/relationships/hyperlink" Target="http://www.perseus.tufts.edu/hopper/morph?l=au%29to%5C&amp;la=greek&amp;can=au%29to%5C0&amp;prior=to\" TargetMode="External"/><Relationship Id="rId7" Type="http://schemas.openxmlformats.org/officeDocument/2006/relationships/hyperlink" Target="http://www.perseus.tufts.edu/hopper/morph?l=e%29%2Fgwge&amp;la=greek&amp;can=e%29%2Fgwge0&amp;prior=dikw=n" TargetMode="External"/><Relationship Id="rId71" Type="http://schemas.openxmlformats.org/officeDocument/2006/relationships/hyperlink" Target="http://www.perseus.tufts.edu/hopper/morph?l=timwrou%5Cs&amp;la=greek&amp;can=timwrou%5Cs0&amp;prior=teqnew=ti" TargetMode="External"/><Relationship Id="rId92" Type="http://schemas.openxmlformats.org/officeDocument/2006/relationships/hyperlink" Target="http://www.perseus.tufts.edu/hopper/morph?l=kai%5C&amp;la=greek&amp;can=kai%5C3&amp;prior=e)gw\" TargetMode="External"/><Relationship Id="rId162" Type="http://schemas.openxmlformats.org/officeDocument/2006/relationships/hyperlink" Target="http://www.perseus.tufts.edu/hopper/morph?l=bohqh%3Dsai&amp;la=greek&amp;can=bohqh%3Dsai0&amp;prior=a)poleleimme/nw|" TargetMode="External"/><Relationship Id="rId2" Type="http://schemas.openxmlformats.org/officeDocument/2006/relationships/hyperlink" Target="http://www.perseus.tufts.edu/hopper/morph?l=ne%2Fos&amp;la=greek&amp;can=ne%2Fos0" TargetMode="External"/><Relationship Id="rId29" Type="http://schemas.openxmlformats.org/officeDocument/2006/relationships/hyperlink" Target="http://www.perseus.tufts.edu/hopper/morph?l=foneu%3Dsi&amp;la=greek&amp;can=foneu%3Dsi0&amp;prior=au(tou=" TargetMode="External"/><Relationship Id="rId24" Type="http://schemas.openxmlformats.org/officeDocument/2006/relationships/hyperlink" Target="http://www.perseus.tufts.edu/hopper/morph?l=tou%3D&amp;la=greek&amp;can=tou%3D1&amp;prior=e)piskh/yantos" TargetMode="External"/><Relationship Id="rId40" Type="http://schemas.openxmlformats.org/officeDocument/2006/relationships/hyperlink" Target="http://www.perseus.tufts.edu/hopper/morph?l=e%29xrh%3Dn&amp;la=greek&amp;can=e%29xrh%3Dn0&amp;prior=h(/kista" TargetMode="External"/><Relationship Id="rId45" Type="http://schemas.openxmlformats.org/officeDocument/2006/relationships/hyperlink" Target="http://www.perseus.tufts.edu/hopper/morph?l=o%28mopatri%2Fois&amp;la=greek&amp;can=o%28mopatri%2Fois0&amp;prior=a)delfoi=s" TargetMode="External"/><Relationship Id="rId66" Type="http://schemas.openxmlformats.org/officeDocument/2006/relationships/hyperlink" Target="http://www.perseus.tufts.edu/hopper/morph?l=ei%29ko%5Cs&amp;la=greek&amp;can=ei%29ko%5Cs0&amp;prior=ou(\s" TargetMode="External"/><Relationship Id="rId87" Type="http://schemas.openxmlformats.org/officeDocument/2006/relationships/hyperlink" Target="http://www.perseus.tufts.edu/hopper/morph?l=kai%5C&amp;la=greek&amp;can=kai%5C1&amp;prior=a)nti/dikoi" TargetMode="External"/><Relationship Id="rId110" Type="http://schemas.openxmlformats.org/officeDocument/2006/relationships/hyperlink" Target="http://www.perseus.tufts.edu/hopper/morph?l=ou%29%3Dsan&amp;la=greek&amp;can=ou%29%3Dsan0&amp;prior=fone/a" TargetMode="External"/><Relationship Id="rId115" Type="http://schemas.openxmlformats.org/officeDocument/2006/relationships/hyperlink" Target="http://www.perseus.tufts.edu/hopper/morph?l=mh%5C&amp;la=greek&amp;can=mh%5C0&amp;prior=kai\" TargetMode="External"/><Relationship Id="rId131" Type="http://schemas.openxmlformats.org/officeDocument/2006/relationships/hyperlink" Target="http://www.perseus.tufts.edu/hopper/morph?l=me%5Cn&amp;la=greek&amp;can=me%5Cn0&amp;prior=prw=ton" TargetMode="External"/><Relationship Id="rId136" Type="http://schemas.openxmlformats.org/officeDocument/2006/relationships/hyperlink" Target="http://www.perseus.tufts.edu/hopper/morph?l=ou%28%5Cs&amp;la=greek&amp;can=ou%28%5Cs0&amp;prior=u(mete/rois" TargetMode="External"/><Relationship Id="rId157" Type="http://schemas.openxmlformats.org/officeDocument/2006/relationships/hyperlink" Target="http://www.perseus.tufts.edu/hopper/morph?l=kai%5C&amp;la=greek&amp;can=kai%5C4&amp;prior=teqnhko/ti" TargetMode="External"/><Relationship Id="rId61" Type="http://schemas.openxmlformats.org/officeDocument/2006/relationships/hyperlink" Target="http://www.perseus.tufts.edu/hopper/morph?l=au%29tou%5Cs&amp;la=greek&amp;can=au%29tou%5Cs0&amp;prior=tou/tous" TargetMode="External"/><Relationship Id="rId82" Type="http://schemas.openxmlformats.org/officeDocument/2006/relationships/hyperlink" Target="http://www.perseus.tufts.edu/hopper/morph?l=au%29toi%5C&amp;la=greek&amp;can=au%29toi%5C1&amp;prior=gege/nhtai" TargetMode="External"/><Relationship Id="rId152" Type="http://schemas.openxmlformats.org/officeDocument/2006/relationships/hyperlink" Target="http://www.perseus.tufts.edu/hopper/morph?l=deu%2Fteron&amp;la=greek&amp;can=deu%2Fteron0&amp;prior=dika/zete" TargetMode="External"/><Relationship Id="rId19" Type="http://schemas.openxmlformats.org/officeDocument/2006/relationships/hyperlink" Target="http://www.perseus.tufts.edu/hopper/morph?l=a%29%2Fndres&amp;la=greek&amp;can=a%29%2Fndres0&amp;prior=w)=" TargetMode="External"/><Relationship Id="rId14" Type="http://schemas.openxmlformats.org/officeDocument/2006/relationships/hyperlink" Target="http://www.perseus.tufts.edu/hopper/morph?l=moi&amp;la=greek&amp;can=moi0&amp;prior=e)/xei" TargetMode="External"/><Relationship Id="rId30" Type="http://schemas.openxmlformats.org/officeDocument/2006/relationships/hyperlink" Target="http://www.perseus.tufts.edu/hopper/morph?l=mh%5C&amp;la=greek&amp;can=mh%5C0&amp;prior=foneu=si" TargetMode="External"/><Relationship Id="rId35" Type="http://schemas.openxmlformats.org/officeDocument/2006/relationships/hyperlink" Target="http://www.perseus.tufts.edu/hopper/morph?l=e%29pecio%2Fnti&amp;la=greek&amp;can=e%29pecio%2Fnti0&amp;prior=ei)" TargetMode="External"/><Relationship Id="rId56" Type="http://schemas.openxmlformats.org/officeDocument/2006/relationships/hyperlink" Target="http://www.perseus.tufts.edu/hopper/morph?l=ou%28%3Dtoi&amp;la=greek&amp;can=ou%28%3Dtoi0&amp;prior=au)toi\" TargetMode="External"/><Relationship Id="rId77" Type="http://schemas.openxmlformats.org/officeDocument/2006/relationships/hyperlink" Target="http://www.perseus.tufts.edu/hopper/morph?l=nu%3Dn&amp;la=greek&amp;can=nu%3Dn0&amp;prior=bohqou/s" TargetMode="External"/><Relationship Id="rId100" Type="http://schemas.openxmlformats.org/officeDocument/2006/relationships/hyperlink" Target="http://www.perseus.tufts.edu/hopper/morph?l=e%29a%5Cn&amp;la=greek&amp;can=e%29a%5Cn0&amp;prior=a)/ndres" TargetMode="External"/><Relationship Id="rId105" Type="http://schemas.openxmlformats.org/officeDocument/2006/relationships/hyperlink" Target="http://www.perseus.tufts.edu/hopper/morph?l=proboulh%3Ds&amp;la=greek&amp;can=proboulh%3Ds0&amp;prior=kai\" TargetMode="External"/><Relationship Id="rId126" Type="http://schemas.openxmlformats.org/officeDocument/2006/relationships/hyperlink" Target="http://www.perseus.tufts.edu/hopper/morph?l=e%29p%27&amp;la=greek&amp;can=e%29p%270&amp;prior=e)kei/nou" TargetMode="External"/><Relationship Id="rId147" Type="http://schemas.openxmlformats.org/officeDocument/2006/relationships/hyperlink" Target="http://www.perseus.tufts.edu/hopper/morph?l=e%29kei%2Fnois&amp;la=greek&amp;can=e%29kei%2Fnois0&amp;prior=au)to\" TargetMode="External"/><Relationship Id="rId8" Type="http://schemas.openxmlformats.org/officeDocument/2006/relationships/hyperlink" Target="http://www.perseus.tufts.edu/hopper/morph?l=e%29%2Fti&amp;la=greek&amp;can=e%29%2Fti0&amp;prior=e)/gwge" TargetMode="External"/><Relationship Id="rId51" Type="http://schemas.openxmlformats.org/officeDocument/2006/relationships/hyperlink" Target="http://www.perseus.tufts.edu/hopper/morph?l=h%28&amp;la=greek&amp;can=h%280&amp;prior=%5d" TargetMode="External"/><Relationship Id="rId72" Type="http://schemas.openxmlformats.org/officeDocument/2006/relationships/hyperlink" Target="http://www.perseus.tufts.edu/hopper/morph?l=gene%2Fsqai&amp;la=greek&amp;can=gene%2Fsqai0&amp;prior=timwrou\s" TargetMode="External"/><Relationship Id="rId93" Type="http://schemas.openxmlformats.org/officeDocument/2006/relationships/hyperlink" Target="http://www.perseus.tufts.edu/hopper/morph?l=h%28&amp;la=greek&amp;can=h%281&amp;prior=kai\" TargetMode="External"/><Relationship Id="rId98" Type="http://schemas.openxmlformats.org/officeDocument/2006/relationships/hyperlink" Target="http://www.perseus.tufts.edu/hopper/morph?l=u%28mw%3Dn&amp;la=greek&amp;can=u%28mw%3Dn0&amp;prior=d'" TargetMode="External"/><Relationship Id="rId121" Type="http://schemas.openxmlformats.org/officeDocument/2006/relationships/hyperlink" Target="http://www.perseus.tufts.edu/hopper/morph?l=lhfqei%3Dsan&amp;la=greek&amp;can=lhfqei%3Dsan0&amp;prior=h)/dh" TargetMode="External"/><Relationship Id="rId142" Type="http://schemas.openxmlformats.org/officeDocument/2006/relationships/hyperlink" Target="http://www.perseus.tufts.edu/hopper/morph?l=progo%2Fnwn&amp;la=greek&amp;can=progo%2Fnwn0&amp;prior=tw=n" TargetMode="External"/><Relationship Id="rId3" Type="http://schemas.openxmlformats.org/officeDocument/2006/relationships/hyperlink" Target="http://www.perseus.tufts.edu/hopper/morph?l=me%5Cn&amp;la=greek&amp;can=me%5Cn0&amp;prior=ne/os" TargetMode="External"/><Relationship Id="rId25" Type="http://schemas.openxmlformats.org/officeDocument/2006/relationships/hyperlink" Target="http://www.perseus.tufts.edu/hopper/morph?l=patro%5Cs&amp;la=greek&amp;can=patro%5Cs0&amp;prior=tou=" TargetMode="External"/><Relationship Id="rId46" Type="http://schemas.openxmlformats.org/officeDocument/2006/relationships/hyperlink" Target="http://www.perseus.tufts.edu/hopper/morph?l=kai%5C&amp;la=greek&amp;can=kai%5C2&amp;prior=o(mopatri/ois" TargetMode="External"/><Relationship Id="rId67" Type="http://schemas.openxmlformats.org/officeDocument/2006/relationships/hyperlink" Target="http://www.perseus.tufts.edu/hopper/morph?l=h%29%3Dn&amp;la=greek&amp;can=h%29%3Dn0&amp;prior=ei)ko\s" TargetMode="External"/><Relationship Id="rId116" Type="http://schemas.openxmlformats.org/officeDocument/2006/relationships/hyperlink" Target="http://www.perseus.tufts.edu/hopper/morph?l=a%28%2Fpac&amp;la=greek&amp;can=a%28%2Fpac0&amp;prior=mh\" TargetMode="External"/><Relationship Id="rId137" Type="http://schemas.openxmlformats.org/officeDocument/2006/relationships/hyperlink" Target="http://www.perseus.tufts.edu/hopper/morph?l=para%5C&amp;la=greek&amp;can=para%5C0&amp;prior=ou(\s" TargetMode="External"/><Relationship Id="rId158" Type="http://schemas.openxmlformats.org/officeDocument/2006/relationships/hyperlink" Target="http://www.perseus.tufts.edu/hopper/morph?l=a%28%2Fma&amp;la=greek&amp;can=a%28%2Fma0&amp;prior=kai\" TargetMode="Externa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hyperlink" Target="http://www.perseus.tufts.edu/hopper/morph?l=d%27&amp;la=greek&amp;can=d%270&amp;prior=e)moi\" TargetMode="External"/><Relationship Id="rId117" Type="http://schemas.openxmlformats.org/officeDocument/2006/relationships/hyperlink" Target="http://www.perseus.tufts.edu/hopper/morph?l=oi%28%3Ds&amp;la=greek&amp;can=oi%28%3Ds0&amp;prior=e)n" TargetMode="External"/><Relationship Id="rId21" Type="http://schemas.openxmlformats.org/officeDocument/2006/relationships/hyperlink" Target="http://www.perseus.tufts.edu/hopper/morph?l=me%5Cn&amp;la=greek&amp;can=me%5Cn1&amp;prior=tou=" TargetMode="External"/><Relationship Id="rId42" Type="http://schemas.openxmlformats.org/officeDocument/2006/relationships/hyperlink" Target="http://www.perseus.tufts.edu/hopper/morph?l=pro%5Cs&amp;la=greek&amp;can=pro%5Cs1&amp;prior=h)\" TargetMode="External"/><Relationship Id="rId47" Type="http://schemas.openxmlformats.org/officeDocument/2006/relationships/hyperlink" Target="http://www.perseus.tufts.edu/hopper/morph?l=qauma%2Fzw&amp;la=greek&amp;can=qauma%2Fzw0&amp;prior=%5d" TargetMode="External"/><Relationship Id="rId63" Type="http://schemas.openxmlformats.org/officeDocument/2006/relationships/hyperlink" Target="http://www.perseus.tufts.edu/hopper/morph?l=nomi%2Fzei&amp;la=greek&amp;can=nomi%2Fzei0&amp;prior=ei)" TargetMode="External"/><Relationship Id="rId68" Type="http://schemas.openxmlformats.org/officeDocument/2006/relationships/hyperlink" Target="http://www.perseus.tufts.edu/hopper/morph?l=th%5Cn&amp;la=greek&amp;can=th%5Cn0&amp;prior=to\" TargetMode="External"/><Relationship Id="rId84" Type="http://schemas.openxmlformats.org/officeDocument/2006/relationships/hyperlink" Target="http://www.perseus.tufts.edu/hopper/morph?l=te&amp;la=greek&amp;can=te0&amp;prior=a)/llws" TargetMode="External"/><Relationship Id="rId89" Type="http://schemas.openxmlformats.org/officeDocument/2006/relationships/hyperlink" Target="http://www.perseus.tufts.edu/hopper/morph?l=proboulh%3Ds&amp;la=greek&amp;can=proboulh%3Ds0&amp;prior=e)k" TargetMode="External"/><Relationship Id="rId112" Type="http://schemas.openxmlformats.org/officeDocument/2006/relationships/hyperlink" Target="http://www.perseus.tufts.edu/hopper/morph?l=to%5Cn&amp;la=greek&amp;can=to%5Cn0&amp;prior=au)tou=" TargetMode="External"/><Relationship Id="rId133" Type="http://schemas.openxmlformats.org/officeDocument/2006/relationships/hyperlink" Target="http://www.perseus.tufts.edu/hopper/morph?l=ou%29k&amp;la=greek&amp;can=ou%29k2&amp;prior=d'" TargetMode="External"/><Relationship Id="rId138" Type="http://schemas.openxmlformats.org/officeDocument/2006/relationships/hyperlink" Target="http://www.perseus.tufts.edu/hopper/morph?l=prou%29qumh%2Fqh&amp;la=greek&amp;can=prou%29qumh%2Fqh0&amp;prior=au)to\" TargetMode="External"/><Relationship Id="rId16" Type="http://schemas.openxmlformats.org/officeDocument/2006/relationships/hyperlink" Target="http://www.perseus.tufts.edu/hopper/morph?l=e%29moi%5C&amp;la=greek&amp;can=e%29moi%5C0&amp;prior=gene/sqai" TargetMode="External"/><Relationship Id="rId107" Type="http://schemas.openxmlformats.org/officeDocument/2006/relationships/hyperlink" Target="http://www.perseus.tufts.edu/hopper/morph?l=ou%29k&amp;la=greek&amp;can=ou%29k0&amp;prior=o(/ti" TargetMode="External"/><Relationship Id="rId11" Type="http://schemas.openxmlformats.org/officeDocument/2006/relationships/hyperlink" Target="http://www.perseus.tufts.edu/hopper/morph?l=tw%3D%7C&amp;la=greek&amp;can=tw%3D%7C0&amp;prior=e)xrh=n" TargetMode="External"/><Relationship Id="rId32" Type="http://schemas.openxmlformats.org/officeDocument/2006/relationships/hyperlink" Target="http://www.perseus.tufts.edu/hopper/morph?l=e%29%2Flqh%7C&amp;la=greek&amp;can=e%29%2Flqh%7C0&amp;prior=ou)=n" TargetMode="External"/><Relationship Id="rId37" Type="http://schemas.openxmlformats.org/officeDocument/2006/relationships/hyperlink" Target="http://www.perseus.tufts.edu/hopper/morph?l=th%5Cn&amp;la=greek&amp;can=th%5Cn0&amp;prior=poi=" TargetMode="External"/><Relationship Id="rId53" Type="http://schemas.openxmlformats.org/officeDocument/2006/relationships/hyperlink" Target="http://www.perseus.tufts.edu/hopper/morph?l=h%28%2Fntina%2F&amp;la=greek&amp;can=h%28%2Fntina%2F0&amp;prior=a)delfou=" TargetMode="External"/><Relationship Id="rId58" Type="http://schemas.openxmlformats.org/officeDocument/2006/relationships/hyperlink" Target="http://www.perseus.tufts.edu/hopper/morph?l=kaqe%2Fsthke&amp;la=greek&amp;can=kaqe%2Fsthke0&amp;prior=a)nti/dikos" TargetMode="External"/><Relationship Id="rId74" Type="http://schemas.openxmlformats.org/officeDocument/2006/relationships/hyperlink" Target="http://www.perseus.tufts.edu/hopper/morph?l=h%28gou%3Dmai&amp;la=greek&amp;can=h%28gou%3Dmai0&amp;prior=d'" TargetMode="External"/><Relationship Id="rId79" Type="http://schemas.openxmlformats.org/officeDocument/2006/relationships/hyperlink" Target="http://www.perseus.tufts.edu/hopper/morph?l=tou%3D&amp;la=greek&amp;can=tou%3D1&amp;prior=a)fei=nai" TargetMode="External"/><Relationship Id="rId102" Type="http://schemas.openxmlformats.org/officeDocument/2006/relationships/hyperlink" Target="http://www.perseus.tufts.edu/hopper/morph?l=e%29rei%3D&amp;la=greek&amp;can=e%29rei%3D0&amp;prior=g'" TargetMode="External"/><Relationship Id="rId123" Type="http://schemas.openxmlformats.org/officeDocument/2006/relationships/hyperlink" Target="http://www.perseus.tufts.edu/hopper/morph?l=safw%3Ds&amp;la=greek&amp;can=safw%3Ds0&amp;prior=h)=n" TargetMode="External"/><Relationship Id="rId128" Type="http://schemas.openxmlformats.org/officeDocument/2006/relationships/hyperlink" Target="http://www.perseus.tufts.edu/hopper/morph?l=ou%29k&amp;la=greek&amp;can=ou%29k1&amp;prior=basa/nou" TargetMode="External"/><Relationship Id="rId144" Type="http://schemas.openxmlformats.org/officeDocument/2006/relationships/hyperlink" Target="http://www.perseus.tufts.edu/hopper/morph?l=kai%5C&amp;la=greek&amp;can=kai%5C1&amp;prior=o(\" TargetMode="External"/><Relationship Id="rId149" Type="http://schemas.openxmlformats.org/officeDocument/2006/relationships/hyperlink" Target="http://www.perseus.tufts.edu/hopper/morph?l=to%5C&amp;la=greek&amp;can=to%5C0&amp;prior=o(/pws" TargetMode="External"/><Relationship Id="rId5" Type="http://schemas.openxmlformats.org/officeDocument/2006/relationships/hyperlink" Target="http://www.perseus.tufts.edu/hopper/morph?l=ga%2Fr&amp;la=greek&amp;can=ga%2Fr0&amp;prior=u(mei=s" TargetMode="External"/><Relationship Id="rId90" Type="http://schemas.openxmlformats.org/officeDocument/2006/relationships/hyperlink" Target="http://www.perseus.tufts.edu/hopper/morph?l=a%29kousi%2Fws&amp;la=greek&amp;can=a%29kousi%2Fws0&amp;prior=proboulh=s" TargetMode="External"/><Relationship Id="rId95" Type="http://schemas.openxmlformats.org/officeDocument/2006/relationships/hyperlink" Target="http://www.perseus.tufts.edu/hopper/morph?l=e%29k&amp;la=greek&amp;can=e%29k1&amp;prior=e(kousi/ws" TargetMode="External"/><Relationship Id="rId22" Type="http://schemas.openxmlformats.org/officeDocument/2006/relationships/hyperlink" Target="http://www.perseus.tufts.edu/hopper/morph?l=teqnew%3Dtos&amp;la=greek&amp;can=teqnew%3Dtos0&amp;prior=me\n" TargetMode="External"/><Relationship Id="rId27" Type="http://schemas.openxmlformats.org/officeDocument/2006/relationships/hyperlink" Target="http://www.perseus.tufts.edu/hopper/morph?l=a%29nti%2Fdikoi&amp;la=greek&amp;can=a%29nti%2Fdikoi0&amp;prior=d'" TargetMode="External"/><Relationship Id="rId43" Type="http://schemas.openxmlformats.org/officeDocument/2006/relationships/hyperlink" Target="http://www.perseus.tufts.edu/hopper/morph?l=u%28ma%3Ds&amp;la=greek&amp;can=u%28ma%3Ds0&amp;prior=pro\s" TargetMode="External"/><Relationship Id="rId48" Type="http://schemas.openxmlformats.org/officeDocument/2006/relationships/hyperlink" Target="http://www.perseus.tufts.edu/hopper/morph?l=d%27&amp;la=greek&amp;can=d%270&amp;prior=qauma/zw" TargetMode="External"/><Relationship Id="rId64" Type="http://schemas.openxmlformats.org/officeDocument/2006/relationships/hyperlink" Target="http://www.perseus.tufts.edu/hopper/morph?l=tou%3Dto&amp;la=greek&amp;can=tou%3Dto0&amp;prior=nomi/zei" TargetMode="External"/><Relationship Id="rId69" Type="http://schemas.openxmlformats.org/officeDocument/2006/relationships/hyperlink" Target="http://www.perseus.tufts.edu/hopper/morph?l=mhte%2Fra&amp;la=greek&amp;can=mhte%2Fra0&amp;prior=th\n" TargetMode="External"/><Relationship Id="rId113" Type="http://schemas.openxmlformats.org/officeDocument/2006/relationships/hyperlink" Target="http://www.perseus.tufts.edu/hopper/morph?l=pate%2Fra&amp;la=greek&amp;can=pate%2Fra0&amp;prior=to\n" TargetMode="External"/><Relationship Id="rId118" Type="http://schemas.openxmlformats.org/officeDocument/2006/relationships/hyperlink" Target="http://www.perseus.tufts.edu/hopper/morph?l=me%5Cn&amp;la=greek&amp;can=me%5Cn0&amp;prior=oi(=s" TargetMode="External"/><Relationship Id="rId134" Type="http://schemas.openxmlformats.org/officeDocument/2006/relationships/hyperlink" Target="http://www.perseus.tufts.edu/hopper/morph?l=h%29%3Dn&amp;la=greek&amp;can=h%29%3Dn1&amp;prior=ou)k" TargetMode="External"/><Relationship Id="rId139" Type="http://schemas.openxmlformats.org/officeDocument/2006/relationships/hyperlink" Target="http://www.perseus.tufts.edu/hopper/morph?l=kai%2Ftoi&amp;la=greek&amp;can=kai%2Ftoi0&amp;prior=prou)qumh/qh" TargetMode="External"/><Relationship Id="rId80" Type="http://schemas.openxmlformats.org/officeDocument/2006/relationships/hyperlink" Target="http://www.perseus.tufts.edu/hopper/morph?l=teqnew%3Dtos&amp;la=greek&amp;can=teqnew%3Dtos0&amp;prior=tou=" TargetMode="External"/><Relationship Id="rId85" Type="http://schemas.openxmlformats.org/officeDocument/2006/relationships/hyperlink" Target="http://www.perseus.tufts.edu/hopper/morph?l=kai%5C&amp;la=greek&amp;can=kai%5C2&amp;prior=te" TargetMode="External"/><Relationship Id="rId150" Type="http://schemas.openxmlformats.org/officeDocument/2006/relationships/hyperlink" Target="http://www.perseus.tufts.edu/hopper/morph?l=praxqe%5Cn&amp;la=greek&amp;can=praxqe%5Cn0&amp;prior=to\" TargetMode="External"/><Relationship Id="rId12" Type="http://schemas.openxmlformats.org/officeDocument/2006/relationships/hyperlink" Target="http://www.perseus.tufts.edu/hopper/morph?l=me%5Cn&amp;la=greek&amp;can=me%5Cn0&amp;prior=tw=|" TargetMode="External"/><Relationship Id="rId17" Type="http://schemas.openxmlformats.org/officeDocument/2006/relationships/hyperlink" Target="http://www.perseus.tufts.edu/hopper/morph?l=de%5C&amp;la=greek&amp;can=de%5C0&amp;prior=e)moi\" TargetMode="External"/><Relationship Id="rId25" Type="http://schemas.openxmlformats.org/officeDocument/2006/relationships/hyperlink" Target="http://www.perseus.tufts.edu/hopper/morph?l=e%29moi%5C&amp;la=greek&amp;can=e%29moi%5C1&amp;prior=gege/nhntai" TargetMode="External"/><Relationship Id="rId33" Type="http://schemas.openxmlformats.org/officeDocument/2006/relationships/hyperlink" Target="http://www.perseus.tufts.edu/hopper/morph?l=tis&amp;la=greek&amp;can=tis0&amp;prior=e)/lqh|" TargetMode="External"/><Relationship Id="rId38" Type="http://schemas.openxmlformats.org/officeDocument/2006/relationships/hyperlink" Target="http://www.perseus.tufts.edu/hopper/morph?l=katafugh%5Cn&amp;la=greek&amp;can=katafugh%5Cn0&amp;prior=th\n" TargetMode="External"/><Relationship Id="rId46" Type="http://schemas.openxmlformats.org/officeDocument/2006/relationships/hyperlink" Target="http://www.perseus.tufts.edu/hopper/morph?l=di%2Fkaion&amp;la=greek&amp;can=di%2Fkaion0&amp;prior=to\" TargetMode="External"/><Relationship Id="rId59" Type="http://schemas.openxmlformats.org/officeDocument/2006/relationships/hyperlink" Target="http://www.perseus.tufts.edu/hopper/morph?l=pro%5Cs&amp;la=greek&amp;can=pro%5Cs0&amp;prior=kaqe/sthke" TargetMode="External"/><Relationship Id="rId67" Type="http://schemas.openxmlformats.org/officeDocument/2006/relationships/hyperlink" Target="http://www.perseus.tufts.edu/hopper/morph?l=to%5C&amp;la=greek&amp;can=to%5C0&amp;prior=ei)=nai" TargetMode="External"/><Relationship Id="rId103" Type="http://schemas.openxmlformats.org/officeDocument/2006/relationships/hyperlink" Target="http://www.perseus.tufts.edu/hopper/morph?l=w%28s&amp;la=greek&amp;can=w%28s0&amp;prior=e)rei=" TargetMode="External"/><Relationship Id="rId108" Type="http://schemas.openxmlformats.org/officeDocument/2006/relationships/hyperlink" Target="http://www.perseus.tufts.edu/hopper/morph?l=a%29pe%2Fkteinen&amp;la=greek&amp;can=a%29pe%2Fkteinen0&amp;prior=ou)k" TargetMode="External"/><Relationship Id="rId116" Type="http://schemas.openxmlformats.org/officeDocument/2006/relationships/hyperlink" Target="http://www.perseus.tufts.edu/hopper/morph?l=e%29n&amp;la=greek&amp;can=e%29n0&amp;prior=h(me/teron" TargetMode="External"/><Relationship Id="rId124" Type="http://schemas.openxmlformats.org/officeDocument/2006/relationships/hyperlink" Target="http://www.perseus.tufts.edu/hopper/morph?l=ei%29de%2Fnai&amp;la=greek&amp;can=ei%29de%2Fnai0&amp;prior=safw=s" TargetMode="External"/><Relationship Id="rId129" Type="http://schemas.openxmlformats.org/officeDocument/2006/relationships/hyperlink" Target="http://www.perseus.tufts.edu/hopper/morph?l=h%29qe%2Flhsen&amp;la=greek&amp;can=h%29qe%2Flhsen0&amp;prior=ou)k" TargetMode="External"/><Relationship Id="rId137" Type="http://schemas.openxmlformats.org/officeDocument/2006/relationships/hyperlink" Target="http://www.perseus.tufts.edu/hopper/morph?l=au%29to%5C&amp;la=greek&amp;can=au%29to%5C0&amp;prior=tou=t'" TargetMode="External"/><Relationship Id="rId20" Type="http://schemas.openxmlformats.org/officeDocument/2006/relationships/hyperlink" Target="http://www.perseus.tufts.edu/hopper/morph?l=tou%3D&amp;la=greek&amp;can=tou%3D0&amp;prior=ou(=toi" TargetMode="External"/><Relationship Id="rId41" Type="http://schemas.openxmlformats.org/officeDocument/2006/relationships/hyperlink" Target="http://www.perseus.tufts.edu/hopper/morph?l=h%29%5C&amp;la=greek&amp;can=h%29%5C1&amp;prior=a)/lloqi" TargetMode="External"/><Relationship Id="rId54" Type="http://schemas.openxmlformats.org/officeDocument/2006/relationships/hyperlink" Target="http://www.perseus.tufts.edu/hopper/morph?l=pote&amp;la=greek&amp;can=pote0&amp;prior=h(/ntina/" TargetMode="External"/><Relationship Id="rId62" Type="http://schemas.openxmlformats.org/officeDocument/2006/relationships/hyperlink" Target="http://www.perseus.tufts.edu/hopper/morph?l=ei%29&amp;la=greek&amp;can=ei%290&amp;prior=kai\" TargetMode="External"/><Relationship Id="rId70" Type="http://schemas.openxmlformats.org/officeDocument/2006/relationships/hyperlink" Target="http://www.perseus.tufts.edu/hopper/morph?l=mh%5C&amp;la=greek&amp;can=mh%5C0&amp;prior=mhte/ra" TargetMode="External"/><Relationship Id="rId75" Type="http://schemas.openxmlformats.org/officeDocument/2006/relationships/hyperlink" Target="http://www.perseus.tufts.edu/hopper/morph?l=polu%5C&amp;la=greek&amp;can=polu%5C0&amp;prior=h(gou=mai" TargetMode="External"/><Relationship Id="rId83" Type="http://schemas.openxmlformats.org/officeDocument/2006/relationships/hyperlink" Target="http://www.perseus.tufts.edu/hopper/morph?l=a%29%2Fllws&amp;la=greek&amp;can=a%29%2Fllws0&amp;prior=timwri/an" TargetMode="External"/><Relationship Id="rId88" Type="http://schemas.openxmlformats.org/officeDocument/2006/relationships/hyperlink" Target="http://www.perseus.tufts.edu/hopper/morph?l=e%29k&amp;la=greek&amp;can=e%29k0&amp;prior=me\n" TargetMode="External"/><Relationship Id="rId91" Type="http://schemas.openxmlformats.org/officeDocument/2006/relationships/hyperlink" Target="http://www.perseus.tufts.edu/hopper/morph?l=a%29poqano%2Fntos&amp;la=greek&amp;can=a%29poqano%2Fntos0&amp;prior=a)kousi/ws" TargetMode="External"/><Relationship Id="rId96" Type="http://schemas.openxmlformats.org/officeDocument/2006/relationships/hyperlink" Target="http://www.perseus.tufts.edu/hopper/morph?l=pronoi%2Fas&amp;la=greek&amp;can=pronoi%2Fas0&amp;prior=e)k" TargetMode="External"/><Relationship Id="rId111" Type="http://schemas.openxmlformats.org/officeDocument/2006/relationships/hyperlink" Target="http://www.perseus.tufts.edu/hopper/morph?l=au%29tou%3D&amp;la=greek&amp;can=au%29tou%3D0&amp;prior=mh/thr" TargetMode="External"/><Relationship Id="rId132" Type="http://schemas.openxmlformats.org/officeDocument/2006/relationships/hyperlink" Target="http://www.perseus.tufts.edu/hopper/morph?l=d%27&amp;la=greek&amp;can=d%270&amp;prior=oi(=s" TargetMode="External"/><Relationship Id="rId140" Type="http://schemas.openxmlformats.org/officeDocument/2006/relationships/hyperlink" Target="http://www.perseus.tufts.edu/hopper/morph?l=au%29to%5C&amp;la=greek&amp;can=au%29to%5C1&amp;prior=kai/toi" TargetMode="External"/><Relationship Id="rId145" Type="http://schemas.openxmlformats.org/officeDocument/2006/relationships/hyperlink" Target="http://www.perseus.tufts.edu/hopper/morph?l=e%29gw%5C&amp;la=greek&amp;can=e%29gw%5C0&amp;prior=kai\" TargetMode="External"/><Relationship Id="rId153" Type="http://schemas.openxmlformats.org/officeDocument/2006/relationships/hyperlink" Target="http://www.perseus.tufts.edu/hopper/morph?l=e%29pecelqei%3Dn&amp;la=greek&amp;can=e%29pecelqei%3Dn0&amp;prior=a)lhqw=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erseus.tufts.edu/hopper/morph?l=moi&amp;la=greek&amp;can=moi0&amp;prior=ga/r" TargetMode="External"/><Relationship Id="rId15" Type="http://schemas.openxmlformats.org/officeDocument/2006/relationships/hyperlink" Target="http://www.perseus.tufts.edu/hopper/morph?l=gene%2Fsqai&amp;la=greek&amp;can=gene%2Fsqai0&amp;prior=timwrou\s" TargetMode="External"/><Relationship Id="rId23" Type="http://schemas.openxmlformats.org/officeDocument/2006/relationships/hyperlink" Target="http://www.perseus.tufts.edu/hopper/morph?l=fonh%3Ds&amp;la=greek&amp;can=fonh%3Ds0&amp;prior=teqnew=tos" TargetMode="External"/><Relationship Id="rId28" Type="http://schemas.openxmlformats.org/officeDocument/2006/relationships/hyperlink" Target="http://www.perseus.tufts.edu/hopper/morph?l=kaqesta%3Dsi&amp;la=greek&amp;can=kaqesta%3Dsi0&amp;prior=a)nti/dikoi" TargetMode="External"/><Relationship Id="rId36" Type="http://schemas.openxmlformats.org/officeDocument/2006/relationships/hyperlink" Target="http://www.perseus.tufts.edu/hopper/morph?l=poi%3D&amp;la=greek&amp;can=poi%3D0&amp;prior=h)\" TargetMode="External"/><Relationship Id="rId49" Type="http://schemas.openxmlformats.org/officeDocument/2006/relationships/hyperlink" Target="http://www.perseus.tufts.edu/hopper/morph?l=e%29%2Fgwge&amp;la=greek&amp;can=e%29%2Fgwge0&amp;prior=d'" TargetMode="External"/><Relationship Id="rId57" Type="http://schemas.openxmlformats.org/officeDocument/2006/relationships/hyperlink" Target="http://www.perseus.tufts.edu/hopper/morph?l=a%29nti%2Fdikos&amp;la=greek&amp;can=a%29nti%2Fdikos0&amp;prior=e)/xwn" TargetMode="External"/><Relationship Id="rId106" Type="http://schemas.openxmlformats.org/officeDocument/2006/relationships/hyperlink" Target="http://www.perseus.tufts.edu/hopper/morph?l=o%28%2Fti&amp;la=greek&amp;can=o%28%2Fti0&amp;prior=oi)=den" TargetMode="External"/><Relationship Id="rId114" Type="http://schemas.openxmlformats.org/officeDocument/2006/relationships/hyperlink" Target="http://www.perseus.tufts.edu/hopper/morph?l=to%5Cn&amp;la=greek&amp;can=to%5Cn1&amp;prior=pate/ra" TargetMode="External"/><Relationship Id="rId119" Type="http://schemas.openxmlformats.org/officeDocument/2006/relationships/hyperlink" Target="http://www.perseus.tufts.edu/hopper/morph?l=ga%5Cr&amp;la=greek&amp;can=ga%5Cr0&amp;prior=me\n" TargetMode="External"/><Relationship Id="rId127" Type="http://schemas.openxmlformats.org/officeDocument/2006/relationships/hyperlink" Target="http://www.perseus.tufts.edu/hopper/morph?l=basa%2Fnou&amp;la=greek&amp;can=basa%2Fnou0&amp;prior=th=s" TargetMode="External"/><Relationship Id="rId10" Type="http://schemas.openxmlformats.org/officeDocument/2006/relationships/hyperlink" Target="http://www.perseus.tufts.edu/hopper/morph?l=e%29xrh%3Dn&amp;la=greek&amp;can=e%29xrh%3Dn0&amp;prior=ga\r" TargetMode="External"/><Relationship Id="rId31" Type="http://schemas.openxmlformats.org/officeDocument/2006/relationships/hyperlink" Target="http://www.perseus.tufts.edu/hopper/morph?l=ou%29%3Dn&amp;la=greek&amp;can=ou%29%3Dn0&amp;prior=ti/nas" TargetMode="External"/><Relationship Id="rId44" Type="http://schemas.openxmlformats.org/officeDocument/2006/relationships/hyperlink" Target="http://www.perseus.tufts.edu/hopper/morph?l=kai%5C&amp;la=greek&amp;can=kai%5C0&amp;prior=u(ma=s" TargetMode="External"/><Relationship Id="rId52" Type="http://schemas.openxmlformats.org/officeDocument/2006/relationships/hyperlink" Target="http://www.perseus.tufts.edu/hopper/morph?l=a%29delfou%3D&amp;la=greek&amp;can=a%29delfou%3D0&amp;prior=tou=" TargetMode="External"/><Relationship Id="rId60" Type="http://schemas.openxmlformats.org/officeDocument/2006/relationships/hyperlink" Target="http://www.perseus.tufts.edu/hopper/morph?l=e%29me%2F&amp;la=greek&amp;can=e%29me%2F0&amp;prior=pro\s" TargetMode="External"/><Relationship Id="rId65" Type="http://schemas.openxmlformats.org/officeDocument/2006/relationships/hyperlink" Target="http://www.perseus.tufts.edu/hopper/morph?l=eu%29se%2Fbeian&amp;la=greek&amp;can=eu%29se%2Fbeian0&amp;prior=tou=to" TargetMode="External"/><Relationship Id="rId73" Type="http://schemas.openxmlformats.org/officeDocument/2006/relationships/hyperlink" Target="http://www.perseus.tufts.edu/hopper/morph?l=d%27&amp;la=greek&amp;can=d%271&amp;prior=e)gw\" TargetMode="External"/><Relationship Id="rId78" Type="http://schemas.openxmlformats.org/officeDocument/2006/relationships/hyperlink" Target="http://www.perseus.tufts.edu/hopper/morph?l=a%29fei%3Dnai&amp;la=greek&amp;can=a%29fei%3Dnai0&amp;prior=ei)=nai" TargetMode="External"/><Relationship Id="rId81" Type="http://schemas.openxmlformats.org/officeDocument/2006/relationships/hyperlink" Target="http://www.perseus.tufts.edu/hopper/morph?l=th%5Cn&amp;la=greek&amp;can=th%5Cn1&amp;prior=teqnew=tos" TargetMode="External"/><Relationship Id="rId86" Type="http://schemas.openxmlformats.org/officeDocument/2006/relationships/hyperlink" Target="http://www.perseus.tufts.edu/hopper/morph?l=tou%3D&amp;la=greek&amp;can=tou%3D2&amp;prior=kai\" TargetMode="External"/><Relationship Id="rId94" Type="http://schemas.openxmlformats.org/officeDocument/2006/relationships/hyperlink" Target="http://www.perseus.tufts.edu/hopper/morph?l=e%28kousi%2Fws&amp;la=greek&amp;can=e%28kousi%2Fws0&amp;prior=de\" TargetMode="External"/><Relationship Id="rId99" Type="http://schemas.openxmlformats.org/officeDocument/2006/relationships/hyperlink" Target="http://www.perseus.tufts.edu/hopper/morph?l=ou%29&amp;la=greek&amp;can=ou%290&amp;prior=kai\" TargetMode="External"/><Relationship Id="rId101" Type="http://schemas.openxmlformats.org/officeDocument/2006/relationships/hyperlink" Target="http://www.perseus.tufts.edu/hopper/morph?l=g%27&amp;la=greek&amp;can=g%270&amp;prior=tou=to/" TargetMode="External"/><Relationship Id="rId122" Type="http://schemas.openxmlformats.org/officeDocument/2006/relationships/hyperlink" Target="http://www.perseus.tufts.edu/hopper/morph?l=h%29%3Dn&amp;la=greek&amp;can=h%29%3Dn0&amp;prior=e)cousi/a" TargetMode="External"/><Relationship Id="rId130" Type="http://schemas.openxmlformats.org/officeDocument/2006/relationships/hyperlink" Target="http://www.perseus.tufts.edu/hopper/morph?l=e%29n&amp;la=greek&amp;can=e%29n1&amp;prior=h)qe/lhsen" TargetMode="External"/><Relationship Id="rId135" Type="http://schemas.openxmlformats.org/officeDocument/2006/relationships/hyperlink" Target="http://www.perseus.tufts.edu/hopper/morph?l=puqe%2Fsqai&amp;la=greek&amp;can=puqe%2Fsqai0&amp;prior=h)=n" TargetMode="External"/><Relationship Id="rId143" Type="http://schemas.openxmlformats.org/officeDocument/2006/relationships/hyperlink" Target="http://www.perseus.tufts.edu/hopper/morph?l=o%28%5C&amp;la=greek&amp;can=o%28%5C0&amp;prior=e)xrh=n" TargetMode="External"/><Relationship Id="rId148" Type="http://schemas.openxmlformats.org/officeDocument/2006/relationships/hyperlink" Target="http://www.perseus.tufts.edu/hopper/morph?l=o%28%2Fpws&amp;la=greek&amp;can=o%28%2Fpws0&amp;prior=proqumhqh=nai" TargetMode="External"/><Relationship Id="rId151" Type="http://schemas.openxmlformats.org/officeDocument/2006/relationships/hyperlink" Target="http://www.perseus.tufts.edu/hopper/morph?l=h%29%3D%7C&amp;la=greek&amp;can=h%29%3D%7C0&amp;prior=praxqe\n" TargetMode="External"/><Relationship Id="rId4" Type="http://schemas.openxmlformats.org/officeDocument/2006/relationships/hyperlink" Target="http://www.perseus.tufts.edu/hopper/morph?l=u%28mei%3Ds&amp;la=greek&amp;can=u%28mei%3Ds0&amp;prior=%5d" TargetMode="External"/><Relationship Id="rId9" Type="http://schemas.openxmlformats.org/officeDocument/2006/relationships/hyperlink" Target="http://www.perseus.tufts.edu/hopper/morph?l=ga%5Cr&amp;la=greek&amp;can=ga%5Cr0&amp;prior=ou(\s" TargetMode="External"/><Relationship Id="rId13" Type="http://schemas.openxmlformats.org/officeDocument/2006/relationships/hyperlink" Target="http://www.perseus.tufts.edu/hopper/morph?l=teqnew%3Dti&amp;la=greek&amp;can=teqnew%3Dti0&amp;prior=me\n" TargetMode="External"/><Relationship Id="rId18" Type="http://schemas.openxmlformats.org/officeDocument/2006/relationships/hyperlink" Target="http://www.perseus.tufts.edu/hopper/morph?l=bohqou%2Fs&amp;la=greek&amp;can=bohqou%2Fs0&amp;prior=de\" TargetMode="External"/><Relationship Id="rId39" Type="http://schemas.openxmlformats.org/officeDocument/2006/relationships/hyperlink" Target="http://www.perseus.tufts.edu/hopper/morph?l=poih%2Fsetai&amp;la=greek&amp;can=poih%2Fsetai0&amp;prior=katafugh\n" TargetMode="External"/><Relationship Id="rId109" Type="http://schemas.openxmlformats.org/officeDocument/2006/relationships/hyperlink" Target="http://www.perseus.tufts.edu/hopper/morph?l=h%28&amp;la=greek&amp;can=h%280&amp;prior=a)pe/kteinen" TargetMode="External"/><Relationship Id="rId34" Type="http://schemas.openxmlformats.org/officeDocument/2006/relationships/hyperlink" Target="http://www.perseus.tufts.edu/hopper/morph?l=bohqou%2Fs&amp;la=greek&amp;can=bohqou%2Fs1&amp;prior=tis" TargetMode="External"/><Relationship Id="rId50" Type="http://schemas.openxmlformats.org/officeDocument/2006/relationships/hyperlink" Target="http://www.perseus.tufts.edu/hopper/morph?l=kai%5C&amp;la=greek&amp;can=kai%5C0&amp;prior=e)/gwge" TargetMode="External"/><Relationship Id="rId55" Type="http://schemas.openxmlformats.org/officeDocument/2006/relationships/hyperlink" Target="http://www.perseus.tufts.edu/hopper/morph?l=gnw%2Fmhn&amp;la=greek&amp;can=gnw%2Fmhn0&amp;prior=pote" TargetMode="External"/><Relationship Id="rId76" Type="http://schemas.openxmlformats.org/officeDocument/2006/relationships/hyperlink" Target="http://www.perseus.tufts.edu/hopper/morph?l=a%29nosiw%2Fteron&amp;la=greek&amp;can=a%29nosiw%2Fteron0&amp;prior=polu\" TargetMode="External"/><Relationship Id="rId97" Type="http://schemas.openxmlformats.org/officeDocument/2006/relationships/hyperlink" Target="http://www.perseus.tufts.edu/hopper/morph?l=a%29pokteina%2Fshs&amp;la=greek&amp;can=a%29pokteina%2Fshs0&amp;prior=pronoi/as" TargetMode="External"/><Relationship Id="rId104" Type="http://schemas.openxmlformats.org/officeDocument/2006/relationships/hyperlink" Target="http://www.perseus.tufts.edu/hopper/morph?l=eu%29%3D&amp;la=greek&amp;can=eu%29%3D0&amp;prior=w(s" TargetMode="External"/><Relationship Id="rId120" Type="http://schemas.openxmlformats.org/officeDocument/2006/relationships/hyperlink" Target="http://www.perseus.tufts.edu/hopper/morph?l=au%29tw%3D%7C&amp;la=greek&amp;can=au%29tw%3D%7C0&amp;prior=ga\r" TargetMode="External"/><Relationship Id="rId125" Type="http://schemas.openxmlformats.org/officeDocument/2006/relationships/hyperlink" Target="http://www.perseus.tufts.edu/hopper/morph?l=para%5C&amp;la=greek&amp;can=para%5C0&amp;prior=ei)de/nai" TargetMode="External"/><Relationship Id="rId141" Type="http://schemas.openxmlformats.org/officeDocument/2006/relationships/hyperlink" Target="http://www.perseus.tufts.edu/hopper/morph?l=tou%3Dto&amp;la=greek&amp;can=tou%3Dto0&amp;prior=au)to\" TargetMode="External"/><Relationship Id="rId146" Type="http://schemas.openxmlformats.org/officeDocument/2006/relationships/hyperlink" Target="http://www.perseus.tufts.edu/hopper/morph?l=prou%29kalou%2Fmhn&amp;la=greek&amp;can=prou%29kalou%2Fmhn0&amp;prior=e)gw\" TargetMode="External"/><Relationship Id="rId7" Type="http://schemas.openxmlformats.org/officeDocument/2006/relationships/hyperlink" Target="http://www.perseus.tufts.edu/hopper/morph?l=a%29nagkai%3Doi&amp;la=greek&amp;can=a%29nagkai%3Doi0&amp;prior=moi" TargetMode="External"/><Relationship Id="rId71" Type="http://schemas.openxmlformats.org/officeDocument/2006/relationships/hyperlink" Target="http://www.perseus.tufts.edu/hopper/morph?l=prodou%3Dnai&amp;la=greek&amp;can=prodou%3Dnai0&amp;prior=mh\" TargetMode="External"/><Relationship Id="rId92" Type="http://schemas.openxmlformats.org/officeDocument/2006/relationships/hyperlink" Target="http://www.perseus.tufts.edu/hopper/morph?l=th%3Ds&amp;la=greek&amp;can=th%3Ds0&amp;prior=a)poqano/ntos" TargetMode="External"/><Relationship Id="rId2" Type="http://schemas.openxmlformats.org/officeDocument/2006/relationships/hyperlink" Target="http://www.perseus.tufts.edu/hopper/morph?l=%5B&amp;la=greek&amp;can=%5B0" TargetMode="External"/><Relationship Id="rId29" Type="http://schemas.openxmlformats.org/officeDocument/2006/relationships/hyperlink" Target="http://www.perseus.tufts.edu/hopper/morph?l=pro%5Cs&amp;la=greek&amp;can=pro%5Cs0&amp;prior=kaqesta=si" TargetMode="External"/><Relationship Id="rId24" Type="http://schemas.openxmlformats.org/officeDocument/2006/relationships/hyperlink" Target="http://www.perseus.tufts.edu/hopper/morph?l=gege%2Fnhntai&amp;la=greek&amp;can=gege%2Fnhntai0&amp;prior=fonh=s" TargetMode="External"/><Relationship Id="rId40" Type="http://schemas.openxmlformats.org/officeDocument/2006/relationships/hyperlink" Target="http://www.perseus.tufts.edu/hopper/morph?l=a%29%2Flloqi&amp;la=greek&amp;can=a%29%2Flloqi0&amp;prior=poih/setai" TargetMode="External"/><Relationship Id="rId45" Type="http://schemas.openxmlformats.org/officeDocument/2006/relationships/hyperlink" Target="http://www.perseus.tufts.edu/hopper/morph?l=to%5C&amp;la=greek&amp;can=to%5C0&amp;prior=kai\" TargetMode="External"/><Relationship Id="rId66" Type="http://schemas.openxmlformats.org/officeDocument/2006/relationships/hyperlink" Target="http://www.perseus.tufts.edu/hopper/morph?l=ei%29%3Dnai&amp;la=greek&amp;can=ei%29%3Dnai0&amp;prior=eu)se/beian" TargetMode="External"/><Relationship Id="rId87" Type="http://schemas.openxmlformats.org/officeDocument/2006/relationships/hyperlink" Target="http://www.perseus.tufts.edu/hopper/morph?l=me%5Cn&amp;la=greek&amp;can=me%5Cn0&amp;prior=tou=" TargetMode="External"/><Relationship Id="rId110" Type="http://schemas.openxmlformats.org/officeDocument/2006/relationships/hyperlink" Target="http://www.perseus.tufts.edu/hopper/morph?l=mh%2Fthr&amp;la=greek&amp;can=mh%2Fthr0&amp;prior=h(" TargetMode="External"/><Relationship Id="rId115" Type="http://schemas.openxmlformats.org/officeDocument/2006/relationships/hyperlink" Target="http://www.perseus.tufts.edu/hopper/morph?l=h%28me%2Fteron&amp;la=greek&amp;can=h%28me%2Fteron0&amp;prior=to\n" TargetMode="External"/><Relationship Id="rId131" Type="http://schemas.openxmlformats.org/officeDocument/2006/relationships/hyperlink" Target="http://www.perseus.tufts.edu/hopper/morph?l=oi%28%3Ds&amp;la=greek&amp;can=oi%28%3Ds1&amp;prior=e)n" TargetMode="External"/><Relationship Id="rId136" Type="http://schemas.openxmlformats.org/officeDocument/2006/relationships/hyperlink" Target="http://www.perseus.tufts.edu/hopper/morph?l=tou%3Dt%27&amp;la=greek&amp;can=tou%3Dt%270&amp;prior=puqe/sqai" TargetMode="External"/><Relationship Id="rId61" Type="http://schemas.openxmlformats.org/officeDocument/2006/relationships/hyperlink" Target="http://www.perseus.tufts.edu/hopper/morph?l=kai%5C&amp;la=greek&amp;can=kai%5C1&amp;prior=e)me/" TargetMode="External"/><Relationship Id="rId82" Type="http://schemas.openxmlformats.org/officeDocument/2006/relationships/hyperlink" Target="http://www.perseus.tufts.edu/hopper/morph?l=timwri%2Fan&amp;la=greek&amp;can=timwri%2Fan0&amp;prior=th\n" TargetMode="External"/><Relationship Id="rId152" Type="http://schemas.openxmlformats.org/officeDocument/2006/relationships/hyperlink" Target="http://www.perseus.tufts.edu/hopper/morph?l=a%29lhqw%3Ds&amp;la=greek&amp;can=a%29lhqw%3Ds0&amp;prior=h)=|" TargetMode="External"/><Relationship Id="rId19" Type="http://schemas.openxmlformats.org/officeDocument/2006/relationships/hyperlink" Target="http://www.perseus.tufts.edu/hopper/morph?l=ou%28%3Dtoi&amp;la=greek&amp;can=ou%28%3Dtoi0&amp;prior=bohqou/s" TargetMode="External"/><Relationship Id="rId14" Type="http://schemas.openxmlformats.org/officeDocument/2006/relationships/hyperlink" Target="http://www.perseus.tufts.edu/hopper/morph?l=timwrou%5Cs&amp;la=greek&amp;can=timwrou%5Cs0&amp;prior=teqnew=ti" TargetMode="External"/><Relationship Id="rId30" Type="http://schemas.openxmlformats.org/officeDocument/2006/relationships/hyperlink" Target="http://www.perseus.tufts.edu/hopper/morph?l=ti%2Fnas&amp;la=greek&amp;can=ti%2Fnas0&amp;prior=pro\s" TargetMode="External"/><Relationship Id="rId35" Type="http://schemas.openxmlformats.org/officeDocument/2006/relationships/hyperlink" Target="http://www.perseus.tufts.edu/hopper/morph?l=h%29%5C&amp;la=greek&amp;can=h%29%5C0&amp;prior=bohqou/s" TargetMode="External"/><Relationship Id="rId56" Type="http://schemas.openxmlformats.org/officeDocument/2006/relationships/hyperlink" Target="http://www.perseus.tufts.edu/hopper/morph?l=e%29%2Fxwn&amp;la=greek&amp;can=e%29%2Fxwn0&amp;prior=gnw/mhn" TargetMode="External"/><Relationship Id="rId77" Type="http://schemas.openxmlformats.org/officeDocument/2006/relationships/hyperlink" Target="http://www.perseus.tufts.edu/hopper/morph?l=ei%29%3Dnai&amp;la=greek&amp;can=ei%29%3Dnai1&amp;prior=a)nosiw/teron" TargetMode="External"/><Relationship Id="rId100" Type="http://schemas.openxmlformats.org/officeDocument/2006/relationships/hyperlink" Target="http://www.perseus.tufts.edu/hopper/morph?l=tou%3Dto%2F&amp;la=greek&amp;can=tou%3Dto%2F0&amp;prior=ou)" TargetMode="External"/><Relationship Id="rId105" Type="http://schemas.openxmlformats.org/officeDocument/2006/relationships/hyperlink" Target="http://www.perseus.tufts.edu/hopper/morph?l=oi%29%3Dden&amp;la=greek&amp;can=oi%29%3Dden0&amp;prior=eu)=" TargetMode="External"/><Relationship Id="rId126" Type="http://schemas.openxmlformats.org/officeDocument/2006/relationships/hyperlink" Target="http://www.perseus.tufts.edu/hopper/morph?l=th%3Ds&amp;la=greek&amp;can=th%3Ds0&amp;prior=para\" TargetMode="External"/><Relationship Id="rId147" Type="http://schemas.openxmlformats.org/officeDocument/2006/relationships/hyperlink" Target="http://www.perseus.tufts.edu/hopper/morph?l=proqumhqh%3Dnai&amp;la=greek&amp;can=proqumhqh%3Dnai0&amp;prior=prou)kalou/mhn" TargetMode="External"/><Relationship Id="rId8" Type="http://schemas.openxmlformats.org/officeDocument/2006/relationships/hyperlink" Target="http://www.perseus.tufts.edu/hopper/morph?l=ou%28%5Cs&amp;la=greek&amp;can=ou%28%5Cs0&amp;prior=a)nagkai=oi" TargetMode="External"/><Relationship Id="rId51" Type="http://schemas.openxmlformats.org/officeDocument/2006/relationships/hyperlink" Target="http://www.perseus.tufts.edu/hopper/morph?l=tou%3D&amp;la=greek&amp;can=tou%3D0&amp;prior=kai\" TargetMode="External"/><Relationship Id="rId72" Type="http://schemas.openxmlformats.org/officeDocument/2006/relationships/hyperlink" Target="http://www.perseus.tufts.edu/hopper/morph?l=e%29gw%5C&amp;la=greek&amp;can=e%29gw%5C0&amp;prior=prodou=nai" TargetMode="External"/><Relationship Id="rId93" Type="http://schemas.openxmlformats.org/officeDocument/2006/relationships/hyperlink" Target="http://www.perseus.tufts.edu/hopper/morph?l=de%5C&amp;la=greek&amp;can=de%5C0&amp;prior=th=s" TargetMode="External"/><Relationship Id="rId98" Type="http://schemas.openxmlformats.org/officeDocument/2006/relationships/hyperlink" Target="http://www.perseus.tufts.edu/hopper/morph?l=kai%5C&amp;la=greek&amp;can=kai%5C0&amp;prior=%5d" TargetMode="External"/><Relationship Id="rId121" Type="http://schemas.openxmlformats.org/officeDocument/2006/relationships/hyperlink" Target="http://www.perseus.tufts.edu/hopper/morph?l=e%29cousi%2Fa&amp;la=greek&amp;can=e%29cousi%2Fa0&amp;prior=au)tw=|" TargetMode="External"/><Relationship Id="rId142" Type="http://schemas.openxmlformats.org/officeDocument/2006/relationships/hyperlink" Target="http://www.perseus.tufts.edu/hopper/morph?l=e%29xrh%3Dn&amp;la=greek&amp;can=e%29xrh%3Dn0&amp;prior=tou=to" TargetMode="External"/><Relationship Id="rId3" Type="http://schemas.openxmlformats.org/officeDocument/2006/relationships/hyperlink" Target="http://www.perseus.tufts.edu/hopper/morph?l=%5D&amp;la=greek&amp;can=%5D0&amp;prior=%5b" TargetMode="External"/></Relationships>
</file>

<file path=ppt/slides/_rels/slide4.xml.rels><?xml version="1.0" encoding="UTF-8" standalone="yes"?>
<Relationships xmlns="http://schemas.openxmlformats.org/package/2006/relationships"><Relationship Id="rId26" Type="http://schemas.openxmlformats.org/officeDocument/2006/relationships/hyperlink" Target="http://www.perseus.tufts.edu/hopper/morph?l=ai%29ti%2Fas&amp;la=greek&amp;can=ai%29ti%2Fas0&amp;prior=th=s" TargetMode="External"/><Relationship Id="rId117" Type="http://schemas.openxmlformats.org/officeDocument/2006/relationships/hyperlink" Target="http://www.perseus.tufts.edu/hopper/morph?l=peri%5C&amp;la=greek&amp;can=peri%5C0&amp;prior=xrh/sasqai" TargetMode="External"/><Relationship Id="rId21" Type="http://schemas.openxmlformats.org/officeDocument/2006/relationships/hyperlink" Target="http://www.perseus.tufts.edu/hopper/morph?l=au%29tou%3D&amp;la=greek&amp;can=au%29tou%3D0&amp;prior=mh/thr" TargetMode="External"/><Relationship Id="rId42" Type="http://schemas.openxmlformats.org/officeDocument/2006/relationships/hyperlink" Target="http://www.perseus.tufts.edu/hopper/morph?l=e%29gxwrei%3D&amp;la=greek&amp;can=e%29gxwrei%3D0&amp;prior=puqe/sqai" TargetMode="External"/><Relationship Id="rId47" Type="http://schemas.openxmlformats.org/officeDocument/2006/relationships/hyperlink" Target="http://www.perseus.tufts.edu/hopper/morph?l=%5Bpw%3Ds&amp;la=greek&amp;can=%5Bpw%3Ds0&amp;prior=ei)de/nai" TargetMode="External"/><Relationship Id="rId63" Type="http://schemas.openxmlformats.org/officeDocument/2006/relationships/hyperlink" Target="http://www.perseus.tufts.edu/hopper/morph?l=ti%2F&amp;la=greek&amp;can=ti%2F0&amp;prior=%5d" TargetMode="External"/><Relationship Id="rId68" Type="http://schemas.openxmlformats.org/officeDocument/2006/relationships/hyperlink" Target="http://www.perseus.tufts.edu/hopper/morph?l=e%29k&amp;la=greek&amp;can=e%29k0&amp;prior=moi" TargetMode="External"/><Relationship Id="rId84" Type="http://schemas.openxmlformats.org/officeDocument/2006/relationships/hyperlink" Target="http://www.perseus.tufts.edu/hopper/morph?l=de%5C&amp;la=greek&amp;can=de%5C0&amp;prior=e)n" TargetMode="External"/><Relationship Id="rId89" Type="http://schemas.openxmlformats.org/officeDocument/2006/relationships/hyperlink" Target="http://www.perseus.tufts.edu/hopper/morph?l=th%5Cn&amp;la=greek&amp;can=th%5Cn0&amp;prior=h(gei=to" TargetMode="External"/><Relationship Id="rId112" Type="http://schemas.openxmlformats.org/officeDocument/2006/relationships/hyperlink" Target="http://www.perseus.tufts.edu/hopper/morph?l=e%29qe%2Flontos&amp;la=greek&amp;can=e%29qe%2Flontos0&amp;prior=e)mou=" TargetMode="External"/><Relationship Id="rId133" Type="http://schemas.openxmlformats.org/officeDocument/2006/relationships/hyperlink" Target="http://www.perseus.tufts.edu/hopper/morph?l=th%5Cn&amp;la=greek&amp;can=th%5Cn0&amp;prior=pro/teron" TargetMode="External"/><Relationship Id="rId138" Type="http://schemas.openxmlformats.org/officeDocument/2006/relationships/hyperlink" Target="http://www.perseus.tufts.edu/hopper/morph?l=tou%2Ftwn&amp;la=greek&amp;can=tou%2Ftwn1&amp;prior=de\" TargetMode="External"/><Relationship Id="rId154" Type="http://schemas.openxmlformats.org/officeDocument/2006/relationships/hyperlink" Target="http://www.perseus.tufts.edu/hopper/morph?l=ou%29k&amp;la=greek&amp;can=ou%29k0&amp;prior=te" TargetMode="External"/><Relationship Id="rId159" Type="http://schemas.openxmlformats.org/officeDocument/2006/relationships/hyperlink" Target="http://www.perseus.tufts.edu/hopper/morph?l=e%29pi%5C&amp;la=greek&amp;can=e%29pi%5C0&amp;prior=ou)k" TargetMode="External"/><Relationship Id="rId16" Type="http://schemas.openxmlformats.org/officeDocument/2006/relationships/hyperlink" Target="http://www.perseus.tufts.edu/hopper/morph?l=pro%5Cs&amp;la=greek&amp;can=pro%5Cs0&amp;prior=a)nte/speude" TargetMode="External"/><Relationship Id="rId107" Type="http://schemas.openxmlformats.org/officeDocument/2006/relationships/hyperlink" Target="http://www.perseus.tufts.edu/hopper/morph?l=o%28%5Cs&amp;la=greek&amp;can=o%28%5Cs0&amp;prior=ei)de/nai" TargetMode="External"/><Relationship Id="rId11" Type="http://schemas.openxmlformats.org/officeDocument/2006/relationships/hyperlink" Target="http://www.perseus.tufts.edu/hopper/morph?l=ei%29dw%5Cs&amp;la=greek&amp;can=ei%29dw%5Cs0&amp;prior=eu)=" TargetMode="External"/><Relationship Id="rId32" Type="http://schemas.openxmlformats.org/officeDocument/2006/relationships/hyperlink" Target="http://www.perseus.tufts.edu/hopper/morph?l=poih%2Fsasqai&amp;la=greek&amp;can=poih%2Fsasqai0&amp;prior=e)/legxon" TargetMode="External"/><Relationship Id="rId37" Type="http://schemas.openxmlformats.org/officeDocument/2006/relationships/hyperlink" Target="http://www.perseus.tufts.edu/hopper/morph?l=g%27&amp;la=greek&amp;can=g%270&amp;prior=peri/" TargetMode="External"/><Relationship Id="rId53" Type="http://schemas.openxmlformats.org/officeDocument/2006/relationships/hyperlink" Target="http://www.perseus.tufts.edu/hopper/morph?l=au%29to%5Cn&amp;la=greek&amp;can=au%29to%5Cn0&amp;prior=dika/zontes" TargetMode="External"/><Relationship Id="rId58" Type="http://schemas.openxmlformats.org/officeDocument/2006/relationships/hyperlink" Target="http://www.perseus.tufts.edu/hopper/morph?l=th%5Cn&amp;la=greek&amp;can=th%5Cn0&amp;prior=ge" TargetMode="External"/><Relationship Id="rId74" Type="http://schemas.openxmlformats.org/officeDocument/2006/relationships/hyperlink" Target="http://www.perseus.tufts.edu/hopper/morph?l=eu%29%3D&amp;la=greek&amp;can=eu%29%3D0&amp;prior=basa/nou" TargetMode="External"/><Relationship Id="rId79" Type="http://schemas.openxmlformats.org/officeDocument/2006/relationships/hyperlink" Target="http://www.perseus.tufts.edu/hopper/morph?l=t%27&amp;la=greek&amp;can=t%270&amp;prior=oi(=o/n" TargetMode="External"/><Relationship Id="rId102" Type="http://schemas.openxmlformats.org/officeDocument/2006/relationships/hyperlink" Target="http://www.perseus.tufts.edu/hopper/morph?l=a%29ntomwmokw%5Cs&amp;la=greek&amp;can=a%29ntomwmokw%5Cs0&amp;prior=eu)/orka" TargetMode="External"/><Relationship Id="rId123" Type="http://schemas.openxmlformats.org/officeDocument/2006/relationships/hyperlink" Target="http://www.perseus.tufts.edu/hopper/morph?l=h%29qe%2Flhsa&amp;la=greek&amp;can=h%29qe%2Flhsa0&amp;prior=ga\r" TargetMode="External"/><Relationship Id="rId128" Type="http://schemas.openxmlformats.org/officeDocument/2006/relationships/hyperlink" Target="http://www.perseus.tufts.edu/hopper/morph?l=basani%2Fsai&amp;la=greek&amp;can=basani%2Fsai0&amp;prior=a)ndra/poda" TargetMode="External"/><Relationship Id="rId144" Type="http://schemas.openxmlformats.org/officeDocument/2006/relationships/hyperlink" Target="http://www.perseus.tufts.edu/hopper/morph?l=mhxanwme%2Fnhn&amp;la=greek&amp;can=mhxanwme%2Fnhn0&amp;prior=qa/naton" TargetMode="External"/><Relationship Id="rId149" Type="http://schemas.openxmlformats.org/officeDocument/2006/relationships/hyperlink" Target="http://www.perseus.tufts.edu/hopper/morph?l=ei%29lhfo%2Fta&amp;la=greek&amp;can=ei%29lhfo%2Fta0&amp;prior=pate/ra" TargetMode="External"/><Relationship Id="rId5" Type="http://schemas.openxmlformats.org/officeDocument/2006/relationships/hyperlink" Target="http://www.perseus.tufts.edu/hopper/morph?l=o%28mologou%2Fntwn&amp;la=greek&amp;can=o%28mologou%2Fntwn0&amp;prior=ga\r" TargetMode="External"/><Relationship Id="rId90" Type="http://schemas.openxmlformats.org/officeDocument/2006/relationships/hyperlink" Target="http://www.perseus.tufts.edu/hopper/morph?l=swthri%2Fan&amp;la=greek&amp;can=swthri%2Fan0&amp;prior=th\n" TargetMode="External"/><Relationship Id="rId95" Type="http://schemas.openxmlformats.org/officeDocument/2006/relationships/hyperlink" Target="http://www.perseus.tufts.edu/hopper/morph?l=e%29n&amp;la=greek&amp;can=e%29n1&amp;prior=geno/mena" TargetMode="External"/><Relationship Id="rId160" Type="http://schemas.openxmlformats.org/officeDocument/2006/relationships/hyperlink" Target="http://www.perseus.tufts.edu/hopper/morph?l=qana%2Ftw%7C&amp;la=greek&amp;can=qana%2Ftw%7C0&amp;prior=e)pi\" TargetMode="External"/><Relationship Id="rId165" Type="http://schemas.openxmlformats.org/officeDocument/2006/relationships/hyperlink" Target="http://www.perseus.tufts.edu/hopper/morph?l=fi%2Fltrois&amp;la=greek&amp;can=fi%2Fltrois0&amp;prior=e)pi\" TargetMode="External"/><Relationship Id="rId22" Type="http://schemas.openxmlformats.org/officeDocument/2006/relationships/hyperlink" Target="http://www.perseus.tufts.edu/hopper/morph?l=a%29ph%2Fllakto&amp;la=greek&amp;can=a%29ph%2Fllakto0&amp;prior=au)tou=" TargetMode="External"/><Relationship Id="rId27" Type="http://schemas.openxmlformats.org/officeDocument/2006/relationships/hyperlink" Target="http://www.perseus.tufts.edu/hopper/morph?l=o%28%2Fpou&amp;la=greek&amp;can=o%28%2Fpou0&amp;prior=ai)ti/as" TargetMode="External"/><Relationship Id="rId43" Type="http://schemas.openxmlformats.org/officeDocument/2006/relationships/hyperlink" Target="http://www.perseus.tufts.edu/hopper/morph?l=au%29tw%3D%7C&amp;la=greek&amp;can=au%29tw%3D%7C0&amp;prior=e)gxwrei=" TargetMode="External"/><Relationship Id="rId48" Type="http://schemas.openxmlformats.org/officeDocument/2006/relationships/hyperlink" Target="http://www.perseus.tufts.edu/hopper/morph?l=ou%29%3Dn&amp;la=greek&amp;can=ou%29%3Dn0&amp;prior=%5bpw=s" TargetMode="External"/><Relationship Id="rId64" Type="http://schemas.openxmlformats.org/officeDocument/2006/relationships/hyperlink" Target="http://www.perseus.tufts.edu/hopper/morph?l=pote&amp;la=greek&amp;can=pote0&amp;prior=ti/" TargetMode="External"/><Relationship Id="rId69" Type="http://schemas.openxmlformats.org/officeDocument/2006/relationships/hyperlink" Target="http://www.perseus.tufts.edu/hopper/morph?l=me%5Cn&amp;la=greek&amp;can=me%5Cn0&amp;prior=e)k" TargetMode="External"/><Relationship Id="rId113" Type="http://schemas.openxmlformats.org/officeDocument/2006/relationships/hyperlink" Target="http://www.perseus.tufts.edu/hopper/morph?l=th%3D%7C&amp;la=greek&amp;can=th%3D%7C0&amp;prior=e)qe/lontos" TargetMode="External"/><Relationship Id="rId118" Type="http://schemas.openxmlformats.org/officeDocument/2006/relationships/hyperlink" Target="http://www.perseus.tufts.edu/hopper/morph?l=tou%2Ftou&amp;la=greek&amp;can=tou%2Ftou0&amp;prior=peri\" TargetMode="External"/><Relationship Id="rId134" Type="http://schemas.openxmlformats.org/officeDocument/2006/relationships/hyperlink" Target="http://www.perseus.tufts.edu/hopper/morph?l=gunai%3Dka&amp;la=greek&amp;can=gunai%3Dka0&amp;prior=th\n" TargetMode="External"/><Relationship Id="rId139" Type="http://schemas.openxmlformats.org/officeDocument/2006/relationships/hyperlink" Target="http://www.perseus.tufts.edu/hopper/morph?l=tw%3D%7C&amp;la=greek&amp;can=tw%3D%7C0&amp;prior=tou/twn" TargetMode="External"/><Relationship Id="rId80" Type="http://schemas.openxmlformats.org/officeDocument/2006/relationships/hyperlink" Target="http://www.perseus.tufts.edu/hopper/morph?l=h%29%3Dn&amp;la=greek&amp;can=h%29%3Dn0&amp;prior=t'" TargetMode="External"/><Relationship Id="rId85" Type="http://schemas.openxmlformats.org/officeDocument/2006/relationships/hyperlink" Target="http://www.perseus.tufts.edu/hopper/morph?l=tw%3D%7C&amp;la=greek&amp;can=tw%3D%7C0&amp;prior=de\" TargetMode="External"/><Relationship Id="rId150" Type="http://schemas.openxmlformats.org/officeDocument/2006/relationships/hyperlink" Target="http://www.perseus.tufts.edu/hopper/morph?l=e%29p%27&amp;la=greek&amp;can=e%29p%270&amp;prior=ei)lhfo/ta" TargetMode="External"/><Relationship Id="rId155" Type="http://schemas.openxmlformats.org/officeDocument/2006/relationships/hyperlink" Target="http://www.perseus.tufts.edu/hopper/morph?l=ou%29%3Dsan&amp;la=greek&amp;can=ou%29%3Dsan0&amp;prior=ou)k" TargetMode="External"/><Relationship Id="rId12" Type="http://schemas.openxmlformats.org/officeDocument/2006/relationships/hyperlink" Target="http://www.perseus.tufts.edu/hopper/morph?l=a%29%5Cn&amp;la=greek&amp;can=a%29%5Cn0&amp;prior=ei)dw\s" TargetMode="External"/><Relationship Id="rId17" Type="http://schemas.openxmlformats.org/officeDocument/2006/relationships/hyperlink" Target="http://www.perseus.tufts.edu/hopper/morph?l=e%29me%2F&amp;la=greek&amp;can=e%29me%2F0&amp;prior=pro\s" TargetMode="External"/><Relationship Id="rId33" Type="http://schemas.openxmlformats.org/officeDocument/2006/relationships/hyperlink" Target="http://www.perseus.tufts.edu/hopper/morph?l=tw%3Dn&amp;la=greek&amp;can=tw%3Dn1&amp;prior=poih/sasqai" TargetMode="External"/><Relationship Id="rId38" Type="http://schemas.openxmlformats.org/officeDocument/2006/relationships/hyperlink" Target="http://www.perseus.tufts.edu/hopper/morph?l=w%28%3Dn&amp;la=greek&amp;can=w%28%3Dn0&amp;prior=g'" TargetMode="External"/><Relationship Id="rId59" Type="http://schemas.openxmlformats.org/officeDocument/2006/relationships/hyperlink" Target="http://www.perseus.tufts.edu/hopper/morph?l=a%29lh%2Fqeian&amp;la=greek&amp;can=a%29lh%2Fqeian0&amp;prior=th\n" TargetMode="External"/><Relationship Id="rId103" Type="http://schemas.openxmlformats.org/officeDocument/2006/relationships/hyperlink" Target="http://www.perseus.tufts.edu/hopper/morph?l=e%29%2Fstai&amp;la=greek&amp;can=e%29%2Fstai0&amp;prior=a)ntomwmokw\s" TargetMode="External"/><Relationship Id="rId108" Type="http://schemas.openxmlformats.org/officeDocument/2006/relationships/hyperlink" Target="http://www.perseus.tufts.edu/hopper/morph?l=ou%29k&amp;la=greek&amp;can=ou%29k0&amp;prior=o(\s" TargetMode="External"/><Relationship Id="rId124" Type="http://schemas.openxmlformats.org/officeDocument/2006/relationships/hyperlink" Target="http://www.perseus.tufts.edu/hopper/morph?l=me%5Cn&amp;la=greek&amp;can=me%5Cn1&amp;prior=h)qe/lhsa" TargetMode="External"/><Relationship Id="rId129" Type="http://schemas.openxmlformats.org/officeDocument/2006/relationships/hyperlink" Target="http://www.perseus.tufts.edu/hopper/morph?l=a%28%5C&amp;la=greek&amp;can=a%28%5C0&amp;prior=basani/sai" TargetMode="External"/><Relationship Id="rId54" Type="http://schemas.openxmlformats.org/officeDocument/2006/relationships/hyperlink" Target="http://www.perseus.tufts.edu/hopper/morph?l=ei%29ko%5Cs&amp;la=greek&amp;can=ei%29ko%5Cs0&amp;prior=au)to\n" TargetMode="External"/><Relationship Id="rId70" Type="http://schemas.openxmlformats.org/officeDocument/2006/relationships/hyperlink" Target="http://www.perseus.tufts.edu/hopper/morph?l=ga%5Cr&amp;la=greek&amp;can=ga%5Cr0&amp;prior=me\n" TargetMode="External"/><Relationship Id="rId75" Type="http://schemas.openxmlformats.org/officeDocument/2006/relationships/hyperlink" Target="http://www.perseus.tufts.edu/hopper/morph?l=h%29%2F%7Cdei&amp;la=greek&amp;can=h%29%2F%7Cdei0&amp;prior=eu)=" TargetMode="External"/><Relationship Id="rId91" Type="http://schemas.openxmlformats.org/officeDocument/2006/relationships/hyperlink" Target="http://www.perseus.tufts.edu/hopper/morph?l=ei%29%3Dnai&amp;la=greek&amp;can=ei%29%3Dnai0&amp;prior=swthri/an" TargetMode="External"/><Relationship Id="rId96" Type="http://schemas.openxmlformats.org/officeDocument/2006/relationships/hyperlink" Target="http://www.perseus.tufts.edu/hopper/morph?l=tou%2Ftw%7C&amp;la=greek&amp;can=tou%2Ftw%7C0&amp;prior=e)n" TargetMode="External"/><Relationship Id="rId140" Type="http://schemas.openxmlformats.org/officeDocument/2006/relationships/hyperlink" Target="http://www.perseus.tufts.edu/hopper/morph?l=patri%5C&amp;la=greek&amp;can=patri%5C0&amp;prior=tw=|" TargetMode="External"/><Relationship Id="rId145" Type="http://schemas.openxmlformats.org/officeDocument/2006/relationships/hyperlink" Target="http://www.perseus.tufts.edu/hopper/morph?l=farma%2Fkois&amp;la=greek&amp;can=farma%2Fkois0&amp;prior=mhxanwme/nhn" TargetMode="External"/><Relationship Id="rId161" Type="http://schemas.openxmlformats.org/officeDocument/2006/relationships/hyperlink" Target="http://www.perseus.tufts.edu/hopper/morph?l=fa%2Fskousan&amp;la=greek&amp;can=fa%2Fskousan0&amp;prior=qana/tw|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perseus.tufts.edu/hopper/morph?l=tw%3Dn&amp;la=greek&amp;can=tw%3Dn0&amp;prior=o(mologou/ntwn" TargetMode="External"/><Relationship Id="rId15" Type="http://schemas.openxmlformats.org/officeDocument/2006/relationships/hyperlink" Target="http://www.perseus.tufts.edu/hopper/morph?l=a%29nte%2Fspeude&amp;la=greek&amp;can=a%29nte%2Fspeude0&amp;prior=kai\" TargetMode="External"/><Relationship Id="rId23" Type="http://schemas.openxmlformats.org/officeDocument/2006/relationships/hyperlink" Target="http://www.perseus.tufts.edu/hopper/morph?l=a%29%5Cn&amp;la=greek&amp;can=a%29%5Cn1&amp;prior=a)ph/llakto" TargetMode="External"/><Relationship Id="rId28" Type="http://schemas.openxmlformats.org/officeDocument/2006/relationships/hyperlink" Target="http://www.perseus.tufts.edu/hopper/morph?l=de%5C&amp;la=greek&amp;can=de%5C0&amp;prior=o(/pou" TargetMode="External"/><Relationship Id="rId36" Type="http://schemas.openxmlformats.org/officeDocument/2006/relationships/hyperlink" Target="http://www.perseus.tufts.edu/hopper/morph?l=peri%2F&amp;la=greek&amp;can=peri%2F0&amp;prior=pw=s" TargetMode="External"/><Relationship Id="rId49" Type="http://schemas.openxmlformats.org/officeDocument/2006/relationships/hyperlink" Target="http://www.perseus.tufts.edu/hopper/morph?l=peri%5C&amp;la=greek&amp;can=peri%5C1&amp;prior=ou)=n" TargetMode="External"/><Relationship Id="rId57" Type="http://schemas.openxmlformats.org/officeDocument/2006/relationships/hyperlink" Target="http://www.perseus.tufts.edu/hopper/morph?l=ge&amp;la=greek&amp;can=ge0&amp;prior=w(=n" TargetMode="External"/><Relationship Id="rId106" Type="http://schemas.openxmlformats.org/officeDocument/2006/relationships/hyperlink" Target="http://www.perseus.tufts.edu/hopper/morph?l=ei%29de%2Fnai&amp;la=greek&amp;can=ei%29de%2Fnai0&amp;prior=eu)=" TargetMode="External"/><Relationship Id="rId114" Type="http://schemas.openxmlformats.org/officeDocument/2006/relationships/hyperlink" Target="http://www.perseus.tufts.edu/hopper/morph?l=dikaiota%2Fth%7C&amp;la=greek&amp;can=dikaiota%2Fth%7C0&amp;prior=th=|" TargetMode="External"/><Relationship Id="rId119" Type="http://schemas.openxmlformats.org/officeDocument/2006/relationships/hyperlink" Target="http://www.perseus.tufts.edu/hopper/morph?l=tou%3D&amp;la=greek&amp;can=tou%3D0&amp;prior=tou/tou" TargetMode="External"/><Relationship Id="rId127" Type="http://schemas.openxmlformats.org/officeDocument/2006/relationships/hyperlink" Target="http://www.perseus.tufts.edu/hopper/morph?l=a%29ndra%2Fpoda&amp;la=greek&amp;can=a%29ndra%2Fpoda0&amp;prior=tou/twn" TargetMode="External"/><Relationship Id="rId10" Type="http://schemas.openxmlformats.org/officeDocument/2006/relationships/hyperlink" Target="http://www.perseus.tufts.edu/hopper/morph?l=eu%29%3D&amp;la=greek&amp;can=eu%29%3D0&amp;prior=t'" TargetMode="External"/><Relationship Id="rId31" Type="http://schemas.openxmlformats.org/officeDocument/2006/relationships/hyperlink" Target="http://www.perseus.tufts.edu/hopper/morph?l=e%29%2Flegxon&amp;la=greek&amp;can=e%29%2Flegxon0&amp;prior=h)qe/lhsen" TargetMode="External"/><Relationship Id="rId44" Type="http://schemas.openxmlformats.org/officeDocument/2006/relationships/hyperlink" Target="http://www.perseus.tufts.edu/hopper/morph?l=peri%5C&amp;la=greek&amp;can=peri%5C0&amp;prior=au)tw=|" TargetMode="External"/><Relationship Id="rId52" Type="http://schemas.openxmlformats.org/officeDocument/2006/relationships/hyperlink" Target="http://www.perseus.tufts.edu/hopper/morph?l=dika%2Fzontes&amp;la=greek&amp;can=dika%2Fzontes0&amp;prior=w)=" TargetMode="External"/><Relationship Id="rId60" Type="http://schemas.openxmlformats.org/officeDocument/2006/relationships/hyperlink" Target="http://www.perseus.tufts.edu/hopper/morph?l=ou%29k&amp;la=greek&amp;can=ou%29k1&amp;prior=a)lh/qeian" TargetMode="External"/><Relationship Id="rId65" Type="http://schemas.openxmlformats.org/officeDocument/2006/relationships/hyperlink" Target="http://www.perseus.tufts.edu/hopper/morph?l=a%29pologh%2Fsesqai&amp;la=greek&amp;can=a%29pologh%2Fsesqai0&amp;prior=pote" TargetMode="External"/><Relationship Id="rId73" Type="http://schemas.openxmlformats.org/officeDocument/2006/relationships/hyperlink" Target="http://www.perseus.tufts.edu/hopper/morph?l=basa%2Fnou&amp;la=greek&amp;can=basa%2Fnou0&amp;prior=a)ndrapo/dwn" TargetMode="External"/><Relationship Id="rId78" Type="http://schemas.openxmlformats.org/officeDocument/2006/relationships/hyperlink" Target="http://www.perseus.tufts.edu/hopper/morph?l=oi%28%3Do%2Fn&amp;la=greek&amp;can=oi%28%3Do%2Fn0&amp;prior=ou)x" TargetMode="External"/><Relationship Id="rId81" Type="http://schemas.openxmlformats.org/officeDocument/2006/relationships/hyperlink" Target="http://www.perseus.tufts.edu/hopper/morph?l=au%29th%3D%7C&amp;la=greek&amp;can=au%29th%3D%7C0&amp;prior=h)=n" TargetMode="External"/><Relationship Id="rId86" Type="http://schemas.openxmlformats.org/officeDocument/2006/relationships/hyperlink" Target="http://www.perseus.tufts.edu/hopper/morph?l=mh%5C&amp;la=greek&amp;can=mh%5C0&amp;prior=tw=|" TargetMode="External"/><Relationship Id="rId94" Type="http://schemas.openxmlformats.org/officeDocument/2006/relationships/hyperlink" Target="http://www.perseus.tufts.edu/hopper/morph?l=geno%2Fmena&amp;la=greek&amp;can=geno%2Fmena0&amp;prior=ga\r" TargetMode="External"/><Relationship Id="rId99" Type="http://schemas.openxmlformats.org/officeDocument/2006/relationships/hyperlink" Target="http://www.perseus.tufts.edu/hopper/morph?l=pw%3Ds&amp;la=greek&amp;can=pw%3Ds0&amp;prior=w)|h/qhsan" TargetMode="External"/><Relationship Id="rId101" Type="http://schemas.openxmlformats.org/officeDocument/2006/relationships/hyperlink" Target="http://www.perseus.tufts.edu/hopper/morph?l=eu%29%2Forka&amp;la=greek&amp;can=eu%29%2Forka0&amp;prior=ou)=n" TargetMode="External"/><Relationship Id="rId122" Type="http://schemas.openxmlformats.org/officeDocument/2006/relationships/hyperlink" Target="http://www.perseus.tufts.edu/hopper/morph?l=me%5Cn&amp;la=greek&amp;can=me%5Cn0&amp;prior=tou=to" TargetMode="External"/><Relationship Id="rId130" Type="http://schemas.openxmlformats.org/officeDocument/2006/relationships/hyperlink" Target="http://www.perseus.tufts.edu/hopper/morph?l=sunh%2F%7Cdei&amp;la=greek&amp;can=sunh%2F%7Cdei0&amp;prior=a(\" TargetMode="External"/><Relationship Id="rId135" Type="http://schemas.openxmlformats.org/officeDocument/2006/relationships/hyperlink" Target="http://www.perseus.tufts.edu/hopper/morph?l=tau%2Fthn&amp;la=greek&amp;can=tau%2Fthn0&amp;prior=gunai=ka" TargetMode="External"/><Relationship Id="rId143" Type="http://schemas.openxmlformats.org/officeDocument/2006/relationships/hyperlink" Target="http://www.perseus.tufts.edu/hopper/morph?l=qa%2Fnaton&amp;la=greek&amp;can=qa%2Fnaton0&amp;prior=h(mete/rw|" TargetMode="External"/><Relationship Id="rId148" Type="http://schemas.openxmlformats.org/officeDocument/2006/relationships/hyperlink" Target="http://www.perseus.tufts.edu/hopper/morph?l=pate%2Fra&amp;la=greek&amp;can=pate%2Fra0&amp;prior=to\n" TargetMode="External"/><Relationship Id="rId151" Type="http://schemas.openxmlformats.org/officeDocument/2006/relationships/hyperlink" Target="http://www.perseus.tufts.edu/hopper/morph?l=au%29tofw%2Frw%7C&amp;la=greek&amp;can=au%29tofw%2Frw%7C0&amp;prior=e)p'" TargetMode="External"/><Relationship Id="rId156" Type="http://schemas.openxmlformats.org/officeDocument/2006/relationships/hyperlink" Target="http://www.perseus.tufts.edu/hopper/morph?l=a%29%2Fparnon&amp;la=greek&amp;can=a%29%2Fparnon0&amp;prior=ou)=san" TargetMode="External"/><Relationship Id="rId164" Type="http://schemas.openxmlformats.org/officeDocument/2006/relationships/hyperlink" Target="http://www.perseus.tufts.edu/hopper/morph?l=e%29pi%5C&amp;la=greek&amp;can=e%29pi%5C1&amp;prior=a)ll'" TargetMode="External"/><Relationship Id="rId4" Type="http://schemas.openxmlformats.org/officeDocument/2006/relationships/hyperlink" Target="http://www.perseus.tufts.edu/hopper/morph?l=ga%5Cr&amp;la=greek&amp;can=ga%5Cr0&amp;prior=mh\" TargetMode="External"/><Relationship Id="rId9" Type="http://schemas.openxmlformats.org/officeDocument/2006/relationships/hyperlink" Target="http://www.perseus.tufts.edu/hopper/morph?l=t%27&amp;la=greek&amp;can=t%270&amp;prior=ou(=to/s" TargetMode="External"/><Relationship Id="rId13" Type="http://schemas.openxmlformats.org/officeDocument/2006/relationships/hyperlink" Target="http://www.perseus.tufts.edu/hopper/morph?l=a%29pelogei%3Dto&amp;la=greek&amp;can=a%29pelogei%3Dto0&amp;prior=a)\n" TargetMode="External"/><Relationship Id="rId18" Type="http://schemas.openxmlformats.org/officeDocument/2006/relationships/hyperlink" Target="http://www.perseus.tufts.edu/hopper/morph?l=kai%5C&amp;la=greek&amp;can=kai%5C1&amp;prior=e)me/" TargetMode="External"/><Relationship Id="rId39" Type="http://schemas.openxmlformats.org/officeDocument/2006/relationships/hyperlink" Target="http://www.perseus.tufts.edu/hopper/morph?l=ou%29k&amp;la=greek&amp;can=ou%29k0&amp;prior=w(=n" TargetMode="External"/><Relationship Id="rId109" Type="http://schemas.openxmlformats.org/officeDocument/2006/relationships/hyperlink" Target="http://www.perseus.tufts.edu/hopper/morph?l=safw%3Ds&amp;la=greek&amp;can=safw%3Ds0&amp;prior=h)qe/lhse" TargetMode="External"/><Relationship Id="rId34" Type="http://schemas.openxmlformats.org/officeDocument/2006/relationships/hyperlink" Target="http://www.perseus.tufts.edu/hopper/morph?l=pepragme%2Fnwn&amp;la=greek&amp;can=pepragme%2Fnwn0&amp;prior=tw=n" TargetMode="External"/><Relationship Id="rId50" Type="http://schemas.openxmlformats.org/officeDocument/2006/relationships/hyperlink" Target="http://www.perseus.tufts.edu/hopper/morph?l=tou%2Ftwn&amp;la=greek&amp;can=tou%2Ftwn1&amp;prior=peri\" TargetMode="External"/><Relationship Id="rId55" Type="http://schemas.openxmlformats.org/officeDocument/2006/relationships/hyperlink" Target="http://www.perseus.tufts.edu/hopper/morph?l=ei%29de%2Fnai&amp;la=greek&amp;can=ei%29de%2Fnai1&amp;prior=ei)ko\s" TargetMode="External"/><Relationship Id="rId76" Type="http://schemas.openxmlformats.org/officeDocument/2006/relationships/hyperlink" Target="http://www.perseus.tufts.edu/hopper/morph?l=o%28%2Fti&amp;la=greek&amp;can=o%28%2Fti0&amp;prior=h)/|dei" TargetMode="External"/><Relationship Id="rId97" Type="http://schemas.openxmlformats.org/officeDocument/2006/relationships/hyperlink" Target="http://www.perseus.tufts.edu/hopper/morph?l=a%29fanisqh%3Dnai&amp;la=greek&amp;can=a%29fanisqh%3Dnai0&amp;prior=tou/tw|" TargetMode="External"/><Relationship Id="rId104" Type="http://schemas.openxmlformats.org/officeDocument/2006/relationships/hyperlink" Target="http://www.perseus.tufts.edu/hopper/morph?l=fa%2Fskwn&amp;la=greek&amp;can=fa%2Fskwn0&amp;prior=e)/stai" TargetMode="External"/><Relationship Id="rId120" Type="http://schemas.openxmlformats.org/officeDocument/2006/relationships/hyperlink" Target="http://www.perseus.tufts.edu/hopper/morph?l=pra%2Fgmatos&amp;la=greek&amp;can=pra%2Fgmatos0&amp;prior=tou=" TargetMode="External"/><Relationship Id="rId125" Type="http://schemas.openxmlformats.org/officeDocument/2006/relationships/hyperlink" Target="http://www.perseus.tufts.edu/hopper/morph?l=ta%5C&amp;la=greek&amp;can=ta%5C0&amp;prior=me\n" TargetMode="External"/><Relationship Id="rId141" Type="http://schemas.openxmlformats.org/officeDocument/2006/relationships/hyperlink" Target="http://www.perseus.tufts.edu/hopper/morph?l=tw%3D%7C&amp;la=greek&amp;can=tw%3D%7C1&amp;prior=patri\" TargetMode="External"/><Relationship Id="rId146" Type="http://schemas.openxmlformats.org/officeDocument/2006/relationships/hyperlink" Target="http://www.perseus.tufts.edu/hopper/morph?l=kai%5C&amp;la=greek&amp;can=kai%5C1&amp;prior=farma/kois" TargetMode="External"/><Relationship Id="rId7" Type="http://schemas.openxmlformats.org/officeDocument/2006/relationships/hyperlink" Target="http://www.perseus.tufts.edu/hopper/morph?l=a%29ndrapo%2Fdwn&amp;la=greek&amp;can=a%29ndrapo%2Fdwn0&amp;prior=tw=n" TargetMode="External"/><Relationship Id="rId71" Type="http://schemas.openxmlformats.org/officeDocument/2006/relationships/hyperlink" Target="http://www.perseus.tufts.edu/hopper/morph?l=th%3Ds&amp;la=greek&amp;can=th%3Ds0&amp;prior=ga\r" TargetMode="External"/><Relationship Id="rId92" Type="http://schemas.openxmlformats.org/officeDocument/2006/relationships/hyperlink" Target="http://www.perseus.tufts.edu/hopper/morph?l=ta%5C&amp;la=greek&amp;can=ta%5C0&amp;prior=ei)=nai" TargetMode="External"/><Relationship Id="rId162" Type="http://schemas.openxmlformats.org/officeDocument/2006/relationships/hyperlink" Target="http://www.perseus.tufts.edu/hopper/morph?l=dido%2Fnai&amp;la=greek&amp;can=dido%2Fnai0&amp;prior=fa/skousan" TargetMode="External"/><Relationship Id="rId2" Type="http://schemas.openxmlformats.org/officeDocument/2006/relationships/hyperlink" Target="http://www.perseus.tufts.edu/hopper/morph?l=%5D&amp;la=greek&amp;can=%5D0&amp;prior=%5b" TargetMode="External"/><Relationship Id="rId29" Type="http://schemas.openxmlformats.org/officeDocument/2006/relationships/hyperlink" Target="http://www.perseus.tufts.edu/hopper/morph?l=mh%5C&amp;la=greek&amp;can=mh%5C1&amp;prior=de\" TargetMode="External"/><Relationship Id="rId24" Type="http://schemas.openxmlformats.org/officeDocument/2006/relationships/hyperlink" Target="http://www.perseus.tufts.edu/hopper/morph?l=tau%2Fths&amp;la=greek&amp;can=tau%2Fths0&amp;prior=a)\n" TargetMode="External"/><Relationship Id="rId40" Type="http://schemas.openxmlformats.org/officeDocument/2006/relationships/hyperlink" Target="http://www.perseus.tufts.edu/hopper/morph?l=h%29qe%2Flhse&amp;la=greek&amp;can=h%29qe%2Flhse0&amp;prior=ou)k" TargetMode="External"/><Relationship Id="rId45" Type="http://schemas.openxmlformats.org/officeDocument/2006/relationships/hyperlink" Target="http://www.perseus.tufts.edu/hopper/morph?l=tou%2Ftwn&amp;la=greek&amp;can=tou%2Ftwn0&amp;prior=peri\" TargetMode="External"/><Relationship Id="rId66" Type="http://schemas.openxmlformats.org/officeDocument/2006/relationships/hyperlink" Target="http://www.perseus.tufts.edu/hopper/morph?l=me%2Fllei&amp;la=greek&amp;can=me%2Fllei0&amp;prior=a)pologh/sesqai" TargetMode="External"/><Relationship Id="rId87" Type="http://schemas.openxmlformats.org/officeDocument/2006/relationships/hyperlink" Target="http://www.perseus.tufts.edu/hopper/morph?l=basanisqh%3Dnai&amp;la=greek&amp;can=basanisqh%3Dnai0&amp;prior=mh\" TargetMode="External"/><Relationship Id="rId110" Type="http://schemas.openxmlformats.org/officeDocument/2006/relationships/hyperlink" Target="http://www.perseus.tufts.edu/hopper/morph?l=puqe%2Fsqai&amp;la=greek&amp;can=puqe%2Fsqai0&amp;prior=safw=s" TargetMode="External"/><Relationship Id="rId115" Type="http://schemas.openxmlformats.org/officeDocument/2006/relationships/hyperlink" Target="http://www.perseus.tufts.edu/hopper/morph?l=basa%2Fnw%7C&amp;la=greek&amp;can=basa%2Fnw%7C0&amp;prior=dikaiota/th|" TargetMode="External"/><Relationship Id="rId131" Type="http://schemas.openxmlformats.org/officeDocument/2006/relationships/hyperlink" Target="http://www.perseus.tufts.edu/hopper/morph?l=kai%5C&amp;la=greek&amp;can=kai%5C0&amp;prior=sunh/|dei" TargetMode="External"/><Relationship Id="rId136" Type="http://schemas.openxmlformats.org/officeDocument/2006/relationships/hyperlink" Target="http://www.perseus.tufts.edu/hopper/morph?l=mhte%2Fra&amp;la=greek&amp;can=mhte%2Fra0&amp;prior=tau/thn" TargetMode="External"/><Relationship Id="rId157" Type="http://schemas.openxmlformats.org/officeDocument/2006/relationships/hyperlink" Target="http://www.perseus.tufts.edu/hopper/morph?l=plh%5Cn&amp;la=greek&amp;can=plh%5Cn0&amp;prior=a)/parnon" TargetMode="External"/><Relationship Id="rId61" Type="http://schemas.openxmlformats.org/officeDocument/2006/relationships/hyperlink" Target="http://www.perseus.tufts.edu/hopper/morph?l=ei%29%2Flhfe&amp;la=greek&amp;can=ei%29%2Flhfe0&amp;prior=ou)k" TargetMode="External"/><Relationship Id="rId82" Type="http://schemas.openxmlformats.org/officeDocument/2006/relationships/hyperlink" Target="http://www.perseus.tufts.edu/hopper/morph?l=swqh%3Dnai&amp;la=greek&amp;can=swqh%3Dnai0&amp;prior=au)th=|" TargetMode="External"/><Relationship Id="rId152" Type="http://schemas.openxmlformats.org/officeDocument/2006/relationships/hyperlink" Target="http://www.perseus.tufts.edu/hopper/morph?l=tau%2Fthn&amp;la=greek&amp;can=tau%2Fthn1&amp;prior=au)tofw/rw|" TargetMode="External"/><Relationship Id="rId19" Type="http://schemas.openxmlformats.org/officeDocument/2006/relationships/hyperlink" Target="http://www.perseus.tufts.edu/hopper/morph?l=h%28&amp;la=greek&amp;can=h%280&amp;prior=kai\" TargetMode="External"/><Relationship Id="rId14" Type="http://schemas.openxmlformats.org/officeDocument/2006/relationships/hyperlink" Target="http://www.perseus.tufts.edu/hopper/morph?l=kai%5C&amp;la=greek&amp;can=kai%5C0&amp;prior=a)pelogei=to" TargetMode="External"/><Relationship Id="rId30" Type="http://schemas.openxmlformats.org/officeDocument/2006/relationships/hyperlink" Target="http://www.perseus.tufts.edu/hopper/morph?l=h%29qe%2Flhsen&amp;la=greek&amp;can=h%29qe%2Flhsen0&amp;prior=mh\" TargetMode="External"/><Relationship Id="rId35" Type="http://schemas.openxmlformats.org/officeDocument/2006/relationships/hyperlink" Target="http://www.perseus.tufts.edu/hopper/morph?l=pw%3Ds&amp;la=greek&amp;can=pw%3Ds0&amp;prior=pepragme/nwn" TargetMode="External"/><Relationship Id="rId56" Type="http://schemas.openxmlformats.org/officeDocument/2006/relationships/hyperlink" Target="http://www.perseus.tufts.edu/hopper/morph?l=w%28%3Dn&amp;la=greek&amp;can=w%28%3Dn1&amp;prior=ei)de/nai" TargetMode="External"/><Relationship Id="rId77" Type="http://schemas.openxmlformats.org/officeDocument/2006/relationships/hyperlink" Target="http://www.perseus.tufts.edu/hopper/morph?l=ou%29x&amp;la=greek&amp;can=ou%29x0&amp;prior=o(/ti" TargetMode="External"/><Relationship Id="rId100" Type="http://schemas.openxmlformats.org/officeDocument/2006/relationships/hyperlink" Target="http://www.perseus.tufts.edu/hopper/morph?l=ou%29%3Dn&amp;la=greek&amp;can=ou%29%3Dn0&amp;prior=pw=s" TargetMode="External"/><Relationship Id="rId105" Type="http://schemas.openxmlformats.org/officeDocument/2006/relationships/hyperlink" Target="http://www.perseus.tufts.edu/hopper/morph?l=eu%29%3D&amp;la=greek&amp;can=eu%29%3D1&amp;prior=fa/skwn" TargetMode="External"/><Relationship Id="rId126" Type="http://schemas.openxmlformats.org/officeDocument/2006/relationships/hyperlink" Target="http://www.perseus.tufts.edu/hopper/morph?l=tou%2Ftwn&amp;la=greek&amp;can=tou%2Ftwn0&amp;prior=ta\" TargetMode="External"/><Relationship Id="rId147" Type="http://schemas.openxmlformats.org/officeDocument/2006/relationships/hyperlink" Target="http://www.perseus.tufts.edu/hopper/morph?l=to%5Cn&amp;la=greek&amp;can=to%5Cn0&amp;prior=kai\" TargetMode="External"/><Relationship Id="rId8" Type="http://schemas.openxmlformats.org/officeDocument/2006/relationships/hyperlink" Target="http://www.perseus.tufts.edu/hopper/morph?l=ou%28%3Dto%2Fs&amp;la=greek&amp;can=ou%28%3Dto%2Fs0&amp;prior=a)ndrapo/dwn" TargetMode="External"/><Relationship Id="rId51" Type="http://schemas.openxmlformats.org/officeDocument/2006/relationships/hyperlink" Target="http://www.perseus.tufts.edu/hopper/morph?l=w%29%3D&amp;la=greek&amp;can=w%29%3D0&amp;prior=tou/twn" TargetMode="External"/><Relationship Id="rId72" Type="http://schemas.openxmlformats.org/officeDocument/2006/relationships/hyperlink" Target="http://www.perseus.tufts.edu/hopper/morph?l=tw%3Dn&amp;la=greek&amp;can=tw%3Dn0&amp;prior=th=s" TargetMode="External"/><Relationship Id="rId93" Type="http://schemas.openxmlformats.org/officeDocument/2006/relationships/hyperlink" Target="http://www.perseus.tufts.edu/hopper/morph?l=ga%5Cr&amp;la=greek&amp;can=ga%5Cr1&amp;prior=ta\" TargetMode="External"/><Relationship Id="rId98" Type="http://schemas.openxmlformats.org/officeDocument/2006/relationships/hyperlink" Target="http://www.perseus.tufts.edu/hopper/morph?l=w%29%7Ch%2Fqhsan&amp;la=greek&amp;can=w%29%7Ch%2Fqhsan0&amp;prior=a)fanisqh=nai" TargetMode="External"/><Relationship Id="rId121" Type="http://schemas.openxmlformats.org/officeDocument/2006/relationships/hyperlink" Target="http://www.perseus.tufts.edu/hopper/morph?l=tou%3Dto&amp;la=greek&amp;can=tou%3Dto0&amp;prior=%5d" TargetMode="External"/><Relationship Id="rId142" Type="http://schemas.openxmlformats.org/officeDocument/2006/relationships/hyperlink" Target="http://www.perseus.tufts.edu/hopper/morph?l=h%28mete%2Frw%7C&amp;la=greek&amp;can=h%28mete%2Frw%7C0&amp;prior=tw=|" TargetMode="External"/><Relationship Id="rId163" Type="http://schemas.openxmlformats.org/officeDocument/2006/relationships/hyperlink" Target="http://www.perseus.tufts.edu/hopper/morph?l=a%29ll%27&amp;la=greek&amp;can=a%29ll%270&amp;prior=dido/nai" TargetMode="External"/><Relationship Id="rId3" Type="http://schemas.openxmlformats.org/officeDocument/2006/relationships/hyperlink" Target="http://www.perseus.tufts.edu/hopper/morph?l=mh%5C&amp;la=greek&amp;can=mh%5C0&amp;prior=%5d" TargetMode="External"/><Relationship Id="rId25" Type="http://schemas.openxmlformats.org/officeDocument/2006/relationships/hyperlink" Target="http://www.perseus.tufts.edu/hopper/morph?l=th%3Ds&amp;la=greek&amp;can=th%3Ds0&amp;prior=tau/ths" TargetMode="External"/><Relationship Id="rId46" Type="http://schemas.openxmlformats.org/officeDocument/2006/relationships/hyperlink" Target="http://www.perseus.tufts.edu/hopper/morph?l=ei%29de%2Fnai&amp;la=greek&amp;can=ei%29de%2Fnai0&amp;prior=tou/twn" TargetMode="External"/><Relationship Id="rId67" Type="http://schemas.openxmlformats.org/officeDocument/2006/relationships/hyperlink" Target="http://www.perseus.tufts.edu/hopper/morph?l=moi&amp;la=greek&amp;can=moi0&amp;prior=me/llei" TargetMode="External"/><Relationship Id="rId116" Type="http://schemas.openxmlformats.org/officeDocument/2006/relationships/hyperlink" Target="http://www.perseus.tufts.edu/hopper/morph?l=xrh%2Fsasqai&amp;la=greek&amp;can=xrh%2Fsasqai0&amp;prior=basa/nw|" TargetMode="External"/><Relationship Id="rId137" Type="http://schemas.openxmlformats.org/officeDocument/2006/relationships/hyperlink" Target="http://www.perseus.tufts.edu/hopper/morph?l=de%5C&amp;la=greek&amp;can=de%5C0&amp;prior=mhte/ra" TargetMode="External"/><Relationship Id="rId158" Type="http://schemas.openxmlformats.org/officeDocument/2006/relationships/hyperlink" Target="http://www.perseus.tufts.edu/hopper/morph?l=ou%29k&amp;la=greek&amp;can=ou%29k1&amp;prior=plh\n" TargetMode="External"/><Relationship Id="rId20" Type="http://schemas.openxmlformats.org/officeDocument/2006/relationships/hyperlink" Target="http://www.perseus.tufts.edu/hopper/morph?l=mh%2Fthr&amp;la=greek&amp;can=mh%2Fthr0&amp;prior=h(" TargetMode="External"/><Relationship Id="rId41" Type="http://schemas.openxmlformats.org/officeDocument/2006/relationships/hyperlink" Target="http://www.perseus.tufts.edu/hopper/morph?l=puqe%2Fsqai&amp;la=greek&amp;can=puqe%2Fsqai0&amp;prior=h)qe/lhse" TargetMode="External"/><Relationship Id="rId62" Type="http://schemas.openxmlformats.org/officeDocument/2006/relationships/hyperlink" Target="http://www.perseus.tufts.edu/hopper/morph?l=%5B&amp;la=greek&amp;can=%5B0" TargetMode="External"/><Relationship Id="rId83" Type="http://schemas.openxmlformats.org/officeDocument/2006/relationships/hyperlink" Target="http://www.perseus.tufts.edu/hopper/morph?l=e%29n&amp;la=greek&amp;can=e%29n0&amp;prior=swqh=nai" TargetMode="External"/><Relationship Id="rId88" Type="http://schemas.openxmlformats.org/officeDocument/2006/relationships/hyperlink" Target="http://www.perseus.tufts.edu/hopper/morph?l=h%28gei%3Dto&amp;la=greek&amp;can=h%28gei%3Dto0&amp;prior=basanisqh=nai" TargetMode="External"/><Relationship Id="rId111" Type="http://schemas.openxmlformats.org/officeDocument/2006/relationships/hyperlink" Target="http://www.perseus.tufts.edu/hopper/morph?l=e%29mou%3D&amp;la=greek&amp;can=e%29mou%3D0&amp;prior=puqe/sqai" TargetMode="External"/><Relationship Id="rId132" Type="http://schemas.openxmlformats.org/officeDocument/2006/relationships/hyperlink" Target="http://www.perseus.tufts.edu/hopper/morph?l=pro%2Fteron&amp;la=greek&amp;can=pro%2Fteron0&amp;prior=kai\" TargetMode="External"/><Relationship Id="rId153" Type="http://schemas.openxmlformats.org/officeDocument/2006/relationships/hyperlink" Target="http://www.perseus.tufts.edu/hopper/morph?l=te&amp;la=greek&amp;can=te0&amp;prior=tau/thn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63A437-7FEA-4B7C-9434-C1C6BDE4AB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16037"/>
          </a:xfrm>
        </p:spPr>
        <p:txBody>
          <a:bodyPr/>
          <a:lstStyle/>
          <a:p>
            <a:r>
              <a:rPr lang="el-GR" b="1" dirty="0"/>
              <a:t>ΑΝΤΙΦΩΝ</a:t>
            </a:r>
            <a:endParaRPr lang="en-GB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289ABB-3E22-4656-9090-6E7A109E12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550160"/>
            <a:ext cx="9144000" cy="2707640"/>
          </a:xfrm>
        </p:spPr>
        <p:txBody>
          <a:bodyPr>
            <a:normAutofit/>
          </a:bodyPr>
          <a:lstStyle/>
          <a:p>
            <a:endParaRPr lang="el-GR" sz="3600" b="1" dirty="0"/>
          </a:p>
          <a:p>
            <a:r>
              <a:rPr lang="el-GR" sz="3600" b="1" dirty="0"/>
              <a:t>ΦΑΡΜΑΚΕΙΑΣ ΚΑΤΑ ΤΗΣ ΜΗΤΡΥΙΑΣ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30835967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C0703-7E23-473D-9DDA-43AFCB1BF7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365125"/>
            <a:ext cx="10642600" cy="620395"/>
          </a:xfrm>
        </p:spPr>
        <p:txBody>
          <a:bodyPr>
            <a:normAutofit/>
          </a:bodyPr>
          <a:lstStyle/>
          <a:p>
            <a:r>
              <a:rPr lang="el-GR" sz="2800" b="1" dirty="0"/>
              <a:t>1-3</a:t>
            </a:r>
            <a:endParaRPr lang="en-GB" sz="28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0431C-0698-41A9-BD43-70E4B5DBED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" y="812800"/>
            <a:ext cx="11262360" cy="6045200"/>
          </a:xfrm>
        </p:spPr>
        <p:txBody>
          <a:bodyPr>
            <a:normAutofit lnSpcReduction="10000"/>
          </a:bodyPr>
          <a:lstStyle/>
          <a:p>
            <a:r>
              <a:rPr lang="el-GR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νέος</a:t>
            </a:r>
            <a:r>
              <a:rPr lang="el-GR" dirty="0"/>
              <a:t> </a:t>
            </a:r>
            <a:r>
              <a:rPr lang="el-GR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μὲν</a:t>
            </a:r>
            <a:r>
              <a:rPr lang="el-GR" dirty="0"/>
              <a:t> </a:t>
            </a:r>
            <a:r>
              <a:rPr lang="el-GR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ἄπειρος</a:t>
            </a:r>
            <a:r>
              <a:rPr lang="el-GR" dirty="0"/>
              <a:t> </a:t>
            </a:r>
            <a:r>
              <a:rPr lang="el-GR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δικῶν</a:t>
            </a:r>
            <a:r>
              <a:rPr lang="el-GR" dirty="0"/>
              <a:t> </a:t>
            </a:r>
            <a:r>
              <a:rPr lang="el-GR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ἔγωγε</a:t>
            </a:r>
            <a:r>
              <a:rPr lang="el-GR" dirty="0"/>
              <a:t> </a:t>
            </a:r>
            <a:r>
              <a:rPr lang="el-GR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ἔτι</a:t>
            </a:r>
            <a:r>
              <a:rPr lang="el-GR" dirty="0"/>
              <a:t>, </a:t>
            </a:r>
            <a:r>
              <a:rPr lang="el-GR" dirty="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δεινῶς</a:t>
            </a:r>
            <a:r>
              <a:rPr lang="el-GR" dirty="0"/>
              <a:t> </a:t>
            </a:r>
            <a:r>
              <a:rPr lang="el-GR" dirty="0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δὲ</a:t>
            </a:r>
            <a:r>
              <a:rPr lang="el-GR" dirty="0"/>
              <a:t> </a:t>
            </a:r>
            <a:r>
              <a:rPr lang="el-GR" dirty="0"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ἀπόρως</a:t>
            </a:r>
            <a:r>
              <a:rPr lang="el-GR" dirty="0"/>
              <a:t> </a:t>
            </a:r>
            <a:r>
              <a:rPr lang="el-GR" dirty="0"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ἔχει</a:t>
            </a:r>
            <a:r>
              <a:rPr lang="el-GR" dirty="0"/>
              <a:t> </a:t>
            </a:r>
            <a:r>
              <a:rPr lang="el-GR" dirty="0"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μοι</a:t>
            </a:r>
            <a:r>
              <a:rPr lang="el-GR" dirty="0"/>
              <a:t> </a:t>
            </a:r>
            <a:r>
              <a:rPr lang="el-GR" dirty="0"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περὶ</a:t>
            </a:r>
            <a:r>
              <a:rPr lang="el-GR" dirty="0"/>
              <a:t> </a:t>
            </a:r>
            <a:r>
              <a:rPr lang="el-GR" dirty="0"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τοῦ</a:t>
            </a:r>
            <a:r>
              <a:rPr lang="el-GR" dirty="0"/>
              <a:t> </a:t>
            </a:r>
            <a:r>
              <a:rPr lang="el-GR" dirty="0"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πράγματος</a:t>
            </a:r>
            <a:r>
              <a:rPr lang="el-GR" dirty="0"/>
              <a:t>, </a:t>
            </a:r>
            <a:r>
              <a:rPr lang="el-GR" dirty="0"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ὦ</a:t>
            </a:r>
            <a:r>
              <a:rPr lang="el-GR" dirty="0"/>
              <a:t> </a:t>
            </a:r>
            <a:r>
              <a:rPr lang="el-GR" dirty="0"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ἄνδρες</a:t>
            </a:r>
            <a:r>
              <a:rPr lang="el-GR" dirty="0"/>
              <a:t>, </a:t>
            </a:r>
            <a:r>
              <a:rPr lang="el-GR" dirty="0"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τοῦτο</a:t>
            </a:r>
            <a:r>
              <a:rPr lang="el-GR" dirty="0"/>
              <a:t> </a:t>
            </a:r>
            <a:r>
              <a:rPr lang="el-GR" dirty="0"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μὲν</a:t>
            </a:r>
            <a:r>
              <a:rPr lang="el-GR" dirty="0"/>
              <a:t> </a:t>
            </a:r>
            <a:r>
              <a:rPr lang="el-GR" dirty="0"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εἰ</a:t>
            </a:r>
            <a:r>
              <a:rPr lang="el-GR" dirty="0"/>
              <a:t> </a:t>
            </a:r>
            <a:r>
              <a:rPr lang="el-GR" dirty="0"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ἐπισκήψαντος</a:t>
            </a:r>
            <a:r>
              <a:rPr lang="el-GR" dirty="0"/>
              <a:t> </a:t>
            </a:r>
            <a:r>
              <a:rPr lang="el-GR" dirty="0"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τοῦ</a:t>
            </a:r>
            <a:r>
              <a:rPr lang="el-GR" dirty="0"/>
              <a:t> </a:t>
            </a:r>
            <a:r>
              <a:rPr lang="el-GR" dirty="0">
                <a:hlinkClick r:id="rId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πατρὸς</a:t>
            </a:r>
            <a:r>
              <a:rPr lang="el-GR" dirty="0"/>
              <a:t> </a:t>
            </a:r>
            <a:r>
              <a:rPr lang="el-GR" dirty="0">
                <a:hlinkClick r:id="rId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ἐπεξελθεῖν</a:t>
            </a:r>
            <a:r>
              <a:rPr lang="el-GR" dirty="0"/>
              <a:t> </a:t>
            </a:r>
            <a:r>
              <a:rPr lang="el-GR" dirty="0">
                <a:hlinkClick r:id="rId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τοῖς</a:t>
            </a:r>
            <a:r>
              <a:rPr lang="el-GR" dirty="0"/>
              <a:t> </a:t>
            </a:r>
            <a:r>
              <a:rPr lang="el-GR" dirty="0">
                <a:hlinkClick r:id="rId2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αὑτοῦ</a:t>
            </a:r>
            <a:r>
              <a:rPr lang="el-GR" dirty="0"/>
              <a:t> </a:t>
            </a:r>
            <a:r>
              <a:rPr lang="el-GR" dirty="0">
                <a:hlinkClick r:id="rId2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φονεῦσι</a:t>
            </a:r>
            <a:r>
              <a:rPr lang="el-GR" dirty="0"/>
              <a:t> </a:t>
            </a:r>
            <a:r>
              <a:rPr lang="el-GR" dirty="0">
                <a:hlinkClick r:id="rId3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μὴ</a:t>
            </a:r>
            <a:r>
              <a:rPr lang="el-GR" dirty="0"/>
              <a:t> </a:t>
            </a:r>
            <a:r>
              <a:rPr lang="el-GR" dirty="0">
                <a:hlinkClick r:id="rId3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ἐπέξειμι</a:t>
            </a:r>
            <a:r>
              <a:rPr lang="el-GR" dirty="0"/>
              <a:t>, </a:t>
            </a:r>
            <a:r>
              <a:rPr lang="el-GR" dirty="0">
                <a:hlinkClick r:id="rId3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τοῦτο</a:t>
            </a:r>
            <a:r>
              <a:rPr lang="el-GR" dirty="0"/>
              <a:t> </a:t>
            </a:r>
            <a:r>
              <a:rPr lang="el-GR" dirty="0">
                <a:hlinkClick r:id="rId3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δὲ</a:t>
            </a:r>
            <a:r>
              <a:rPr lang="el-GR" dirty="0"/>
              <a:t> </a:t>
            </a:r>
            <a:r>
              <a:rPr lang="el-GR" dirty="0">
                <a:hlinkClick r:id="rId3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εἰ</a:t>
            </a:r>
            <a:r>
              <a:rPr lang="el-GR" dirty="0"/>
              <a:t> </a:t>
            </a:r>
            <a:r>
              <a:rPr lang="el-GR" dirty="0">
                <a:hlinkClick r:id="rId3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ἐπεξιόντι</a:t>
            </a:r>
            <a:r>
              <a:rPr lang="el-GR" dirty="0"/>
              <a:t> </a:t>
            </a:r>
            <a:r>
              <a:rPr lang="el-GR" dirty="0">
                <a:hlinkClick r:id="rId3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ἀναγκαίως</a:t>
            </a:r>
            <a:r>
              <a:rPr lang="el-GR" dirty="0"/>
              <a:t> </a:t>
            </a:r>
            <a:r>
              <a:rPr lang="el-GR" dirty="0">
                <a:hlinkClick r:id="rId3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ἔχει</a:t>
            </a:r>
            <a:r>
              <a:rPr lang="el-GR" dirty="0"/>
              <a:t> </a:t>
            </a:r>
            <a:r>
              <a:rPr lang="el-GR" dirty="0">
                <a:hlinkClick r:id="rId3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οἷς</a:t>
            </a:r>
            <a:r>
              <a:rPr lang="el-GR" dirty="0"/>
              <a:t> </a:t>
            </a:r>
            <a:r>
              <a:rPr lang="el-GR" dirty="0">
                <a:hlinkClick r:id="rId3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ἥκιστα</a:t>
            </a:r>
            <a:r>
              <a:rPr lang="el-GR" dirty="0"/>
              <a:t> </a:t>
            </a:r>
            <a:r>
              <a:rPr lang="el-GR" dirty="0">
                <a:hlinkClick r:id="rId4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ἐχρῆν</a:t>
            </a:r>
            <a:r>
              <a:rPr lang="el-GR" dirty="0"/>
              <a:t> </a:t>
            </a:r>
            <a:r>
              <a:rPr lang="el-GR" dirty="0">
                <a:hlinkClick r:id="rId4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ἐν</a:t>
            </a:r>
            <a:r>
              <a:rPr lang="el-GR" dirty="0"/>
              <a:t> </a:t>
            </a:r>
            <a:r>
              <a:rPr lang="el-GR" dirty="0">
                <a:hlinkClick r:id="rId4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διαφορᾷ</a:t>
            </a:r>
            <a:r>
              <a:rPr lang="el-GR" dirty="0"/>
              <a:t> </a:t>
            </a:r>
            <a:r>
              <a:rPr lang="el-GR" dirty="0">
                <a:hlinkClick r:id="rId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καταστῆναι</a:t>
            </a:r>
            <a:r>
              <a:rPr lang="el-GR" dirty="0"/>
              <a:t>, </a:t>
            </a:r>
            <a:r>
              <a:rPr lang="el-GR" dirty="0">
                <a:hlinkClick r:id="rId4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ἀδελφοῖς</a:t>
            </a:r>
            <a:r>
              <a:rPr lang="el-GR" dirty="0"/>
              <a:t> </a:t>
            </a:r>
            <a:r>
              <a:rPr lang="el-GR" dirty="0">
                <a:hlinkClick r:id="rId4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ὁμοπατρίοις</a:t>
            </a:r>
            <a:r>
              <a:rPr lang="el-GR" dirty="0"/>
              <a:t> </a:t>
            </a:r>
            <a:r>
              <a:rPr lang="el-GR" dirty="0">
                <a:hlinkClick r:id="rId4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4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μητρὶ</a:t>
            </a:r>
            <a:r>
              <a:rPr lang="el-GR" dirty="0"/>
              <a:t> </a:t>
            </a:r>
            <a:r>
              <a:rPr lang="el-GR" dirty="0">
                <a:hlinkClick r:id="rId4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ἀδελφῶν</a:t>
            </a:r>
            <a:r>
              <a:rPr lang="el-GR" dirty="0"/>
              <a:t>. </a:t>
            </a:r>
            <a:r>
              <a:rPr lang="el-GR" dirty="0">
                <a:hlinkClick r:id="rId4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</a:t>
            </a:r>
            <a:r>
              <a:rPr lang="el-GR" dirty="0"/>
              <a:t>2</a:t>
            </a:r>
            <a:r>
              <a:rPr lang="el-GR" dirty="0">
                <a:hlinkClick r:id="rId5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]</a:t>
            </a:r>
            <a:r>
              <a:rPr lang="el-GR" dirty="0"/>
              <a:t> </a:t>
            </a:r>
            <a:r>
              <a:rPr lang="el-GR" dirty="0">
                <a:hlinkClick r:id="rId5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ἡ</a:t>
            </a:r>
            <a:r>
              <a:rPr lang="el-GR" dirty="0"/>
              <a:t> </a:t>
            </a:r>
            <a:r>
              <a:rPr lang="el-GR" dirty="0">
                <a:hlinkClick r:id="rId5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γὰρ</a:t>
            </a:r>
            <a:r>
              <a:rPr lang="el-GR" dirty="0"/>
              <a:t> </a:t>
            </a:r>
            <a:r>
              <a:rPr lang="el-GR" dirty="0">
                <a:hlinkClick r:id="rId5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τύχη</a:t>
            </a:r>
            <a:r>
              <a:rPr lang="el-GR" dirty="0"/>
              <a:t> </a:t>
            </a:r>
            <a:r>
              <a:rPr lang="el-GR" dirty="0">
                <a:hlinkClick r:id="rId5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5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αὐτοὶ</a:t>
            </a:r>
            <a:r>
              <a:rPr lang="el-GR" dirty="0"/>
              <a:t> </a:t>
            </a:r>
            <a:r>
              <a:rPr lang="el-GR" dirty="0">
                <a:hlinkClick r:id="rId5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οὗτοι</a:t>
            </a:r>
            <a:r>
              <a:rPr lang="el-GR" dirty="0"/>
              <a:t> </a:t>
            </a:r>
            <a:r>
              <a:rPr lang="el-GR" dirty="0">
                <a:hlinkClick r:id="rId5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ἠνάγκασαν</a:t>
            </a:r>
            <a:r>
              <a:rPr lang="el-GR" dirty="0"/>
              <a:t> </a:t>
            </a:r>
            <a:r>
              <a:rPr lang="el-GR" dirty="0">
                <a:hlinkClick r:id="rId5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ἐμοὶ</a:t>
            </a:r>
            <a:r>
              <a:rPr lang="el-GR" dirty="0"/>
              <a:t> </a:t>
            </a:r>
            <a:r>
              <a:rPr lang="el-GR" dirty="0">
                <a:hlinkClick r:id="rId5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πρὸς</a:t>
            </a:r>
            <a:r>
              <a:rPr lang="el-GR" dirty="0"/>
              <a:t> </a:t>
            </a:r>
            <a:r>
              <a:rPr lang="el-GR" dirty="0">
                <a:hlinkClick r:id="rId6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τούτους</a:t>
            </a:r>
            <a:r>
              <a:rPr lang="el-GR" dirty="0"/>
              <a:t> </a:t>
            </a:r>
            <a:r>
              <a:rPr lang="el-GR" dirty="0">
                <a:hlinkClick r:id="rId6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αὐτοὺς</a:t>
            </a:r>
            <a:r>
              <a:rPr lang="el-GR" dirty="0"/>
              <a:t> </a:t>
            </a:r>
            <a:r>
              <a:rPr lang="el-GR" dirty="0">
                <a:hlinkClick r:id="rId6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τὸν</a:t>
            </a:r>
            <a:r>
              <a:rPr lang="el-GR" dirty="0"/>
              <a:t> </a:t>
            </a:r>
            <a:r>
              <a:rPr lang="el-GR" dirty="0">
                <a:hlinkClick r:id="rId6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ἀγῶνα</a:t>
            </a:r>
            <a:r>
              <a:rPr lang="el-GR" dirty="0"/>
              <a:t> </a:t>
            </a:r>
            <a:r>
              <a:rPr lang="el-GR" dirty="0">
                <a:hlinkClick r:id="rId6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καταστῆναι</a:t>
            </a:r>
            <a:r>
              <a:rPr lang="el-GR" dirty="0"/>
              <a:t>, </a:t>
            </a:r>
            <a:r>
              <a:rPr lang="el-GR" dirty="0">
                <a:hlinkClick r:id="rId6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οὓς</a:t>
            </a:r>
            <a:r>
              <a:rPr lang="el-GR" dirty="0"/>
              <a:t> </a:t>
            </a:r>
            <a:r>
              <a:rPr lang="el-GR" dirty="0">
                <a:hlinkClick r:id="rId6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εἰκὸς</a:t>
            </a:r>
            <a:r>
              <a:rPr lang="el-GR" dirty="0"/>
              <a:t> </a:t>
            </a:r>
            <a:r>
              <a:rPr lang="el-GR" dirty="0">
                <a:hlinkClick r:id="rId6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ἦν</a:t>
            </a:r>
            <a:r>
              <a:rPr lang="el-GR" dirty="0"/>
              <a:t> </a:t>
            </a:r>
            <a:r>
              <a:rPr lang="el-GR" dirty="0">
                <a:hlinkClick r:id="rId6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τῷ</a:t>
            </a:r>
            <a:r>
              <a:rPr lang="el-GR" dirty="0"/>
              <a:t> </a:t>
            </a:r>
            <a:r>
              <a:rPr lang="el-GR" dirty="0">
                <a:hlinkClick r:id="rId6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μὲν</a:t>
            </a:r>
            <a:r>
              <a:rPr lang="el-GR" dirty="0"/>
              <a:t> </a:t>
            </a:r>
            <a:r>
              <a:rPr lang="el-GR" dirty="0">
                <a:hlinkClick r:id="rId7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τεθνεῶτι</a:t>
            </a:r>
            <a:r>
              <a:rPr lang="el-GR" dirty="0"/>
              <a:t> </a:t>
            </a:r>
            <a:r>
              <a:rPr lang="el-GR" dirty="0">
                <a:hlinkClick r:id="rId7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τιμωροὺς</a:t>
            </a:r>
            <a:r>
              <a:rPr lang="el-GR" dirty="0"/>
              <a:t> </a:t>
            </a:r>
            <a:r>
              <a:rPr lang="el-GR" dirty="0">
                <a:hlinkClick r:id="rId7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γενέσθαι</a:t>
            </a:r>
            <a:r>
              <a:rPr lang="el-GR" dirty="0"/>
              <a:t>, </a:t>
            </a:r>
            <a:r>
              <a:rPr lang="el-GR" dirty="0">
                <a:hlinkClick r:id="rId7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τῷ</a:t>
            </a:r>
            <a:r>
              <a:rPr lang="el-GR" dirty="0"/>
              <a:t> </a:t>
            </a:r>
            <a:r>
              <a:rPr lang="el-GR" dirty="0">
                <a:hlinkClick r:id="rId7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δ᾽</a:t>
            </a:r>
            <a:r>
              <a:rPr lang="el-GR" dirty="0"/>
              <a:t> </a:t>
            </a:r>
            <a:r>
              <a:rPr lang="el-GR" dirty="0">
                <a:hlinkClick r:id="rId7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ἐπεξιόντι</a:t>
            </a:r>
            <a:r>
              <a:rPr lang="el-GR" dirty="0"/>
              <a:t> </a:t>
            </a:r>
            <a:r>
              <a:rPr lang="el-GR" dirty="0">
                <a:hlinkClick r:id="rId7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βοηθούς</a:t>
            </a:r>
            <a:r>
              <a:rPr lang="el-GR" dirty="0"/>
              <a:t>. </a:t>
            </a:r>
            <a:r>
              <a:rPr lang="el-GR" dirty="0">
                <a:hlinkClick r:id="rId7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νῦν</a:t>
            </a:r>
            <a:r>
              <a:rPr lang="el-GR" dirty="0"/>
              <a:t> </a:t>
            </a:r>
            <a:r>
              <a:rPr lang="el-GR" dirty="0">
                <a:hlinkClick r:id="rId7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δὲ</a:t>
            </a:r>
            <a:r>
              <a:rPr lang="el-GR" dirty="0"/>
              <a:t> </a:t>
            </a:r>
            <a:r>
              <a:rPr lang="el-GR" dirty="0">
                <a:hlinkClick r:id="rId7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τούτων</a:t>
            </a:r>
            <a:r>
              <a:rPr lang="el-GR" dirty="0"/>
              <a:t> </a:t>
            </a:r>
            <a:r>
              <a:rPr lang="el-GR" dirty="0">
                <a:hlinkClick r:id="rId8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τἀναντία</a:t>
            </a:r>
            <a:r>
              <a:rPr lang="el-GR" dirty="0"/>
              <a:t> </a:t>
            </a:r>
            <a:r>
              <a:rPr lang="el-GR" dirty="0">
                <a:hlinkClick r:id="rId8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γεγένηται</a:t>
            </a:r>
            <a:r>
              <a:rPr lang="el-GR" dirty="0"/>
              <a:t>: </a:t>
            </a:r>
            <a:r>
              <a:rPr lang="el-GR" dirty="0">
                <a:hlinkClick r:id="rId8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αὐτοὶ</a:t>
            </a:r>
            <a:r>
              <a:rPr lang="el-GR" dirty="0"/>
              <a:t> </a:t>
            </a:r>
            <a:r>
              <a:rPr lang="el-GR" dirty="0">
                <a:hlinkClick r:id="rId8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γὰρ</a:t>
            </a:r>
            <a:r>
              <a:rPr lang="el-GR" dirty="0"/>
              <a:t> </a:t>
            </a:r>
            <a:r>
              <a:rPr lang="el-GR" dirty="0">
                <a:hlinkClick r:id="rId8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οὗτοι</a:t>
            </a:r>
            <a:r>
              <a:rPr lang="el-GR" dirty="0"/>
              <a:t> </a:t>
            </a:r>
            <a:r>
              <a:rPr lang="el-GR" dirty="0">
                <a:hlinkClick r:id="rId8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καθεστᾶσιν</a:t>
            </a:r>
            <a:r>
              <a:rPr lang="el-GR" dirty="0"/>
              <a:t> </a:t>
            </a:r>
            <a:r>
              <a:rPr lang="el-GR" dirty="0">
                <a:hlinkClick r:id="rId8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ἀντίδικοι</a:t>
            </a:r>
            <a:r>
              <a:rPr lang="el-GR" dirty="0"/>
              <a:t> </a:t>
            </a:r>
            <a:r>
              <a:rPr lang="el-GR" dirty="0">
                <a:hlinkClick r:id="rId8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8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φονῆς</a:t>
            </a:r>
            <a:r>
              <a:rPr lang="el-GR" dirty="0"/>
              <a:t>, </a:t>
            </a:r>
            <a:r>
              <a:rPr lang="el-GR" dirty="0">
                <a:hlinkClick r:id="rId8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ὡς</a:t>
            </a:r>
            <a:r>
              <a:rPr lang="el-GR" dirty="0"/>
              <a:t> </a:t>
            </a:r>
            <a:r>
              <a:rPr lang="el-GR" dirty="0">
                <a:hlinkClick r:id="rId9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9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ἐγὼ</a:t>
            </a:r>
            <a:r>
              <a:rPr lang="el-GR" dirty="0"/>
              <a:t> </a:t>
            </a:r>
            <a:r>
              <a:rPr lang="el-GR" dirty="0">
                <a:hlinkClick r:id="rId9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9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ἡ</a:t>
            </a:r>
            <a:r>
              <a:rPr lang="el-GR" dirty="0"/>
              <a:t> </a:t>
            </a:r>
            <a:r>
              <a:rPr lang="el-GR" dirty="0">
                <a:hlinkClick r:id="rId9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γραφὴ</a:t>
            </a:r>
            <a:r>
              <a:rPr lang="el-GR" dirty="0"/>
              <a:t> </a:t>
            </a:r>
            <a:r>
              <a:rPr lang="el-GR" dirty="0">
                <a:hlinkClick r:id="rId9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λέγει</a:t>
            </a:r>
            <a:r>
              <a:rPr lang="el-GR" dirty="0"/>
              <a:t>. </a:t>
            </a:r>
            <a:r>
              <a:rPr lang="el-GR" dirty="0">
                <a:hlinkClick r:id="rId4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</a:t>
            </a:r>
            <a:r>
              <a:rPr lang="el-GR" dirty="0"/>
              <a:t>3</a:t>
            </a:r>
            <a:r>
              <a:rPr lang="el-GR" dirty="0">
                <a:hlinkClick r:id="rId5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]</a:t>
            </a:r>
            <a:r>
              <a:rPr lang="el-GR" dirty="0"/>
              <a:t> </a:t>
            </a:r>
            <a:r>
              <a:rPr lang="el-GR" dirty="0">
                <a:hlinkClick r:id="rId9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δέομαι</a:t>
            </a:r>
            <a:r>
              <a:rPr lang="el-GR" dirty="0"/>
              <a:t> </a:t>
            </a:r>
            <a:r>
              <a:rPr lang="el-GR" dirty="0">
                <a:hlinkClick r:id="rId9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δ᾽</a:t>
            </a:r>
            <a:r>
              <a:rPr lang="el-GR" dirty="0"/>
              <a:t> </a:t>
            </a:r>
            <a:r>
              <a:rPr lang="el-GR" dirty="0">
                <a:hlinkClick r:id="rId9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ὑμῶν</a:t>
            </a:r>
            <a:r>
              <a:rPr lang="el-GR" dirty="0"/>
              <a:t>, </a:t>
            </a:r>
            <a:r>
              <a:rPr lang="el-GR" dirty="0">
                <a:hlinkClick r:id="rId9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ὦ</a:t>
            </a:r>
            <a:r>
              <a:rPr lang="el-GR" dirty="0"/>
              <a:t> </a:t>
            </a:r>
            <a:r>
              <a:rPr lang="el-GR" dirty="0"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ἄνδρες</a:t>
            </a:r>
            <a:r>
              <a:rPr lang="el-GR" dirty="0"/>
              <a:t>, </a:t>
            </a:r>
            <a:r>
              <a:rPr lang="el-GR" dirty="0">
                <a:hlinkClick r:id="rId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ἐὰν</a:t>
            </a:r>
            <a:r>
              <a:rPr lang="el-GR" dirty="0"/>
              <a:t> </a:t>
            </a:r>
            <a:r>
              <a:rPr lang="el-GR" dirty="0">
                <a:hlinkClick r:id="rId10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ἐπιδείξω</a:t>
            </a:r>
            <a:r>
              <a:rPr lang="el-GR" dirty="0"/>
              <a:t> </a:t>
            </a:r>
            <a:r>
              <a:rPr lang="el-GR" dirty="0">
                <a:hlinkClick r:id="rId10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ἐξ</a:t>
            </a:r>
            <a:r>
              <a:rPr lang="el-GR" dirty="0"/>
              <a:t> </a:t>
            </a:r>
            <a:r>
              <a:rPr lang="el-GR" dirty="0">
                <a:hlinkClick r:id="rId10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ἐπιβουλῆς</a:t>
            </a:r>
            <a:r>
              <a:rPr lang="el-GR" dirty="0"/>
              <a:t> </a:t>
            </a:r>
            <a:r>
              <a:rPr lang="el-GR" dirty="0">
                <a:hlinkClick r:id="rId10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10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προβουλῆς</a:t>
            </a:r>
            <a:r>
              <a:rPr lang="el-GR" dirty="0"/>
              <a:t> </a:t>
            </a:r>
            <a:r>
              <a:rPr lang="el-GR" dirty="0">
                <a:hlinkClick r:id="rId10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τὴν</a:t>
            </a:r>
            <a:r>
              <a:rPr lang="el-GR" dirty="0"/>
              <a:t> </a:t>
            </a:r>
            <a:r>
              <a:rPr lang="el-GR" dirty="0">
                <a:hlinkClick r:id="rId10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τούτων</a:t>
            </a:r>
            <a:r>
              <a:rPr lang="el-GR" dirty="0"/>
              <a:t> </a:t>
            </a:r>
            <a:r>
              <a:rPr lang="el-GR" dirty="0">
                <a:hlinkClick r:id="rId10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μητέρα</a:t>
            </a:r>
            <a:r>
              <a:rPr lang="el-GR" dirty="0"/>
              <a:t> </a:t>
            </a:r>
            <a:r>
              <a:rPr lang="el-GR" dirty="0">
                <a:hlinkClick r:id="rId1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φονέα</a:t>
            </a:r>
            <a:r>
              <a:rPr lang="el-GR" dirty="0"/>
              <a:t> </a:t>
            </a:r>
            <a:r>
              <a:rPr lang="el-GR" dirty="0">
                <a:hlinkClick r:id="rId1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οὖσαν</a:t>
            </a:r>
            <a:r>
              <a:rPr lang="el-GR" dirty="0"/>
              <a:t> </a:t>
            </a:r>
            <a:r>
              <a:rPr lang="el-GR" dirty="0">
                <a:hlinkClick r:id="rId1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τοῦ</a:t>
            </a:r>
            <a:r>
              <a:rPr lang="el-GR" dirty="0"/>
              <a:t> </a:t>
            </a:r>
            <a:r>
              <a:rPr lang="el-GR" dirty="0">
                <a:hlinkClick r:id="rId1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ἡμετέρου</a:t>
            </a:r>
            <a:r>
              <a:rPr lang="el-GR" dirty="0"/>
              <a:t> </a:t>
            </a:r>
            <a:r>
              <a:rPr lang="el-GR" dirty="0">
                <a:hlinkClick r:id="rId1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πατρός</a:t>
            </a:r>
            <a:r>
              <a:rPr lang="el-GR" dirty="0"/>
              <a:t>, </a:t>
            </a:r>
            <a:r>
              <a:rPr lang="el-GR" dirty="0">
                <a:hlinkClick r:id="rId1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1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μὴ</a:t>
            </a:r>
            <a:r>
              <a:rPr lang="el-GR" dirty="0"/>
              <a:t> </a:t>
            </a:r>
            <a:r>
              <a:rPr lang="el-GR" dirty="0">
                <a:hlinkClick r:id="rId1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ἅπαξ</a:t>
            </a:r>
            <a:r>
              <a:rPr lang="el-GR" dirty="0"/>
              <a:t> </a:t>
            </a:r>
            <a:r>
              <a:rPr lang="el-GR" dirty="0">
                <a:hlinkClick r:id="rId1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ἀλλὰ</a:t>
            </a:r>
            <a:r>
              <a:rPr lang="el-GR" dirty="0"/>
              <a:t> </a:t>
            </a:r>
            <a:r>
              <a:rPr lang="el-GR" dirty="0">
                <a:hlinkClick r:id="rId1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1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πολλάκις</a:t>
            </a:r>
            <a:r>
              <a:rPr lang="el-GR" dirty="0"/>
              <a:t> </a:t>
            </a:r>
            <a:r>
              <a:rPr lang="el-GR" dirty="0">
                <a:hlinkClick r:id="rId1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ἤδη</a:t>
            </a:r>
            <a:r>
              <a:rPr lang="el-GR" dirty="0"/>
              <a:t> </a:t>
            </a:r>
            <a:r>
              <a:rPr lang="el-GR" dirty="0">
                <a:hlinkClick r:id="rId1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ληφθεῖσαν</a:t>
            </a:r>
            <a:r>
              <a:rPr lang="el-GR" dirty="0"/>
              <a:t> </a:t>
            </a:r>
            <a:r>
              <a:rPr lang="el-GR" dirty="0">
                <a:hlinkClick r:id="rId1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τὸν</a:t>
            </a:r>
            <a:r>
              <a:rPr lang="el-GR" dirty="0"/>
              <a:t> </a:t>
            </a:r>
            <a:r>
              <a:rPr lang="el-GR" dirty="0">
                <a:hlinkClick r:id="rId1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θάνατον</a:t>
            </a:r>
            <a:r>
              <a:rPr lang="el-GR" dirty="0"/>
              <a:t> </a:t>
            </a:r>
            <a:r>
              <a:rPr lang="el-GR" dirty="0">
                <a:hlinkClick r:id="rId1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τὸν</a:t>
            </a:r>
            <a:r>
              <a:rPr lang="el-GR" dirty="0"/>
              <a:t> </a:t>
            </a:r>
            <a:r>
              <a:rPr lang="el-GR" dirty="0">
                <a:hlinkClick r:id="rId1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ἐκείνου</a:t>
            </a:r>
            <a:r>
              <a:rPr lang="el-GR" dirty="0"/>
              <a:t> </a:t>
            </a:r>
            <a:r>
              <a:rPr lang="el-GR" dirty="0">
                <a:hlinkClick r:id="rId1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ἐπ᾽</a:t>
            </a:r>
            <a:r>
              <a:rPr lang="el-GR" dirty="0"/>
              <a:t> </a:t>
            </a:r>
            <a:r>
              <a:rPr lang="el-GR" dirty="0">
                <a:hlinkClick r:id="rId1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αὐτοφώρῳ</a:t>
            </a:r>
            <a:r>
              <a:rPr lang="el-GR" dirty="0"/>
              <a:t> </a:t>
            </a:r>
            <a:r>
              <a:rPr lang="el-GR" dirty="0">
                <a:hlinkClick r:id="rId12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μηχανωμένην</a:t>
            </a:r>
            <a:r>
              <a:rPr lang="el-GR" dirty="0"/>
              <a:t>, </a:t>
            </a:r>
            <a:r>
              <a:rPr lang="el-GR" dirty="0">
                <a:hlinkClick r:id="rId12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τιμωρῆσαι</a:t>
            </a:r>
            <a:r>
              <a:rPr lang="el-GR" dirty="0"/>
              <a:t> </a:t>
            </a:r>
            <a:r>
              <a:rPr lang="el-GR" dirty="0">
                <a:hlinkClick r:id="rId13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πρῶτον</a:t>
            </a:r>
            <a:r>
              <a:rPr lang="el-GR" dirty="0"/>
              <a:t> </a:t>
            </a:r>
            <a:r>
              <a:rPr lang="el-GR" dirty="0">
                <a:hlinkClick r:id="rId13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μὲν</a:t>
            </a:r>
            <a:r>
              <a:rPr lang="el-GR" dirty="0"/>
              <a:t> </a:t>
            </a:r>
            <a:r>
              <a:rPr lang="el-GR" dirty="0">
                <a:hlinkClick r:id="rId13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τοῖς</a:t>
            </a:r>
            <a:r>
              <a:rPr lang="el-GR" dirty="0"/>
              <a:t> </a:t>
            </a:r>
            <a:r>
              <a:rPr lang="el-GR" dirty="0">
                <a:hlinkClick r:id="rId13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νόμοις</a:t>
            </a:r>
            <a:r>
              <a:rPr lang="el-GR" dirty="0"/>
              <a:t> </a:t>
            </a:r>
            <a:r>
              <a:rPr lang="el-GR" dirty="0">
                <a:hlinkClick r:id="rId13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τοῖς</a:t>
            </a:r>
            <a:r>
              <a:rPr lang="el-GR" dirty="0"/>
              <a:t> </a:t>
            </a:r>
            <a:r>
              <a:rPr lang="el-GR" dirty="0">
                <a:hlinkClick r:id="rId13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ὑμετέροις</a:t>
            </a:r>
            <a:r>
              <a:rPr lang="el-GR" dirty="0"/>
              <a:t>, </a:t>
            </a:r>
            <a:r>
              <a:rPr lang="el-GR" dirty="0">
                <a:hlinkClick r:id="rId13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οὓς</a:t>
            </a:r>
            <a:r>
              <a:rPr lang="el-GR" dirty="0"/>
              <a:t> </a:t>
            </a:r>
            <a:r>
              <a:rPr lang="el-GR" dirty="0">
                <a:hlinkClick r:id="rId13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παρὰ</a:t>
            </a:r>
            <a:r>
              <a:rPr lang="el-GR" dirty="0"/>
              <a:t> </a:t>
            </a:r>
            <a:r>
              <a:rPr lang="el-GR" dirty="0">
                <a:hlinkClick r:id="rId13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τῶν</a:t>
            </a:r>
            <a:r>
              <a:rPr lang="el-GR" dirty="0"/>
              <a:t> </a:t>
            </a:r>
            <a:r>
              <a:rPr lang="el-GR" dirty="0">
                <a:hlinkClick r:id="rId13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θεῶν</a:t>
            </a:r>
            <a:r>
              <a:rPr lang="el-GR" dirty="0"/>
              <a:t> </a:t>
            </a:r>
            <a:r>
              <a:rPr lang="el-GR" dirty="0">
                <a:hlinkClick r:id="rId14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14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τῶν</a:t>
            </a:r>
            <a:r>
              <a:rPr lang="el-GR" dirty="0"/>
              <a:t> </a:t>
            </a:r>
            <a:r>
              <a:rPr lang="el-GR" dirty="0">
                <a:hlinkClick r:id="rId14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προγόνων</a:t>
            </a:r>
            <a:r>
              <a:rPr lang="el-GR" dirty="0"/>
              <a:t> </a:t>
            </a:r>
            <a:r>
              <a:rPr lang="el-GR" dirty="0">
                <a:hlinkClick r:id="rId1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διαδεξάμενοι</a:t>
            </a:r>
            <a:r>
              <a:rPr lang="el-GR" dirty="0"/>
              <a:t> </a:t>
            </a:r>
            <a:r>
              <a:rPr lang="el-GR" dirty="0">
                <a:hlinkClick r:id="rId14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κατὰ</a:t>
            </a:r>
            <a:r>
              <a:rPr lang="el-GR" dirty="0"/>
              <a:t> </a:t>
            </a:r>
            <a:r>
              <a:rPr lang="el-GR" dirty="0">
                <a:hlinkClick r:id="rId14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τὸ</a:t>
            </a:r>
            <a:r>
              <a:rPr lang="el-GR" dirty="0"/>
              <a:t> </a:t>
            </a:r>
            <a:r>
              <a:rPr lang="el-GR" dirty="0">
                <a:hlinkClick r:id="rId14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αὐτὸ</a:t>
            </a:r>
            <a:r>
              <a:rPr lang="el-GR" dirty="0"/>
              <a:t> </a:t>
            </a:r>
            <a:r>
              <a:rPr lang="el-GR" dirty="0">
                <a:hlinkClick r:id="rId14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ἐκείνοις</a:t>
            </a:r>
            <a:r>
              <a:rPr lang="el-GR" dirty="0"/>
              <a:t> </a:t>
            </a:r>
            <a:r>
              <a:rPr lang="el-GR" dirty="0">
                <a:hlinkClick r:id="rId14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περὶ</a:t>
            </a:r>
            <a:r>
              <a:rPr lang="el-GR" dirty="0"/>
              <a:t> </a:t>
            </a:r>
            <a:r>
              <a:rPr lang="el-GR" dirty="0">
                <a:hlinkClick r:id="rId14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τῆς</a:t>
            </a:r>
            <a:r>
              <a:rPr lang="el-GR" dirty="0"/>
              <a:t> </a:t>
            </a:r>
            <a:r>
              <a:rPr lang="el-GR" dirty="0">
                <a:hlinkClick r:id="rId15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καταψηφίσεως</a:t>
            </a:r>
            <a:r>
              <a:rPr lang="el-GR" dirty="0"/>
              <a:t> </a:t>
            </a:r>
            <a:r>
              <a:rPr lang="el-GR" dirty="0">
                <a:hlinkClick r:id="rId15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δικάζετε</a:t>
            </a:r>
            <a:r>
              <a:rPr lang="el-GR" dirty="0"/>
              <a:t>, </a:t>
            </a:r>
            <a:r>
              <a:rPr lang="el-GR" dirty="0">
                <a:hlinkClick r:id="rId15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δεύτερον</a:t>
            </a:r>
            <a:r>
              <a:rPr lang="el-GR" dirty="0"/>
              <a:t> </a:t>
            </a:r>
            <a:r>
              <a:rPr lang="el-GR" dirty="0">
                <a:hlinkClick r:id="rId15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δ᾽</a:t>
            </a:r>
            <a:r>
              <a:rPr lang="el-GR" dirty="0"/>
              <a:t> </a:t>
            </a:r>
            <a:r>
              <a:rPr lang="el-GR" dirty="0">
                <a:hlinkClick r:id="rId15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ἐκείνῳ</a:t>
            </a:r>
            <a:r>
              <a:rPr lang="el-GR" dirty="0"/>
              <a:t> </a:t>
            </a:r>
            <a:r>
              <a:rPr lang="el-GR" dirty="0">
                <a:hlinkClick r:id="rId15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τῷ</a:t>
            </a:r>
            <a:r>
              <a:rPr lang="el-GR" dirty="0"/>
              <a:t> </a:t>
            </a:r>
            <a:r>
              <a:rPr lang="el-GR" dirty="0">
                <a:hlinkClick r:id="rId15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τεθνηκότι</a:t>
            </a:r>
            <a:r>
              <a:rPr lang="el-GR" dirty="0"/>
              <a:t>, </a:t>
            </a:r>
            <a:r>
              <a:rPr lang="el-GR" dirty="0">
                <a:hlinkClick r:id="rId15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15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ἅμα</a:t>
            </a:r>
            <a:r>
              <a:rPr lang="el-GR" dirty="0"/>
              <a:t> </a:t>
            </a:r>
            <a:r>
              <a:rPr lang="el-GR" dirty="0">
                <a:hlinkClick r:id="rId15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ἐμοὶ</a:t>
            </a:r>
            <a:r>
              <a:rPr lang="el-GR" dirty="0"/>
              <a:t> </a:t>
            </a:r>
            <a:r>
              <a:rPr lang="el-GR" dirty="0">
                <a:hlinkClick r:id="rId16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μόνῳ</a:t>
            </a:r>
            <a:r>
              <a:rPr lang="el-GR" dirty="0"/>
              <a:t> </a:t>
            </a:r>
            <a:r>
              <a:rPr lang="el-GR" dirty="0">
                <a:hlinkClick r:id="rId16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ἀπολελειμμένῳ</a:t>
            </a:r>
            <a:r>
              <a:rPr lang="el-GR" dirty="0"/>
              <a:t> </a:t>
            </a:r>
            <a:r>
              <a:rPr lang="el-GR" dirty="0">
                <a:hlinkClick r:id="rId16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βοηθῆσαι</a:t>
            </a:r>
            <a:r>
              <a:rPr lang="el-GR" dirty="0"/>
              <a:t>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6481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1B05A-CC33-4541-9212-7434D6174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1840" y="365126"/>
            <a:ext cx="10601960" cy="315912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4-6</a:t>
            </a:r>
            <a:endParaRPr lang="en-GB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52EC99-1CD5-4DE5-AF19-56BF72AF9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6560" y="681038"/>
            <a:ext cx="10937240" cy="5495925"/>
          </a:xfrm>
        </p:spPr>
        <p:txBody>
          <a:bodyPr>
            <a:normAutofit lnSpcReduction="10000"/>
          </a:bodyPr>
          <a:lstStyle/>
          <a:p>
            <a:r>
              <a:rPr lang="el-GR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</a:t>
            </a:r>
            <a:r>
              <a:rPr lang="el-GR" dirty="0"/>
              <a:t>4</a:t>
            </a:r>
            <a:r>
              <a:rPr lang="el-GR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]</a:t>
            </a:r>
            <a:r>
              <a:rPr lang="el-GR" dirty="0"/>
              <a:t> </a:t>
            </a:r>
            <a:r>
              <a:rPr lang="el-GR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ὑμεῖς</a:t>
            </a:r>
            <a:r>
              <a:rPr lang="el-GR" dirty="0"/>
              <a:t> </a:t>
            </a:r>
            <a:r>
              <a:rPr lang="el-GR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γάρ</a:t>
            </a:r>
            <a:r>
              <a:rPr lang="el-GR" dirty="0"/>
              <a:t> </a:t>
            </a:r>
            <a:r>
              <a:rPr lang="el-GR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μοι</a:t>
            </a:r>
            <a:r>
              <a:rPr lang="el-GR" dirty="0"/>
              <a:t> </a:t>
            </a:r>
            <a:r>
              <a:rPr lang="el-GR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ἀναγκαῖοι</a:t>
            </a:r>
            <a:r>
              <a:rPr lang="el-GR" dirty="0"/>
              <a:t>. </a:t>
            </a:r>
            <a:r>
              <a:rPr lang="el-GR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οὓς</a:t>
            </a:r>
            <a:r>
              <a:rPr lang="el-GR" dirty="0"/>
              <a:t> </a:t>
            </a:r>
            <a:r>
              <a:rPr lang="el-GR" dirty="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γὰρ</a:t>
            </a:r>
            <a:r>
              <a:rPr lang="el-GR" dirty="0"/>
              <a:t> </a:t>
            </a:r>
            <a:r>
              <a:rPr lang="el-GR" dirty="0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ἐχρῆν</a:t>
            </a:r>
            <a:r>
              <a:rPr lang="el-GR" dirty="0"/>
              <a:t> </a:t>
            </a:r>
            <a:r>
              <a:rPr lang="el-GR" dirty="0"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τῷ</a:t>
            </a:r>
            <a:r>
              <a:rPr lang="el-GR" dirty="0"/>
              <a:t> </a:t>
            </a:r>
            <a:r>
              <a:rPr lang="el-GR" dirty="0"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μὲν</a:t>
            </a:r>
            <a:r>
              <a:rPr lang="el-GR" dirty="0"/>
              <a:t> </a:t>
            </a:r>
            <a:r>
              <a:rPr lang="el-GR" dirty="0"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τεθνεῶτι</a:t>
            </a:r>
            <a:r>
              <a:rPr lang="el-GR" dirty="0"/>
              <a:t> </a:t>
            </a:r>
            <a:r>
              <a:rPr lang="el-GR" dirty="0"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τιμωροὺς</a:t>
            </a:r>
            <a:r>
              <a:rPr lang="el-GR" dirty="0"/>
              <a:t> </a:t>
            </a:r>
            <a:r>
              <a:rPr lang="el-GR" dirty="0"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γενέσθαι</a:t>
            </a:r>
            <a:r>
              <a:rPr lang="el-GR" dirty="0"/>
              <a:t>, </a:t>
            </a:r>
            <a:r>
              <a:rPr lang="el-GR" dirty="0"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ἐμοὶ</a:t>
            </a:r>
            <a:r>
              <a:rPr lang="el-GR" dirty="0"/>
              <a:t> </a:t>
            </a:r>
            <a:r>
              <a:rPr lang="el-GR" dirty="0"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δὲ</a:t>
            </a:r>
            <a:r>
              <a:rPr lang="el-GR" dirty="0"/>
              <a:t> </a:t>
            </a:r>
            <a:r>
              <a:rPr lang="el-GR" dirty="0"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βοηθούς</a:t>
            </a:r>
            <a:r>
              <a:rPr lang="el-GR" dirty="0"/>
              <a:t>, </a:t>
            </a:r>
            <a:r>
              <a:rPr lang="el-GR" dirty="0"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οὗτοι</a:t>
            </a:r>
            <a:r>
              <a:rPr lang="el-GR" dirty="0"/>
              <a:t> </a:t>
            </a:r>
            <a:r>
              <a:rPr lang="el-GR" dirty="0"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τοῦ</a:t>
            </a:r>
            <a:r>
              <a:rPr lang="el-GR" dirty="0"/>
              <a:t> </a:t>
            </a:r>
            <a:r>
              <a:rPr lang="el-GR" dirty="0"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μὲν</a:t>
            </a:r>
            <a:r>
              <a:rPr lang="el-GR" dirty="0"/>
              <a:t> </a:t>
            </a:r>
            <a:r>
              <a:rPr lang="el-GR" dirty="0"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τεθνεῶτος</a:t>
            </a:r>
            <a:r>
              <a:rPr lang="el-GR" dirty="0"/>
              <a:t> </a:t>
            </a:r>
            <a:r>
              <a:rPr lang="el-GR" dirty="0"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φονῆς</a:t>
            </a:r>
            <a:r>
              <a:rPr lang="el-GR" dirty="0"/>
              <a:t> </a:t>
            </a:r>
            <a:r>
              <a:rPr lang="el-GR" dirty="0"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γεγένηνται</a:t>
            </a:r>
            <a:r>
              <a:rPr lang="el-GR" dirty="0"/>
              <a:t>, </a:t>
            </a:r>
            <a:r>
              <a:rPr lang="el-GR" dirty="0">
                <a:hlinkClick r:id="rId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ἐμοὶ</a:t>
            </a:r>
            <a:r>
              <a:rPr lang="el-GR" dirty="0"/>
              <a:t> </a:t>
            </a:r>
            <a:r>
              <a:rPr lang="el-GR" dirty="0">
                <a:hlinkClick r:id="rId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δ᾽</a:t>
            </a:r>
            <a:r>
              <a:rPr lang="el-GR" dirty="0"/>
              <a:t> </a:t>
            </a:r>
            <a:r>
              <a:rPr lang="el-GR" dirty="0">
                <a:hlinkClick r:id="rId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ἀντίδικοι</a:t>
            </a:r>
            <a:r>
              <a:rPr lang="el-GR" dirty="0"/>
              <a:t> </a:t>
            </a:r>
            <a:r>
              <a:rPr lang="el-GR" dirty="0">
                <a:hlinkClick r:id="rId2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καθεστᾶσι</a:t>
            </a:r>
            <a:r>
              <a:rPr lang="el-GR" dirty="0"/>
              <a:t>. </a:t>
            </a:r>
            <a:r>
              <a:rPr lang="el-GR" dirty="0">
                <a:hlinkClick r:id="rId2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πρὸς</a:t>
            </a:r>
            <a:r>
              <a:rPr lang="el-GR" dirty="0"/>
              <a:t> </a:t>
            </a:r>
            <a:r>
              <a:rPr lang="el-GR" dirty="0">
                <a:hlinkClick r:id="rId3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τίνας</a:t>
            </a:r>
            <a:r>
              <a:rPr lang="el-GR" dirty="0"/>
              <a:t> </a:t>
            </a:r>
            <a:r>
              <a:rPr lang="el-GR" dirty="0">
                <a:hlinkClick r:id="rId3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οὖν</a:t>
            </a:r>
            <a:r>
              <a:rPr lang="el-GR" dirty="0"/>
              <a:t> </a:t>
            </a:r>
            <a:r>
              <a:rPr lang="el-GR" dirty="0">
                <a:hlinkClick r:id="rId3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ἔλθῃ</a:t>
            </a:r>
            <a:r>
              <a:rPr lang="el-GR" dirty="0"/>
              <a:t> </a:t>
            </a:r>
            <a:r>
              <a:rPr lang="el-GR" dirty="0">
                <a:hlinkClick r:id="rId3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τις</a:t>
            </a:r>
            <a:r>
              <a:rPr lang="el-GR" dirty="0"/>
              <a:t> </a:t>
            </a:r>
            <a:r>
              <a:rPr lang="el-GR" dirty="0">
                <a:hlinkClick r:id="rId3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βοηθούς</a:t>
            </a:r>
            <a:r>
              <a:rPr lang="el-GR" dirty="0"/>
              <a:t>, </a:t>
            </a:r>
            <a:r>
              <a:rPr lang="el-GR" dirty="0">
                <a:hlinkClick r:id="rId3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ἢ</a:t>
            </a:r>
            <a:r>
              <a:rPr lang="el-GR" dirty="0"/>
              <a:t> </a:t>
            </a:r>
            <a:r>
              <a:rPr lang="el-GR" dirty="0">
                <a:hlinkClick r:id="rId3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ποῖ</a:t>
            </a:r>
            <a:r>
              <a:rPr lang="el-GR" dirty="0"/>
              <a:t> </a:t>
            </a:r>
            <a:r>
              <a:rPr lang="el-GR" dirty="0">
                <a:hlinkClick r:id="rId3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τὴν</a:t>
            </a:r>
            <a:r>
              <a:rPr lang="el-GR" dirty="0"/>
              <a:t> </a:t>
            </a:r>
            <a:r>
              <a:rPr lang="el-GR" dirty="0">
                <a:hlinkClick r:id="rId3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καταφυγὴν</a:t>
            </a:r>
            <a:r>
              <a:rPr lang="el-GR" dirty="0"/>
              <a:t> </a:t>
            </a:r>
            <a:r>
              <a:rPr lang="el-GR" dirty="0">
                <a:hlinkClick r:id="rId3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ποιήσεται</a:t>
            </a:r>
            <a:r>
              <a:rPr lang="el-GR" dirty="0"/>
              <a:t> </a:t>
            </a:r>
            <a:r>
              <a:rPr lang="el-GR" dirty="0">
                <a:hlinkClick r:id="rId4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ἄλλοθι</a:t>
            </a:r>
            <a:r>
              <a:rPr lang="el-GR" dirty="0"/>
              <a:t> </a:t>
            </a:r>
            <a:r>
              <a:rPr lang="el-GR" dirty="0">
                <a:hlinkClick r:id="rId4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ἢ</a:t>
            </a:r>
            <a:r>
              <a:rPr lang="el-GR" dirty="0"/>
              <a:t> </a:t>
            </a:r>
            <a:r>
              <a:rPr lang="el-GR" dirty="0">
                <a:hlinkClick r:id="rId4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πρὸς</a:t>
            </a:r>
            <a:r>
              <a:rPr lang="el-GR" dirty="0"/>
              <a:t> </a:t>
            </a:r>
            <a:r>
              <a:rPr lang="el-GR" dirty="0">
                <a:hlinkClick r:id="rId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ὑμᾶς</a:t>
            </a:r>
            <a:r>
              <a:rPr lang="el-GR" dirty="0"/>
              <a:t> </a:t>
            </a:r>
            <a:r>
              <a:rPr lang="el-GR" dirty="0">
                <a:hlinkClick r:id="rId4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4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τὸ</a:t>
            </a:r>
            <a:r>
              <a:rPr lang="el-GR" dirty="0"/>
              <a:t> </a:t>
            </a:r>
            <a:r>
              <a:rPr lang="el-GR" dirty="0">
                <a:hlinkClick r:id="rId4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δίκαιον</a:t>
            </a:r>
            <a:r>
              <a:rPr lang="el-GR" dirty="0"/>
              <a:t>; </a:t>
            </a:r>
            <a:r>
              <a:rPr lang="el-GR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</a:t>
            </a:r>
            <a:r>
              <a:rPr lang="el-GR" dirty="0"/>
              <a:t>5</a:t>
            </a:r>
            <a:r>
              <a:rPr lang="el-GR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]</a:t>
            </a:r>
            <a:r>
              <a:rPr lang="el-GR" dirty="0"/>
              <a:t> </a:t>
            </a:r>
            <a:r>
              <a:rPr lang="el-GR" dirty="0">
                <a:hlinkClick r:id="rId4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θαυμάζω</a:t>
            </a:r>
            <a:r>
              <a:rPr lang="el-GR" dirty="0"/>
              <a:t> </a:t>
            </a:r>
            <a:r>
              <a:rPr lang="el-GR" dirty="0">
                <a:hlinkClick r:id="rId4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δ᾽</a:t>
            </a:r>
            <a:r>
              <a:rPr lang="el-GR" dirty="0"/>
              <a:t> </a:t>
            </a:r>
            <a:r>
              <a:rPr lang="el-GR" dirty="0">
                <a:hlinkClick r:id="rId4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ἔγωγε</a:t>
            </a:r>
            <a:r>
              <a:rPr lang="el-GR" dirty="0"/>
              <a:t> </a:t>
            </a:r>
            <a:r>
              <a:rPr lang="el-GR" dirty="0">
                <a:hlinkClick r:id="rId5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5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τοῦ</a:t>
            </a:r>
            <a:r>
              <a:rPr lang="el-GR" dirty="0"/>
              <a:t> </a:t>
            </a:r>
            <a:r>
              <a:rPr lang="el-GR" dirty="0">
                <a:hlinkClick r:id="rId5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ἀδελφοῦ</a:t>
            </a:r>
            <a:r>
              <a:rPr lang="el-GR" dirty="0"/>
              <a:t>, </a:t>
            </a:r>
            <a:r>
              <a:rPr lang="el-GR" dirty="0">
                <a:hlinkClick r:id="rId5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ἥντινά</a:t>
            </a:r>
            <a:r>
              <a:rPr lang="el-GR" dirty="0"/>
              <a:t> </a:t>
            </a:r>
            <a:r>
              <a:rPr lang="el-GR" dirty="0">
                <a:hlinkClick r:id="rId5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ποτε</a:t>
            </a:r>
            <a:r>
              <a:rPr lang="el-GR" dirty="0"/>
              <a:t> </a:t>
            </a:r>
            <a:r>
              <a:rPr lang="el-GR" dirty="0">
                <a:hlinkClick r:id="rId5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γνώμην</a:t>
            </a:r>
            <a:r>
              <a:rPr lang="el-GR" dirty="0"/>
              <a:t> </a:t>
            </a:r>
            <a:r>
              <a:rPr lang="el-GR" dirty="0">
                <a:hlinkClick r:id="rId5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ἔχων</a:t>
            </a:r>
            <a:r>
              <a:rPr lang="el-GR" dirty="0"/>
              <a:t> </a:t>
            </a:r>
            <a:r>
              <a:rPr lang="el-GR" dirty="0">
                <a:hlinkClick r:id="rId5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ἀντίδικος</a:t>
            </a:r>
            <a:r>
              <a:rPr lang="el-GR" dirty="0"/>
              <a:t> </a:t>
            </a:r>
            <a:r>
              <a:rPr lang="el-GR" dirty="0">
                <a:hlinkClick r:id="rId5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καθέστηκε</a:t>
            </a:r>
            <a:r>
              <a:rPr lang="el-GR" dirty="0"/>
              <a:t> </a:t>
            </a:r>
            <a:r>
              <a:rPr lang="el-GR" dirty="0">
                <a:hlinkClick r:id="rId5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πρὸς</a:t>
            </a:r>
            <a:r>
              <a:rPr lang="el-GR" dirty="0"/>
              <a:t> </a:t>
            </a:r>
            <a:r>
              <a:rPr lang="el-GR" dirty="0">
                <a:hlinkClick r:id="rId6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ἐμέ</a:t>
            </a:r>
            <a:r>
              <a:rPr lang="el-GR" dirty="0"/>
              <a:t>, </a:t>
            </a:r>
            <a:r>
              <a:rPr lang="el-GR" dirty="0">
                <a:hlinkClick r:id="rId6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6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εἰ</a:t>
            </a:r>
            <a:r>
              <a:rPr lang="el-GR" dirty="0"/>
              <a:t> </a:t>
            </a:r>
            <a:r>
              <a:rPr lang="el-GR" dirty="0">
                <a:hlinkClick r:id="rId6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νομίζει</a:t>
            </a:r>
            <a:r>
              <a:rPr lang="el-GR" dirty="0"/>
              <a:t> </a:t>
            </a:r>
            <a:r>
              <a:rPr lang="el-GR" dirty="0">
                <a:hlinkClick r:id="rId6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τοῦτο</a:t>
            </a:r>
            <a:r>
              <a:rPr lang="el-GR" dirty="0"/>
              <a:t> </a:t>
            </a:r>
            <a:r>
              <a:rPr lang="el-GR" dirty="0">
                <a:hlinkClick r:id="rId6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εὐσέβειαν</a:t>
            </a:r>
            <a:r>
              <a:rPr lang="el-GR" dirty="0"/>
              <a:t> </a:t>
            </a:r>
            <a:r>
              <a:rPr lang="el-GR" dirty="0">
                <a:hlinkClick r:id="rId6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εἶναι</a:t>
            </a:r>
            <a:r>
              <a:rPr lang="el-GR" dirty="0"/>
              <a:t>, </a:t>
            </a:r>
            <a:r>
              <a:rPr lang="el-GR" dirty="0">
                <a:hlinkClick r:id="rId6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τὸ</a:t>
            </a:r>
            <a:r>
              <a:rPr lang="el-GR" dirty="0"/>
              <a:t> </a:t>
            </a:r>
            <a:r>
              <a:rPr lang="el-GR" dirty="0">
                <a:hlinkClick r:id="rId6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τὴν</a:t>
            </a:r>
            <a:r>
              <a:rPr lang="el-GR" dirty="0"/>
              <a:t> </a:t>
            </a:r>
            <a:r>
              <a:rPr lang="el-GR" dirty="0">
                <a:hlinkClick r:id="rId6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μητέρα</a:t>
            </a:r>
            <a:r>
              <a:rPr lang="el-GR" dirty="0"/>
              <a:t> </a:t>
            </a:r>
            <a:r>
              <a:rPr lang="el-GR" dirty="0">
                <a:hlinkClick r:id="rId7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μὴ</a:t>
            </a:r>
            <a:r>
              <a:rPr lang="el-GR" dirty="0"/>
              <a:t> </a:t>
            </a:r>
            <a:r>
              <a:rPr lang="el-GR" dirty="0">
                <a:hlinkClick r:id="rId7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προδοῦναι</a:t>
            </a:r>
            <a:r>
              <a:rPr lang="el-GR" dirty="0"/>
              <a:t>. </a:t>
            </a:r>
            <a:r>
              <a:rPr lang="el-GR" dirty="0">
                <a:hlinkClick r:id="rId7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ἐγὼ</a:t>
            </a:r>
            <a:r>
              <a:rPr lang="el-GR" dirty="0"/>
              <a:t> </a:t>
            </a:r>
            <a:r>
              <a:rPr lang="el-GR" dirty="0">
                <a:hlinkClick r:id="rId7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δ᾽</a:t>
            </a:r>
            <a:r>
              <a:rPr lang="el-GR" dirty="0"/>
              <a:t> </a:t>
            </a:r>
            <a:r>
              <a:rPr lang="el-GR" dirty="0">
                <a:hlinkClick r:id="rId7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ἡγοῦμαι</a:t>
            </a:r>
            <a:r>
              <a:rPr lang="el-GR" dirty="0"/>
              <a:t> </a:t>
            </a:r>
            <a:r>
              <a:rPr lang="el-GR" dirty="0">
                <a:hlinkClick r:id="rId7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πολὺ</a:t>
            </a:r>
            <a:r>
              <a:rPr lang="el-GR" dirty="0"/>
              <a:t> </a:t>
            </a:r>
            <a:r>
              <a:rPr lang="el-GR" dirty="0">
                <a:hlinkClick r:id="rId7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ἀνοσιώτερον</a:t>
            </a:r>
            <a:r>
              <a:rPr lang="el-GR" dirty="0"/>
              <a:t> </a:t>
            </a:r>
            <a:r>
              <a:rPr lang="el-GR" dirty="0">
                <a:hlinkClick r:id="rId7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εἶναι</a:t>
            </a:r>
            <a:r>
              <a:rPr lang="el-GR" dirty="0"/>
              <a:t> </a:t>
            </a:r>
            <a:r>
              <a:rPr lang="el-GR" dirty="0">
                <a:hlinkClick r:id="rId7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ἀφεῖναι</a:t>
            </a:r>
            <a:r>
              <a:rPr lang="el-GR" dirty="0"/>
              <a:t> </a:t>
            </a:r>
            <a:r>
              <a:rPr lang="el-GR" dirty="0">
                <a:hlinkClick r:id="rId7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τοῦ</a:t>
            </a:r>
            <a:r>
              <a:rPr lang="el-GR" dirty="0"/>
              <a:t> </a:t>
            </a:r>
            <a:r>
              <a:rPr lang="el-GR" dirty="0">
                <a:hlinkClick r:id="rId8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τεθνεῶτος</a:t>
            </a:r>
            <a:r>
              <a:rPr lang="el-GR" dirty="0"/>
              <a:t> </a:t>
            </a:r>
            <a:r>
              <a:rPr lang="el-GR" dirty="0">
                <a:hlinkClick r:id="rId8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τὴν</a:t>
            </a:r>
            <a:r>
              <a:rPr lang="el-GR" dirty="0"/>
              <a:t> </a:t>
            </a:r>
            <a:r>
              <a:rPr lang="el-GR" dirty="0">
                <a:hlinkClick r:id="rId8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τιμωρίαν</a:t>
            </a:r>
            <a:r>
              <a:rPr lang="el-GR" dirty="0"/>
              <a:t>, </a:t>
            </a:r>
            <a:r>
              <a:rPr lang="el-GR" dirty="0">
                <a:hlinkClick r:id="rId8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ἄλλως</a:t>
            </a:r>
            <a:r>
              <a:rPr lang="el-GR" dirty="0"/>
              <a:t> </a:t>
            </a:r>
            <a:r>
              <a:rPr lang="el-GR" dirty="0">
                <a:hlinkClick r:id="rId8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τε</a:t>
            </a:r>
            <a:r>
              <a:rPr lang="el-GR" dirty="0"/>
              <a:t> </a:t>
            </a:r>
            <a:r>
              <a:rPr lang="el-GR" dirty="0">
                <a:hlinkClick r:id="rId8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8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τοῦ</a:t>
            </a:r>
            <a:r>
              <a:rPr lang="el-GR" dirty="0"/>
              <a:t> </a:t>
            </a:r>
            <a:r>
              <a:rPr lang="el-GR" dirty="0">
                <a:hlinkClick r:id="rId8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μὲν</a:t>
            </a:r>
            <a:r>
              <a:rPr lang="el-GR" dirty="0"/>
              <a:t> </a:t>
            </a:r>
            <a:r>
              <a:rPr lang="el-GR" dirty="0">
                <a:hlinkClick r:id="rId8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ἐκ</a:t>
            </a:r>
            <a:r>
              <a:rPr lang="el-GR" dirty="0"/>
              <a:t> </a:t>
            </a:r>
            <a:r>
              <a:rPr lang="el-GR" dirty="0">
                <a:hlinkClick r:id="rId8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προβουλῆς</a:t>
            </a:r>
            <a:r>
              <a:rPr lang="el-GR" dirty="0"/>
              <a:t> </a:t>
            </a:r>
            <a:r>
              <a:rPr lang="el-GR" dirty="0">
                <a:hlinkClick r:id="rId9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ἀκουσίως</a:t>
            </a:r>
            <a:r>
              <a:rPr lang="el-GR" dirty="0"/>
              <a:t> </a:t>
            </a:r>
            <a:r>
              <a:rPr lang="el-GR" dirty="0">
                <a:hlinkClick r:id="rId9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ἀποθανόντος</a:t>
            </a:r>
            <a:r>
              <a:rPr lang="el-GR" dirty="0"/>
              <a:t>, </a:t>
            </a:r>
            <a:r>
              <a:rPr lang="el-GR" dirty="0">
                <a:hlinkClick r:id="rId9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τῆς</a:t>
            </a:r>
            <a:r>
              <a:rPr lang="el-GR" dirty="0"/>
              <a:t> </a:t>
            </a:r>
            <a:r>
              <a:rPr lang="el-GR" dirty="0">
                <a:hlinkClick r:id="rId9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δὲ</a:t>
            </a:r>
            <a:r>
              <a:rPr lang="el-GR" dirty="0"/>
              <a:t> </a:t>
            </a:r>
            <a:r>
              <a:rPr lang="el-GR" dirty="0">
                <a:hlinkClick r:id="rId9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ἑκουσίως</a:t>
            </a:r>
            <a:r>
              <a:rPr lang="el-GR" dirty="0"/>
              <a:t> </a:t>
            </a:r>
            <a:r>
              <a:rPr lang="el-GR" dirty="0">
                <a:hlinkClick r:id="rId9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ἐκ</a:t>
            </a:r>
            <a:r>
              <a:rPr lang="el-GR" dirty="0"/>
              <a:t> </a:t>
            </a:r>
            <a:r>
              <a:rPr lang="el-GR" dirty="0">
                <a:hlinkClick r:id="rId9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προνοίας</a:t>
            </a:r>
            <a:r>
              <a:rPr lang="el-GR" dirty="0"/>
              <a:t> </a:t>
            </a:r>
            <a:r>
              <a:rPr lang="el-GR" dirty="0">
                <a:hlinkClick r:id="rId9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ἀποκτεινάσης</a:t>
            </a:r>
            <a:r>
              <a:rPr lang="el-GR" dirty="0"/>
              <a:t>. </a:t>
            </a:r>
          </a:p>
          <a:p>
            <a:r>
              <a:rPr lang="el-GR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</a:t>
            </a:r>
            <a:r>
              <a:rPr lang="el-GR" dirty="0"/>
              <a:t>6</a:t>
            </a:r>
            <a:r>
              <a:rPr lang="el-GR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]</a:t>
            </a:r>
            <a:r>
              <a:rPr lang="el-GR" dirty="0"/>
              <a:t> </a:t>
            </a:r>
            <a:r>
              <a:rPr lang="el-GR" dirty="0">
                <a:hlinkClick r:id="rId9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9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οὐ</a:t>
            </a:r>
            <a:r>
              <a:rPr lang="el-GR" dirty="0"/>
              <a:t> </a:t>
            </a:r>
            <a:r>
              <a:rPr lang="el-GR" dirty="0">
                <a:hlinkClick r:id="rId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τοῦτό</a:t>
            </a:r>
            <a:r>
              <a:rPr lang="el-GR" dirty="0"/>
              <a:t> </a:t>
            </a:r>
            <a:r>
              <a:rPr lang="el-GR" dirty="0">
                <a:hlinkClick r:id="rId10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γ᾽</a:t>
            </a:r>
            <a:r>
              <a:rPr lang="el-GR" dirty="0"/>
              <a:t> </a:t>
            </a:r>
            <a:r>
              <a:rPr lang="el-GR" dirty="0">
                <a:hlinkClick r:id="rId10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ἐρεῖ</a:t>
            </a:r>
            <a:r>
              <a:rPr lang="el-GR" dirty="0"/>
              <a:t>,</a:t>
            </a:r>
            <a:r>
              <a:rPr lang="el-GR" baseline="30000" dirty="0"/>
              <a:t> </a:t>
            </a:r>
            <a:r>
              <a:rPr lang="el-GR" dirty="0">
                <a:hlinkClick r:id="rId10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ὡς</a:t>
            </a:r>
            <a:r>
              <a:rPr lang="el-GR" dirty="0"/>
              <a:t> </a:t>
            </a:r>
            <a:r>
              <a:rPr lang="el-GR" dirty="0">
                <a:hlinkClick r:id="rId10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εὖ</a:t>
            </a:r>
            <a:r>
              <a:rPr lang="el-GR" dirty="0"/>
              <a:t> </a:t>
            </a:r>
            <a:r>
              <a:rPr lang="el-GR" dirty="0">
                <a:hlinkClick r:id="rId10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οἶδεν</a:t>
            </a:r>
            <a:r>
              <a:rPr lang="el-GR" dirty="0"/>
              <a:t> </a:t>
            </a:r>
            <a:r>
              <a:rPr lang="el-GR" dirty="0">
                <a:hlinkClick r:id="rId10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ὅτι</a:t>
            </a:r>
            <a:r>
              <a:rPr lang="el-GR" dirty="0"/>
              <a:t> </a:t>
            </a:r>
            <a:r>
              <a:rPr lang="el-GR" dirty="0">
                <a:hlinkClick r:id="rId10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οὐκ</a:t>
            </a:r>
            <a:r>
              <a:rPr lang="el-GR" dirty="0"/>
              <a:t> </a:t>
            </a:r>
            <a:r>
              <a:rPr lang="el-GR" dirty="0">
                <a:hlinkClick r:id="rId10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ἀπέκτεινεν</a:t>
            </a:r>
            <a:r>
              <a:rPr lang="el-GR" dirty="0"/>
              <a:t> </a:t>
            </a:r>
            <a:r>
              <a:rPr lang="el-GR" dirty="0">
                <a:hlinkClick r:id="rId1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ἡ</a:t>
            </a:r>
            <a:r>
              <a:rPr lang="el-GR" dirty="0"/>
              <a:t> </a:t>
            </a:r>
            <a:r>
              <a:rPr lang="el-GR" dirty="0">
                <a:hlinkClick r:id="rId1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μήτηρ</a:t>
            </a:r>
            <a:r>
              <a:rPr lang="el-GR" dirty="0"/>
              <a:t> </a:t>
            </a:r>
            <a:r>
              <a:rPr lang="el-GR" dirty="0">
                <a:hlinkClick r:id="rId1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αὐτοῦ</a:t>
            </a:r>
            <a:r>
              <a:rPr lang="el-GR" dirty="0"/>
              <a:t> </a:t>
            </a:r>
            <a:r>
              <a:rPr lang="el-GR" dirty="0">
                <a:hlinkClick r:id="rId1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τὸν</a:t>
            </a:r>
            <a:r>
              <a:rPr lang="el-GR" dirty="0"/>
              <a:t> </a:t>
            </a:r>
            <a:r>
              <a:rPr lang="el-GR" dirty="0">
                <a:hlinkClick r:id="rId1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πατέρα</a:t>
            </a:r>
            <a:r>
              <a:rPr lang="el-GR" dirty="0"/>
              <a:t> </a:t>
            </a:r>
            <a:r>
              <a:rPr lang="el-GR" dirty="0">
                <a:hlinkClick r:id="rId1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τὸν</a:t>
            </a:r>
            <a:r>
              <a:rPr lang="el-GR" dirty="0"/>
              <a:t> </a:t>
            </a:r>
            <a:r>
              <a:rPr lang="el-GR" dirty="0">
                <a:hlinkClick r:id="rId1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ἡμέτερον</a:t>
            </a:r>
            <a:r>
              <a:rPr lang="el-GR" dirty="0"/>
              <a:t>: </a:t>
            </a:r>
            <a:r>
              <a:rPr lang="el-GR" dirty="0">
                <a:hlinkClick r:id="rId1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ἐν</a:t>
            </a:r>
            <a:r>
              <a:rPr lang="el-GR" dirty="0"/>
              <a:t> </a:t>
            </a:r>
            <a:r>
              <a:rPr lang="el-GR" dirty="0">
                <a:hlinkClick r:id="rId1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οἷς</a:t>
            </a:r>
            <a:r>
              <a:rPr lang="el-GR" dirty="0"/>
              <a:t> </a:t>
            </a:r>
            <a:r>
              <a:rPr lang="el-GR" dirty="0">
                <a:hlinkClick r:id="rId1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μὲν</a:t>
            </a:r>
            <a:r>
              <a:rPr lang="el-GR" dirty="0"/>
              <a:t> </a:t>
            </a:r>
            <a:r>
              <a:rPr lang="el-GR" dirty="0">
                <a:hlinkClick r:id="rId1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γὰρ</a:t>
            </a:r>
            <a:r>
              <a:rPr lang="el-GR" dirty="0"/>
              <a:t> </a:t>
            </a:r>
            <a:r>
              <a:rPr lang="el-GR" dirty="0">
                <a:hlinkClick r:id="rId1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αὐτῷ</a:t>
            </a:r>
            <a:r>
              <a:rPr lang="el-GR" dirty="0"/>
              <a:t> </a:t>
            </a:r>
            <a:r>
              <a:rPr lang="el-GR" dirty="0">
                <a:hlinkClick r:id="rId1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ἐξουσία</a:t>
            </a:r>
            <a:r>
              <a:rPr lang="el-GR" dirty="0"/>
              <a:t> </a:t>
            </a:r>
            <a:r>
              <a:rPr lang="el-GR" dirty="0">
                <a:hlinkClick r:id="rId1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ἦν</a:t>
            </a:r>
            <a:r>
              <a:rPr lang="el-GR" dirty="0"/>
              <a:t> </a:t>
            </a:r>
            <a:r>
              <a:rPr lang="el-GR" dirty="0">
                <a:hlinkClick r:id="rId1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σαφῶς</a:t>
            </a:r>
            <a:r>
              <a:rPr lang="el-GR" dirty="0"/>
              <a:t> </a:t>
            </a:r>
            <a:r>
              <a:rPr lang="el-GR" dirty="0">
                <a:hlinkClick r:id="rId1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εἰδέναι</a:t>
            </a:r>
            <a:r>
              <a:rPr lang="el-GR" dirty="0"/>
              <a:t> </a:t>
            </a:r>
            <a:r>
              <a:rPr lang="el-GR" dirty="0">
                <a:hlinkClick r:id="rId1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παρὰ</a:t>
            </a:r>
            <a:r>
              <a:rPr lang="el-GR" dirty="0"/>
              <a:t> </a:t>
            </a:r>
            <a:r>
              <a:rPr lang="el-GR" dirty="0">
                <a:hlinkClick r:id="rId1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τῆς</a:t>
            </a:r>
            <a:r>
              <a:rPr lang="el-GR" dirty="0"/>
              <a:t> </a:t>
            </a:r>
            <a:r>
              <a:rPr lang="el-GR" dirty="0">
                <a:hlinkClick r:id="rId1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βασάνου</a:t>
            </a:r>
            <a:r>
              <a:rPr lang="el-GR" dirty="0"/>
              <a:t>, </a:t>
            </a:r>
            <a:r>
              <a:rPr lang="el-GR" dirty="0">
                <a:hlinkClick r:id="rId12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οὐκ</a:t>
            </a:r>
            <a:r>
              <a:rPr lang="el-GR" dirty="0"/>
              <a:t> </a:t>
            </a:r>
            <a:r>
              <a:rPr lang="el-GR" dirty="0">
                <a:hlinkClick r:id="rId12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ἠθέλησεν</a:t>
            </a:r>
            <a:r>
              <a:rPr lang="el-GR" dirty="0"/>
              <a:t>: </a:t>
            </a:r>
            <a:r>
              <a:rPr lang="el-GR" dirty="0">
                <a:hlinkClick r:id="rId13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ἐν</a:t>
            </a:r>
            <a:r>
              <a:rPr lang="el-GR" dirty="0"/>
              <a:t> </a:t>
            </a:r>
            <a:r>
              <a:rPr lang="el-GR" dirty="0">
                <a:hlinkClick r:id="rId13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οἷς</a:t>
            </a:r>
            <a:r>
              <a:rPr lang="el-GR" dirty="0"/>
              <a:t> </a:t>
            </a:r>
            <a:r>
              <a:rPr lang="el-GR" dirty="0">
                <a:hlinkClick r:id="rId13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δ᾽</a:t>
            </a:r>
            <a:r>
              <a:rPr lang="el-GR" dirty="0"/>
              <a:t> </a:t>
            </a:r>
            <a:r>
              <a:rPr lang="el-GR" dirty="0">
                <a:hlinkClick r:id="rId13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οὐκ</a:t>
            </a:r>
            <a:r>
              <a:rPr lang="el-GR" dirty="0"/>
              <a:t> </a:t>
            </a:r>
            <a:r>
              <a:rPr lang="el-GR" dirty="0">
                <a:hlinkClick r:id="rId13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ἦν</a:t>
            </a:r>
            <a:r>
              <a:rPr lang="el-GR" dirty="0"/>
              <a:t> </a:t>
            </a:r>
            <a:r>
              <a:rPr lang="el-GR" dirty="0">
                <a:hlinkClick r:id="rId13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πυθέσθαι</a:t>
            </a:r>
            <a:r>
              <a:rPr lang="el-GR" dirty="0"/>
              <a:t>, </a:t>
            </a:r>
            <a:r>
              <a:rPr lang="el-GR" dirty="0">
                <a:hlinkClick r:id="rId13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τοῦτ᾽</a:t>
            </a:r>
            <a:r>
              <a:rPr lang="el-GR" dirty="0"/>
              <a:t> </a:t>
            </a:r>
            <a:r>
              <a:rPr lang="el-GR" dirty="0">
                <a:hlinkClick r:id="rId13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αὐτὸ</a:t>
            </a:r>
            <a:r>
              <a:rPr lang="el-GR" dirty="0"/>
              <a:t> </a:t>
            </a:r>
            <a:r>
              <a:rPr lang="el-GR" dirty="0">
                <a:hlinkClick r:id="rId13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προὐθυμήθη</a:t>
            </a:r>
            <a:r>
              <a:rPr lang="el-GR" dirty="0"/>
              <a:t>. </a:t>
            </a:r>
            <a:r>
              <a:rPr lang="el-GR" dirty="0">
                <a:hlinkClick r:id="rId13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καίτοι</a:t>
            </a:r>
            <a:r>
              <a:rPr lang="el-GR" dirty="0"/>
              <a:t> </a:t>
            </a:r>
            <a:r>
              <a:rPr lang="el-GR" dirty="0">
                <a:hlinkClick r:id="rId14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αὐτὸ</a:t>
            </a:r>
            <a:r>
              <a:rPr lang="el-GR" dirty="0"/>
              <a:t> </a:t>
            </a:r>
            <a:r>
              <a:rPr lang="el-GR" dirty="0">
                <a:hlinkClick r:id="rId14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τοῦτο</a:t>
            </a:r>
            <a:r>
              <a:rPr lang="el-GR" dirty="0"/>
              <a:t> </a:t>
            </a:r>
            <a:r>
              <a:rPr lang="el-GR" dirty="0">
                <a:hlinkClick r:id="rId14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ἐχρῆν</a:t>
            </a:r>
            <a:r>
              <a:rPr lang="el-GR" dirty="0"/>
              <a:t>, </a:t>
            </a:r>
            <a:r>
              <a:rPr lang="el-GR" dirty="0">
                <a:hlinkClick r:id="rId1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ὃ</a:t>
            </a:r>
            <a:r>
              <a:rPr lang="el-GR" dirty="0"/>
              <a:t> </a:t>
            </a:r>
            <a:r>
              <a:rPr lang="el-GR" dirty="0">
                <a:hlinkClick r:id="rId14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14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ἐγὼ</a:t>
            </a:r>
            <a:r>
              <a:rPr lang="el-GR" dirty="0"/>
              <a:t> </a:t>
            </a:r>
            <a:r>
              <a:rPr lang="el-GR" dirty="0">
                <a:hlinkClick r:id="rId14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προὐκαλούμην</a:t>
            </a:r>
            <a:r>
              <a:rPr lang="el-GR" dirty="0"/>
              <a:t>, </a:t>
            </a:r>
            <a:r>
              <a:rPr lang="el-GR" dirty="0">
                <a:hlinkClick r:id="rId14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προθυμηθῆναι</a:t>
            </a:r>
            <a:r>
              <a:rPr lang="el-GR" dirty="0"/>
              <a:t>, </a:t>
            </a:r>
            <a:r>
              <a:rPr lang="el-GR" dirty="0">
                <a:hlinkClick r:id="rId14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ὅπως</a:t>
            </a:r>
            <a:r>
              <a:rPr lang="el-GR" dirty="0"/>
              <a:t> </a:t>
            </a:r>
            <a:r>
              <a:rPr lang="el-GR" dirty="0">
                <a:hlinkClick r:id="rId14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τὸ</a:t>
            </a:r>
            <a:r>
              <a:rPr lang="el-GR" dirty="0"/>
              <a:t> </a:t>
            </a:r>
            <a:r>
              <a:rPr lang="el-GR" dirty="0">
                <a:hlinkClick r:id="rId15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πραχθὲν</a:t>
            </a:r>
            <a:r>
              <a:rPr lang="el-GR" dirty="0"/>
              <a:t> </a:t>
            </a:r>
            <a:r>
              <a:rPr lang="el-GR" dirty="0">
                <a:hlinkClick r:id="rId15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ᾖ</a:t>
            </a:r>
            <a:r>
              <a:rPr lang="el-GR" dirty="0"/>
              <a:t> </a:t>
            </a:r>
            <a:r>
              <a:rPr lang="el-GR" dirty="0">
                <a:hlinkClick r:id="rId15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ἀληθῶς</a:t>
            </a:r>
            <a:r>
              <a:rPr lang="el-GR" dirty="0"/>
              <a:t> </a:t>
            </a:r>
            <a:r>
              <a:rPr lang="el-GR" dirty="0">
                <a:hlinkClick r:id="rId15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ἐπεξελθεῖν</a:t>
            </a:r>
            <a:r>
              <a:rPr lang="el-GR" dirty="0"/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14776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1786DFB-465A-4BFA-B6DF-B3764A0A6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360" y="365125"/>
            <a:ext cx="10886440" cy="346075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7-9</a:t>
            </a:r>
            <a:endParaRPr lang="en-GB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D669045-4478-4717-B4CB-3E7CC224CD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680" y="711200"/>
            <a:ext cx="10957560" cy="5689599"/>
          </a:xfrm>
        </p:spPr>
        <p:txBody>
          <a:bodyPr>
            <a:normAutofit fontScale="92500"/>
          </a:bodyPr>
          <a:lstStyle/>
          <a:p>
            <a:r>
              <a:rPr lang="el-GR" dirty="0"/>
              <a:t>7</a:t>
            </a:r>
            <a:r>
              <a:rPr lang="el-GR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]</a:t>
            </a:r>
            <a:r>
              <a:rPr lang="el-GR" dirty="0"/>
              <a:t> </a:t>
            </a:r>
            <a:r>
              <a:rPr lang="el-GR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μὴ</a:t>
            </a:r>
            <a:r>
              <a:rPr lang="el-GR" dirty="0"/>
              <a:t> </a:t>
            </a:r>
            <a:r>
              <a:rPr lang="el-GR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γὰρ</a:t>
            </a:r>
            <a:r>
              <a:rPr lang="el-GR" dirty="0"/>
              <a:t> </a:t>
            </a:r>
            <a:r>
              <a:rPr lang="el-GR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ὁμολογούντων</a:t>
            </a:r>
            <a:r>
              <a:rPr lang="el-GR" dirty="0"/>
              <a:t> </a:t>
            </a:r>
            <a:r>
              <a:rPr lang="el-GR" dirty="0"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τῶν</a:t>
            </a:r>
            <a:r>
              <a:rPr lang="el-GR" dirty="0"/>
              <a:t> </a:t>
            </a:r>
            <a:r>
              <a:rPr lang="el-GR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ἀνδραπόδων</a:t>
            </a:r>
            <a:r>
              <a:rPr lang="el-GR" dirty="0"/>
              <a:t> </a:t>
            </a:r>
            <a:r>
              <a:rPr lang="el-GR" dirty="0"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οὗτός</a:t>
            </a:r>
            <a:r>
              <a:rPr lang="el-GR" dirty="0"/>
              <a:t> </a:t>
            </a:r>
            <a:r>
              <a:rPr lang="el-GR" dirty="0"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τ᾽</a:t>
            </a:r>
            <a:r>
              <a:rPr lang="el-GR" dirty="0"/>
              <a:t> </a:t>
            </a:r>
            <a:r>
              <a:rPr lang="el-GR" dirty="0"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εὖ</a:t>
            </a:r>
            <a:r>
              <a:rPr lang="el-GR" dirty="0"/>
              <a:t> </a:t>
            </a:r>
            <a:r>
              <a:rPr lang="el-GR" dirty="0"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εἰδὼς</a:t>
            </a:r>
            <a:r>
              <a:rPr lang="el-GR" dirty="0"/>
              <a:t> </a:t>
            </a:r>
            <a:r>
              <a:rPr lang="el-GR" dirty="0">
                <a:hlinkClick r:id="rId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ἂν</a:t>
            </a:r>
            <a:r>
              <a:rPr lang="el-GR" dirty="0"/>
              <a:t> </a:t>
            </a:r>
            <a:r>
              <a:rPr lang="el-GR" dirty="0">
                <a:hlinkClick r:id="rId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ἀπελογεῖτο</a:t>
            </a:r>
            <a:r>
              <a:rPr lang="el-GR" dirty="0"/>
              <a:t> </a:t>
            </a:r>
            <a:r>
              <a:rPr lang="el-GR" dirty="0">
                <a:hlinkClick r:id="rId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ἀντέσπευδε</a:t>
            </a:r>
            <a:r>
              <a:rPr lang="el-GR" dirty="0"/>
              <a:t> </a:t>
            </a:r>
            <a:r>
              <a:rPr lang="el-GR" dirty="0">
                <a:hlinkClick r:id="rId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πρὸς</a:t>
            </a:r>
            <a:r>
              <a:rPr lang="el-GR" dirty="0"/>
              <a:t> </a:t>
            </a:r>
            <a:r>
              <a:rPr lang="el-GR" dirty="0">
                <a:hlinkClick r:id="rId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ἐμέ</a:t>
            </a:r>
            <a:r>
              <a:rPr lang="el-GR" dirty="0"/>
              <a:t>, </a:t>
            </a:r>
            <a:r>
              <a:rPr lang="el-GR" dirty="0">
                <a:hlinkClick r:id="rId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ἡ</a:t>
            </a:r>
            <a:r>
              <a:rPr lang="el-GR" dirty="0"/>
              <a:t> </a:t>
            </a:r>
            <a:r>
              <a:rPr lang="el-GR" dirty="0">
                <a:hlinkClick r:id="rId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μήτηρ</a:t>
            </a:r>
            <a:r>
              <a:rPr lang="el-GR" dirty="0"/>
              <a:t> </a:t>
            </a:r>
            <a:r>
              <a:rPr lang="el-GR" dirty="0">
                <a:hlinkClick r:id="rId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αὐτοῦ</a:t>
            </a:r>
            <a:r>
              <a:rPr lang="el-GR" dirty="0"/>
              <a:t> </a:t>
            </a:r>
            <a:r>
              <a:rPr lang="el-GR" dirty="0">
                <a:hlinkClick r:id="rId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ἀπήλλακτο</a:t>
            </a:r>
            <a:r>
              <a:rPr lang="el-GR" dirty="0"/>
              <a:t> </a:t>
            </a:r>
            <a:r>
              <a:rPr lang="el-GR" dirty="0">
                <a:hlinkClick r:id="rId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ἂν</a:t>
            </a:r>
            <a:r>
              <a:rPr lang="el-GR" dirty="0"/>
              <a:t> </a:t>
            </a:r>
            <a:r>
              <a:rPr lang="el-GR" dirty="0">
                <a:hlinkClick r:id="rId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ταύτης</a:t>
            </a:r>
            <a:r>
              <a:rPr lang="el-GR" dirty="0"/>
              <a:t> </a:t>
            </a:r>
            <a:r>
              <a:rPr lang="el-GR" dirty="0">
                <a:hlinkClick r:id="rId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τῆς</a:t>
            </a:r>
            <a:r>
              <a:rPr lang="el-GR" dirty="0"/>
              <a:t> </a:t>
            </a:r>
            <a:r>
              <a:rPr lang="el-GR" dirty="0">
                <a:hlinkClick r:id="rId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αἰτίας</a:t>
            </a:r>
            <a:r>
              <a:rPr lang="el-GR" dirty="0"/>
              <a:t>. </a:t>
            </a:r>
            <a:r>
              <a:rPr lang="el-GR" dirty="0">
                <a:hlinkClick r:id="rId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ὅπου</a:t>
            </a:r>
            <a:r>
              <a:rPr lang="el-GR" dirty="0"/>
              <a:t> </a:t>
            </a:r>
            <a:r>
              <a:rPr lang="el-GR" dirty="0">
                <a:hlinkClick r:id="rId2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δὲ</a:t>
            </a:r>
            <a:r>
              <a:rPr lang="el-GR" dirty="0"/>
              <a:t> </a:t>
            </a:r>
            <a:r>
              <a:rPr lang="el-GR" dirty="0">
                <a:hlinkClick r:id="rId2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μὴ</a:t>
            </a:r>
            <a:r>
              <a:rPr lang="el-GR" dirty="0"/>
              <a:t> </a:t>
            </a:r>
            <a:r>
              <a:rPr lang="el-GR" dirty="0">
                <a:hlinkClick r:id="rId3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ἠθέλησεν</a:t>
            </a:r>
            <a:r>
              <a:rPr lang="el-GR" dirty="0"/>
              <a:t> </a:t>
            </a:r>
            <a:r>
              <a:rPr lang="el-GR" dirty="0">
                <a:hlinkClick r:id="rId3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ἔλεγχον</a:t>
            </a:r>
            <a:r>
              <a:rPr lang="el-GR" dirty="0"/>
              <a:t> </a:t>
            </a:r>
            <a:r>
              <a:rPr lang="el-GR" dirty="0">
                <a:hlinkClick r:id="rId3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ποιήσασθαι</a:t>
            </a:r>
            <a:r>
              <a:rPr lang="el-GR" dirty="0"/>
              <a:t> </a:t>
            </a:r>
            <a:r>
              <a:rPr lang="el-GR" dirty="0">
                <a:hlinkClick r:id="rId3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τῶν</a:t>
            </a:r>
            <a:r>
              <a:rPr lang="el-GR" dirty="0"/>
              <a:t> </a:t>
            </a:r>
            <a:r>
              <a:rPr lang="el-GR" dirty="0">
                <a:hlinkClick r:id="rId3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πεπραγμένων</a:t>
            </a:r>
            <a:r>
              <a:rPr lang="el-GR" dirty="0"/>
              <a:t>, </a:t>
            </a:r>
            <a:r>
              <a:rPr lang="el-GR" dirty="0">
                <a:hlinkClick r:id="rId3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πῶς</a:t>
            </a:r>
            <a:r>
              <a:rPr lang="el-GR" dirty="0"/>
              <a:t> </a:t>
            </a:r>
            <a:r>
              <a:rPr lang="el-GR" dirty="0">
                <a:hlinkClick r:id="rId3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περί</a:t>
            </a:r>
            <a:r>
              <a:rPr lang="el-GR" dirty="0"/>
              <a:t> </a:t>
            </a:r>
            <a:r>
              <a:rPr lang="el-GR" dirty="0">
                <a:hlinkClick r:id="rId3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γ᾽</a:t>
            </a:r>
            <a:r>
              <a:rPr lang="el-GR" dirty="0"/>
              <a:t> </a:t>
            </a:r>
            <a:r>
              <a:rPr lang="el-GR" dirty="0">
                <a:hlinkClick r:id="rId3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ὧν</a:t>
            </a:r>
            <a:r>
              <a:rPr lang="el-GR" dirty="0"/>
              <a:t> </a:t>
            </a:r>
            <a:r>
              <a:rPr lang="el-GR" dirty="0">
                <a:hlinkClick r:id="rId3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οὐκ</a:t>
            </a:r>
            <a:r>
              <a:rPr lang="el-GR" dirty="0"/>
              <a:t> </a:t>
            </a:r>
            <a:r>
              <a:rPr lang="el-GR" dirty="0">
                <a:hlinkClick r:id="rId4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ἠθέλησε</a:t>
            </a:r>
            <a:r>
              <a:rPr lang="el-GR" dirty="0"/>
              <a:t> </a:t>
            </a:r>
            <a:r>
              <a:rPr lang="el-GR" dirty="0">
                <a:hlinkClick r:id="rId4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πυθέσθαι</a:t>
            </a:r>
            <a:r>
              <a:rPr lang="el-GR" dirty="0"/>
              <a:t>, </a:t>
            </a:r>
            <a:r>
              <a:rPr lang="el-GR" dirty="0">
                <a:hlinkClick r:id="rId4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ἐγχωρεῖ</a:t>
            </a:r>
            <a:r>
              <a:rPr lang="el-GR" dirty="0"/>
              <a:t> </a:t>
            </a:r>
            <a:r>
              <a:rPr lang="el-GR" dirty="0">
                <a:hlinkClick r:id="rId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αὐτῷ</a:t>
            </a:r>
            <a:r>
              <a:rPr lang="el-GR" dirty="0"/>
              <a:t> </a:t>
            </a:r>
            <a:r>
              <a:rPr lang="el-GR" dirty="0">
                <a:hlinkClick r:id="rId4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περὶ</a:t>
            </a:r>
            <a:r>
              <a:rPr lang="el-GR" dirty="0"/>
              <a:t> </a:t>
            </a:r>
            <a:r>
              <a:rPr lang="el-GR" dirty="0">
                <a:hlinkClick r:id="rId4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τούτων</a:t>
            </a:r>
            <a:r>
              <a:rPr lang="el-GR" dirty="0"/>
              <a:t> </a:t>
            </a:r>
            <a:r>
              <a:rPr lang="el-GR" dirty="0">
                <a:hlinkClick r:id="rId4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εἰδέναι</a:t>
            </a:r>
            <a:r>
              <a:rPr lang="el-GR" dirty="0"/>
              <a:t>; </a:t>
            </a:r>
            <a:r>
              <a:rPr lang="el-GR" dirty="0">
                <a:hlinkClick r:id="rId4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[πῶς</a:t>
            </a:r>
            <a:r>
              <a:rPr lang="el-GR" dirty="0"/>
              <a:t> </a:t>
            </a:r>
            <a:r>
              <a:rPr lang="el-GR" dirty="0">
                <a:hlinkClick r:id="rId4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οὖν</a:t>
            </a:r>
            <a:r>
              <a:rPr lang="el-GR" dirty="0"/>
              <a:t> </a:t>
            </a:r>
            <a:r>
              <a:rPr lang="el-GR" dirty="0">
                <a:hlinkClick r:id="rId4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περὶ</a:t>
            </a:r>
            <a:r>
              <a:rPr lang="el-GR" dirty="0"/>
              <a:t> </a:t>
            </a:r>
            <a:r>
              <a:rPr lang="el-GR" dirty="0">
                <a:hlinkClick r:id="rId5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τούτων</a:t>
            </a:r>
            <a:r>
              <a:rPr lang="el-GR" dirty="0"/>
              <a:t>, </a:t>
            </a:r>
            <a:r>
              <a:rPr lang="el-GR" dirty="0">
                <a:hlinkClick r:id="rId5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ὦ</a:t>
            </a:r>
            <a:r>
              <a:rPr lang="el-GR" dirty="0"/>
              <a:t> </a:t>
            </a:r>
            <a:r>
              <a:rPr lang="el-GR" dirty="0">
                <a:hlinkClick r:id="rId5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δικάζοντες</a:t>
            </a:r>
            <a:r>
              <a:rPr lang="el-GR" dirty="0"/>
              <a:t>, </a:t>
            </a:r>
            <a:r>
              <a:rPr lang="el-GR" dirty="0">
                <a:hlinkClick r:id="rId5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αὐτὸν</a:t>
            </a:r>
            <a:r>
              <a:rPr lang="el-GR" dirty="0"/>
              <a:t> </a:t>
            </a:r>
            <a:r>
              <a:rPr lang="el-GR" dirty="0">
                <a:hlinkClick r:id="rId5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εἰκὸς</a:t>
            </a:r>
            <a:r>
              <a:rPr lang="el-GR" dirty="0"/>
              <a:t> </a:t>
            </a:r>
            <a:r>
              <a:rPr lang="el-GR" dirty="0">
                <a:hlinkClick r:id="rId5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εἰδέναι</a:t>
            </a:r>
            <a:r>
              <a:rPr lang="el-GR" dirty="0"/>
              <a:t>, </a:t>
            </a:r>
            <a:r>
              <a:rPr lang="el-GR" dirty="0">
                <a:hlinkClick r:id="rId5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ὧν</a:t>
            </a:r>
            <a:r>
              <a:rPr lang="el-GR" dirty="0"/>
              <a:t> </a:t>
            </a:r>
            <a:r>
              <a:rPr lang="el-GR" dirty="0">
                <a:hlinkClick r:id="rId5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γε</a:t>
            </a:r>
            <a:r>
              <a:rPr lang="el-GR" dirty="0"/>
              <a:t> </a:t>
            </a:r>
            <a:r>
              <a:rPr lang="el-GR" dirty="0">
                <a:hlinkClick r:id="rId5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τὴν</a:t>
            </a:r>
            <a:r>
              <a:rPr lang="el-GR" dirty="0"/>
              <a:t> </a:t>
            </a:r>
            <a:r>
              <a:rPr lang="el-GR" dirty="0">
                <a:hlinkClick r:id="rId5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ἀλήθειαν</a:t>
            </a:r>
            <a:r>
              <a:rPr lang="el-GR" dirty="0"/>
              <a:t> </a:t>
            </a:r>
            <a:r>
              <a:rPr lang="el-GR" dirty="0">
                <a:hlinkClick r:id="rId6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οὐκ</a:t>
            </a:r>
            <a:r>
              <a:rPr lang="el-GR" dirty="0"/>
              <a:t> </a:t>
            </a:r>
            <a:r>
              <a:rPr lang="el-GR" dirty="0">
                <a:hlinkClick r:id="rId6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εἴληφε</a:t>
            </a:r>
            <a:r>
              <a:rPr lang="el-GR" dirty="0"/>
              <a:t>; </a:t>
            </a:r>
            <a:r>
              <a:rPr lang="el-GR" dirty="0">
                <a:hlinkClick r:id="rId6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</a:t>
            </a:r>
            <a:r>
              <a:rPr lang="el-GR" dirty="0"/>
              <a:t>8</a:t>
            </a:r>
            <a:r>
              <a:rPr lang="el-GR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]</a:t>
            </a:r>
            <a:r>
              <a:rPr lang="el-GR" dirty="0"/>
              <a:t> </a:t>
            </a:r>
            <a:r>
              <a:rPr lang="el-GR" dirty="0">
                <a:hlinkClick r:id="rId6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τί</a:t>
            </a:r>
            <a:r>
              <a:rPr lang="el-GR" dirty="0"/>
              <a:t> </a:t>
            </a:r>
            <a:r>
              <a:rPr lang="el-GR" dirty="0">
                <a:hlinkClick r:id="rId6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ποτε</a:t>
            </a:r>
            <a:r>
              <a:rPr lang="el-GR" dirty="0"/>
              <a:t> </a:t>
            </a:r>
            <a:r>
              <a:rPr lang="el-GR" dirty="0">
                <a:hlinkClick r:id="rId6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ἀπολογήσεσθαι</a:t>
            </a:r>
            <a:r>
              <a:rPr lang="el-GR" dirty="0"/>
              <a:t> </a:t>
            </a:r>
            <a:r>
              <a:rPr lang="el-GR" dirty="0">
                <a:hlinkClick r:id="rId6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μέλλει</a:t>
            </a:r>
            <a:r>
              <a:rPr lang="el-GR" dirty="0"/>
              <a:t> </a:t>
            </a:r>
            <a:r>
              <a:rPr lang="el-GR" dirty="0">
                <a:hlinkClick r:id="rId6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μοι</a:t>
            </a:r>
            <a:r>
              <a:rPr lang="el-GR" dirty="0"/>
              <a:t>; </a:t>
            </a:r>
            <a:r>
              <a:rPr lang="el-GR" dirty="0">
                <a:hlinkClick r:id="rId6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ἐκ</a:t>
            </a:r>
            <a:r>
              <a:rPr lang="el-GR" dirty="0"/>
              <a:t> </a:t>
            </a:r>
            <a:r>
              <a:rPr lang="el-GR" dirty="0">
                <a:hlinkClick r:id="rId6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μὲν</a:t>
            </a:r>
            <a:r>
              <a:rPr lang="el-GR" dirty="0"/>
              <a:t> </a:t>
            </a:r>
            <a:r>
              <a:rPr lang="el-GR" dirty="0">
                <a:hlinkClick r:id="rId7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γὰρ</a:t>
            </a:r>
            <a:r>
              <a:rPr lang="el-GR" dirty="0"/>
              <a:t> </a:t>
            </a:r>
            <a:r>
              <a:rPr lang="el-GR" dirty="0">
                <a:hlinkClick r:id="rId7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τῆς</a:t>
            </a:r>
            <a:r>
              <a:rPr lang="el-GR" dirty="0"/>
              <a:t> </a:t>
            </a:r>
            <a:r>
              <a:rPr lang="el-GR" dirty="0">
                <a:hlinkClick r:id="rId7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τῶν</a:t>
            </a:r>
            <a:r>
              <a:rPr lang="el-GR" dirty="0"/>
              <a:t> </a:t>
            </a:r>
            <a:r>
              <a:rPr lang="el-GR" dirty="0"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ἀνδραπόδων</a:t>
            </a:r>
            <a:r>
              <a:rPr lang="el-GR" dirty="0"/>
              <a:t> </a:t>
            </a:r>
            <a:r>
              <a:rPr lang="el-GR" dirty="0">
                <a:hlinkClick r:id="rId7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βασάνου</a:t>
            </a:r>
            <a:r>
              <a:rPr lang="el-GR" dirty="0"/>
              <a:t> </a:t>
            </a:r>
            <a:r>
              <a:rPr lang="el-GR" dirty="0">
                <a:hlinkClick r:id="rId7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εὖ</a:t>
            </a:r>
            <a:r>
              <a:rPr lang="el-GR" dirty="0"/>
              <a:t> </a:t>
            </a:r>
            <a:r>
              <a:rPr lang="el-GR" dirty="0">
                <a:hlinkClick r:id="rId7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ᾔδει</a:t>
            </a:r>
            <a:r>
              <a:rPr lang="el-GR" dirty="0"/>
              <a:t> </a:t>
            </a:r>
            <a:r>
              <a:rPr lang="el-GR" dirty="0">
                <a:hlinkClick r:id="rId7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ὅτι</a:t>
            </a:r>
            <a:r>
              <a:rPr lang="el-GR" dirty="0"/>
              <a:t> </a:t>
            </a:r>
            <a:r>
              <a:rPr lang="el-GR" dirty="0">
                <a:hlinkClick r:id="rId7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οὐχ</a:t>
            </a:r>
            <a:r>
              <a:rPr lang="el-GR" dirty="0"/>
              <a:t> </a:t>
            </a:r>
            <a:r>
              <a:rPr lang="el-GR" dirty="0">
                <a:hlinkClick r:id="rId7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οἷόν</a:t>
            </a:r>
            <a:r>
              <a:rPr lang="el-GR" dirty="0"/>
              <a:t> </a:t>
            </a:r>
            <a:r>
              <a:rPr lang="el-GR" dirty="0">
                <a:hlinkClick r:id="rId7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τ᾽</a:t>
            </a:r>
            <a:r>
              <a:rPr lang="el-GR" dirty="0"/>
              <a:t> </a:t>
            </a:r>
            <a:r>
              <a:rPr lang="el-GR" dirty="0">
                <a:hlinkClick r:id="rId8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ἦν</a:t>
            </a:r>
            <a:r>
              <a:rPr lang="el-GR" dirty="0"/>
              <a:t> </a:t>
            </a:r>
            <a:r>
              <a:rPr lang="el-GR" dirty="0">
                <a:hlinkClick r:id="rId8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αὐτῇ</a:t>
            </a:r>
            <a:r>
              <a:rPr lang="el-GR" dirty="0"/>
              <a:t> </a:t>
            </a:r>
            <a:r>
              <a:rPr lang="el-GR" dirty="0">
                <a:hlinkClick r:id="rId8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σωθῆναι</a:t>
            </a:r>
            <a:r>
              <a:rPr lang="el-GR" dirty="0"/>
              <a:t>, </a:t>
            </a:r>
            <a:r>
              <a:rPr lang="el-GR" dirty="0">
                <a:hlinkClick r:id="rId8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ἐν</a:t>
            </a:r>
            <a:r>
              <a:rPr lang="el-GR" dirty="0"/>
              <a:t> </a:t>
            </a:r>
            <a:r>
              <a:rPr lang="el-GR" dirty="0">
                <a:hlinkClick r:id="rId8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δὲ</a:t>
            </a:r>
            <a:r>
              <a:rPr lang="el-GR" dirty="0"/>
              <a:t> </a:t>
            </a:r>
            <a:r>
              <a:rPr lang="el-GR" dirty="0">
                <a:hlinkClick r:id="rId8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τῷ</a:t>
            </a:r>
            <a:r>
              <a:rPr lang="el-GR" dirty="0"/>
              <a:t> </a:t>
            </a:r>
            <a:r>
              <a:rPr lang="el-GR" dirty="0">
                <a:hlinkClick r:id="rId8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μὴ</a:t>
            </a:r>
            <a:r>
              <a:rPr lang="el-GR" dirty="0"/>
              <a:t> </a:t>
            </a:r>
            <a:r>
              <a:rPr lang="el-GR" dirty="0">
                <a:hlinkClick r:id="rId8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βασανισθῆναι</a:t>
            </a:r>
            <a:r>
              <a:rPr lang="el-GR" dirty="0"/>
              <a:t> </a:t>
            </a:r>
            <a:r>
              <a:rPr lang="el-GR" dirty="0">
                <a:hlinkClick r:id="rId8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ἡγεῖτο</a:t>
            </a:r>
            <a:r>
              <a:rPr lang="el-GR" dirty="0"/>
              <a:t> </a:t>
            </a:r>
            <a:r>
              <a:rPr lang="el-GR" dirty="0">
                <a:hlinkClick r:id="rId8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τὴν</a:t>
            </a:r>
            <a:r>
              <a:rPr lang="el-GR" dirty="0"/>
              <a:t> </a:t>
            </a:r>
            <a:r>
              <a:rPr lang="el-GR" dirty="0">
                <a:hlinkClick r:id="rId9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σωτηρίαν</a:t>
            </a:r>
            <a:r>
              <a:rPr lang="el-GR" dirty="0"/>
              <a:t> </a:t>
            </a:r>
            <a:r>
              <a:rPr lang="el-GR" dirty="0">
                <a:hlinkClick r:id="rId9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εἶναι</a:t>
            </a:r>
            <a:r>
              <a:rPr lang="el-GR" dirty="0"/>
              <a:t>: </a:t>
            </a:r>
            <a:r>
              <a:rPr lang="el-GR" dirty="0">
                <a:hlinkClick r:id="rId9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τὰ</a:t>
            </a:r>
            <a:r>
              <a:rPr lang="el-GR" dirty="0"/>
              <a:t> </a:t>
            </a:r>
            <a:r>
              <a:rPr lang="el-GR" dirty="0">
                <a:hlinkClick r:id="rId9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γὰρ</a:t>
            </a:r>
            <a:r>
              <a:rPr lang="el-GR" dirty="0"/>
              <a:t> </a:t>
            </a:r>
            <a:r>
              <a:rPr lang="el-GR" dirty="0">
                <a:hlinkClick r:id="rId9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γενόμενα</a:t>
            </a:r>
            <a:r>
              <a:rPr lang="el-GR" dirty="0"/>
              <a:t> </a:t>
            </a:r>
            <a:r>
              <a:rPr lang="el-GR" dirty="0">
                <a:hlinkClick r:id="rId9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ἐν</a:t>
            </a:r>
            <a:r>
              <a:rPr lang="el-GR" dirty="0"/>
              <a:t> </a:t>
            </a:r>
            <a:r>
              <a:rPr lang="el-GR" dirty="0">
                <a:hlinkClick r:id="rId9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τούτῳ</a:t>
            </a:r>
            <a:r>
              <a:rPr lang="el-GR" dirty="0"/>
              <a:t> </a:t>
            </a:r>
            <a:r>
              <a:rPr lang="el-GR" dirty="0">
                <a:hlinkClick r:id="rId9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ἀφανισθῆναι</a:t>
            </a:r>
            <a:r>
              <a:rPr lang="el-GR" dirty="0"/>
              <a:t> </a:t>
            </a:r>
            <a:r>
              <a:rPr lang="el-GR" dirty="0">
                <a:hlinkClick r:id="rId9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ᾠήθησαν</a:t>
            </a:r>
            <a:r>
              <a:rPr lang="el-GR" dirty="0"/>
              <a:t>. </a:t>
            </a:r>
            <a:r>
              <a:rPr lang="el-GR" dirty="0">
                <a:hlinkClick r:id="rId9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πῶς</a:t>
            </a:r>
            <a:r>
              <a:rPr lang="el-GR" dirty="0"/>
              <a:t> </a:t>
            </a:r>
            <a:r>
              <a:rPr lang="el-GR" dirty="0">
                <a:hlinkClick r:id="rId10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οὖν</a:t>
            </a:r>
            <a:r>
              <a:rPr lang="el-GR" dirty="0"/>
              <a:t> </a:t>
            </a:r>
            <a:r>
              <a:rPr lang="el-GR" dirty="0">
                <a:hlinkClick r:id="rId10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εὔορκα</a:t>
            </a:r>
            <a:r>
              <a:rPr lang="el-GR" dirty="0"/>
              <a:t> </a:t>
            </a:r>
            <a:r>
              <a:rPr lang="el-GR" dirty="0">
                <a:hlinkClick r:id="rId10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ἀντομωμοκὼς</a:t>
            </a:r>
            <a:r>
              <a:rPr lang="el-GR" dirty="0"/>
              <a:t> </a:t>
            </a:r>
            <a:r>
              <a:rPr lang="el-GR" dirty="0">
                <a:hlinkClick r:id="rId10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ἔσται</a:t>
            </a:r>
            <a:r>
              <a:rPr lang="el-GR" dirty="0"/>
              <a:t> </a:t>
            </a:r>
            <a:r>
              <a:rPr lang="el-GR" dirty="0">
                <a:hlinkClick r:id="rId10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φάσκων</a:t>
            </a:r>
            <a:r>
              <a:rPr lang="el-GR" dirty="0"/>
              <a:t> </a:t>
            </a:r>
            <a:r>
              <a:rPr lang="el-GR" dirty="0">
                <a:hlinkClick r:id="rId10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εὖ</a:t>
            </a:r>
            <a:r>
              <a:rPr lang="el-GR" dirty="0"/>
              <a:t> </a:t>
            </a:r>
            <a:r>
              <a:rPr lang="el-GR" dirty="0">
                <a:hlinkClick r:id="rId10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εἰδέναι</a:t>
            </a:r>
            <a:r>
              <a:rPr lang="el-GR" dirty="0"/>
              <a:t>, </a:t>
            </a:r>
            <a:r>
              <a:rPr lang="el-GR" dirty="0">
                <a:hlinkClick r:id="rId10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ὃς</a:t>
            </a:r>
            <a:r>
              <a:rPr lang="el-GR" dirty="0"/>
              <a:t> </a:t>
            </a:r>
            <a:r>
              <a:rPr lang="el-GR" dirty="0">
                <a:hlinkClick r:id="rId10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οὐκ</a:t>
            </a:r>
            <a:r>
              <a:rPr lang="el-GR" dirty="0"/>
              <a:t> </a:t>
            </a:r>
            <a:r>
              <a:rPr lang="el-GR" dirty="0">
                <a:hlinkClick r:id="rId4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ἠθέλησε</a:t>
            </a:r>
            <a:r>
              <a:rPr lang="el-GR" dirty="0"/>
              <a:t> </a:t>
            </a:r>
            <a:r>
              <a:rPr lang="el-GR" dirty="0">
                <a:hlinkClick r:id="rId10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σαφῶς</a:t>
            </a:r>
            <a:r>
              <a:rPr lang="el-GR" dirty="0"/>
              <a:t> </a:t>
            </a:r>
            <a:r>
              <a:rPr lang="el-GR" dirty="0">
                <a:hlinkClick r:id="rId1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πυθέσθαι</a:t>
            </a:r>
            <a:r>
              <a:rPr lang="el-GR" dirty="0"/>
              <a:t> </a:t>
            </a:r>
            <a:r>
              <a:rPr lang="el-GR" dirty="0">
                <a:hlinkClick r:id="rId1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ἐμοῦ</a:t>
            </a:r>
            <a:r>
              <a:rPr lang="el-GR" dirty="0"/>
              <a:t> </a:t>
            </a:r>
            <a:r>
              <a:rPr lang="el-GR" dirty="0">
                <a:hlinkClick r:id="rId11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ἐθέλοντος</a:t>
            </a:r>
            <a:r>
              <a:rPr lang="el-GR" dirty="0"/>
              <a:t> </a:t>
            </a:r>
            <a:r>
              <a:rPr lang="el-GR" dirty="0">
                <a:hlinkClick r:id="rId11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τῇ</a:t>
            </a:r>
            <a:r>
              <a:rPr lang="el-GR" dirty="0"/>
              <a:t> </a:t>
            </a:r>
            <a:r>
              <a:rPr lang="el-GR" dirty="0">
                <a:hlinkClick r:id="rId11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δικαιοτάτῃ</a:t>
            </a:r>
            <a:r>
              <a:rPr lang="el-GR" dirty="0"/>
              <a:t> </a:t>
            </a:r>
            <a:r>
              <a:rPr lang="el-GR" dirty="0">
                <a:hlinkClick r:id="rId1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βασάνῳ</a:t>
            </a:r>
            <a:r>
              <a:rPr lang="el-GR" dirty="0"/>
              <a:t> </a:t>
            </a:r>
            <a:r>
              <a:rPr lang="el-GR" dirty="0">
                <a:hlinkClick r:id="rId11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χρήσασθαι</a:t>
            </a:r>
            <a:r>
              <a:rPr lang="el-GR" dirty="0"/>
              <a:t> </a:t>
            </a:r>
            <a:r>
              <a:rPr lang="el-GR" dirty="0">
                <a:hlinkClick r:id="rId11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περὶ</a:t>
            </a:r>
            <a:r>
              <a:rPr lang="el-GR" dirty="0"/>
              <a:t> </a:t>
            </a:r>
            <a:r>
              <a:rPr lang="el-GR" dirty="0">
                <a:hlinkClick r:id="rId11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τούτου</a:t>
            </a:r>
            <a:r>
              <a:rPr lang="el-GR" dirty="0"/>
              <a:t> </a:t>
            </a:r>
            <a:r>
              <a:rPr lang="el-GR" dirty="0">
                <a:hlinkClick r:id="rId11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τοῦ</a:t>
            </a:r>
            <a:r>
              <a:rPr lang="el-GR" dirty="0"/>
              <a:t> </a:t>
            </a:r>
            <a:r>
              <a:rPr lang="el-GR" dirty="0">
                <a:hlinkClick r:id="rId12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πράγματος</a:t>
            </a:r>
            <a:r>
              <a:rPr lang="el-GR" dirty="0"/>
              <a:t>; </a:t>
            </a:r>
            <a:r>
              <a:rPr lang="el-GR" dirty="0">
                <a:hlinkClick r:id="rId6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[</a:t>
            </a:r>
            <a:r>
              <a:rPr lang="el-GR" dirty="0"/>
              <a:t>9</a:t>
            </a:r>
            <a:r>
              <a:rPr lang="el-GR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]</a:t>
            </a:r>
            <a:r>
              <a:rPr lang="el-GR" dirty="0"/>
              <a:t> </a:t>
            </a:r>
            <a:r>
              <a:rPr lang="el-GR" dirty="0">
                <a:hlinkClick r:id="rId12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τοῦτο</a:t>
            </a:r>
            <a:r>
              <a:rPr lang="el-GR" dirty="0"/>
              <a:t> </a:t>
            </a:r>
            <a:r>
              <a:rPr lang="el-GR" dirty="0">
                <a:hlinkClick r:id="rId12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μὲν</a:t>
            </a:r>
            <a:r>
              <a:rPr lang="el-GR" dirty="0"/>
              <a:t> </a:t>
            </a:r>
            <a:r>
              <a:rPr lang="el-GR" dirty="0">
                <a:hlinkClick r:id="rId7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γὰρ</a:t>
            </a:r>
            <a:r>
              <a:rPr lang="el-GR" dirty="0"/>
              <a:t> </a:t>
            </a:r>
            <a:r>
              <a:rPr lang="el-GR" dirty="0">
                <a:hlinkClick r:id="rId12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ἠθέλησα</a:t>
            </a:r>
            <a:r>
              <a:rPr lang="el-GR" dirty="0"/>
              <a:t> </a:t>
            </a:r>
            <a:r>
              <a:rPr lang="el-GR" dirty="0">
                <a:hlinkClick r:id="rId12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μὲν</a:t>
            </a:r>
            <a:r>
              <a:rPr lang="el-GR" dirty="0"/>
              <a:t> </a:t>
            </a:r>
            <a:r>
              <a:rPr lang="el-GR" dirty="0">
                <a:hlinkClick r:id="rId12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τὰ</a:t>
            </a:r>
            <a:r>
              <a:rPr lang="el-GR" dirty="0"/>
              <a:t> </a:t>
            </a:r>
            <a:r>
              <a:rPr lang="el-GR" dirty="0">
                <a:hlinkClick r:id="rId12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τούτων</a:t>
            </a:r>
            <a:r>
              <a:rPr lang="el-GR" dirty="0"/>
              <a:t> </a:t>
            </a:r>
            <a:r>
              <a:rPr lang="el-GR" dirty="0">
                <a:hlinkClick r:id="rId12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ἀνδράποδα</a:t>
            </a:r>
            <a:r>
              <a:rPr lang="el-GR" dirty="0"/>
              <a:t> </a:t>
            </a:r>
            <a:r>
              <a:rPr lang="el-GR" dirty="0">
                <a:hlinkClick r:id="rId12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βασανίσαι</a:t>
            </a:r>
            <a:r>
              <a:rPr lang="el-GR" dirty="0"/>
              <a:t>, </a:t>
            </a:r>
            <a:r>
              <a:rPr lang="el-GR" dirty="0">
                <a:hlinkClick r:id="rId12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ἃ</a:t>
            </a:r>
            <a:r>
              <a:rPr lang="el-GR" dirty="0"/>
              <a:t> </a:t>
            </a:r>
            <a:r>
              <a:rPr lang="el-GR" dirty="0">
                <a:hlinkClick r:id="rId13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συνῄδει</a:t>
            </a:r>
            <a:r>
              <a:rPr lang="el-GR" dirty="0"/>
              <a:t> </a:t>
            </a:r>
            <a:r>
              <a:rPr lang="el-GR" dirty="0">
                <a:hlinkClick r:id="rId13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13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πρότερον</a:t>
            </a:r>
            <a:r>
              <a:rPr lang="el-GR" dirty="0"/>
              <a:t> </a:t>
            </a:r>
            <a:r>
              <a:rPr lang="el-GR" dirty="0">
                <a:hlinkClick r:id="rId13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τὴν</a:t>
            </a:r>
            <a:r>
              <a:rPr lang="el-GR" dirty="0"/>
              <a:t> </a:t>
            </a:r>
            <a:r>
              <a:rPr lang="el-GR" dirty="0">
                <a:hlinkClick r:id="rId13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γυναῖκα</a:t>
            </a:r>
            <a:r>
              <a:rPr lang="el-GR" dirty="0"/>
              <a:t> </a:t>
            </a:r>
            <a:r>
              <a:rPr lang="el-GR" dirty="0">
                <a:hlinkClick r:id="rId13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ταύτην</a:t>
            </a:r>
            <a:r>
              <a:rPr lang="el-GR" dirty="0"/>
              <a:t>, </a:t>
            </a:r>
            <a:r>
              <a:rPr lang="el-GR" dirty="0">
                <a:hlinkClick r:id="rId13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μητέρα</a:t>
            </a:r>
            <a:r>
              <a:rPr lang="el-GR" dirty="0"/>
              <a:t> </a:t>
            </a:r>
            <a:r>
              <a:rPr lang="el-GR" dirty="0">
                <a:hlinkClick r:id="rId13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δὲ</a:t>
            </a:r>
            <a:r>
              <a:rPr lang="el-GR" dirty="0"/>
              <a:t> </a:t>
            </a:r>
            <a:r>
              <a:rPr lang="el-GR" dirty="0">
                <a:hlinkClick r:id="rId13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τούτων</a:t>
            </a:r>
            <a:r>
              <a:rPr lang="el-GR" dirty="0"/>
              <a:t>, </a:t>
            </a:r>
            <a:r>
              <a:rPr lang="el-GR" dirty="0">
                <a:hlinkClick r:id="rId13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τῷ</a:t>
            </a:r>
            <a:r>
              <a:rPr lang="el-GR" dirty="0"/>
              <a:t> </a:t>
            </a:r>
            <a:r>
              <a:rPr lang="el-GR" dirty="0">
                <a:hlinkClick r:id="rId14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πατρὶ</a:t>
            </a:r>
            <a:r>
              <a:rPr lang="el-GR" dirty="0"/>
              <a:t> </a:t>
            </a:r>
            <a:r>
              <a:rPr lang="el-GR" dirty="0">
                <a:hlinkClick r:id="rId14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τῷ</a:t>
            </a:r>
            <a:r>
              <a:rPr lang="el-GR" dirty="0"/>
              <a:t> </a:t>
            </a:r>
            <a:r>
              <a:rPr lang="el-GR" dirty="0">
                <a:hlinkClick r:id="rId14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ἡμετέρῳ</a:t>
            </a:r>
            <a:r>
              <a:rPr lang="el-GR" dirty="0"/>
              <a:t> </a:t>
            </a:r>
            <a:r>
              <a:rPr lang="el-GR" dirty="0">
                <a:hlinkClick r:id="rId14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θάνατον</a:t>
            </a:r>
            <a:r>
              <a:rPr lang="el-GR" dirty="0"/>
              <a:t> </a:t>
            </a:r>
            <a:r>
              <a:rPr lang="el-GR" dirty="0">
                <a:hlinkClick r:id="rId14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μηχανωμένην</a:t>
            </a:r>
            <a:r>
              <a:rPr lang="el-GR" dirty="0"/>
              <a:t> </a:t>
            </a:r>
            <a:r>
              <a:rPr lang="el-GR" dirty="0">
                <a:hlinkClick r:id="rId14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φαρμάκοις</a:t>
            </a:r>
            <a:r>
              <a:rPr lang="el-GR" dirty="0"/>
              <a:t>, </a:t>
            </a:r>
            <a:r>
              <a:rPr lang="el-GR" dirty="0">
                <a:hlinkClick r:id="rId14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καὶ</a:t>
            </a:r>
            <a:r>
              <a:rPr lang="el-GR" dirty="0"/>
              <a:t> </a:t>
            </a:r>
            <a:r>
              <a:rPr lang="el-GR" dirty="0">
                <a:hlinkClick r:id="rId14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τὸν</a:t>
            </a:r>
            <a:r>
              <a:rPr lang="el-GR" dirty="0"/>
              <a:t> </a:t>
            </a:r>
            <a:r>
              <a:rPr lang="el-GR" dirty="0">
                <a:hlinkClick r:id="rId14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πατέρα</a:t>
            </a:r>
            <a:r>
              <a:rPr lang="el-GR" dirty="0"/>
              <a:t> </a:t>
            </a:r>
            <a:r>
              <a:rPr lang="el-GR" dirty="0">
                <a:hlinkClick r:id="rId14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εἰληφότα</a:t>
            </a:r>
            <a:r>
              <a:rPr lang="el-GR" dirty="0"/>
              <a:t> </a:t>
            </a:r>
            <a:r>
              <a:rPr lang="el-GR" dirty="0">
                <a:hlinkClick r:id="rId15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ἐπ᾽</a:t>
            </a:r>
            <a:r>
              <a:rPr lang="el-GR" dirty="0"/>
              <a:t> </a:t>
            </a:r>
            <a:r>
              <a:rPr lang="el-GR" dirty="0">
                <a:hlinkClick r:id="rId15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αὐτοφώρῳ</a:t>
            </a:r>
            <a:r>
              <a:rPr lang="el-GR" dirty="0"/>
              <a:t>, </a:t>
            </a:r>
            <a:r>
              <a:rPr lang="el-GR" dirty="0">
                <a:hlinkClick r:id="rId15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ταύτην</a:t>
            </a:r>
            <a:r>
              <a:rPr lang="el-GR" dirty="0"/>
              <a:t> </a:t>
            </a:r>
            <a:r>
              <a:rPr lang="el-GR" dirty="0">
                <a:hlinkClick r:id="rId15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τε</a:t>
            </a:r>
            <a:r>
              <a:rPr lang="el-GR" dirty="0"/>
              <a:t> </a:t>
            </a:r>
            <a:r>
              <a:rPr lang="el-GR" dirty="0">
                <a:hlinkClick r:id="rId15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οὐκ</a:t>
            </a:r>
            <a:r>
              <a:rPr lang="el-GR" dirty="0"/>
              <a:t> </a:t>
            </a:r>
            <a:r>
              <a:rPr lang="el-GR" dirty="0">
                <a:hlinkClick r:id="rId15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οὖσαν</a:t>
            </a:r>
            <a:r>
              <a:rPr lang="el-GR" dirty="0"/>
              <a:t> </a:t>
            </a:r>
            <a:r>
              <a:rPr lang="el-GR" dirty="0">
                <a:hlinkClick r:id="rId15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ἄπαρνον</a:t>
            </a:r>
            <a:r>
              <a:rPr lang="el-GR" dirty="0"/>
              <a:t>, </a:t>
            </a:r>
            <a:r>
              <a:rPr lang="el-GR" dirty="0">
                <a:hlinkClick r:id="rId15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πλὴν</a:t>
            </a:r>
            <a:r>
              <a:rPr lang="el-GR" dirty="0"/>
              <a:t> </a:t>
            </a:r>
            <a:r>
              <a:rPr lang="el-GR" dirty="0">
                <a:hlinkClick r:id="rId15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οὐκ</a:t>
            </a:r>
            <a:r>
              <a:rPr lang="el-GR" dirty="0"/>
              <a:t> </a:t>
            </a:r>
            <a:r>
              <a:rPr lang="el-GR" dirty="0">
                <a:hlinkClick r:id="rId15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ἐπὶ</a:t>
            </a:r>
            <a:r>
              <a:rPr lang="el-GR" dirty="0"/>
              <a:t> </a:t>
            </a:r>
            <a:r>
              <a:rPr lang="el-GR" dirty="0">
                <a:hlinkClick r:id="rId16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θανάτῳ</a:t>
            </a:r>
            <a:r>
              <a:rPr lang="el-GR" dirty="0"/>
              <a:t> </a:t>
            </a:r>
            <a:r>
              <a:rPr lang="el-GR" dirty="0">
                <a:hlinkClick r:id="rId16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φάσκουσαν</a:t>
            </a:r>
            <a:r>
              <a:rPr lang="el-GR" dirty="0"/>
              <a:t> </a:t>
            </a:r>
            <a:r>
              <a:rPr lang="el-GR" dirty="0">
                <a:hlinkClick r:id="rId16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διδόναι</a:t>
            </a:r>
            <a:r>
              <a:rPr lang="el-GR" dirty="0"/>
              <a:t> </a:t>
            </a:r>
            <a:r>
              <a:rPr lang="el-GR" dirty="0">
                <a:hlinkClick r:id="rId16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ἀλλ᾽</a:t>
            </a:r>
            <a:r>
              <a:rPr lang="el-GR" dirty="0"/>
              <a:t> </a:t>
            </a:r>
            <a:r>
              <a:rPr lang="el-GR" dirty="0">
                <a:hlinkClick r:id="rId16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ἐπὶ</a:t>
            </a:r>
            <a:r>
              <a:rPr lang="el-GR" dirty="0"/>
              <a:t> </a:t>
            </a:r>
            <a:r>
              <a:rPr lang="el-GR" dirty="0">
                <a:hlinkClick r:id="rId16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φίλτροις</a:t>
            </a:r>
            <a:r>
              <a:rPr lang="el-GR" dirty="0"/>
              <a:t>.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13006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588</Words>
  <Application>Microsoft Office PowerPoint</Application>
  <PresentationFormat>Widescreen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ΑΝΤΙΦΩΝ</vt:lpstr>
      <vt:lpstr>1-3</vt:lpstr>
      <vt:lpstr>4-6</vt:lpstr>
      <vt:lpstr>7-9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ΑΝΤΙΦΩΝ</dc:title>
  <dc:creator>evolonaki</dc:creator>
  <cp:lastModifiedBy>evolonaki</cp:lastModifiedBy>
  <cp:revision>3</cp:revision>
  <dcterms:created xsi:type="dcterms:W3CDTF">2018-10-22T08:05:03Z</dcterms:created>
  <dcterms:modified xsi:type="dcterms:W3CDTF">2018-10-22T08:32:53Z</dcterms:modified>
</cp:coreProperties>
</file>