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6.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674" r:id="rId3"/>
    <p:sldMasterId id="2147483687" r:id="rId4"/>
    <p:sldMasterId id="2147483700" r:id="rId5"/>
    <p:sldMasterId id="2147483713" r:id="rId6"/>
    <p:sldMasterId id="2147483726" r:id="rId7"/>
  </p:sldMasterIdLst>
  <p:notesMasterIdLst>
    <p:notesMasterId r:id="rId41"/>
  </p:notesMasterIdLst>
  <p:sldIdLst>
    <p:sldId id="287" r:id="rId8"/>
    <p:sldId id="257" r:id="rId9"/>
    <p:sldId id="289" r:id="rId10"/>
    <p:sldId id="290" r:id="rId11"/>
    <p:sldId id="291" r:id="rId12"/>
    <p:sldId id="285" r:id="rId13"/>
    <p:sldId id="286" r:id="rId14"/>
    <p:sldId id="288" r:id="rId15"/>
    <p:sldId id="275" r:id="rId16"/>
    <p:sldId id="274" r:id="rId17"/>
    <p:sldId id="273" r:id="rId18"/>
    <p:sldId id="276" r:id="rId19"/>
    <p:sldId id="277" r:id="rId20"/>
    <p:sldId id="278" r:id="rId21"/>
    <p:sldId id="279" r:id="rId22"/>
    <p:sldId id="268" r:id="rId23"/>
    <p:sldId id="269" r:id="rId24"/>
    <p:sldId id="270" r:id="rId25"/>
    <p:sldId id="258" r:id="rId26"/>
    <p:sldId id="259" r:id="rId27"/>
    <p:sldId id="260" r:id="rId28"/>
    <p:sldId id="261" r:id="rId29"/>
    <p:sldId id="265" r:id="rId30"/>
    <p:sldId id="266" r:id="rId31"/>
    <p:sldId id="267" r:id="rId32"/>
    <p:sldId id="263" r:id="rId33"/>
    <p:sldId id="262" r:id="rId34"/>
    <p:sldId id="280" r:id="rId35"/>
    <p:sldId id="281" r:id="rId36"/>
    <p:sldId id="282" r:id="rId37"/>
    <p:sldId id="283" r:id="rId38"/>
    <p:sldId id="284" r:id="rId39"/>
    <p:sldId id="264" r:id="rId4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80" d="100"/>
          <a:sy n="80" d="100"/>
        </p:scale>
        <p:origin x="430" y="4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ACDCB9-44B0-4837-8FD9-04976F82F5A8}" type="datetimeFigureOut">
              <a:rPr lang="el-GR" smtClean="0"/>
              <a:t>29/11/2018</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F017AC-C23A-4A28-862D-385B5D6E1053}" type="slidenum">
              <a:rPr lang="el-GR" smtClean="0"/>
              <a:t>‹#›</a:t>
            </a:fld>
            <a:endParaRPr lang="el-GR"/>
          </a:p>
        </p:txBody>
      </p:sp>
    </p:spTree>
    <p:extLst>
      <p:ext uri="{BB962C8B-B14F-4D97-AF65-F5344CB8AC3E}">
        <p14:creationId xmlns:p14="http://schemas.microsoft.com/office/powerpoint/2010/main" val="4136390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F1D8A4-E9F9-47B9-B8C7-6868EF31F561}" type="slidenum">
              <a:rPr lang="en-US">
                <a:solidFill>
                  <a:prstClr val="black"/>
                </a:solidFill>
              </a:rPr>
              <a:pPr/>
              <a:t>8</a:t>
            </a:fld>
            <a:endParaRPr lang="en-US">
              <a:solidFill>
                <a:prstClr val="black"/>
              </a:solidFill>
            </a:endParaRPr>
          </a:p>
        </p:txBody>
      </p:sp>
      <p:sp>
        <p:nvSpPr>
          <p:cNvPr id="570370" name="Rectangle 2"/>
          <p:cNvSpPr>
            <a:spLocks noGrp="1" noRot="1" noChangeAspect="1" noChangeArrowheads="1" noTextEdit="1"/>
          </p:cNvSpPr>
          <p:nvPr>
            <p:ph type="sldImg"/>
          </p:nvPr>
        </p:nvSpPr>
        <p:spPr>
          <a:ln/>
        </p:spPr>
      </p:sp>
      <p:sp>
        <p:nvSpPr>
          <p:cNvPr id="570371"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135656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4F4C2FC4-AAA2-412A-A19A-7CD2C5A18005}" type="slidenum">
              <a:rPr lang="el-GR">
                <a:latin typeface="Arial" pitchFamily="34" charset="0"/>
                <a:cs typeface="Arial" pitchFamily="34" charset="0"/>
              </a:rPr>
              <a:pPr/>
              <a:t>16</a:t>
            </a:fld>
            <a:endParaRPr lang="el-GR">
              <a:latin typeface="Arial" pitchFamily="34" charset="0"/>
              <a:cs typeface="Arial" pitchFamily="34"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l-GR" smtClean="0">
              <a:latin typeface="Arial" pitchFamily="34" charset="0"/>
              <a:cs typeface="Arial" pitchFamily="34" charset="0"/>
            </a:endParaRPr>
          </a:p>
        </p:txBody>
      </p:sp>
    </p:spTree>
    <p:extLst>
      <p:ext uri="{BB962C8B-B14F-4D97-AF65-F5344CB8AC3E}">
        <p14:creationId xmlns:p14="http://schemas.microsoft.com/office/powerpoint/2010/main" val="449524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87967E5F-C8C6-4822-AF5A-C1DC2FF4908E}" type="datetimeFigureOut">
              <a:rPr lang="el-GR" smtClean="0"/>
              <a:t>29/11/2018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0027B1C-73D3-45B8-AA88-9099C286E028}" type="slidenum">
              <a:rPr lang="el-GR" smtClean="0"/>
              <a:t>‹#›</a:t>
            </a:fld>
            <a:endParaRPr lang="el-GR"/>
          </a:p>
        </p:txBody>
      </p:sp>
    </p:spTree>
    <p:extLst>
      <p:ext uri="{BB962C8B-B14F-4D97-AF65-F5344CB8AC3E}">
        <p14:creationId xmlns:p14="http://schemas.microsoft.com/office/powerpoint/2010/main" val="123124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7967E5F-C8C6-4822-AF5A-C1DC2FF4908E}" type="datetimeFigureOut">
              <a:rPr lang="el-GR" smtClean="0"/>
              <a:t>29/11/2018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0027B1C-73D3-45B8-AA88-9099C286E028}" type="slidenum">
              <a:rPr lang="el-GR" smtClean="0"/>
              <a:t>‹#›</a:t>
            </a:fld>
            <a:endParaRPr lang="el-GR"/>
          </a:p>
        </p:txBody>
      </p:sp>
    </p:spTree>
    <p:extLst>
      <p:ext uri="{BB962C8B-B14F-4D97-AF65-F5344CB8AC3E}">
        <p14:creationId xmlns:p14="http://schemas.microsoft.com/office/powerpoint/2010/main" val="8371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7967E5F-C8C6-4822-AF5A-C1DC2FF4908E}" type="datetimeFigureOut">
              <a:rPr lang="el-GR" smtClean="0"/>
              <a:t>29/11/2018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0027B1C-73D3-45B8-AA88-9099C286E028}" type="slidenum">
              <a:rPr lang="el-GR" smtClean="0"/>
              <a:t>‹#›</a:t>
            </a:fld>
            <a:endParaRPr lang="el-GR"/>
          </a:p>
        </p:txBody>
      </p:sp>
    </p:spTree>
    <p:extLst>
      <p:ext uri="{BB962C8B-B14F-4D97-AF65-F5344CB8AC3E}">
        <p14:creationId xmlns:p14="http://schemas.microsoft.com/office/powerpoint/2010/main" val="28111489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144000" cy="4046538"/>
            <a:chOff x="0" y="1536"/>
            <a:chExt cx="5760" cy="2549"/>
          </a:xfrm>
        </p:grpSpPr>
        <p:sp>
          <p:nvSpPr>
            <p:cNvPr id="5"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6" name="Freeform 4"/>
            <p:cNvSpPr>
              <a:spLocks/>
            </p:cNvSpPr>
            <p:nvPr userDrawn="1"/>
          </p:nvSpPr>
          <p:spPr bwMode="hidden">
            <a:xfrm>
              <a:off x="0" y="2664"/>
              <a:ext cx="2688" cy="1224"/>
            </a:xfrm>
            <a:custGeom>
              <a:avLst/>
              <a:gdLst>
                <a:gd name="T0" fmla="*/ 0 w 2688"/>
                <a:gd name="T1" fmla="*/ 0 h 1224"/>
                <a:gd name="T2" fmla="*/ 960 w 2688"/>
                <a:gd name="T3" fmla="*/ 552 h 1224"/>
                <a:gd name="T4" fmla="*/ 1968 w 2688"/>
                <a:gd name="T5" fmla="*/ 264 h 1224"/>
                <a:gd name="T6" fmla="*/ 2028 w 2688"/>
                <a:gd name="T7" fmla="*/ 270 h 1224"/>
                <a:gd name="T8" fmla="*/ 2661 w 2688"/>
                <a:gd name="T9" fmla="*/ 528 h 1224"/>
                <a:gd name="T10" fmla="*/ 2688 w 2688"/>
                <a:gd name="T11" fmla="*/ 648 h 1224"/>
                <a:gd name="T12" fmla="*/ 2304 w 2688"/>
                <a:gd name="T13" fmla="*/ 1080 h 1224"/>
                <a:gd name="T14" fmla="*/ 1584 w 2688"/>
                <a:gd name="T15" fmla="*/ 1224 h 1224"/>
                <a:gd name="T16" fmla="*/ 1296 w 2688"/>
                <a:gd name="T17" fmla="*/ 936 h 1224"/>
                <a:gd name="T18" fmla="*/ 864 w 2688"/>
                <a:gd name="T19" fmla="*/ 1032 h 1224"/>
                <a:gd name="T20" fmla="*/ 0 w 2688"/>
                <a:gd name="T21" fmla="*/ 552 h 1224"/>
                <a:gd name="T22" fmla="*/ 0 w 2688"/>
                <a:gd name="T23" fmla="*/ 0 h 12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7" name="Freeform 5"/>
            <p:cNvSpPr>
              <a:spLocks/>
            </p:cNvSpPr>
            <p:nvPr userDrawn="1"/>
          </p:nvSpPr>
          <p:spPr bwMode="hidden">
            <a:xfrm>
              <a:off x="3359" y="1536"/>
              <a:ext cx="2401" cy="1232"/>
            </a:xfrm>
            <a:custGeom>
              <a:avLst/>
              <a:gdLst>
                <a:gd name="T0" fmla="*/ 2208 w 2401"/>
                <a:gd name="T1" fmla="*/ 15 h 1232"/>
                <a:gd name="T2" fmla="*/ 2088 w 2401"/>
                <a:gd name="T3" fmla="*/ 57 h 1232"/>
                <a:gd name="T4" fmla="*/ 1951 w 2401"/>
                <a:gd name="T5" fmla="*/ 99 h 1232"/>
                <a:gd name="T6" fmla="*/ 1704 w 2401"/>
                <a:gd name="T7" fmla="*/ 135 h 1232"/>
                <a:gd name="T8" fmla="*/ 1314 w 2401"/>
                <a:gd name="T9" fmla="*/ 177 h 1232"/>
                <a:gd name="T10" fmla="*/ 1176 w 2401"/>
                <a:gd name="T11" fmla="*/ 189 h 1232"/>
                <a:gd name="T12" fmla="*/ 1122 w 2401"/>
                <a:gd name="T13" fmla="*/ 195 h 1232"/>
                <a:gd name="T14" fmla="*/ 1075 w 2401"/>
                <a:gd name="T15" fmla="*/ 231 h 1232"/>
                <a:gd name="T16" fmla="*/ 924 w 2401"/>
                <a:gd name="T17" fmla="*/ 321 h 1232"/>
                <a:gd name="T18" fmla="*/ 840 w 2401"/>
                <a:gd name="T19" fmla="*/ 369 h 1232"/>
                <a:gd name="T20" fmla="*/ 630 w 2401"/>
                <a:gd name="T21" fmla="*/ 458 h 1232"/>
                <a:gd name="T22" fmla="*/ 529 w 2401"/>
                <a:gd name="T23" fmla="*/ 500 h 1232"/>
                <a:gd name="T24" fmla="*/ 487 w 2401"/>
                <a:gd name="T25" fmla="*/ 542 h 1232"/>
                <a:gd name="T26" fmla="*/ 457 w 2401"/>
                <a:gd name="T27" fmla="*/ 590 h 1232"/>
                <a:gd name="T28" fmla="*/ 402 w 2401"/>
                <a:gd name="T29" fmla="*/ 638 h 1232"/>
                <a:gd name="T30" fmla="*/ 330 w 2401"/>
                <a:gd name="T31" fmla="*/ 758 h 1232"/>
                <a:gd name="T32" fmla="*/ 312 w 2401"/>
                <a:gd name="T33" fmla="*/ 788 h 1232"/>
                <a:gd name="T34" fmla="*/ 252 w 2401"/>
                <a:gd name="T35" fmla="*/ 824 h 1232"/>
                <a:gd name="T36" fmla="*/ 84 w 2401"/>
                <a:gd name="T37" fmla="*/ 926 h 1232"/>
                <a:gd name="T38" fmla="*/ 0 w 2401"/>
                <a:gd name="T39" fmla="*/ 992 h 1232"/>
                <a:gd name="T40" fmla="*/ 12 w 2401"/>
                <a:gd name="T41" fmla="*/ 1040 h 1232"/>
                <a:gd name="T42" fmla="*/ 132 w 2401"/>
                <a:gd name="T43" fmla="*/ 1034 h 1232"/>
                <a:gd name="T44" fmla="*/ 336 w 2401"/>
                <a:gd name="T45" fmla="*/ 980 h 1232"/>
                <a:gd name="T46" fmla="*/ 529 w 2401"/>
                <a:gd name="T47" fmla="*/ 896 h 1232"/>
                <a:gd name="T48" fmla="*/ 576 w 2401"/>
                <a:gd name="T49" fmla="*/ 872 h 1232"/>
                <a:gd name="T50" fmla="*/ 714 w 2401"/>
                <a:gd name="T51" fmla="*/ 848 h 1232"/>
                <a:gd name="T52" fmla="*/ 966 w 2401"/>
                <a:gd name="T53" fmla="*/ 794 h 1232"/>
                <a:gd name="T54" fmla="*/ 1212 w 2401"/>
                <a:gd name="T55" fmla="*/ 782 h 1232"/>
                <a:gd name="T56" fmla="*/ 1416 w 2401"/>
                <a:gd name="T57" fmla="*/ 872 h 1232"/>
                <a:gd name="T58" fmla="*/ 1464 w 2401"/>
                <a:gd name="T59" fmla="*/ 932 h 1232"/>
                <a:gd name="T60" fmla="*/ 1440 w 2401"/>
                <a:gd name="T61" fmla="*/ 992 h 1232"/>
                <a:gd name="T62" fmla="*/ 1302 w 2401"/>
                <a:gd name="T63" fmla="*/ 1040 h 1232"/>
                <a:gd name="T64" fmla="*/ 1158 w 2401"/>
                <a:gd name="T65" fmla="*/ 1100 h 1232"/>
                <a:gd name="T66" fmla="*/ 1093 w 2401"/>
                <a:gd name="T67" fmla="*/ 1148 h 1232"/>
                <a:gd name="T68" fmla="*/ 1075 w 2401"/>
                <a:gd name="T69" fmla="*/ 1208 h 1232"/>
                <a:gd name="T70" fmla="*/ 1093 w 2401"/>
                <a:gd name="T71" fmla="*/ 1232 h 1232"/>
                <a:gd name="T72" fmla="*/ 1152 w 2401"/>
                <a:gd name="T73" fmla="*/ 1226 h 1232"/>
                <a:gd name="T74" fmla="*/ 1332 w 2401"/>
                <a:gd name="T75" fmla="*/ 1208 h 1232"/>
                <a:gd name="T76" fmla="*/ 1434 w 2401"/>
                <a:gd name="T77" fmla="*/ 1184 h 1232"/>
                <a:gd name="T78" fmla="*/ 1464 w 2401"/>
                <a:gd name="T79" fmla="*/ 1172 h 1232"/>
                <a:gd name="T80" fmla="*/ 1578 w 2401"/>
                <a:gd name="T81" fmla="*/ 1130 h 1232"/>
                <a:gd name="T82" fmla="*/ 1758 w 2401"/>
                <a:gd name="T83" fmla="*/ 1064 h 1232"/>
                <a:gd name="T84" fmla="*/ 1872 w 2401"/>
                <a:gd name="T85" fmla="*/ 962 h 1232"/>
                <a:gd name="T86" fmla="*/ 1986 w 2401"/>
                <a:gd name="T87" fmla="*/ 800 h 1232"/>
                <a:gd name="T88" fmla="*/ 2166 w 2401"/>
                <a:gd name="T89" fmla="*/ 650 h 1232"/>
                <a:gd name="T90" fmla="*/ 2257 w 2401"/>
                <a:gd name="T91" fmla="*/ 590 h 1232"/>
                <a:gd name="T92" fmla="*/ 2400 w 2401"/>
                <a:gd name="T93" fmla="*/ 57 h 12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400" y="518"/>
                  </a:lnTo>
                  <a:lnTo>
                    <a:pt x="2400" y="57"/>
                  </a:lnTo>
                  <a:lnTo>
                    <a:pt x="2401" y="0"/>
                  </a:lnTo>
                  <a:lnTo>
                    <a:pt x="2310" y="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8"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9" name="Freeform 7"/>
            <p:cNvSpPr>
              <a:spLocks/>
            </p:cNvSpPr>
            <p:nvPr userDrawn="1"/>
          </p:nvSpPr>
          <p:spPr bwMode="hidden">
            <a:xfrm>
              <a:off x="3599" y="2477"/>
              <a:ext cx="186" cy="120"/>
            </a:xfrm>
            <a:custGeom>
              <a:avLst/>
              <a:gdLst>
                <a:gd name="T0" fmla="*/ 186 w 185"/>
                <a:gd name="T1" fmla="*/ 0 h 120"/>
                <a:gd name="T2" fmla="*/ 186 w 185"/>
                <a:gd name="T3" fmla="*/ 6 h 120"/>
                <a:gd name="T4" fmla="*/ 186 w 185"/>
                <a:gd name="T5" fmla="*/ 18 h 120"/>
                <a:gd name="T6" fmla="*/ 186 w 185"/>
                <a:gd name="T7" fmla="*/ 36 h 120"/>
                <a:gd name="T8" fmla="*/ 180 w 185"/>
                <a:gd name="T9" fmla="*/ 54 h 120"/>
                <a:gd name="T10" fmla="*/ 162 w 185"/>
                <a:gd name="T11" fmla="*/ 72 h 120"/>
                <a:gd name="T12" fmla="*/ 138 w 185"/>
                <a:gd name="T13" fmla="*/ 96 h 120"/>
                <a:gd name="T14" fmla="*/ 102 w 185"/>
                <a:gd name="T15" fmla="*/ 108 h 120"/>
                <a:gd name="T16" fmla="*/ 47 w 185"/>
                <a:gd name="T17" fmla="*/ 120 h 120"/>
                <a:gd name="T18" fmla="*/ 29 w 185"/>
                <a:gd name="T19" fmla="*/ 120 h 120"/>
                <a:gd name="T20" fmla="*/ 17 w 185"/>
                <a:gd name="T21" fmla="*/ 114 h 120"/>
                <a:gd name="T22" fmla="*/ 0 w 185"/>
                <a:gd name="T23" fmla="*/ 96 h 120"/>
                <a:gd name="T24" fmla="*/ 0 w 185"/>
                <a:gd name="T25" fmla="*/ 78 h 120"/>
                <a:gd name="T26" fmla="*/ 0 w 185"/>
                <a:gd name="T27" fmla="*/ 72 h 120"/>
                <a:gd name="T28" fmla="*/ 186 w 185"/>
                <a:gd name="T29" fmla="*/ 0 h 120"/>
                <a:gd name="T30" fmla="*/ 186 w 185"/>
                <a:gd name="T31" fmla="*/ 0 h 1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 name="Freeform 8"/>
            <p:cNvSpPr>
              <a:spLocks/>
            </p:cNvSpPr>
            <p:nvPr userDrawn="1"/>
          </p:nvSpPr>
          <p:spPr bwMode="hidden">
            <a:xfrm>
              <a:off x="3779" y="2393"/>
              <a:ext cx="185" cy="120"/>
            </a:xfrm>
            <a:custGeom>
              <a:avLst/>
              <a:gdLst>
                <a:gd name="T0" fmla="*/ 185 w 185"/>
                <a:gd name="T1" fmla="*/ 0 h 120"/>
                <a:gd name="T2" fmla="*/ 185 w 185"/>
                <a:gd name="T3" fmla="*/ 6 h 120"/>
                <a:gd name="T4" fmla="*/ 179 w 185"/>
                <a:gd name="T5" fmla="*/ 24 h 120"/>
                <a:gd name="T6" fmla="*/ 167 w 185"/>
                <a:gd name="T7" fmla="*/ 42 h 120"/>
                <a:gd name="T8" fmla="*/ 149 w 185"/>
                <a:gd name="T9" fmla="*/ 66 h 120"/>
                <a:gd name="T10" fmla="*/ 131 w 185"/>
                <a:gd name="T11" fmla="*/ 90 h 120"/>
                <a:gd name="T12" fmla="*/ 102 w 185"/>
                <a:gd name="T13" fmla="*/ 108 h 120"/>
                <a:gd name="T14" fmla="*/ 66 w 185"/>
                <a:gd name="T15" fmla="*/ 120 h 120"/>
                <a:gd name="T16" fmla="*/ 18 w 185"/>
                <a:gd name="T17" fmla="*/ 120 h 120"/>
                <a:gd name="T18" fmla="*/ 0 w 185"/>
                <a:gd name="T19" fmla="*/ 60 h 120"/>
                <a:gd name="T20" fmla="*/ 185 w 185"/>
                <a:gd name="T21" fmla="*/ 0 h 120"/>
                <a:gd name="T22" fmla="*/ 185 w 185"/>
                <a:gd name="T23" fmla="*/ 0 h 1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1" name="Freeform 9"/>
            <p:cNvSpPr>
              <a:spLocks/>
            </p:cNvSpPr>
            <p:nvPr userDrawn="1"/>
          </p:nvSpPr>
          <p:spPr bwMode="hidden">
            <a:xfrm>
              <a:off x="3839" y="1836"/>
              <a:ext cx="528" cy="275"/>
            </a:xfrm>
            <a:custGeom>
              <a:avLst/>
              <a:gdLst>
                <a:gd name="T0" fmla="*/ 0 w 526"/>
                <a:gd name="T1" fmla="*/ 275 h 275"/>
                <a:gd name="T2" fmla="*/ 0 w 526"/>
                <a:gd name="T3" fmla="*/ 269 h 275"/>
                <a:gd name="T4" fmla="*/ 6 w 526"/>
                <a:gd name="T5" fmla="*/ 251 h 275"/>
                <a:gd name="T6" fmla="*/ 6 w 526"/>
                <a:gd name="T7" fmla="*/ 239 h 275"/>
                <a:gd name="T8" fmla="*/ 12 w 526"/>
                <a:gd name="T9" fmla="*/ 227 h 275"/>
                <a:gd name="T10" fmla="*/ 18 w 526"/>
                <a:gd name="T11" fmla="*/ 221 h 275"/>
                <a:gd name="T12" fmla="*/ 36 w 526"/>
                <a:gd name="T13" fmla="*/ 215 h 275"/>
                <a:gd name="T14" fmla="*/ 77 w 526"/>
                <a:gd name="T15" fmla="*/ 203 h 275"/>
                <a:gd name="T16" fmla="*/ 138 w 526"/>
                <a:gd name="T17" fmla="*/ 179 h 275"/>
                <a:gd name="T18" fmla="*/ 210 w 526"/>
                <a:gd name="T19" fmla="*/ 143 h 275"/>
                <a:gd name="T20" fmla="*/ 252 w 526"/>
                <a:gd name="T21" fmla="*/ 120 h 275"/>
                <a:gd name="T22" fmla="*/ 300 w 526"/>
                <a:gd name="T23" fmla="*/ 96 h 275"/>
                <a:gd name="T24" fmla="*/ 395 w 526"/>
                <a:gd name="T25" fmla="*/ 48 h 275"/>
                <a:gd name="T26" fmla="*/ 444 w 526"/>
                <a:gd name="T27" fmla="*/ 30 h 275"/>
                <a:gd name="T28" fmla="*/ 480 w 526"/>
                <a:gd name="T29" fmla="*/ 12 h 275"/>
                <a:gd name="T30" fmla="*/ 504 w 526"/>
                <a:gd name="T31" fmla="*/ 6 h 275"/>
                <a:gd name="T32" fmla="*/ 522 w 526"/>
                <a:gd name="T33" fmla="*/ 0 h 275"/>
                <a:gd name="T34" fmla="*/ 528 w 526"/>
                <a:gd name="T35" fmla="*/ 0 h 275"/>
                <a:gd name="T36" fmla="*/ 522 w 526"/>
                <a:gd name="T37" fmla="*/ 6 h 275"/>
                <a:gd name="T38" fmla="*/ 510 w 526"/>
                <a:gd name="T39" fmla="*/ 12 h 275"/>
                <a:gd name="T40" fmla="*/ 486 w 526"/>
                <a:gd name="T41" fmla="*/ 24 h 275"/>
                <a:gd name="T42" fmla="*/ 462 w 526"/>
                <a:gd name="T43" fmla="*/ 42 h 275"/>
                <a:gd name="T44" fmla="*/ 438 w 526"/>
                <a:gd name="T45" fmla="*/ 54 h 275"/>
                <a:gd name="T46" fmla="*/ 395 w 526"/>
                <a:gd name="T47" fmla="*/ 78 h 275"/>
                <a:gd name="T48" fmla="*/ 341 w 526"/>
                <a:gd name="T49" fmla="*/ 108 h 275"/>
                <a:gd name="T50" fmla="*/ 276 w 526"/>
                <a:gd name="T51" fmla="*/ 143 h 275"/>
                <a:gd name="T52" fmla="*/ 131 w 526"/>
                <a:gd name="T53" fmla="*/ 221 h 275"/>
                <a:gd name="T54" fmla="*/ 65 w 526"/>
                <a:gd name="T55" fmla="*/ 251 h 275"/>
                <a:gd name="T56" fmla="*/ 0 w 526"/>
                <a:gd name="T57" fmla="*/ 275 h 275"/>
                <a:gd name="T58" fmla="*/ 0 w 526"/>
                <a:gd name="T59" fmla="*/ 275 h 2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2" name="Freeform 10"/>
            <p:cNvSpPr>
              <a:spLocks/>
            </p:cNvSpPr>
            <p:nvPr userDrawn="1"/>
          </p:nvSpPr>
          <p:spPr bwMode="hidden">
            <a:xfrm>
              <a:off x="3676" y="2015"/>
              <a:ext cx="721" cy="306"/>
            </a:xfrm>
            <a:custGeom>
              <a:avLst/>
              <a:gdLst>
                <a:gd name="T0" fmla="*/ 48 w 718"/>
                <a:gd name="T1" fmla="*/ 216 h 306"/>
                <a:gd name="T2" fmla="*/ 30 w 718"/>
                <a:gd name="T3" fmla="*/ 252 h 306"/>
                <a:gd name="T4" fmla="*/ 12 w 718"/>
                <a:gd name="T5" fmla="*/ 282 h 306"/>
                <a:gd name="T6" fmla="*/ 6 w 718"/>
                <a:gd name="T7" fmla="*/ 300 h 306"/>
                <a:gd name="T8" fmla="*/ 0 w 718"/>
                <a:gd name="T9" fmla="*/ 306 h 306"/>
                <a:gd name="T10" fmla="*/ 48 w 718"/>
                <a:gd name="T11" fmla="*/ 276 h 306"/>
                <a:gd name="T12" fmla="*/ 84 w 718"/>
                <a:gd name="T13" fmla="*/ 252 h 306"/>
                <a:gd name="T14" fmla="*/ 108 w 718"/>
                <a:gd name="T15" fmla="*/ 234 h 306"/>
                <a:gd name="T16" fmla="*/ 121 w 718"/>
                <a:gd name="T17" fmla="*/ 228 h 306"/>
                <a:gd name="T18" fmla="*/ 127 w 718"/>
                <a:gd name="T19" fmla="*/ 228 h 306"/>
                <a:gd name="T20" fmla="*/ 145 w 718"/>
                <a:gd name="T21" fmla="*/ 222 h 306"/>
                <a:gd name="T22" fmla="*/ 169 w 718"/>
                <a:gd name="T23" fmla="*/ 216 h 306"/>
                <a:gd name="T24" fmla="*/ 199 w 718"/>
                <a:gd name="T25" fmla="*/ 204 h 306"/>
                <a:gd name="T26" fmla="*/ 276 w 718"/>
                <a:gd name="T27" fmla="*/ 180 h 306"/>
                <a:gd name="T28" fmla="*/ 373 w 718"/>
                <a:gd name="T29" fmla="*/ 156 h 306"/>
                <a:gd name="T30" fmla="*/ 463 w 718"/>
                <a:gd name="T31" fmla="*/ 126 h 306"/>
                <a:gd name="T32" fmla="*/ 546 w 718"/>
                <a:gd name="T33" fmla="*/ 102 h 306"/>
                <a:gd name="T34" fmla="*/ 576 w 718"/>
                <a:gd name="T35" fmla="*/ 90 h 306"/>
                <a:gd name="T36" fmla="*/ 607 w 718"/>
                <a:gd name="T37" fmla="*/ 84 h 306"/>
                <a:gd name="T38" fmla="*/ 625 w 718"/>
                <a:gd name="T39" fmla="*/ 78 h 306"/>
                <a:gd name="T40" fmla="*/ 631 w 718"/>
                <a:gd name="T41" fmla="*/ 72 h 306"/>
                <a:gd name="T42" fmla="*/ 637 w 718"/>
                <a:gd name="T43" fmla="*/ 66 h 306"/>
                <a:gd name="T44" fmla="*/ 655 w 718"/>
                <a:gd name="T45" fmla="*/ 60 h 306"/>
                <a:gd name="T46" fmla="*/ 697 w 718"/>
                <a:gd name="T47" fmla="*/ 30 h 306"/>
                <a:gd name="T48" fmla="*/ 715 w 718"/>
                <a:gd name="T49" fmla="*/ 18 h 306"/>
                <a:gd name="T50" fmla="*/ 721 w 718"/>
                <a:gd name="T51" fmla="*/ 6 h 306"/>
                <a:gd name="T52" fmla="*/ 715 w 718"/>
                <a:gd name="T53" fmla="*/ 0 h 306"/>
                <a:gd name="T54" fmla="*/ 691 w 718"/>
                <a:gd name="T55" fmla="*/ 0 h 306"/>
                <a:gd name="T56" fmla="*/ 631 w 718"/>
                <a:gd name="T57" fmla="*/ 0 h 306"/>
                <a:gd name="T58" fmla="*/ 582 w 718"/>
                <a:gd name="T59" fmla="*/ 0 h 306"/>
                <a:gd name="T60" fmla="*/ 546 w 718"/>
                <a:gd name="T61" fmla="*/ 0 h 306"/>
                <a:gd name="T62" fmla="*/ 516 w 718"/>
                <a:gd name="T63" fmla="*/ 18 h 306"/>
                <a:gd name="T64" fmla="*/ 487 w 718"/>
                <a:gd name="T65" fmla="*/ 42 h 306"/>
                <a:gd name="T66" fmla="*/ 469 w 718"/>
                <a:gd name="T67" fmla="*/ 54 h 306"/>
                <a:gd name="T68" fmla="*/ 451 w 718"/>
                <a:gd name="T69" fmla="*/ 60 h 306"/>
                <a:gd name="T70" fmla="*/ 427 w 718"/>
                <a:gd name="T71" fmla="*/ 60 h 306"/>
                <a:gd name="T72" fmla="*/ 391 w 718"/>
                <a:gd name="T73" fmla="*/ 66 h 306"/>
                <a:gd name="T74" fmla="*/ 348 w 718"/>
                <a:gd name="T75" fmla="*/ 84 h 306"/>
                <a:gd name="T76" fmla="*/ 312 w 718"/>
                <a:gd name="T77" fmla="*/ 108 h 306"/>
                <a:gd name="T78" fmla="*/ 288 w 718"/>
                <a:gd name="T79" fmla="*/ 126 h 306"/>
                <a:gd name="T80" fmla="*/ 276 w 718"/>
                <a:gd name="T81" fmla="*/ 132 h 306"/>
                <a:gd name="T82" fmla="*/ 258 w 718"/>
                <a:gd name="T83" fmla="*/ 138 h 306"/>
                <a:gd name="T84" fmla="*/ 222 w 718"/>
                <a:gd name="T85" fmla="*/ 138 h 306"/>
                <a:gd name="T86" fmla="*/ 187 w 718"/>
                <a:gd name="T87" fmla="*/ 138 h 306"/>
                <a:gd name="T88" fmla="*/ 181 w 718"/>
                <a:gd name="T89" fmla="*/ 138 h 306"/>
                <a:gd name="T90" fmla="*/ 175 w 718"/>
                <a:gd name="T91" fmla="*/ 138 h 306"/>
                <a:gd name="T92" fmla="*/ 114 w 718"/>
                <a:gd name="T93" fmla="*/ 162 h 306"/>
                <a:gd name="T94" fmla="*/ 48 w 718"/>
                <a:gd name="T95" fmla="*/ 216 h 306"/>
                <a:gd name="T96" fmla="*/ 48 w 718"/>
                <a:gd name="T97" fmla="*/ 216 h 30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3" name="Freeform 11"/>
            <p:cNvSpPr>
              <a:spLocks/>
            </p:cNvSpPr>
            <p:nvPr userDrawn="1"/>
          </p:nvSpPr>
          <p:spPr bwMode="hidden">
            <a:xfrm>
              <a:off x="3358" y="1890"/>
              <a:ext cx="2400" cy="881"/>
            </a:xfrm>
            <a:custGeom>
              <a:avLst/>
              <a:gdLst>
                <a:gd name="T0" fmla="*/ 2238 w 2392"/>
                <a:gd name="T1" fmla="*/ 54 h 881"/>
                <a:gd name="T2" fmla="*/ 2196 w 2392"/>
                <a:gd name="T3" fmla="*/ 54 h 881"/>
                <a:gd name="T4" fmla="*/ 2154 w 2392"/>
                <a:gd name="T5" fmla="*/ 66 h 881"/>
                <a:gd name="T6" fmla="*/ 2028 w 2392"/>
                <a:gd name="T7" fmla="*/ 101 h 881"/>
                <a:gd name="T8" fmla="*/ 1963 w 2392"/>
                <a:gd name="T9" fmla="*/ 119 h 881"/>
                <a:gd name="T10" fmla="*/ 1866 w 2392"/>
                <a:gd name="T11" fmla="*/ 167 h 881"/>
                <a:gd name="T12" fmla="*/ 1842 w 2392"/>
                <a:gd name="T13" fmla="*/ 245 h 881"/>
                <a:gd name="T14" fmla="*/ 1848 w 2392"/>
                <a:gd name="T15" fmla="*/ 305 h 881"/>
                <a:gd name="T16" fmla="*/ 1764 w 2392"/>
                <a:gd name="T17" fmla="*/ 317 h 881"/>
                <a:gd name="T18" fmla="*/ 1602 w 2392"/>
                <a:gd name="T19" fmla="*/ 263 h 881"/>
                <a:gd name="T20" fmla="*/ 1512 w 2392"/>
                <a:gd name="T21" fmla="*/ 257 h 881"/>
                <a:gd name="T22" fmla="*/ 1404 w 2392"/>
                <a:gd name="T23" fmla="*/ 311 h 881"/>
                <a:gd name="T24" fmla="*/ 1338 w 2392"/>
                <a:gd name="T25" fmla="*/ 353 h 881"/>
                <a:gd name="T26" fmla="*/ 1314 w 2392"/>
                <a:gd name="T27" fmla="*/ 359 h 881"/>
                <a:gd name="T28" fmla="*/ 1218 w 2392"/>
                <a:gd name="T29" fmla="*/ 371 h 881"/>
                <a:gd name="T30" fmla="*/ 1164 w 2392"/>
                <a:gd name="T31" fmla="*/ 365 h 881"/>
                <a:gd name="T32" fmla="*/ 1057 w 2392"/>
                <a:gd name="T33" fmla="*/ 371 h 881"/>
                <a:gd name="T34" fmla="*/ 960 w 2392"/>
                <a:gd name="T35" fmla="*/ 383 h 881"/>
                <a:gd name="T36" fmla="*/ 924 w 2392"/>
                <a:gd name="T37" fmla="*/ 401 h 881"/>
                <a:gd name="T38" fmla="*/ 822 w 2392"/>
                <a:gd name="T39" fmla="*/ 419 h 881"/>
                <a:gd name="T40" fmla="*/ 781 w 2392"/>
                <a:gd name="T41" fmla="*/ 419 h 881"/>
                <a:gd name="T42" fmla="*/ 666 w 2392"/>
                <a:gd name="T43" fmla="*/ 437 h 881"/>
                <a:gd name="T44" fmla="*/ 600 w 2392"/>
                <a:gd name="T45" fmla="*/ 473 h 881"/>
                <a:gd name="T46" fmla="*/ 505 w 2392"/>
                <a:gd name="T47" fmla="*/ 467 h 881"/>
                <a:gd name="T48" fmla="*/ 432 w 2392"/>
                <a:gd name="T49" fmla="*/ 491 h 881"/>
                <a:gd name="T50" fmla="*/ 414 w 2392"/>
                <a:gd name="T51" fmla="*/ 539 h 881"/>
                <a:gd name="T52" fmla="*/ 348 w 2392"/>
                <a:gd name="T53" fmla="*/ 569 h 881"/>
                <a:gd name="T54" fmla="*/ 223 w 2392"/>
                <a:gd name="T55" fmla="*/ 599 h 881"/>
                <a:gd name="T56" fmla="*/ 138 w 2392"/>
                <a:gd name="T57" fmla="*/ 647 h 881"/>
                <a:gd name="T58" fmla="*/ 108 w 2392"/>
                <a:gd name="T59" fmla="*/ 659 h 881"/>
                <a:gd name="T60" fmla="*/ 0 w 2392"/>
                <a:gd name="T61" fmla="*/ 671 h 881"/>
                <a:gd name="T62" fmla="*/ 84 w 2392"/>
                <a:gd name="T63" fmla="*/ 695 h 881"/>
                <a:gd name="T64" fmla="*/ 264 w 2392"/>
                <a:gd name="T65" fmla="*/ 653 h 881"/>
                <a:gd name="T66" fmla="*/ 475 w 2392"/>
                <a:gd name="T67" fmla="*/ 569 h 881"/>
                <a:gd name="T68" fmla="*/ 570 w 2392"/>
                <a:gd name="T69" fmla="*/ 521 h 881"/>
                <a:gd name="T70" fmla="*/ 648 w 2392"/>
                <a:gd name="T71" fmla="*/ 515 h 881"/>
                <a:gd name="T72" fmla="*/ 876 w 2392"/>
                <a:gd name="T73" fmla="*/ 461 h 881"/>
                <a:gd name="T74" fmla="*/ 1152 w 2392"/>
                <a:gd name="T75" fmla="*/ 425 h 881"/>
                <a:gd name="T76" fmla="*/ 1296 w 2392"/>
                <a:gd name="T77" fmla="*/ 461 h 881"/>
                <a:gd name="T78" fmla="*/ 1422 w 2392"/>
                <a:gd name="T79" fmla="*/ 533 h 881"/>
                <a:gd name="T80" fmla="*/ 1440 w 2392"/>
                <a:gd name="T81" fmla="*/ 617 h 881"/>
                <a:gd name="T82" fmla="*/ 1381 w 2392"/>
                <a:gd name="T83" fmla="*/ 653 h 881"/>
                <a:gd name="T84" fmla="*/ 1230 w 2392"/>
                <a:gd name="T85" fmla="*/ 701 h 881"/>
                <a:gd name="T86" fmla="*/ 1116 w 2392"/>
                <a:gd name="T87" fmla="*/ 755 h 881"/>
                <a:gd name="T88" fmla="*/ 1069 w 2392"/>
                <a:gd name="T89" fmla="*/ 809 h 881"/>
                <a:gd name="T90" fmla="*/ 1081 w 2392"/>
                <a:gd name="T91" fmla="*/ 869 h 881"/>
                <a:gd name="T92" fmla="*/ 1110 w 2392"/>
                <a:gd name="T93" fmla="*/ 881 h 881"/>
                <a:gd name="T94" fmla="*/ 1212 w 2392"/>
                <a:gd name="T95" fmla="*/ 869 h 881"/>
                <a:gd name="T96" fmla="*/ 1393 w 2392"/>
                <a:gd name="T97" fmla="*/ 857 h 881"/>
                <a:gd name="T98" fmla="*/ 1446 w 2392"/>
                <a:gd name="T99" fmla="*/ 851 h 881"/>
                <a:gd name="T100" fmla="*/ 1488 w 2392"/>
                <a:gd name="T101" fmla="*/ 833 h 881"/>
                <a:gd name="T102" fmla="*/ 1681 w 2392"/>
                <a:gd name="T103" fmla="*/ 743 h 881"/>
                <a:gd name="T104" fmla="*/ 1812 w 2392"/>
                <a:gd name="T105" fmla="*/ 689 h 881"/>
                <a:gd name="T106" fmla="*/ 1890 w 2392"/>
                <a:gd name="T107" fmla="*/ 581 h 881"/>
                <a:gd name="T108" fmla="*/ 2046 w 2392"/>
                <a:gd name="T109" fmla="*/ 389 h 881"/>
                <a:gd name="T110" fmla="*/ 2214 w 2392"/>
                <a:gd name="T111" fmla="*/ 269 h 881"/>
                <a:gd name="T112" fmla="*/ 2257 w 2392"/>
                <a:gd name="T113" fmla="*/ 239 h 881"/>
                <a:gd name="T114" fmla="*/ 2400 w 2392"/>
                <a:gd name="T115" fmla="*/ 0 h 881"/>
                <a:gd name="T116" fmla="*/ 2310 w 2392"/>
                <a:gd name="T117" fmla="*/ 36 h 88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392" h="881">
                  <a:moveTo>
                    <a:pt x="2302" y="36"/>
                  </a:moveTo>
                  <a:lnTo>
                    <a:pt x="2266" y="48"/>
                  </a:lnTo>
                  <a:lnTo>
                    <a:pt x="2231" y="54"/>
                  </a:lnTo>
                  <a:lnTo>
                    <a:pt x="2201" y="54"/>
                  </a:lnTo>
                  <a:lnTo>
                    <a:pt x="2195"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392" y="167"/>
                  </a:lnTo>
                  <a:lnTo>
                    <a:pt x="2392" y="60"/>
                  </a:lnTo>
                  <a:lnTo>
                    <a:pt x="2392" y="0"/>
                  </a:lnTo>
                  <a:lnTo>
                    <a:pt x="2344" y="18"/>
                  </a:lnTo>
                  <a:lnTo>
                    <a:pt x="2302" y="3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4"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5" name="Freeform 13"/>
            <p:cNvSpPr>
              <a:spLocks/>
            </p:cNvSpPr>
            <p:nvPr userDrawn="1"/>
          </p:nvSpPr>
          <p:spPr bwMode="hidden">
            <a:xfrm>
              <a:off x="5327" y="1642"/>
              <a:ext cx="5" cy="1"/>
            </a:xfrm>
            <a:custGeom>
              <a:avLst/>
              <a:gdLst>
                <a:gd name="T0" fmla="*/ 0 w 5"/>
                <a:gd name="T1" fmla="*/ 0 h 1"/>
                <a:gd name="T2" fmla="*/ 5 w 5"/>
                <a:gd name="T3" fmla="*/ 0 h 1"/>
                <a:gd name="T4" fmla="*/ 0 w 5"/>
                <a:gd name="T5" fmla="*/ 0 h 1"/>
                <a:gd name="T6" fmla="*/ 0 w 5"/>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1">
                  <a:moveTo>
                    <a:pt x="0" y="0"/>
                  </a:moveTo>
                  <a:lnTo>
                    <a:pt x="5" y="0"/>
                  </a:lnTo>
                  <a:lnTo>
                    <a:pt x="0" y="0"/>
                  </a:lnTo>
                  <a:close/>
                </a:path>
              </a:pathLst>
            </a:custGeom>
            <a:solidFill>
              <a:srgbClr val="FED1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6"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7"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8"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9" name="Freeform 17"/>
            <p:cNvSpPr>
              <a:spLocks/>
            </p:cNvSpPr>
            <p:nvPr userDrawn="1"/>
          </p:nvSpPr>
          <p:spPr bwMode="hidden">
            <a:xfrm>
              <a:off x="0" y="2994"/>
              <a:ext cx="2723" cy="1091"/>
            </a:xfrm>
            <a:custGeom>
              <a:avLst/>
              <a:gdLst>
                <a:gd name="T0" fmla="*/ 2370 w 2723"/>
                <a:gd name="T1" fmla="*/ 72 h 1091"/>
                <a:gd name="T2" fmla="*/ 2597 w 2723"/>
                <a:gd name="T3" fmla="*/ 198 h 1091"/>
                <a:gd name="T4" fmla="*/ 2639 w 2723"/>
                <a:gd name="T5" fmla="*/ 276 h 1091"/>
                <a:gd name="T6" fmla="*/ 2453 w 2723"/>
                <a:gd name="T7" fmla="*/ 264 h 1091"/>
                <a:gd name="T8" fmla="*/ 2297 w 2723"/>
                <a:gd name="T9" fmla="*/ 204 h 1091"/>
                <a:gd name="T10" fmla="*/ 2112 w 2723"/>
                <a:gd name="T11" fmla="*/ 66 h 1091"/>
                <a:gd name="T12" fmla="*/ 2088 w 2723"/>
                <a:gd name="T13" fmla="*/ 72 h 1091"/>
                <a:gd name="T14" fmla="*/ 2106 w 2723"/>
                <a:gd name="T15" fmla="*/ 114 h 1091"/>
                <a:gd name="T16" fmla="*/ 2412 w 2723"/>
                <a:gd name="T17" fmla="*/ 552 h 1091"/>
                <a:gd name="T18" fmla="*/ 2279 w 2723"/>
                <a:gd name="T19" fmla="*/ 564 h 1091"/>
                <a:gd name="T20" fmla="*/ 2189 w 2723"/>
                <a:gd name="T21" fmla="*/ 492 h 1091"/>
                <a:gd name="T22" fmla="*/ 2058 w 2723"/>
                <a:gd name="T23" fmla="*/ 330 h 1091"/>
                <a:gd name="T24" fmla="*/ 1991 w 2723"/>
                <a:gd name="T25" fmla="*/ 234 h 1091"/>
                <a:gd name="T26" fmla="*/ 1949 w 2723"/>
                <a:gd name="T27" fmla="*/ 174 h 1091"/>
                <a:gd name="T28" fmla="*/ 1824 w 2723"/>
                <a:gd name="T29" fmla="*/ 132 h 1091"/>
                <a:gd name="T30" fmla="*/ 1794 w 2723"/>
                <a:gd name="T31" fmla="*/ 144 h 1091"/>
                <a:gd name="T32" fmla="*/ 1895 w 2723"/>
                <a:gd name="T33" fmla="*/ 222 h 1091"/>
                <a:gd name="T34" fmla="*/ 1943 w 2723"/>
                <a:gd name="T35" fmla="*/ 366 h 1091"/>
                <a:gd name="T36" fmla="*/ 2064 w 2723"/>
                <a:gd name="T37" fmla="*/ 630 h 1091"/>
                <a:gd name="T38" fmla="*/ 2052 w 2723"/>
                <a:gd name="T39" fmla="*/ 695 h 1091"/>
                <a:gd name="T40" fmla="*/ 1955 w 2723"/>
                <a:gd name="T41" fmla="*/ 683 h 1091"/>
                <a:gd name="T42" fmla="*/ 1913 w 2723"/>
                <a:gd name="T43" fmla="*/ 636 h 1091"/>
                <a:gd name="T44" fmla="*/ 1703 w 2723"/>
                <a:gd name="T45" fmla="*/ 312 h 1091"/>
                <a:gd name="T46" fmla="*/ 1637 w 2723"/>
                <a:gd name="T47" fmla="*/ 276 h 1091"/>
                <a:gd name="T48" fmla="*/ 1643 w 2723"/>
                <a:gd name="T49" fmla="*/ 318 h 1091"/>
                <a:gd name="T50" fmla="*/ 1673 w 2723"/>
                <a:gd name="T51" fmla="*/ 408 h 1091"/>
                <a:gd name="T52" fmla="*/ 1716 w 2723"/>
                <a:gd name="T53" fmla="*/ 779 h 1091"/>
                <a:gd name="T54" fmla="*/ 1691 w 2723"/>
                <a:gd name="T55" fmla="*/ 737 h 1091"/>
                <a:gd name="T56" fmla="*/ 1613 w 2723"/>
                <a:gd name="T57" fmla="*/ 582 h 1091"/>
                <a:gd name="T58" fmla="*/ 1494 w 2723"/>
                <a:gd name="T59" fmla="*/ 480 h 1091"/>
                <a:gd name="T60" fmla="*/ 1248 w 2723"/>
                <a:gd name="T61" fmla="*/ 528 h 1091"/>
                <a:gd name="T62" fmla="*/ 996 w 2723"/>
                <a:gd name="T63" fmla="*/ 630 h 1091"/>
                <a:gd name="T64" fmla="*/ 714 w 2723"/>
                <a:gd name="T65" fmla="*/ 534 h 1091"/>
                <a:gd name="T66" fmla="*/ 198 w 2723"/>
                <a:gd name="T67" fmla="*/ 288 h 1091"/>
                <a:gd name="T68" fmla="*/ 0 w 2723"/>
                <a:gd name="T69" fmla="*/ 460 h 1091"/>
                <a:gd name="T70" fmla="*/ 288 w 2723"/>
                <a:gd name="T71" fmla="*/ 570 h 1091"/>
                <a:gd name="T72" fmla="*/ 461 w 2723"/>
                <a:gd name="T73" fmla="*/ 654 h 1091"/>
                <a:gd name="T74" fmla="*/ 725 w 2723"/>
                <a:gd name="T75" fmla="*/ 755 h 1091"/>
                <a:gd name="T76" fmla="*/ 966 w 2723"/>
                <a:gd name="T77" fmla="*/ 791 h 1091"/>
                <a:gd name="T78" fmla="*/ 1176 w 2723"/>
                <a:gd name="T79" fmla="*/ 779 h 1091"/>
                <a:gd name="T80" fmla="*/ 1278 w 2723"/>
                <a:gd name="T81" fmla="*/ 791 h 1091"/>
                <a:gd name="T82" fmla="*/ 1404 w 2723"/>
                <a:gd name="T83" fmla="*/ 845 h 1091"/>
                <a:gd name="T84" fmla="*/ 1416 w 2723"/>
                <a:gd name="T85" fmla="*/ 887 h 1091"/>
                <a:gd name="T86" fmla="*/ 1361 w 2723"/>
                <a:gd name="T87" fmla="*/ 923 h 1091"/>
                <a:gd name="T88" fmla="*/ 1385 w 2723"/>
                <a:gd name="T89" fmla="*/ 1007 h 1091"/>
                <a:gd name="T90" fmla="*/ 1494 w 2723"/>
                <a:gd name="T91" fmla="*/ 1085 h 1091"/>
                <a:gd name="T92" fmla="*/ 1697 w 2723"/>
                <a:gd name="T93" fmla="*/ 1043 h 1091"/>
                <a:gd name="T94" fmla="*/ 1812 w 2723"/>
                <a:gd name="T95" fmla="*/ 989 h 1091"/>
                <a:gd name="T96" fmla="*/ 1973 w 2723"/>
                <a:gd name="T97" fmla="*/ 917 h 1091"/>
                <a:gd name="T98" fmla="*/ 2201 w 2723"/>
                <a:gd name="T99" fmla="*/ 899 h 1091"/>
                <a:gd name="T100" fmla="*/ 2364 w 2723"/>
                <a:gd name="T101" fmla="*/ 863 h 1091"/>
                <a:gd name="T102" fmla="*/ 2400 w 2723"/>
                <a:gd name="T103" fmla="*/ 743 h 1091"/>
                <a:gd name="T104" fmla="*/ 2471 w 2723"/>
                <a:gd name="T105" fmla="*/ 701 h 1091"/>
                <a:gd name="T106" fmla="*/ 2621 w 2723"/>
                <a:gd name="T107" fmla="*/ 504 h 1091"/>
                <a:gd name="T108" fmla="*/ 2693 w 2723"/>
                <a:gd name="T109" fmla="*/ 374 h 109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grpSp>
      <p:sp>
        <p:nvSpPr>
          <p:cNvPr id="48146" name="Rectangle 18"/>
          <p:cNvSpPr>
            <a:spLocks noGrp="1" noChangeArrowheads="1"/>
          </p:cNvSpPr>
          <p:nvPr>
            <p:ph type="ctrTitle" sz="quarter"/>
          </p:nvPr>
        </p:nvSpPr>
        <p:spPr>
          <a:xfrm>
            <a:off x="685800" y="1768475"/>
            <a:ext cx="7772400" cy="1736725"/>
          </a:xfrm>
        </p:spPr>
        <p:txBody>
          <a:bodyPr anchor="b"/>
          <a:lstStyle>
            <a:lvl1pPr>
              <a:defRPr sz="5400"/>
            </a:lvl1pPr>
          </a:lstStyle>
          <a:p>
            <a:r>
              <a:rPr lang="el-GR"/>
              <a:t>Κάντε κλικ για να επεξεργαστείτε τον τίτλο</a:t>
            </a:r>
          </a:p>
        </p:txBody>
      </p:sp>
      <p:sp>
        <p:nvSpPr>
          <p:cNvPr id="48147"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l-GR"/>
              <a:t>Κάντε κλικ για να επεξεργαστείτε τον υπότιτλο του υποδείγματος</a:t>
            </a:r>
          </a:p>
        </p:txBody>
      </p:sp>
      <p:sp>
        <p:nvSpPr>
          <p:cNvPr id="20" name="Rectangle 20"/>
          <p:cNvSpPr>
            <a:spLocks noGrp="1" noChangeArrowheads="1"/>
          </p:cNvSpPr>
          <p:nvPr>
            <p:ph type="dt" sz="quarter" idx="10"/>
          </p:nvPr>
        </p:nvSpPr>
        <p:spPr/>
        <p:txBody>
          <a:bodyPr/>
          <a:lstStyle>
            <a:lvl1pPr>
              <a:defRPr/>
            </a:lvl1pPr>
          </a:lstStyle>
          <a:p>
            <a:pPr>
              <a:defRPr/>
            </a:pPr>
            <a:endParaRPr lang="el-GR">
              <a:solidFill>
                <a:srgbClr val="FFFFFF"/>
              </a:solidFill>
            </a:endParaRPr>
          </a:p>
        </p:txBody>
      </p:sp>
      <p:sp>
        <p:nvSpPr>
          <p:cNvPr id="21" name="Rectangle 21"/>
          <p:cNvSpPr>
            <a:spLocks noGrp="1" noChangeArrowheads="1"/>
          </p:cNvSpPr>
          <p:nvPr>
            <p:ph type="ftr" sz="quarter" idx="11"/>
          </p:nvPr>
        </p:nvSpPr>
        <p:spPr/>
        <p:txBody>
          <a:bodyPr/>
          <a:lstStyle>
            <a:lvl1pPr>
              <a:defRPr/>
            </a:lvl1pPr>
          </a:lstStyle>
          <a:p>
            <a:pPr>
              <a:defRPr/>
            </a:pPr>
            <a:endParaRPr lang="el-GR">
              <a:solidFill>
                <a:srgbClr val="FFFFFF"/>
              </a:solidFill>
            </a:endParaRPr>
          </a:p>
        </p:txBody>
      </p:sp>
      <p:sp>
        <p:nvSpPr>
          <p:cNvPr id="22" name="Rectangle 22"/>
          <p:cNvSpPr>
            <a:spLocks noGrp="1" noChangeArrowheads="1"/>
          </p:cNvSpPr>
          <p:nvPr>
            <p:ph type="sldNum" sz="quarter" idx="12"/>
          </p:nvPr>
        </p:nvSpPr>
        <p:spPr/>
        <p:txBody>
          <a:bodyPr/>
          <a:lstStyle>
            <a:lvl1pPr>
              <a:defRPr/>
            </a:lvl1pPr>
          </a:lstStyle>
          <a:p>
            <a:fld id="{2821D949-44F8-468C-95EE-ED3847706F91}"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916502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B8F57585-58AE-4036-A01E-721298672917}"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1119669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B0FF17B6-2A93-4144-8F97-50C6D0A2A7D3}"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7886897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7" name="Rectangle 21"/>
          <p:cNvSpPr>
            <a:spLocks noGrp="1" noChangeArrowheads="1"/>
          </p:cNvSpPr>
          <p:nvPr>
            <p:ph type="sldNum" sz="quarter" idx="12"/>
          </p:nvPr>
        </p:nvSpPr>
        <p:spPr>
          <a:ln/>
        </p:spPr>
        <p:txBody>
          <a:bodyPr/>
          <a:lstStyle>
            <a:lvl1pPr>
              <a:defRPr/>
            </a:lvl1pPr>
          </a:lstStyle>
          <a:p>
            <a:fld id="{3DEF39FA-8F5D-460F-844B-BB098839F430}"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3285483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9" name="Rectangle 21"/>
          <p:cNvSpPr>
            <a:spLocks noGrp="1" noChangeArrowheads="1"/>
          </p:cNvSpPr>
          <p:nvPr>
            <p:ph type="sldNum" sz="quarter" idx="12"/>
          </p:nvPr>
        </p:nvSpPr>
        <p:spPr>
          <a:ln/>
        </p:spPr>
        <p:txBody>
          <a:bodyPr/>
          <a:lstStyle>
            <a:lvl1pPr>
              <a:defRPr/>
            </a:lvl1pPr>
          </a:lstStyle>
          <a:p>
            <a:fld id="{E718EE05-11A2-4243-942E-4D3705B74C2F}"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3484139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5" name="Rectangle 21"/>
          <p:cNvSpPr>
            <a:spLocks noGrp="1" noChangeArrowheads="1"/>
          </p:cNvSpPr>
          <p:nvPr>
            <p:ph type="sldNum" sz="quarter" idx="12"/>
          </p:nvPr>
        </p:nvSpPr>
        <p:spPr>
          <a:ln/>
        </p:spPr>
        <p:txBody>
          <a:bodyPr/>
          <a:lstStyle>
            <a:lvl1pPr>
              <a:defRPr/>
            </a:lvl1pPr>
          </a:lstStyle>
          <a:p>
            <a:fld id="{AA5C08EC-7B11-4CE3-BD61-E8E7110E21BF}"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0806036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4" name="Rectangle 21"/>
          <p:cNvSpPr>
            <a:spLocks noGrp="1" noChangeArrowheads="1"/>
          </p:cNvSpPr>
          <p:nvPr>
            <p:ph type="sldNum" sz="quarter" idx="12"/>
          </p:nvPr>
        </p:nvSpPr>
        <p:spPr>
          <a:ln/>
        </p:spPr>
        <p:txBody>
          <a:bodyPr/>
          <a:lstStyle>
            <a:lvl1pPr>
              <a:defRPr/>
            </a:lvl1pPr>
          </a:lstStyle>
          <a:p>
            <a:fld id="{9C9F3EB2-13DA-430E-B035-399BB1E80E4C}"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3946739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7" name="Rectangle 21"/>
          <p:cNvSpPr>
            <a:spLocks noGrp="1" noChangeArrowheads="1"/>
          </p:cNvSpPr>
          <p:nvPr>
            <p:ph type="sldNum" sz="quarter" idx="12"/>
          </p:nvPr>
        </p:nvSpPr>
        <p:spPr>
          <a:ln/>
        </p:spPr>
        <p:txBody>
          <a:bodyPr/>
          <a:lstStyle>
            <a:lvl1pPr>
              <a:defRPr/>
            </a:lvl1pPr>
          </a:lstStyle>
          <a:p>
            <a:fld id="{47408D55-8BC7-4016-B3FD-37DEA8C066D8}"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177850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7967E5F-C8C6-4822-AF5A-C1DC2FF4908E}" type="datetimeFigureOut">
              <a:rPr lang="el-GR" smtClean="0"/>
              <a:t>29/11/2018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0027B1C-73D3-45B8-AA88-9099C286E028}" type="slidenum">
              <a:rPr lang="el-GR" smtClean="0"/>
              <a:t>‹#›</a:t>
            </a:fld>
            <a:endParaRPr lang="el-GR"/>
          </a:p>
        </p:txBody>
      </p:sp>
    </p:spTree>
    <p:extLst>
      <p:ext uri="{BB962C8B-B14F-4D97-AF65-F5344CB8AC3E}">
        <p14:creationId xmlns:p14="http://schemas.microsoft.com/office/powerpoint/2010/main" val="17727835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7" name="Rectangle 21"/>
          <p:cNvSpPr>
            <a:spLocks noGrp="1" noChangeArrowheads="1"/>
          </p:cNvSpPr>
          <p:nvPr>
            <p:ph type="sldNum" sz="quarter" idx="12"/>
          </p:nvPr>
        </p:nvSpPr>
        <p:spPr>
          <a:ln/>
        </p:spPr>
        <p:txBody>
          <a:bodyPr/>
          <a:lstStyle>
            <a:lvl1pPr>
              <a:defRPr/>
            </a:lvl1pPr>
          </a:lstStyle>
          <a:p>
            <a:fld id="{1275B256-76F5-47ED-B9DF-2884B4764685}"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0265384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C2A74535-A8BE-4F59-8C20-8C2FBCB5E8E8}"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699535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21362"/>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21362"/>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6A5E4134-4453-4043-BD81-633A27C603F0}"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7938861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dgm" preserve="1">
  <p:cSld name="Τίτλος και Διάγραμμα ή Οργανόγραμμ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p>
            <a:r>
              <a:rPr lang="el-GR" smtClean="0"/>
              <a:t>Kλικ για επεξεργασία του τίτλου</a:t>
            </a:r>
            <a:endParaRPr lang="el-GR"/>
          </a:p>
        </p:txBody>
      </p:sp>
      <p:sp>
        <p:nvSpPr>
          <p:cNvPr id="3" name="2 - Θέση SmartArt"/>
          <p:cNvSpPr>
            <a:spLocks noGrp="1"/>
          </p:cNvSpPr>
          <p:nvPr>
            <p:ph type="dgm" idx="1"/>
          </p:nvPr>
        </p:nvSpPr>
        <p:spPr>
          <a:xfrm>
            <a:off x="457200" y="1600200"/>
            <a:ext cx="8229600" cy="4495800"/>
          </a:xfrm>
        </p:spPr>
        <p:txBody>
          <a:bodyPr/>
          <a:lstStyle/>
          <a:p>
            <a:pPr lvl="0"/>
            <a:endParaRPr lang="el-GR" noProof="0" smtClean="0"/>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5D227C3C-9A47-4A04-A8E2-768D2E5D5803}"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2178867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144000" cy="4046538"/>
            <a:chOff x="0" y="1536"/>
            <a:chExt cx="5760" cy="2549"/>
          </a:xfrm>
        </p:grpSpPr>
        <p:sp>
          <p:nvSpPr>
            <p:cNvPr id="5"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6" name="Freeform 4"/>
            <p:cNvSpPr>
              <a:spLocks/>
            </p:cNvSpPr>
            <p:nvPr userDrawn="1"/>
          </p:nvSpPr>
          <p:spPr bwMode="hidden">
            <a:xfrm>
              <a:off x="0" y="2664"/>
              <a:ext cx="2688" cy="1224"/>
            </a:xfrm>
            <a:custGeom>
              <a:avLst/>
              <a:gdLst>
                <a:gd name="T0" fmla="*/ 0 w 2688"/>
                <a:gd name="T1" fmla="*/ 0 h 1224"/>
                <a:gd name="T2" fmla="*/ 960 w 2688"/>
                <a:gd name="T3" fmla="*/ 552 h 1224"/>
                <a:gd name="T4" fmla="*/ 1968 w 2688"/>
                <a:gd name="T5" fmla="*/ 264 h 1224"/>
                <a:gd name="T6" fmla="*/ 2028 w 2688"/>
                <a:gd name="T7" fmla="*/ 270 h 1224"/>
                <a:gd name="T8" fmla="*/ 2661 w 2688"/>
                <a:gd name="T9" fmla="*/ 528 h 1224"/>
                <a:gd name="T10" fmla="*/ 2688 w 2688"/>
                <a:gd name="T11" fmla="*/ 648 h 1224"/>
                <a:gd name="T12" fmla="*/ 2304 w 2688"/>
                <a:gd name="T13" fmla="*/ 1080 h 1224"/>
                <a:gd name="T14" fmla="*/ 1584 w 2688"/>
                <a:gd name="T15" fmla="*/ 1224 h 1224"/>
                <a:gd name="T16" fmla="*/ 1296 w 2688"/>
                <a:gd name="T17" fmla="*/ 936 h 1224"/>
                <a:gd name="T18" fmla="*/ 864 w 2688"/>
                <a:gd name="T19" fmla="*/ 1032 h 1224"/>
                <a:gd name="T20" fmla="*/ 0 w 2688"/>
                <a:gd name="T21" fmla="*/ 552 h 1224"/>
                <a:gd name="T22" fmla="*/ 0 w 2688"/>
                <a:gd name="T23" fmla="*/ 0 h 12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7" name="Freeform 5"/>
            <p:cNvSpPr>
              <a:spLocks/>
            </p:cNvSpPr>
            <p:nvPr userDrawn="1"/>
          </p:nvSpPr>
          <p:spPr bwMode="hidden">
            <a:xfrm>
              <a:off x="3359" y="1536"/>
              <a:ext cx="2401" cy="1232"/>
            </a:xfrm>
            <a:custGeom>
              <a:avLst/>
              <a:gdLst>
                <a:gd name="T0" fmla="*/ 2208 w 2401"/>
                <a:gd name="T1" fmla="*/ 15 h 1232"/>
                <a:gd name="T2" fmla="*/ 2088 w 2401"/>
                <a:gd name="T3" fmla="*/ 57 h 1232"/>
                <a:gd name="T4" fmla="*/ 1951 w 2401"/>
                <a:gd name="T5" fmla="*/ 99 h 1232"/>
                <a:gd name="T6" fmla="*/ 1704 w 2401"/>
                <a:gd name="T7" fmla="*/ 135 h 1232"/>
                <a:gd name="T8" fmla="*/ 1314 w 2401"/>
                <a:gd name="T9" fmla="*/ 177 h 1232"/>
                <a:gd name="T10" fmla="*/ 1176 w 2401"/>
                <a:gd name="T11" fmla="*/ 189 h 1232"/>
                <a:gd name="T12" fmla="*/ 1122 w 2401"/>
                <a:gd name="T13" fmla="*/ 195 h 1232"/>
                <a:gd name="T14" fmla="*/ 1075 w 2401"/>
                <a:gd name="T15" fmla="*/ 231 h 1232"/>
                <a:gd name="T16" fmla="*/ 924 w 2401"/>
                <a:gd name="T17" fmla="*/ 321 h 1232"/>
                <a:gd name="T18" fmla="*/ 840 w 2401"/>
                <a:gd name="T19" fmla="*/ 369 h 1232"/>
                <a:gd name="T20" fmla="*/ 630 w 2401"/>
                <a:gd name="T21" fmla="*/ 458 h 1232"/>
                <a:gd name="T22" fmla="*/ 529 w 2401"/>
                <a:gd name="T23" fmla="*/ 500 h 1232"/>
                <a:gd name="T24" fmla="*/ 487 w 2401"/>
                <a:gd name="T25" fmla="*/ 542 h 1232"/>
                <a:gd name="T26" fmla="*/ 457 w 2401"/>
                <a:gd name="T27" fmla="*/ 590 h 1232"/>
                <a:gd name="T28" fmla="*/ 402 w 2401"/>
                <a:gd name="T29" fmla="*/ 638 h 1232"/>
                <a:gd name="T30" fmla="*/ 330 w 2401"/>
                <a:gd name="T31" fmla="*/ 758 h 1232"/>
                <a:gd name="T32" fmla="*/ 312 w 2401"/>
                <a:gd name="T33" fmla="*/ 788 h 1232"/>
                <a:gd name="T34" fmla="*/ 252 w 2401"/>
                <a:gd name="T35" fmla="*/ 824 h 1232"/>
                <a:gd name="T36" fmla="*/ 84 w 2401"/>
                <a:gd name="T37" fmla="*/ 926 h 1232"/>
                <a:gd name="T38" fmla="*/ 0 w 2401"/>
                <a:gd name="T39" fmla="*/ 992 h 1232"/>
                <a:gd name="T40" fmla="*/ 12 w 2401"/>
                <a:gd name="T41" fmla="*/ 1040 h 1232"/>
                <a:gd name="T42" fmla="*/ 132 w 2401"/>
                <a:gd name="T43" fmla="*/ 1034 h 1232"/>
                <a:gd name="T44" fmla="*/ 336 w 2401"/>
                <a:gd name="T45" fmla="*/ 980 h 1232"/>
                <a:gd name="T46" fmla="*/ 529 w 2401"/>
                <a:gd name="T47" fmla="*/ 896 h 1232"/>
                <a:gd name="T48" fmla="*/ 576 w 2401"/>
                <a:gd name="T49" fmla="*/ 872 h 1232"/>
                <a:gd name="T50" fmla="*/ 714 w 2401"/>
                <a:gd name="T51" fmla="*/ 848 h 1232"/>
                <a:gd name="T52" fmla="*/ 966 w 2401"/>
                <a:gd name="T53" fmla="*/ 794 h 1232"/>
                <a:gd name="T54" fmla="*/ 1212 w 2401"/>
                <a:gd name="T55" fmla="*/ 782 h 1232"/>
                <a:gd name="T56" fmla="*/ 1416 w 2401"/>
                <a:gd name="T57" fmla="*/ 872 h 1232"/>
                <a:gd name="T58" fmla="*/ 1464 w 2401"/>
                <a:gd name="T59" fmla="*/ 932 h 1232"/>
                <a:gd name="T60" fmla="*/ 1440 w 2401"/>
                <a:gd name="T61" fmla="*/ 992 h 1232"/>
                <a:gd name="T62" fmla="*/ 1302 w 2401"/>
                <a:gd name="T63" fmla="*/ 1040 h 1232"/>
                <a:gd name="T64" fmla="*/ 1158 w 2401"/>
                <a:gd name="T65" fmla="*/ 1100 h 1232"/>
                <a:gd name="T66" fmla="*/ 1093 w 2401"/>
                <a:gd name="T67" fmla="*/ 1148 h 1232"/>
                <a:gd name="T68" fmla="*/ 1075 w 2401"/>
                <a:gd name="T69" fmla="*/ 1208 h 1232"/>
                <a:gd name="T70" fmla="*/ 1093 w 2401"/>
                <a:gd name="T71" fmla="*/ 1232 h 1232"/>
                <a:gd name="T72" fmla="*/ 1152 w 2401"/>
                <a:gd name="T73" fmla="*/ 1226 h 1232"/>
                <a:gd name="T74" fmla="*/ 1332 w 2401"/>
                <a:gd name="T75" fmla="*/ 1208 h 1232"/>
                <a:gd name="T76" fmla="*/ 1434 w 2401"/>
                <a:gd name="T77" fmla="*/ 1184 h 1232"/>
                <a:gd name="T78" fmla="*/ 1464 w 2401"/>
                <a:gd name="T79" fmla="*/ 1172 h 1232"/>
                <a:gd name="T80" fmla="*/ 1578 w 2401"/>
                <a:gd name="T81" fmla="*/ 1130 h 1232"/>
                <a:gd name="T82" fmla="*/ 1758 w 2401"/>
                <a:gd name="T83" fmla="*/ 1064 h 1232"/>
                <a:gd name="T84" fmla="*/ 1872 w 2401"/>
                <a:gd name="T85" fmla="*/ 962 h 1232"/>
                <a:gd name="T86" fmla="*/ 1986 w 2401"/>
                <a:gd name="T87" fmla="*/ 800 h 1232"/>
                <a:gd name="T88" fmla="*/ 2166 w 2401"/>
                <a:gd name="T89" fmla="*/ 650 h 1232"/>
                <a:gd name="T90" fmla="*/ 2257 w 2401"/>
                <a:gd name="T91" fmla="*/ 590 h 1232"/>
                <a:gd name="T92" fmla="*/ 2400 w 2401"/>
                <a:gd name="T93" fmla="*/ 57 h 12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400" y="518"/>
                  </a:lnTo>
                  <a:lnTo>
                    <a:pt x="2400" y="57"/>
                  </a:lnTo>
                  <a:lnTo>
                    <a:pt x="2401" y="0"/>
                  </a:lnTo>
                  <a:lnTo>
                    <a:pt x="2310" y="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8"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9" name="Freeform 7"/>
            <p:cNvSpPr>
              <a:spLocks/>
            </p:cNvSpPr>
            <p:nvPr userDrawn="1"/>
          </p:nvSpPr>
          <p:spPr bwMode="hidden">
            <a:xfrm>
              <a:off x="3599" y="2477"/>
              <a:ext cx="186" cy="120"/>
            </a:xfrm>
            <a:custGeom>
              <a:avLst/>
              <a:gdLst>
                <a:gd name="T0" fmla="*/ 186 w 185"/>
                <a:gd name="T1" fmla="*/ 0 h 120"/>
                <a:gd name="T2" fmla="*/ 186 w 185"/>
                <a:gd name="T3" fmla="*/ 6 h 120"/>
                <a:gd name="T4" fmla="*/ 186 w 185"/>
                <a:gd name="T5" fmla="*/ 18 h 120"/>
                <a:gd name="T6" fmla="*/ 186 w 185"/>
                <a:gd name="T7" fmla="*/ 36 h 120"/>
                <a:gd name="T8" fmla="*/ 180 w 185"/>
                <a:gd name="T9" fmla="*/ 54 h 120"/>
                <a:gd name="T10" fmla="*/ 162 w 185"/>
                <a:gd name="T11" fmla="*/ 72 h 120"/>
                <a:gd name="T12" fmla="*/ 138 w 185"/>
                <a:gd name="T13" fmla="*/ 96 h 120"/>
                <a:gd name="T14" fmla="*/ 102 w 185"/>
                <a:gd name="T15" fmla="*/ 108 h 120"/>
                <a:gd name="T16" fmla="*/ 47 w 185"/>
                <a:gd name="T17" fmla="*/ 120 h 120"/>
                <a:gd name="T18" fmla="*/ 29 w 185"/>
                <a:gd name="T19" fmla="*/ 120 h 120"/>
                <a:gd name="T20" fmla="*/ 17 w 185"/>
                <a:gd name="T21" fmla="*/ 114 h 120"/>
                <a:gd name="T22" fmla="*/ 0 w 185"/>
                <a:gd name="T23" fmla="*/ 96 h 120"/>
                <a:gd name="T24" fmla="*/ 0 w 185"/>
                <a:gd name="T25" fmla="*/ 78 h 120"/>
                <a:gd name="T26" fmla="*/ 0 w 185"/>
                <a:gd name="T27" fmla="*/ 72 h 120"/>
                <a:gd name="T28" fmla="*/ 186 w 185"/>
                <a:gd name="T29" fmla="*/ 0 h 120"/>
                <a:gd name="T30" fmla="*/ 186 w 185"/>
                <a:gd name="T31" fmla="*/ 0 h 1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 name="Freeform 8"/>
            <p:cNvSpPr>
              <a:spLocks/>
            </p:cNvSpPr>
            <p:nvPr userDrawn="1"/>
          </p:nvSpPr>
          <p:spPr bwMode="hidden">
            <a:xfrm>
              <a:off x="3779" y="2393"/>
              <a:ext cx="185" cy="120"/>
            </a:xfrm>
            <a:custGeom>
              <a:avLst/>
              <a:gdLst>
                <a:gd name="T0" fmla="*/ 185 w 185"/>
                <a:gd name="T1" fmla="*/ 0 h 120"/>
                <a:gd name="T2" fmla="*/ 185 w 185"/>
                <a:gd name="T3" fmla="*/ 6 h 120"/>
                <a:gd name="T4" fmla="*/ 179 w 185"/>
                <a:gd name="T5" fmla="*/ 24 h 120"/>
                <a:gd name="T6" fmla="*/ 167 w 185"/>
                <a:gd name="T7" fmla="*/ 42 h 120"/>
                <a:gd name="T8" fmla="*/ 149 w 185"/>
                <a:gd name="T9" fmla="*/ 66 h 120"/>
                <a:gd name="T10" fmla="*/ 131 w 185"/>
                <a:gd name="T11" fmla="*/ 90 h 120"/>
                <a:gd name="T12" fmla="*/ 102 w 185"/>
                <a:gd name="T13" fmla="*/ 108 h 120"/>
                <a:gd name="T14" fmla="*/ 66 w 185"/>
                <a:gd name="T15" fmla="*/ 120 h 120"/>
                <a:gd name="T16" fmla="*/ 18 w 185"/>
                <a:gd name="T17" fmla="*/ 120 h 120"/>
                <a:gd name="T18" fmla="*/ 0 w 185"/>
                <a:gd name="T19" fmla="*/ 60 h 120"/>
                <a:gd name="T20" fmla="*/ 185 w 185"/>
                <a:gd name="T21" fmla="*/ 0 h 120"/>
                <a:gd name="T22" fmla="*/ 185 w 185"/>
                <a:gd name="T23" fmla="*/ 0 h 1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1" name="Freeform 9"/>
            <p:cNvSpPr>
              <a:spLocks/>
            </p:cNvSpPr>
            <p:nvPr userDrawn="1"/>
          </p:nvSpPr>
          <p:spPr bwMode="hidden">
            <a:xfrm>
              <a:off x="3839" y="1836"/>
              <a:ext cx="528" cy="275"/>
            </a:xfrm>
            <a:custGeom>
              <a:avLst/>
              <a:gdLst>
                <a:gd name="T0" fmla="*/ 0 w 526"/>
                <a:gd name="T1" fmla="*/ 275 h 275"/>
                <a:gd name="T2" fmla="*/ 0 w 526"/>
                <a:gd name="T3" fmla="*/ 269 h 275"/>
                <a:gd name="T4" fmla="*/ 6 w 526"/>
                <a:gd name="T5" fmla="*/ 251 h 275"/>
                <a:gd name="T6" fmla="*/ 6 w 526"/>
                <a:gd name="T7" fmla="*/ 239 h 275"/>
                <a:gd name="T8" fmla="*/ 12 w 526"/>
                <a:gd name="T9" fmla="*/ 227 h 275"/>
                <a:gd name="T10" fmla="*/ 18 w 526"/>
                <a:gd name="T11" fmla="*/ 221 h 275"/>
                <a:gd name="T12" fmla="*/ 36 w 526"/>
                <a:gd name="T13" fmla="*/ 215 h 275"/>
                <a:gd name="T14" fmla="*/ 77 w 526"/>
                <a:gd name="T15" fmla="*/ 203 h 275"/>
                <a:gd name="T16" fmla="*/ 138 w 526"/>
                <a:gd name="T17" fmla="*/ 179 h 275"/>
                <a:gd name="T18" fmla="*/ 210 w 526"/>
                <a:gd name="T19" fmla="*/ 143 h 275"/>
                <a:gd name="T20" fmla="*/ 252 w 526"/>
                <a:gd name="T21" fmla="*/ 120 h 275"/>
                <a:gd name="T22" fmla="*/ 300 w 526"/>
                <a:gd name="T23" fmla="*/ 96 h 275"/>
                <a:gd name="T24" fmla="*/ 395 w 526"/>
                <a:gd name="T25" fmla="*/ 48 h 275"/>
                <a:gd name="T26" fmla="*/ 444 w 526"/>
                <a:gd name="T27" fmla="*/ 30 h 275"/>
                <a:gd name="T28" fmla="*/ 480 w 526"/>
                <a:gd name="T29" fmla="*/ 12 h 275"/>
                <a:gd name="T30" fmla="*/ 504 w 526"/>
                <a:gd name="T31" fmla="*/ 6 h 275"/>
                <a:gd name="T32" fmla="*/ 522 w 526"/>
                <a:gd name="T33" fmla="*/ 0 h 275"/>
                <a:gd name="T34" fmla="*/ 528 w 526"/>
                <a:gd name="T35" fmla="*/ 0 h 275"/>
                <a:gd name="T36" fmla="*/ 522 w 526"/>
                <a:gd name="T37" fmla="*/ 6 h 275"/>
                <a:gd name="T38" fmla="*/ 510 w 526"/>
                <a:gd name="T39" fmla="*/ 12 h 275"/>
                <a:gd name="T40" fmla="*/ 486 w 526"/>
                <a:gd name="T41" fmla="*/ 24 h 275"/>
                <a:gd name="T42" fmla="*/ 462 w 526"/>
                <a:gd name="T43" fmla="*/ 42 h 275"/>
                <a:gd name="T44" fmla="*/ 438 w 526"/>
                <a:gd name="T45" fmla="*/ 54 h 275"/>
                <a:gd name="T46" fmla="*/ 395 w 526"/>
                <a:gd name="T47" fmla="*/ 78 h 275"/>
                <a:gd name="T48" fmla="*/ 341 w 526"/>
                <a:gd name="T49" fmla="*/ 108 h 275"/>
                <a:gd name="T50" fmla="*/ 276 w 526"/>
                <a:gd name="T51" fmla="*/ 143 h 275"/>
                <a:gd name="T52" fmla="*/ 131 w 526"/>
                <a:gd name="T53" fmla="*/ 221 h 275"/>
                <a:gd name="T54" fmla="*/ 65 w 526"/>
                <a:gd name="T55" fmla="*/ 251 h 275"/>
                <a:gd name="T56" fmla="*/ 0 w 526"/>
                <a:gd name="T57" fmla="*/ 275 h 275"/>
                <a:gd name="T58" fmla="*/ 0 w 526"/>
                <a:gd name="T59" fmla="*/ 275 h 2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2" name="Freeform 10"/>
            <p:cNvSpPr>
              <a:spLocks/>
            </p:cNvSpPr>
            <p:nvPr userDrawn="1"/>
          </p:nvSpPr>
          <p:spPr bwMode="hidden">
            <a:xfrm>
              <a:off x="3676" y="2015"/>
              <a:ext cx="721" cy="306"/>
            </a:xfrm>
            <a:custGeom>
              <a:avLst/>
              <a:gdLst>
                <a:gd name="T0" fmla="*/ 48 w 718"/>
                <a:gd name="T1" fmla="*/ 216 h 306"/>
                <a:gd name="T2" fmla="*/ 30 w 718"/>
                <a:gd name="T3" fmla="*/ 252 h 306"/>
                <a:gd name="T4" fmla="*/ 12 w 718"/>
                <a:gd name="T5" fmla="*/ 282 h 306"/>
                <a:gd name="T6" fmla="*/ 6 w 718"/>
                <a:gd name="T7" fmla="*/ 300 h 306"/>
                <a:gd name="T8" fmla="*/ 0 w 718"/>
                <a:gd name="T9" fmla="*/ 306 h 306"/>
                <a:gd name="T10" fmla="*/ 48 w 718"/>
                <a:gd name="T11" fmla="*/ 276 h 306"/>
                <a:gd name="T12" fmla="*/ 84 w 718"/>
                <a:gd name="T13" fmla="*/ 252 h 306"/>
                <a:gd name="T14" fmla="*/ 108 w 718"/>
                <a:gd name="T15" fmla="*/ 234 h 306"/>
                <a:gd name="T16" fmla="*/ 121 w 718"/>
                <a:gd name="T17" fmla="*/ 228 h 306"/>
                <a:gd name="T18" fmla="*/ 127 w 718"/>
                <a:gd name="T19" fmla="*/ 228 h 306"/>
                <a:gd name="T20" fmla="*/ 145 w 718"/>
                <a:gd name="T21" fmla="*/ 222 h 306"/>
                <a:gd name="T22" fmla="*/ 169 w 718"/>
                <a:gd name="T23" fmla="*/ 216 h 306"/>
                <a:gd name="T24" fmla="*/ 199 w 718"/>
                <a:gd name="T25" fmla="*/ 204 h 306"/>
                <a:gd name="T26" fmla="*/ 276 w 718"/>
                <a:gd name="T27" fmla="*/ 180 h 306"/>
                <a:gd name="T28" fmla="*/ 373 w 718"/>
                <a:gd name="T29" fmla="*/ 156 h 306"/>
                <a:gd name="T30" fmla="*/ 463 w 718"/>
                <a:gd name="T31" fmla="*/ 126 h 306"/>
                <a:gd name="T32" fmla="*/ 546 w 718"/>
                <a:gd name="T33" fmla="*/ 102 h 306"/>
                <a:gd name="T34" fmla="*/ 576 w 718"/>
                <a:gd name="T35" fmla="*/ 90 h 306"/>
                <a:gd name="T36" fmla="*/ 607 w 718"/>
                <a:gd name="T37" fmla="*/ 84 h 306"/>
                <a:gd name="T38" fmla="*/ 625 w 718"/>
                <a:gd name="T39" fmla="*/ 78 h 306"/>
                <a:gd name="T40" fmla="*/ 631 w 718"/>
                <a:gd name="T41" fmla="*/ 72 h 306"/>
                <a:gd name="T42" fmla="*/ 637 w 718"/>
                <a:gd name="T43" fmla="*/ 66 h 306"/>
                <a:gd name="T44" fmla="*/ 655 w 718"/>
                <a:gd name="T45" fmla="*/ 60 h 306"/>
                <a:gd name="T46" fmla="*/ 697 w 718"/>
                <a:gd name="T47" fmla="*/ 30 h 306"/>
                <a:gd name="T48" fmla="*/ 715 w 718"/>
                <a:gd name="T49" fmla="*/ 18 h 306"/>
                <a:gd name="T50" fmla="*/ 721 w 718"/>
                <a:gd name="T51" fmla="*/ 6 h 306"/>
                <a:gd name="T52" fmla="*/ 715 w 718"/>
                <a:gd name="T53" fmla="*/ 0 h 306"/>
                <a:gd name="T54" fmla="*/ 691 w 718"/>
                <a:gd name="T55" fmla="*/ 0 h 306"/>
                <a:gd name="T56" fmla="*/ 631 w 718"/>
                <a:gd name="T57" fmla="*/ 0 h 306"/>
                <a:gd name="T58" fmla="*/ 582 w 718"/>
                <a:gd name="T59" fmla="*/ 0 h 306"/>
                <a:gd name="T60" fmla="*/ 546 w 718"/>
                <a:gd name="T61" fmla="*/ 0 h 306"/>
                <a:gd name="T62" fmla="*/ 516 w 718"/>
                <a:gd name="T63" fmla="*/ 18 h 306"/>
                <a:gd name="T64" fmla="*/ 487 w 718"/>
                <a:gd name="T65" fmla="*/ 42 h 306"/>
                <a:gd name="T66" fmla="*/ 469 w 718"/>
                <a:gd name="T67" fmla="*/ 54 h 306"/>
                <a:gd name="T68" fmla="*/ 451 w 718"/>
                <a:gd name="T69" fmla="*/ 60 h 306"/>
                <a:gd name="T70" fmla="*/ 427 w 718"/>
                <a:gd name="T71" fmla="*/ 60 h 306"/>
                <a:gd name="T72" fmla="*/ 391 w 718"/>
                <a:gd name="T73" fmla="*/ 66 h 306"/>
                <a:gd name="T74" fmla="*/ 348 w 718"/>
                <a:gd name="T75" fmla="*/ 84 h 306"/>
                <a:gd name="T76" fmla="*/ 312 w 718"/>
                <a:gd name="T77" fmla="*/ 108 h 306"/>
                <a:gd name="T78" fmla="*/ 288 w 718"/>
                <a:gd name="T79" fmla="*/ 126 h 306"/>
                <a:gd name="T80" fmla="*/ 276 w 718"/>
                <a:gd name="T81" fmla="*/ 132 h 306"/>
                <a:gd name="T82" fmla="*/ 258 w 718"/>
                <a:gd name="T83" fmla="*/ 138 h 306"/>
                <a:gd name="T84" fmla="*/ 222 w 718"/>
                <a:gd name="T85" fmla="*/ 138 h 306"/>
                <a:gd name="T86" fmla="*/ 187 w 718"/>
                <a:gd name="T87" fmla="*/ 138 h 306"/>
                <a:gd name="T88" fmla="*/ 181 w 718"/>
                <a:gd name="T89" fmla="*/ 138 h 306"/>
                <a:gd name="T90" fmla="*/ 175 w 718"/>
                <a:gd name="T91" fmla="*/ 138 h 306"/>
                <a:gd name="T92" fmla="*/ 114 w 718"/>
                <a:gd name="T93" fmla="*/ 162 h 306"/>
                <a:gd name="T94" fmla="*/ 48 w 718"/>
                <a:gd name="T95" fmla="*/ 216 h 306"/>
                <a:gd name="T96" fmla="*/ 48 w 718"/>
                <a:gd name="T97" fmla="*/ 216 h 30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3" name="Freeform 11"/>
            <p:cNvSpPr>
              <a:spLocks/>
            </p:cNvSpPr>
            <p:nvPr userDrawn="1"/>
          </p:nvSpPr>
          <p:spPr bwMode="hidden">
            <a:xfrm>
              <a:off x="3358" y="1890"/>
              <a:ext cx="2400" cy="881"/>
            </a:xfrm>
            <a:custGeom>
              <a:avLst/>
              <a:gdLst>
                <a:gd name="T0" fmla="*/ 2238 w 2392"/>
                <a:gd name="T1" fmla="*/ 54 h 881"/>
                <a:gd name="T2" fmla="*/ 2196 w 2392"/>
                <a:gd name="T3" fmla="*/ 54 h 881"/>
                <a:gd name="T4" fmla="*/ 2154 w 2392"/>
                <a:gd name="T5" fmla="*/ 66 h 881"/>
                <a:gd name="T6" fmla="*/ 2028 w 2392"/>
                <a:gd name="T7" fmla="*/ 101 h 881"/>
                <a:gd name="T8" fmla="*/ 1963 w 2392"/>
                <a:gd name="T9" fmla="*/ 119 h 881"/>
                <a:gd name="T10" fmla="*/ 1866 w 2392"/>
                <a:gd name="T11" fmla="*/ 167 h 881"/>
                <a:gd name="T12" fmla="*/ 1842 w 2392"/>
                <a:gd name="T13" fmla="*/ 245 h 881"/>
                <a:gd name="T14" fmla="*/ 1848 w 2392"/>
                <a:gd name="T15" fmla="*/ 305 h 881"/>
                <a:gd name="T16" fmla="*/ 1764 w 2392"/>
                <a:gd name="T17" fmla="*/ 317 h 881"/>
                <a:gd name="T18" fmla="*/ 1602 w 2392"/>
                <a:gd name="T19" fmla="*/ 263 h 881"/>
                <a:gd name="T20" fmla="*/ 1512 w 2392"/>
                <a:gd name="T21" fmla="*/ 257 h 881"/>
                <a:gd name="T22" fmla="*/ 1404 w 2392"/>
                <a:gd name="T23" fmla="*/ 311 h 881"/>
                <a:gd name="T24" fmla="*/ 1338 w 2392"/>
                <a:gd name="T25" fmla="*/ 353 h 881"/>
                <a:gd name="T26" fmla="*/ 1314 w 2392"/>
                <a:gd name="T27" fmla="*/ 359 h 881"/>
                <a:gd name="T28" fmla="*/ 1218 w 2392"/>
                <a:gd name="T29" fmla="*/ 371 h 881"/>
                <a:gd name="T30" fmla="*/ 1164 w 2392"/>
                <a:gd name="T31" fmla="*/ 365 h 881"/>
                <a:gd name="T32" fmla="*/ 1057 w 2392"/>
                <a:gd name="T33" fmla="*/ 371 h 881"/>
                <a:gd name="T34" fmla="*/ 960 w 2392"/>
                <a:gd name="T35" fmla="*/ 383 h 881"/>
                <a:gd name="T36" fmla="*/ 924 w 2392"/>
                <a:gd name="T37" fmla="*/ 401 h 881"/>
                <a:gd name="T38" fmla="*/ 822 w 2392"/>
                <a:gd name="T39" fmla="*/ 419 h 881"/>
                <a:gd name="T40" fmla="*/ 781 w 2392"/>
                <a:gd name="T41" fmla="*/ 419 h 881"/>
                <a:gd name="T42" fmla="*/ 666 w 2392"/>
                <a:gd name="T43" fmla="*/ 437 h 881"/>
                <a:gd name="T44" fmla="*/ 600 w 2392"/>
                <a:gd name="T45" fmla="*/ 473 h 881"/>
                <a:gd name="T46" fmla="*/ 505 w 2392"/>
                <a:gd name="T47" fmla="*/ 467 h 881"/>
                <a:gd name="T48" fmla="*/ 432 w 2392"/>
                <a:gd name="T49" fmla="*/ 491 h 881"/>
                <a:gd name="T50" fmla="*/ 414 w 2392"/>
                <a:gd name="T51" fmla="*/ 539 h 881"/>
                <a:gd name="T52" fmla="*/ 348 w 2392"/>
                <a:gd name="T53" fmla="*/ 569 h 881"/>
                <a:gd name="T54" fmla="*/ 223 w 2392"/>
                <a:gd name="T55" fmla="*/ 599 h 881"/>
                <a:gd name="T56" fmla="*/ 138 w 2392"/>
                <a:gd name="T57" fmla="*/ 647 h 881"/>
                <a:gd name="T58" fmla="*/ 108 w 2392"/>
                <a:gd name="T59" fmla="*/ 659 h 881"/>
                <a:gd name="T60" fmla="*/ 0 w 2392"/>
                <a:gd name="T61" fmla="*/ 671 h 881"/>
                <a:gd name="T62" fmla="*/ 84 w 2392"/>
                <a:gd name="T63" fmla="*/ 695 h 881"/>
                <a:gd name="T64" fmla="*/ 264 w 2392"/>
                <a:gd name="T65" fmla="*/ 653 h 881"/>
                <a:gd name="T66" fmla="*/ 475 w 2392"/>
                <a:gd name="T67" fmla="*/ 569 h 881"/>
                <a:gd name="T68" fmla="*/ 570 w 2392"/>
                <a:gd name="T69" fmla="*/ 521 h 881"/>
                <a:gd name="T70" fmla="*/ 648 w 2392"/>
                <a:gd name="T71" fmla="*/ 515 h 881"/>
                <a:gd name="T72" fmla="*/ 876 w 2392"/>
                <a:gd name="T73" fmla="*/ 461 h 881"/>
                <a:gd name="T74" fmla="*/ 1152 w 2392"/>
                <a:gd name="T75" fmla="*/ 425 h 881"/>
                <a:gd name="T76" fmla="*/ 1296 w 2392"/>
                <a:gd name="T77" fmla="*/ 461 h 881"/>
                <a:gd name="T78" fmla="*/ 1422 w 2392"/>
                <a:gd name="T79" fmla="*/ 533 h 881"/>
                <a:gd name="T80" fmla="*/ 1440 w 2392"/>
                <a:gd name="T81" fmla="*/ 617 h 881"/>
                <a:gd name="T82" fmla="*/ 1381 w 2392"/>
                <a:gd name="T83" fmla="*/ 653 h 881"/>
                <a:gd name="T84" fmla="*/ 1230 w 2392"/>
                <a:gd name="T85" fmla="*/ 701 h 881"/>
                <a:gd name="T86" fmla="*/ 1116 w 2392"/>
                <a:gd name="T87" fmla="*/ 755 h 881"/>
                <a:gd name="T88" fmla="*/ 1069 w 2392"/>
                <a:gd name="T89" fmla="*/ 809 h 881"/>
                <a:gd name="T90" fmla="*/ 1081 w 2392"/>
                <a:gd name="T91" fmla="*/ 869 h 881"/>
                <a:gd name="T92" fmla="*/ 1110 w 2392"/>
                <a:gd name="T93" fmla="*/ 881 h 881"/>
                <a:gd name="T94" fmla="*/ 1212 w 2392"/>
                <a:gd name="T95" fmla="*/ 869 h 881"/>
                <a:gd name="T96" fmla="*/ 1393 w 2392"/>
                <a:gd name="T97" fmla="*/ 857 h 881"/>
                <a:gd name="T98" fmla="*/ 1446 w 2392"/>
                <a:gd name="T99" fmla="*/ 851 h 881"/>
                <a:gd name="T100" fmla="*/ 1488 w 2392"/>
                <a:gd name="T101" fmla="*/ 833 h 881"/>
                <a:gd name="T102" fmla="*/ 1681 w 2392"/>
                <a:gd name="T103" fmla="*/ 743 h 881"/>
                <a:gd name="T104" fmla="*/ 1812 w 2392"/>
                <a:gd name="T105" fmla="*/ 689 h 881"/>
                <a:gd name="T106" fmla="*/ 1890 w 2392"/>
                <a:gd name="T107" fmla="*/ 581 h 881"/>
                <a:gd name="T108" fmla="*/ 2046 w 2392"/>
                <a:gd name="T109" fmla="*/ 389 h 881"/>
                <a:gd name="T110" fmla="*/ 2214 w 2392"/>
                <a:gd name="T111" fmla="*/ 269 h 881"/>
                <a:gd name="T112" fmla="*/ 2257 w 2392"/>
                <a:gd name="T113" fmla="*/ 239 h 881"/>
                <a:gd name="T114" fmla="*/ 2400 w 2392"/>
                <a:gd name="T115" fmla="*/ 0 h 881"/>
                <a:gd name="T116" fmla="*/ 2310 w 2392"/>
                <a:gd name="T117" fmla="*/ 36 h 88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392" h="881">
                  <a:moveTo>
                    <a:pt x="2302" y="36"/>
                  </a:moveTo>
                  <a:lnTo>
                    <a:pt x="2266" y="48"/>
                  </a:lnTo>
                  <a:lnTo>
                    <a:pt x="2231" y="54"/>
                  </a:lnTo>
                  <a:lnTo>
                    <a:pt x="2201" y="54"/>
                  </a:lnTo>
                  <a:lnTo>
                    <a:pt x="2195"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392" y="167"/>
                  </a:lnTo>
                  <a:lnTo>
                    <a:pt x="2392" y="60"/>
                  </a:lnTo>
                  <a:lnTo>
                    <a:pt x="2392" y="0"/>
                  </a:lnTo>
                  <a:lnTo>
                    <a:pt x="2344" y="18"/>
                  </a:lnTo>
                  <a:lnTo>
                    <a:pt x="2302" y="3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4"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5" name="Freeform 13"/>
            <p:cNvSpPr>
              <a:spLocks/>
            </p:cNvSpPr>
            <p:nvPr userDrawn="1"/>
          </p:nvSpPr>
          <p:spPr bwMode="hidden">
            <a:xfrm>
              <a:off x="5327" y="1642"/>
              <a:ext cx="5" cy="1"/>
            </a:xfrm>
            <a:custGeom>
              <a:avLst/>
              <a:gdLst>
                <a:gd name="T0" fmla="*/ 0 w 5"/>
                <a:gd name="T1" fmla="*/ 0 h 1"/>
                <a:gd name="T2" fmla="*/ 5 w 5"/>
                <a:gd name="T3" fmla="*/ 0 h 1"/>
                <a:gd name="T4" fmla="*/ 0 w 5"/>
                <a:gd name="T5" fmla="*/ 0 h 1"/>
                <a:gd name="T6" fmla="*/ 0 w 5"/>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1">
                  <a:moveTo>
                    <a:pt x="0" y="0"/>
                  </a:moveTo>
                  <a:lnTo>
                    <a:pt x="5" y="0"/>
                  </a:lnTo>
                  <a:lnTo>
                    <a:pt x="0" y="0"/>
                  </a:lnTo>
                  <a:close/>
                </a:path>
              </a:pathLst>
            </a:custGeom>
            <a:solidFill>
              <a:srgbClr val="FED1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6"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7"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8"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9" name="Freeform 17"/>
            <p:cNvSpPr>
              <a:spLocks/>
            </p:cNvSpPr>
            <p:nvPr userDrawn="1"/>
          </p:nvSpPr>
          <p:spPr bwMode="hidden">
            <a:xfrm>
              <a:off x="0" y="2994"/>
              <a:ext cx="2723" cy="1091"/>
            </a:xfrm>
            <a:custGeom>
              <a:avLst/>
              <a:gdLst>
                <a:gd name="T0" fmla="*/ 2370 w 2723"/>
                <a:gd name="T1" fmla="*/ 72 h 1091"/>
                <a:gd name="T2" fmla="*/ 2597 w 2723"/>
                <a:gd name="T3" fmla="*/ 198 h 1091"/>
                <a:gd name="T4" fmla="*/ 2639 w 2723"/>
                <a:gd name="T5" fmla="*/ 276 h 1091"/>
                <a:gd name="T6" fmla="*/ 2453 w 2723"/>
                <a:gd name="T7" fmla="*/ 264 h 1091"/>
                <a:gd name="T8" fmla="*/ 2297 w 2723"/>
                <a:gd name="T9" fmla="*/ 204 h 1091"/>
                <a:gd name="T10" fmla="*/ 2112 w 2723"/>
                <a:gd name="T11" fmla="*/ 66 h 1091"/>
                <a:gd name="T12" fmla="*/ 2088 w 2723"/>
                <a:gd name="T13" fmla="*/ 72 h 1091"/>
                <a:gd name="T14" fmla="*/ 2106 w 2723"/>
                <a:gd name="T15" fmla="*/ 114 h 1091"/>
                <a:gd name="T16" fmla="*/ 2412 w 2723"/>
                <a:gd name="T17" fmla="*/ 552 h 1091"/>
                <a:gd name="T18" fmla="*/ 2279 w 2723"/>
                <a:gd name="T19" fmla="*/ 564 h 1091"/>
                <a:gd name="T20" fmla="*/ 2189 w 2723"/>
                <a:gd name="T21" fmla="*/ 492 h 1091"/>
                <a:gd name="T22" fmla="*/ 2058 w 2723"/>
                <a:gd name="T23" fmla="*/ 330 h 1091"/>
                <a:gd name="T24" fmla="*/ 1991 w 2723"/>
                <a:gd name="T25" fmla="*/ 234 h 1091"/>
                <a:gd name="T26" fmla="*/ 1949 w 2723"/>
                <a:gd name="T27" fmla="*/ 174 h 1091"/>
                <a:gd name="T28" fmla="*/ 1824 w 2723"/>
                <a:gd name="T29" fmla="*/ 132 h 1091"/>
                <a:gd name="T30" fmla="*/ 1794 w 2723"/>
                <a:gd name="T31" fmla="*/ 144 h 1091"/>
                <a:gd name="T32" fmla="*/ 1895 w 2723"/>
                <a:gd name="T33" fmla="*/ 222 h 1091"/>
                <a:gd name="T34" fmla="*/ 1943 w 2723"/>
                <a:gd name="T35" fmla="*/ 366 h 1091"/>
                <a:gd name="T36" fmla="*/ 2064 w 2723"/>
                <a:gd name="T37" fmla="*/ 630 h 1091"/>
                <a:gd name="T38" fmla="*/ 2052 w 2723"/>
                <a:gd name="T39" fmla="*/ 695 h 1091"/>
                <a:gd name="T40" fmla="*/ 1955 w 2723"/>
                <a:gd name="T41" fmla="*/ 683 h 1091"/>
                <a:gd name="T42" fmla="*/ 1913 w 2723"/>
                <a:gd name="T43" fmla="*/ 636 h 1091"/>
                <a:gd name="T44" fmla="*/ 1703 w 2723"/>
                <a:gd name="T45" fmla="*/ 312 h 1091"/>
                <a:gd name="T46" fmla="*/ 1637 w 2723"/>
                <a:gd name="T47" fmla="*/ 276 h 1091"/>
                <a:gd name="T48" fmla="*/ 1643 w 2723"/>
                <a:gd name="T49" fmla="*/ 318 h 1091"/>
                <a:gd name="T50" fmla="*/ 1673 w 2723"/>
                <a:gd name="T51" fmla="*/ 408 h 1091"/>
                <a:gd name="T52" fmla="*/ 1716 w 2723"/>
                <a:gd name="T53" fmla="*/ 779 h 1091"/>
                <a:gd name="T54" fmla="*/ 1691 w 2723"/>
                <a:gd name="T55" fmla="*/ 737 h 1091"/>
                <a:gd name="T56" fmla="*/ 1613 w 2723"/>
                <a:gd name="T57" fmla="*/ 582 h 1091"/>
                <a:gd name="T58" fmla="*/ 1494 w 2723"/>
                <a:gd name="T59" fmla="*/ 480 h 1091"/>
                <a:gd name="T60" fmla="*/ 1248 w 2723"/>
                <a:gd name="T61" fmla="*/ 528 h 1091"/>
                <a:gd name="T62" fmla="*/ 996 w 2723"/>
                <a:gd name="T63" fmla="*/ 630 h 1091"/>
                <a:gd name="T64" fmla="*/ 714 w 2723"/>
                <a:gd name="T65" fmla="*/ 534 h 1091"/>
                <a:gd name="T66" fmla="*/ 198 w 2723"/>
                <a:gd name="T67" fmla="*/ 288 h 1091"/>
                <a:gd name="T68" fmla="*/ 0 w 2723"/>
                <a:gd name="T69" fmla="*/ 460 h 1091"/>
                <a:gd name="T70" fmla="*/ 288 w 2723"/>
                <a:gd name="T71" fmla="*/ 570 h 1091"/>
                <a:gd name="T72" fmla="*/ 461 w 2723"/>
                <a:gd name="T73" fmla="*/ 654 h 1091"/>
                <a:gd name="T74" fmla="*/ 725 w 2723"/>
                <a:gd name="T75" fmla="*/ 755 h 1091"/>
                <a:gd name="T76" fmla="*/ 966 w 2723"/>
                <a:gd name="T77" fmla="*/ 791 h 1091"/>
                <a:gd name="T78" fmla="*/ 1176 w 2723"/>
                <a:gd name="T79" fmla="*/ 779 h 1091"/>
                <a:gd name="T80" fmla="*/ 1278 w 2723"/>
                <a:gd name="T81" fmla="*/ 791 h 1091"/>
                <a:gd name="T82" fmla="*/ 1404 w 2723"/>
                <a:gd name="T83" fmla="*/ 845 h 1091"/>
                <a:gd name="T84" fmla="*/ 1416 w 2723"/>
                <a:gd name="T85" fmla="*/ 887 h 1091"/>
                <a:gd name="T86" fmla="*/ 1361 w 2723"/>
                <a:gd name="T87" fmla="*/ 923 h 1091"/>
                <a:gd name="T88" fmla="*/ 1385 w 2723"/>
                <a:gd name="T89" fmla="*/ 1007 h 1091"/>
                <a:gd name="T90" fmla="*/ 1494 w 2723"/>
                <a:gd name="T91" fmla="*/ 1085 h 1091"/>
                <a:gd name="T92" fmla="*/ 1697 w 2723"/>
                <a:gd name="T93" fmla="*/ 1043 h 1091"/>
                <a:gd name="T94" fmla="*/ 1812 w 2723"/>
                <a:gd name="T95" fmla="*/ 989 h 1091"/>
                <a:gd name="T96" fmla="*/ 1973 w 2723"/>
                <a:gd name="T97" fmla="*/ 917 h 1091"/>
                <a:gd name="T98" fmla="*/ 2201 w 2723"/>
                <a:gd name="T99" fmla="*/ 899 h 1091"/>
                <a:gd name="T100" fmla="*/ 2364 w 2723"/>
                <a:gd name="T101" fmla="*/ 863 h 1091"/>
                <a:gd name="T102" fmla="*/ 2400 w 2723"/>
                <a:gd name="T103" fmla="*/ 743 h 1091"/>
                <a:gd name="T104" fmla="*/ 2471 w 2723"/>
                <a:gd name="T105" fmla="*/ 701 h 1091"/>
                <a:gd name="T106" fmla="*/ 2621 w 2723"/>
                <a:gd name="T107" fmla="*/ 504 h 1091"/>
                <a:gd name="T108" fmla="*/ 2693 w 2723"/>
                <a:gd name="T109" fmla="*/ 374 h 109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grpSp>
      <p:sp>
        <p:nvSpPr>
          <p:cNvPr id="48146" name="Rectangle 18"/>
          <p:cNvSpPr>
            <a:spLocks noGrp="1" noChangeArrowheads="1"/>
          </p:cNvSpPr>
          <p:nvPr>
            <p:ph type="ctrTitle" sz="quarter"/>
          </p:nvPr>
        </p:nvSpPr>
        <p:spPr>
          <a:xfrm>
            <a:off x="685800" y="1768475"/>
            <a:ext cx="7772400" cy="1736725"/>
          </a:xfrm>
        </p:spPr>
        <p:txBody>
          <a:bodyPr anchor="b"/>
          <a:lstStyle>
            <a:lvl1pPr>
              <a:defRPr sz="5400"/>
            </a:lvl1pPr>
          </a:lstStyle>
          <a:p>
            <a:r>
              <a:rPr lang="el-GR"/>
              <a:t>Κάντε κλικ για να επεξεργαστείτε τον τίτλο</a:t>
            </a:r>
          </a:p>
        </p:txBody>
      </p:sp>
      <p:sp>
        <p:nvSpPr>
          <p:cNvPr id="48147"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l-GR"/>
              <a:t>Κάντε κλικ για να επεξεργαστείτε τον υπότιτλο του υποδείγματος</a:t>
            </a:r>
          </a:p>
        </p:txBody>
      </p:sp>
      <p:sp>
        <p:nvSpPr>
          <p:cNvPr id="20" name="Rectangle 20"/>
          <p:cNvSpPr>
            <a:spLocks noGrp="1" noChangeArrowheads="1"/>
          </p:cNvSpPr>
          <p:nvPr>
            <p:ph type="dt" sz="quarter" idx="10"/>
          </p:nvPr>
        </p:nvSpPr>
        <p:spPr/>
        <p:txBody>
          <a:bodyPr/>
          <a:lstStyle>
            <a:lvl1pPr>
              <a:defRPr/>
            </a:lvl1pPr>
          </a:lstStyle>
          <a:p>
            <a:pPr>
              <a:defRPr/>
            </a:pPr>
            <a:endParaRPr lang="el-GR">
              <a:solidFill>
                <a:srgbClr val="FFFFFF"/>
              </a:solidFill>
            </a:endParaRPr>
          </a:p>
        </p:txBody>
      </p:sp>
      <p:sp>
        <p:nvSpPr>
          <p:cNvPr id="21" name="Rectangle 21"/>
          <p:cNvSpPr>
            <a:spLocks noGrp="1" noChangeArrowheads="1"/>
          </p:cNvSpPr>
          <p:nvPr>
            <p:ph type="ftr" sz="quarter" idx="11"/>
          </p:nvPr>
        </p:nvSpPr>
        <p:spPr/>
        <p:txBody>
          <a:bodyPr/>
          <a:lstStyle>
            <a:lvl1pPr>
              <a:defRPr/>
            </a:lvl1pPr>
          </a:lstStyle>
          <a:p>
            <a:pPr>
              <a:defRPr/>
            </a:pPr>
            <a:endParaRPr lang="el-GR">
              <a:solidFill>
                <a:srgbClr val="FFFFFF"/>
              </a:solidFill>
            </a:endParaRPr>
          </a:p>
        </p:txBody>
      </p:sp>
      <p:sp>
        <p:nvSpPr>
          <p:cNvPr id="22" name="Rectangle 22"/>
          <p:cNvSpPr>
            <a:spLocks noGrp="1" noChangeArrowheads="1"/>
          </p:cNvSpPr>
          <p:nvPr>
            <p:ph type="sldNum" sz="quarter" idx="12"/>
          </p:nvPr>
        </p:nvSpPr>
        <p:spPr/>
        <p:txBody>
          <a:bodyPr/>
          <a:lstStyle>
            <a:lvl1pPr>
              <a:defRPr/>
            </a:lvl1pPr>
          </a:lstStyle>
          <a:p>
            <a:fld id="{2821D949-44F8-468C-95EE-ED3847706F91}"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41912826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B8F57585-58AE-4036-A01E-721298672917}"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1077812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B0FF17B6-2A93-4144-8F97-50C6D0A2A7D3}"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21170741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7" name="Rectangle 21"/>
          <p:cNvSpPr>
            <a:spLocks noGrp="1" noChangeArrowheads="1"/>
          </p:cNvSpPr>
          <p:nvPr>
            <p:ph type="sldNum" sz="quarter" idx="12"/>
          </p:nvPr>
        </p:nvSpPr>
        <p:spPr>
          <a:ln/>
        </p:spPr>
        <p:txBody>
          <a:bodyPr/>
          <a:lstStyle>
            <a:lvl1pPr>
              <a:defRPr/>
            </a:lvl1pPr>
          </a:lstStyle>
          <a:p>
            <a:fld id="{3DEF39FA-8F5D-460F-844B-BB098839F430}"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40427066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9" name="Rectangle 21"/>
          <p:cNvSpPr>
            <a:spLocks noGrp="1" noChangeArrowheads="1"/>
          </p:cNvSpPr>
          <p:nvPr>
            <p:ph type="sldNum" sz="quarter" idx="12"/>
          </p:nvPr>
        </p:nvSpPr>
        <p:spPr>
          <a:ln/>
        </p:spPr>
        <p:txBody>
          <a:bodyPr/>
          <a:lstStyle>
            <a:lvl1pPr>
              <a:defRPr/>
            </a:lvl1pPr>
          </a:lstStyle>
          <a:p>
            <a:fld id="{E718EE05-11A2-4243-942E-4D3705B74C2F}"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94372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5" name="Rectangle 21"/>
          <p:cNvSpPr>
            <a:spLocks noGrp="1" noChangeArrowheads="1"/>
          </p:cNvSpPr>
          <p:nvPr>
            <p:ph type="sldNum" sz="quarter" idx="12"/>
          </p:nvPr>
        </p:nvSpPr>
        <p:spPr>
          <a:ln/>
        </p:spPr>
        <p:txBody>
          <a:bodyPr/>
          <a:lstStyle>
            <a:lvl1pPr>
              <a:defRPr/>
            </a:lvl1pPr>
          </a:lstStyle>
          <a:p>
            <a:fld id="{AA5C08EC-7B11-4CE3-BD61-E8E7110E21BF}"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76187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87967E5F-C8C6-4822-AF5A-C1DC2FF4908E}" type="datetimeFigureOut">
              <a:rPr lang="el-GR" smtClean="0"/>
              <a:t>29/11/2018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0027B1C-73D3-45B8-AA88-9099C286E028}" type="slidenum">
              <a:rPr lang="el-GR" smtClean="0"/>
              <a:t>‹#›</a:t>
            </a:fld>
            <a:endParaRPr lang="el-GR"/>
          </a:p>
        </p:txBody>
      </p:sp>
    </p:spTree>
    <p:extLst>
      <p:ext uri="{BB962C8B-B14F-4D97-AF65-F5344CB8AC3E}">
        <p14:creationId xmlns:p14="http://schemas.microsoft.com/office/powerpoint/2010/main" val="8411159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4" name="Rectangle 21"/>
          <p:cNvSpPr>
            <a:spLocks noGrp="1" noChangeArrowheads="1"/>
          </p:cNvSpPr>
          <p:nvPr>
            <p:ph type="sldNum" sz="quarter" idx="12"/>
          </p:nvPr>
        </p:nvSpPr>
        <p:spPr>
          <a:ln/>
        </p:spPr>
        <p:txBody>
          <a:bodyPr/>
          <a:lstStyle>
            <a:lvl1pPr>
              <a:defRPr/>
            </a:lvl1pPr>
          </a:lstStyle>
          <a:p>
            <a:fld id="{9C9F3EB2-13DA-430E-B035-399BB1E80E4C}"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0499364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7" name="Rectangle 21"/>
          <p:cNvSpPr>
            <a:spLocks noGrp="1" noChangeArrowheads="1"/>
          </p:cNvSpPr>
          <p:nvPr>
            <p:ph type="sldNum" sz="quarter" idx="12"/>
          </p:nvPr>
        </p:nvSpPr>
        <p:spPr>
          <a:ln/>
        </p:spPr>
        <p:txBody>
          <a:bodyPr/>
          <a:lstStyle>
            <a:lvl1pPr>
              <a:defRPr/>
            </a:lvl1pPr>
          </a:lstStyle>
          <a:p>
            <a:fld id="{47408D55-8BC7-4016-B3FD-37DEA8C066D8}"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5152169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7" name="Rectangle 21"/>
          <p:cNvSpPr>
            <a:spLocks noGrp="1" noChangeArrowheads="1"/>
          </p:cNvSpPr>
          <p:nvPr>
            <p:ph type="sldNum" sz="quarter" idx="12"/>
          </p:nvPr>
        </p:nvSpPr>
        <p:spPr>
          <a:ln/>
        </p:spPr>
        <p:txBody>
          <a:bodyPr/>
          <a:lstStyle>
            <a:lvl1pPr>
              <a:defRPr/>
            </a:lvl1pPr>
          </a:lstStyle>
          <a:p>
            <a:fld id="{1275B256-76F5-47ED-B9DF-2884B4764685}"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24676676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C2A74535-A8BE-4F59-8C20-8C2FBCB5E8E8}"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1939120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21362"/>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21362"/>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6A5E4134-4453-4043-BD81-633A27C603F0}"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5350081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dgm" preserve="1">
  <p:cSld name="Τίτλος και Διάγραμμα ή Οργανόγραμμ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p>
            <a:r>
              <a:rPr lang="el-GR" smtClean="0"/>
              <a:t>Kλικ για επεξεργασία του τίτλου</a:t>
            </a:r>
            <a:endParaRPr lang="el-GR"/>
          </a:p>
        </p:txBody>
      </p:sp>
      <p:sp>
        <p:nvSpPr>
          <p:cNvPr id="3" name="2 - Θέση SmartArt"/>
          <p:cNvSpPr>
            <a:spLocks noGrp="1"/>
          </p:cNvSpPr>
          <p:nvPr>
            <p:ph type="dgm" idx="1"/>
          </p:nvPr>
        </p:nvSpPr>
        <p:spPr>
          <a:xfrm>
            <a:off x="457200" y="1600200"/>
            <a:ext cx="8229600" cy="4495800"/>
          </a:xfrm>
        </p:spPr>
        <p:txBody>
          <a:bodyPr/>
          <a:lstStyle/>
          <a:p>
            <a:pPr lvl="0"/>
            <a:endParaRPr lang="el-GR" noProof="0" smtClean="0"/>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5D227C3C-9A47-4A04-A8E2-768D2E5D5803}"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74913500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144000" cy="4046538"/>
            <a:chOff x="0" y="1536"/>
            <a:chExt cx="5760" cy="2549"/>
          </a:xfrm>
        </p:grpSpPr>
        <p:sp>
          <p:nvSpPr>
            <p:cNvPr id="5"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6" name="Freeform 4"/>
            <p:cNvSpPr>
              <a:spLocks/>
            </p:cNvSpPr>
            <p:nvPr userDrawn="1"/>
          </p:nvSpPr>
          <p:spPr bwMode="hidden">
            <a:xfrm>
              <a:off x="0" y="2664"/>
              <a:ext cx="2688" cy="1224"/>
            </a:xfrm>
            <a:custGeom>
              <a:avLst/>
              <a:gdLst>
                <a:gd name="T0" fmla="*/ 0 w 2688"/>
                <a:gd name="T1" fmla="*/ 0 h 1224"/>
                <a:gd name="T2" fmla="*/ 960 w 2688"/>
                <a:gd name="T3" fmla="*/ 552 h 1224"/>
                <a:gd name="T4" fmla="*/ 1968 w 2688"/>
                <a:gd name="T5" fmla="*/ 264 h 1224"/>
                <a:gd name="T6" fmla="*/ 2028 w 2688"/>
                <a:gd name="T7" fmla="*/ 270 h 1224"/>
                <a:gd name="T8" fmla="*/ 2661 w 2688"/>
                <a:gd name="T9" fmla="*/ 528 h 1224"/>
                <a:gd name="T10" fmla="*/ 2688 w 2688"/>
                <a:gd name="T11" fmla="*/ 648 h 1224"/>
                <a:gd name="T12" fmla="*/ 2304 w 2688"/>
                <a:gd name="T13" fmla="*/ 1080 h 1224"/>
                <a:gd name="T14" fmla="*/ 1584 w 2688"/>
                <a:gd name="T15" fmla="*/ 1224 h 1224"/>
                <a:gd name="T16" fmla="*/ 1296 w 2688"/>
                <a:gd name="T17" fmla="*/ 936 h 1224"/>
                <a:gd name="T18" fmla="*/ 864 w 2688"/>
                <a:gd name="T19" fmla="*/ 1032 h 1224"/>
                <a:gd name="T20" fmla="*/ 0 w 2688"/>
                <a:gd name="T21" fmla="*/ 552 h 1224"/>
                <a:gd name="T22" fmla="*/ 0 w 2688"/>
                <a:gd name="T23" fmla="*/ 0 h 12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7" name="Freeform 5"/>
            <p:cNvSpPr>
              <a:spLocks/>
            </p:cNvSpPr>
            <p:nvPr userDrawn="1"/>
          </p:nvSpPr>
          <p:spPr bwMode="hidden">
            <a:xfrm>
              <a:off x="3359" y="1536"/>
              <a:ext cx="2401" cy="1232"/>
            </a:xfrm>
            <a:custGeom>
              <a:avLst/>
              <a:gdLst>
                <a:gd name="T0" fmla="*/ 2208 w 2401"/>
                <a:gd name="T1" fmla="*/ 15 h 1232"/>
                <a:gd name="T2" fmla="*/ 2088 w 2401"/>
                <a:gd name="T3" fmla="*/ 57 h 1232"/>
                <a:gd name="T4" fmla="*/ 1951 w 2401"/>
                <a:gd name="T5" fmla="*/ 99 h 1232"/>
                <a:gd name="T6" fmla="*/ 1704 w 2401"/>
                <a:gd name="T7" fmla="*/ 135 h 1232"/>
                <a:gd name="T8" fmla="*/ 1314 w 2401"/>
                <a:gd name="T9" fmla="*/ 177 h 1232"/>
                <a:gd name="T10" fmla="*/ 1176 w 2401"/>
                <a:gd name="T11" fmla="*/ 189 h 1232"/>
                <a:gd name="T12" fmla="*/ 1122 w 2401"/>
                <a:gd name="T13" fmla="*/ 195 h 1232"/>
                <a:gd name="T14" fmla="*/ 1075 w 2401"/>
                <a:gd name="T15" fmla="*/ 231 h 1232"/>
                <a:gd name="T16" fmla="*/ 924 w 2401"/>
                <a:gd name="T17" fmla="*/ 321 h 1232"/>
                <a:gd name="T18" fmla="*/ 840 w 2401"/>
                <a:gd name="T19" fmla="*/ 369 h 1232"/>
                <a:gd name="T20" fmla="*/ 630 w 2401"/>
                <a:gd name="T21" fmla="*/ 458 h 1232"/>
                <a:gd name="T22" fmla="*/ 529 w 2401"/>
                <a:gd name="T23" fmla="*/ 500 h 1232"/>
                <a:gd name="T24" fmla="*/ 487 w 2401"/>
                <a:gd name="T25" fmla="*/ 542 h 1232"/>
                <a:gd name="T26" fmla="*/ 457 w 2401"/>
                <a:gd name="T27" fmla="*/ 590 h 1232"/>
                <a:gd name="T28" fmla="*/ 402 w 2401"/>
                <a:gd name="T29" fmla="*/ 638 h 1232"/>
                <a:gd name="T30" fmla="*/ 330 w 2401"/>
                <a:gd name="T31" fmla="*/ 758 h 1232"/>
                <a:gd name="T32" fmla="*/ 312 w 2401"/>
                <a:gd name="T33" fmla="*/ 788 h 1232"/>
                <a:gd name="T34" fmla="*/ 252 w 2401"/>
                <a:gd name="T35" fmla="*/ 824 h 1232"/>
                <a:gd name="T36" fmla="*/ 84 w 2401"/>
                <a:gd name="T37" fmla="*/ 926 h 1232"/>
                <a:gd name="T38" fmla="*/ 0 w 2401"/>
                <a:gd name="T39" fmla="*/ 992 h 1232"/>
                <a:gd name="T40" fmla="*/ 12 w 2401"/>
                <a:gd name="T41" fmla="*/ 1040 h 1232"/>
                <a:gd name="T42" fmla="*/ 132 w 2401"/>
                <a:gd name="T43" fmla="*/ 1034 h 1232"/>
                <a:gd name="T44" fmla="*/ 336 w 2401"/>
                <a:gd name="T45" fmla="*/ 980 h 1232"/>
                <a:gd name="T46" fmla="*/ 529 w 2401"/>
                <a:gd name="T47" fmla="*/ 896 h 1232"/>
                <a:gd name="T48" fmla="*/ 576 w 2401"/>
                <a:gd name="T49" fmla="*/ 872 h 1232"/>
                <a:gd name="T50" fmla="*/ 714 w 2401"/>
                <a:gd name="T51" fmla="*/ 848 h 1232"/>
                <a:gd name="T52" fmla="*/ 966 w 2401"/>
                <a:gd name="T53" fmla="*/ 794 h 1232"/>
                <a:gd name="T54" fmla="*/ 1212 w 2401"/>
                <a:gd name="T55" fmla="*/ 782 h 1232"/>
                <a:gd name="T56" fmla="*/ 1416 w 2401"/>
                <a:gd name="T57" fmla="*/ 872 h 1232"/>
                <a:gd name="T58" fmla="*/ 1464 w 2401"/>
                <a:gd name="T59" fmla="*/ 932 h 1232"/>
                <a:gd name="T60" fmla="*/ 1440 w 2401"/>
                <a:gd name="T61" fmla="*/ 992 h 1232"/>
                <a:gd name="T62" fmla="*/ 1302 w 2401"/>
                <a:gd name="T63" fmla="*/ 1040 h 1232"/>
                <a:gd name="T64" fmla="*/ 1158 w 2401"/>
                <a:gd name="T65" fmla="*/ 1100 h 1232"/>
                <a:gd name="T66" fmla="*/ 1093 w 2401"/>
                <a:gd name="T67" fmla="*/ 1148 h 1232"/>
                <a:gd name="T68" fmla="*/ 1075 w 2401"/>
                <a:gd name="T69" fmla="*/ 1208 h 1232"/>
                <a:gd name="T70" fmla="*/ 1093 w 2401"/>
                <a:gd name="T71" fmla="*/ 1232 h 1232"/>
                <a:gd name="T72" fmla="*/ 1152 w 2401"/>
                <a:gd name="T73" fmla="*/ 1226 h 1232"/>
                <a:gd name="T74" fmla="*/ 1332 w 2401"/>
                <a:gd name="T75" fmla="*/ 1208 h 1232"/>
                <a:gd name="T76" fmla="*/ 1434 w 2401"/>
                <a:gd name="T77" fmla="*/ 1184 h 1232"/>
                <a:gd name="T78" fmla="*/ 1464 w 2401"/>
                <a:gd name="T79" fmla="*/ 1172 h 1232"/>
                <a:gd name="T80" fmla="*/ 1578 w 2401"/>
                <a:gd name="T81" fmla="*/ 1130 h 1232"/>
                <a:gd name="T82" fmla="*/ 1758 w 2401"/>
                <a:gd name="T83" fmla="*/ 1064 h 1232"/>
                <a:gd name="T84" fmla="*/ 1872 w 2401"/>
                <a:gd name="T85" fmla="*/ 962 h 1232"/>
                <a:gd name="T86" fmla="*/ 1986 w 2401"/>
                <a:gd name="T87" fmla="*/ 800 h 1232"/>
                <a:gd name="T88" fmla="*/ 2166 w 2401"/>
                <a:gd name="T89" fmla="*/ 650 h 1232"/>
                <a:gd name="T90" fmla="*/ 2257 w 2401"/>
                <a:gd name="T91" fmla="*/ 590 h 1232"/>
                <a:gd name="T92" fmla="*/ 2400 w 2401"/>
                <a:gd name="T93" fmla="*/ 57 h 12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400" y="518"/>
                  </a:lnTo>
                  <a:lnTo>
                    <a:pt x="2400" y="57"/>
                  </a:lnTo>
                  <a:lnTo>
                    <a:pt x="2401" y="0"/>
                  </a:lnTo>
                  <a:lnTo>
                    <a:pt x="2310" y="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8"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9" name="Freeform 7"/>
            <p:cNvSpPr>
              <a:spLocks/>
            </p:cNvSpPr>
            <p:nvPr userDrawn="1"/>
          </p:nvSpPr>
          <p:spPr bwMode="hidden">
            <a:xfrm>
              <a:off x="3599" y="2477"/>
              <a:ext cx="186" cy="120"/>
            </a:xfrm>
            <a:custGeom>
              <a:avLst/>
              <a:gdLst>
                <a:gd name="T0" fmla="*/ 186 w 185"/>
                <a:gd name="T1" fmla="*/ 0 h 120"/>
                <a:gd name="T2" fmla="*/ 186 w 185"/>
                <a:gd name="T3" fmla="*/ 6 h 120"/>
                <a:gd name="T4" fmla="*/ 186 w 185"/>
                <a:gd name="T5" fmla="*/ 18 h 120"/>
                <a:gd name="T6" fmla="*/ 186 w 185"/>
                <a:gd name="T7" fmla="*/ 36 h 120"/>
                <a:gd name="T8" fmla="*/ 180 w 185"/>
                <a:gd name="T9" fmla="*/ 54 h 120"/>
                <a:gd name="T10" fmla="*/ 162 w 185"/>
                <a:gd name="T11" fmla="*/ 72 h 120"/>
                <a:gd name="T12" fmla="*/ 138 w 185"/>
                <a:gd name="T13" fmla="*/ 96 h 120"/>
                <a:gd name="T14" fmla="*/ 102 w 185"/>
                <a:gd name="T15" fmla="*/ 108 h 120"/>
                <a:gd name="T16" fmla="*/ 47 w 185"/>
                <a:gd name="T17" fmla="*/ 120 h 120"/>
                <a:gd name="T18" fmla="*/ 29 w 185"/>
                <a:gd name="T19" fmla="*/ 120 h 120"/>
                <a:gd name="T20" fmla="*/ 17 w 185"/>
                <a:gd name="T21" fmla="*/ 114 h 120"/>
                <a:gd name="T22" fmla="*/ 0 w 185"/>
                <a:gd name="T23" fmla="*/ 96 h 120"/>
                <a:gd name="T24" fmla="*/ 0 w 185"/>
                <a:gd name="T25" fmla="*/ 78 h 120"/>
                <a:gd name="T26" fmla="*/ 0 w 185"/>
                <a:gd name="T27" fmla="*/ 72 h 120"/>
                <a:gd name="T28" fmla="*/ 186 w 185"/>
                <a:gd name="T29" fmla="*/ 0 h 120"/>
                <a:gd name="T30" fmla="*/ 186 w 185"/>
                <a:gd name="T31" fmla="*/ 0 h 1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 name="Freeform 8"/>
            <p:cNvSpPr>
              <a:spLocks/>
            </p:cNvSpPr>
            <p:nvPr userDrawn="1"/>
          </p:nvSpPr>
          <p:spPr bwMode="hidden">
            <a:xfrm>
              <a:off x="3779" y="2393"/>
              <a:ext cx="185" cy="120"/>
            </a:xfrm>
            <a:custGeom>
              <a:avLst/>
              <a:gdLst>
                <a:gd name="T0" fmla="*/ 185 w 185"/>
                <a:gd name="T1" fmla="*/ 0 h 120"/>
                <a:gd name="T2" fmla="*/ 185 w 185"/>
                <a:gd name="T3" fmla="*/ 6 h 120"/>
                <a:gd name="T4" fmla="*/ 179 w 185"/>
                <a:gd name="T5" fmla="*/ 24 h 120"/>
                <a:gd name="T6" fmla="*/ 167 w 185"/>
                <a:gd name="T7" fmla="*/ 42 h 120"/>
                <a:gd name="T8" fmla="*/ 149 w 185"/>
                <a:gd name="T9" fmla="*/ 66 h 120"/>
                <a:gd name="T10" fmla="*/ 131 w 185"/>
                <a:gd name="T11" fmla="*/ 90 h 120"/>
                <a:gd name="T12" fmla="*/ 102 w 185"/>
                <a:gd name="T13" fmla="*/ 108 h 120"/>
                <a:gd name="T14" fmla="*/ 66 w 185"/>
                <a:gd name="T15" fmla="*/ 120 h 120"/>
                <a:gd name="T16" fmla="*/ 18 w 185"/>
                <a:gd name="T17" fmla="*/ 120 h 120"/>
                <a:gd name="T18" fmla="*/ 0 w 185"/>
                <a:gd name="T19" fmla="*/ 60 h 120"/>
                <a:gd name="T20" fmla="*/ 185 w 185"/>
                <a:gd name="T21" fmla="*/ 0 h 120"/>
                <a:gd name="T22" fmla="*/ 185 w 185"/>
                <a:gd name="T23" fmla="*/ 0 h 1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1" name="Freeform 9"/>
            <p:cNvSpPr>
              <a:spLocks/>
            </p:cNvSpPr>
            <p:nvPr userDrawn="1"/>
          </p:nvSpPr>
          <p:spPr bwMode="hidden">
            <a:xfrm>
              <a:off x="3839" y="1836"/>
              <a:ext cx="528" cy="275"/>
            </a:xfrm>
            <a:custGeom>
              <a:avLst/>
              <a:gdLst>
                <a:gd name="T0" fmla="*/ 0 w 526"/>
                <a:gd name="T1" fmla="*/ 275 h 275"/>
                <a:gd name="T2" fmla="*/ 0 w 526"/>
                <a:gd name="T3" fmla="*/ 269 h 275"/>
                <a:gd name="T4" fmla="*/ 6 w 526"/>
                <a:gd name="T5" fmla="*/ 251 h 275"/>
                <a:gd name="T6" fmla="*/ 6 w 526"/>
                <a:gd name="T7" fmla="*/ 239 h 275"/>
                <a:gd name="T8" fmla="*/ 12 w 526"/>
                <a:gd name="T9" fmla="*/ 227 h 275"/>
                <a:gd name="T10" fmla="*/ 18 w 526"/>
                <a:gd name="T11" fmla="*/ 221 h 275"/>
                <a:gd name="T12" fmla="*/ 36 w 526"/>
                <a:gd name="T13" fmla="*/ 215 h 275"/>
                <a:gd name="T14" fmla="*/ 77 w 526"/>
                <a:gd name="T15" fmla="*/ 203 h 275"/>
                <a:gd name="T16" fmla="*/ 138 w 526"/>
                <a:gd name="T17" fmla="*/ 179 h 275"/>
                <a:gd name="T18" fmla="*/ 210 w 526"/>
                <a:gd name="T19" fmla="*/ 143 h 275"/>
                <a:gd name="T20" fmla="*/ 252 w 526"/>
                <a:gd name="T21" fmla="*/ 120 h 275"/>
                <a:gd name="T22" fmla="*/ 300 w 526"/>
                <a:gd name="T23" fmla="*/ 96 h 275"/>
                <a:gd name="T24" fmla="*/ 395 w 526"/>
                <a:gd name="T25" fmla="*/ 48 h 275"/>
                <a:gd name="T26" fmla="*/ 444 w 526"/>
                <a:gd name="T27" fmla="*/ 30 h 275"/>
                <a:gd name="T28" fmla="*/ 480 w 526"/>
                <a:gd name="T29" fmla="*/ 12 h 275"/>
                <a:gd name="T30" fmla="*/ 504 w 526"/>
                <a:gd name="T31" fmla="*/ 6 h 275"/>
                <a:gd name="T32" fmla="*/ 522 w 526"/>
                <a:gd name="T33" fmla="*/ 0 h 275"/>
                <a:gd name="T34" fmla="*/ 528 w 526"/>
                <a:gd name="T35" fmla="*/ 0 h 275"/>
                <a:gd name="T36" fmla="*/ 522 w 526"/>
                <a:gd name="T37" fmla="*/ 6 h 275"/>
                <a:gd name="T38" fmla="*/ 510 w 526"/>
                <a:gd name="T39" fmla="*/ 12 h 275"/>
                <a:gd name="T40" fmla="*/ 486 w 526"/>
                <a:gd name="T41" fmla="*/ 24 h 275"/>
                <a:gd name="T42" fmla="*/ 462 w 526"/>
                <a:gd name="T43" fmla="*/ 42 h 275"/>
                <a:gd name="T44" fmla="*/ 438 w 526"/>
                <a:gd name="T45" fmla="*/ 54 h 275"/>
                <a:gd name="T46" fmla="*/ 395 w 526"/>
                <a:gd name="T47" fmla="*/ 78 h 275"/>
                <a:gd name="T48" fmla="*/ 341 w 526"/>
                <a:gd name="T49" fmla="*/ 108 h 275"/>
                <a:gd name="T50" fmla="*/ 276 w 526"/>
                <a:gd name="T51" fmla="*/ 143 h 275"/>
                <a:gd name="T52" fmla="*/ 131 w 526"/>
                <a:gd name="T53" fmla="*/ 221 h 275"/>
                <a:gd name="T54" fmla="*/ 65 w 526"/>
                <a:gd name="T55" fmla="*/ 251 h 275"/>
                <a:gd name="T56" fmla="*/ 0 w 526"/>
                <a:gd name="T57" fmla="*/ 275 h 275"/>
                <a:gd name="T58" fmla="*/ 0 w 526"/>
                <a:gd name="T59" fmla="*/ 275 h 2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2" name="Freeform 10"/>
            <p:cNvSpPr>
              <a:spLocks/>
            </p:cNvSpPr>
            <p:nvPr userDrawn="1"/>
          </p:nvSpPr>
          <p:spPr bwMode="hidden">
            <a:xfrm>
              <a:off x="3676" y="2015"/>
              <a:ext cx="721" cy="306"/>
            </a:xfrm>
            <a:custGeom>
              <a:avLst/>
              <a:gdLst>
                <a:gd name="T0" fmla="*/ 48 w 718"/>
                <a:gd name="T1" fmla="*/ 216 h 306"/>
                <a:gd name="T2" fmla="*/ 30 w 718"/>
                <a:gd name="T3" fmla="*/ 252 h 306"/>
                <a:gd name="T4" fmla="*/ 12 w 718"/>
                <a:gd name="T5" fmla="*/ 282 h 306"/>
                <a:gd name="T6" fmla="*/ 6 w 718"/>
                <a:gd name="T7" fmla="*/ 300 h 306"/>
                <a:gd name="T8" fmla="*/ 0 w 718"/>
                <a:gd name="T9" fmla="*/ 306 h 306"/>
                <a:gd name="T10" fmla="*/ 48 w 718"/>
                <a:gd name="T11" fmla="*/ 276 h 306"/>
                <a:gd name="T12" fmla="*/ 84 w 718"/>
                <a:gd name="T13" fmla="*/ 252 h 306"/>
                <a:gd name="T14" fmla="*/ 108 w 718"/>
                <a:gd name="T15" fmla="*/ 234 h 306"/>
                <a:gd name="T16" fmla="*/ 121 w 718"/>
                <a:gd name="T17" fmla="*/ 228 h 306"/>
                <a:gd name="T18" fmla="*/ 127 w 718"/>
                <a:gd name="T19" fmla="*/ 228 h 306"/>
                <a:gd name="T20" fmla="*/ 145 w 718"/>
                <a:gd name="T21" fmla="*/ 222 h 306"/>
                <a:gd name="T22" fmla="*/ 169 w 718"/>
                <a:gd name="T23" fmla="*/ 216 h 306"/>
                <a:gd name="T24" fmla="*/ 199 w 718"/>
                <a:gd name="T25" fmla="*/ 204 h 306"/>
                <a:gd name="T26" fmla="*/ 276 w 718"/>
                <a:gd name="T27" fmla="*/ 180 h 306"/>
                <a:gd name="T28" fmla="*/ 373 w 718"/>
                <a:gd name="T29" fmla="*/ 156 h 306"/>
                <a:gd name="T30" fmla="*/ 463 w 718"/>
                <a:gd name="T31" fmla="*/ 126 h 306"/>
                <a:gd name="T32" fmla="*/ 546 w 718"/>
                <a:gd name="T33" fmla="*/ 102 h 306"/>
                <a:gd name="T34" fmla="*/ 576 w 718"/>
                <a:gd name="T35" fmla="*/ 90 h 306"/>
                <a:gd name="T36" fmla="*/ 607 w 718"/>
                <a:gd name="T37" fmla="*/ 84 h 306"/>
                <a:gd name="T38" fmla="*/ 625 w 718"/>
                <a:gd name="T39" fmla="*/ 78 h 306"/>
                <a:gd name="T40" fmla="*/ 631 w 718"/>
                <a:gd name="T41" fmla="*/ 72 h 306"/>
                <a:gd name="T42" fmla="*/ 637 w 718"/>
                <a:gd name="T43" fmla="*/ 66 h 306"/>
                <a:gd name="T44" fmla="*/ 655 w 718"/>
                <a:gd name="T45" fmla="*/ 60 h 306"/>
                <a:gd name="T46" fmla="*/ 697 w 718"/>
                <a:gd name="T47" fmla="*/ 30 h 306"/>
                <a:gd name="T48" fmla="*/ 715 w 718"/>
                <a:gd name="T49" fmla="*/ 18 h 306"/>
                <a:gd name="T50" fmla="*/ 721 w 718"/>
                <a:gd name="T51" fmla="*/ 6 h 306"/>
                <a:gd name="T52" fmla="*/ 715 w 718"/>
                <a:gd name="T53" fmla="*/ 0 h 306"/>
                <a:gd name="T54" fmla="*/ 691 w 718"/>
                <a:gd name="T55" fmla="*/ 0 h 306"/>
                <a:gd name="T56" fmla="*/ 631 w 718"/>
                <a:gd name="T57" fmla="*/ 0 h 306"/>
                <a:gd name="T58" fmla="*/ 582 w 718"/>
                <a:gd name="T59" fmla="*/ 0 h 306"/>
                <a:gd name="T60" fmla="*/ 546 w 718"/>
                <a:gd name="T61" fmla="*/ 0 h 306"/>
                <a:gd name="T62" fmla="*/ 516 w 718"/>
                <a:gd name="T63" fmla="*/ 18 h 306"/>
                <a:gd name="T64" fmla="*/ 487 w 718"/>
                <a:gd name="T65" fmla="*/ 42 h 306"/>
                <a:gd name="T66" fmla="*/ 469 w 718"/>
                <a:gd name="T67" fmla="*/ 54 h 306"/>
                <a:gd name="T68" fmla="*/ 451 w 718"/>
                <a:gd name="T69" fmla="*/ 60 h 306"/>
                <a:gd name="T70" fmla="*/ 427 w 718"/>
                <a:gd name="T71" fmla="*/ 60 h 306"/>
                <a:gd name="T72" fmla="*/ 391 w 718"/>
                <a:gd name="T73" fmla="*/ 66 h 306"/>
                <a:gd name="T74" fmla="*/ 348 w 718"/>
                <a:gd name="T75" fmla="*/ 84 h 306"/>
                <a:gd name="T76" fmla="*/ 312 w 718"/>
                <a:gd name="T77" fmla="*/ 108 h 306"/>
                <a:gd name="T78" fmla="*/ 288 w 718"/>
                <a:gd name="T79" fmla="*/ 126 h 306"/>
                <a:gd name="T80" fmla="*/ 276 w 718"/>
                <a:gd name="T81" fmla="*/ 132 h 306"/>
                <a:gd name="T82" fmla="*/ 258 w 718"/>
                <a:gd name="T83" fmla="*/ 138 h 306"/>
                <a:gd name="T84" fmla="*/ 222 w 718"/>
                <a:gd name="T85" fmla="*/ 138 h 306"/>
                <a:gd name="T86" fmla="*/ 187 w 718"/>
                <a:gd name="T87" fmla="*/ 138 h 306"/>
                <a:gd name="T88" fmla="*/ 181 w 718"/>
                <a:gd name="T89" fmla="*/ 138 h 306"/>
                <a:gd name="T90" fmla="*/ 175 w 718"/>
                <a:gd name="T91" fmla="*/ 138 h 306"/>
                <a:gd name="T92" fmla="*/ 114 w 718"/>
                <a:gd name="T93" fmla="*/ 162 h 306"/>
                <a:gd name="T94" fmla="*/ 48 w 718"/>
                <a:gd name="T95" fmla="*/ 216 h 306"/>
                <a:gd name="T96" fmla="*/ 48 w 718"/>
                <a:gd name="T97" fmla="*/ 216 h 30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3" name="Freeform 11"/>
            <p:cNvSpPr>
              <a:spLocks/>
            </p:cNvSpPr>
            <p:nvPr userDrawn="1"/>
          </p:nvSpPr>
          <p:spPr bwMode="hidden">
            <a:xfrm>
              <a:off x="3358" y="1890"/>
              <a:ext cx="2400" cy="881"/>
            </a:xfrm>
            <a:custGeom>
              <a:avLst/>
              <a:gdLst>
                <a:gd name="T0" fmla="*/ 2238 w 2392"/>
                <a:gd name="T1" fmla="*/ 54 h 881"/>
                <a:gd name="T2" fmla="*/ 2196 w 2392"/>
                <a:gd name="T3" fmla="*/ 54 h 881"/>
                <a:gd name="T4" fmla="*/ 2154 w 2392"/>
                <a:gd name="T5" fmla="*/ 66 h 881"/>
                <a:gd name="T6" fmla="*/ 2028 w 2392"/>
                <a:gd name="T7" fmla="*/ 101 h 881"/>
                <a:gd name="T8" fmla="*/ 1963 w 2392"/>
                <a:gd name="T9" fmla="*/ 119 h 881"/>
                <a:gd name="T10" fmla="*/ 1866 w 2392"/>
                <a:gd name="T11" fmla="*/ 167 h 881"/>
                <a:gd name="T12" fmla="*/ 1842 w 2392"/>
                <a:gd name="T13" fmla="*/ 245 h 881"/>
                <a:gd name="T14" fmla="*/ 1848 w 2392"/>
                <a:gd name="T15" fmla="*/ 305 h 881"/>
                <a:gd name="T16" fmla="*/ 1764 w 2392"/>
                <a:gd name="T17" fmla="*/ 317 h 881"/>
                <a:gd name="T18" fmla="*/ 1602 w 2392"/>
                <a:gd name="T19" fmla="*/ 263 h 881"/>
                <a:gd name="T20" fmla="*/ 1512 w 2392"/>
                <a:gd name="T21" fmla="*/ 257 h 881"/>
                <a:gd name="T22" fmla="*/ 1404 w 2392"/>
                <a:gd name="T23" fmla="*/ 311 h 881"/>
                <a:gd name="T24" fmla="*/ 1338 w 2392"/>
                <a:gd name="T25" fmla="*/ 353 h 881"/>
                <a:gd name="T26" fmla="*/ 1314 w 2392"/>
                <a:gd name="T27" fmla="*/ 359 h 881"/>
                <a:gd name="T28" fmla="*/ 1218 w 2392"/>
                <a:gd name="T29" fmla="*/ 371 h 881"/>
                <a:gd name="T30" fmla="*/ 1164 w 2392"/>
                <a:gd name="T31" fmla="*/ 365 h 881"/>
                <a:gd name="T32" fmla="*/ 1057 w 2392"/>
                <a:gd name="T33" fmla="*/ 371 h 881"/>
                <a:gd name="T34" fmla="*/ 960 w 2392"/>
                <a:gd name="T35" fmla="*/ 383 h 881"/>
                <a:gd name="T36" fmla="*/ 924 w 2392"/>
                <a:gd name="T37" fmla="*/ 401 h 881"/>
                <a:gd name="T38" fmla="*/ 822 w 2392"/>
                <a:gd name="T39" fmla="*/ 419 h 881"/>
                <a:gd name="T40" fmla="*/ 781 w 2392"/>
                <a:gd name="T41" fmla="*/ 419 h 881"/>
                <a:gd name="T42" fmla="*/ 666 w 2392"/>
                <a:gd name="T43" fmla="*/ 437 h 881"/>
                <a:gd name="T44" fmla="*/ 600 w 2392"/>
                <a:gd name="T45" fmla="*/ 473 h 881"/>
                <a:gd name="T46" fmla="*/ 505 w 2392"/>
                <a:gd name="T47" fmla="*/ 467 h 881"/>
                <a:gd name="T48" fmla="*/ 432 w 2392"/>
                <a:gd name="T49" fmla="*/ 491 h 881"/>
                <a:gd name="T50" fmla="*/ 414 w 2392"/>
                <a:gd name="T51" fmla="*/ 539 h 881"/>
                <a:gd name="T52" fmla="*/ 348 w 2392"/>
                <a:gd name="T53" fmla="*/ 569 h 881"/>
                <a:gd name="T54" fmla="*/ 223 w 2392"/>
                <a:gd name="T55" fmla="*/ 599 h 881"/>
                <a:gd name="T56" fmla="*/ 138 w 2392"/>
                <a:gd name="T57" fmla="*/ 647 h 881"/>
                <a:gd name="T58" fmla="*/ 108 w 2392"/>
                <a:gd name="T59" fmla="*/ 659 h 881"/>
                <a:gd name="T60" fmla="*/ 0 w 2392"/>
                <a:gd name="T61" fmla="*/ 671 h 881"/>
                <a:gd name="T62" fmla="*/ 84 w 2392"/>
                <a:gd name="T63" fmla="*/ 695 h 881"/>
                <a:gd name="T64" fmla="*/ 264 w 2392"/>
                <a:gd name="T65" fmla="*/ 653 h 881"/>
                <a:gd name="T66" fmla="*/ 475 w 2392"/>
                <a:gd name="T67" fmla="*/ 569 h 881"/>
                <a:gd name="T68" fmla="*/ 570 w 2392"/>
                <a:gd name="T69" fmla="*/ 521 h 881"/>
                <a:gd name="T70" fmla="*/ 648 w 2392"/>
                <a:gd name="T71" fmla="*/ 515 h 881"/>
                <a:gd name="T72" fmla="*/ 876 w 2392"/>
                <a:gd name="T73" fmla="*/ 461 h 881"/>
                <a:gd name="T74" fmla="*/ 1152 w 2392"/>
                <a:gd name="T75" fmla="*/ 425 h 881"/>
                <a:gd name="T76" fmla="*/ 1296 w 2392"/>
                <a:gd name="T77" fmla="*/ 461 h 881"/>
                <a:gd name="T78" fmla="*/ 1422 w 2392"/>
                <a:gd name="T79" fmla="*/ 533 h 881"/>
                <a:gd name="T80" fmla="*/ 1440 w 2392"/>
                <a:gd name="T81" fmla="*/ 617 h 881"/>
                <a:gd name="T82" fmla="*/ 1381 w 2392"/>
                <a:gd name="T83" fmla="*/ 653 h 881"/>
                <a:gd name="T84" fmla="*/ 1230 w 2392"/>
                <a:gd name="T85" fmla="*/ 701 h 881"/>
                <a:gd name="T86" fmla="*/ 1116 w 2392"/>
                <a:gd name="T87" fmla="*/ 755 h 881"/>
                <a:gd name="T88" fmla="*/ 1069 w 2392"/>
                <a:gd name="T89" fmla="*/ 809 h 881"/>
                <a:gd name="T90" fmla="*/ 1081 w 2392"/>
                <a:gd name="T91" fmla="*/ 869 h 881"/>
                <a:gd name="T92" fmla="*/ 1110 w 2392"/>
                <a:gd name="T93" fmla="*/ 881 h 881"/>
                <a:gd name="T94" fmla="*/ 1212 w 2392"/>
                <a:gd name="T95" fmla="*/ 869 h 881"/>
                <a:gd name="T96" fmla="*/ 1393 w 2392"/>
                <a:gd name="T97" fmla="*/ 857 h 881"/>
                <a:gd name="T98" fmla="*/ 1446 w 2392"/>
                <a:gd name="T99" fmla="*/ 851 h 881"/>
                <a:gd name="T100" fmla="*/ 1488 w 2392"/>
                <a:gd name="T101" fmla="*/ 833 h 881"/>
                <a:gd name="T102" fmla="*/ 1681 w 2392"/>
                <a:gd name="T103" fmla="*/ 743 h 881"/>
                <a:gd name="T104" fmla="*/ 1812 w 2392"/>
                <a:gd name="T105" fmla="*/ 689 h 881"/>
                <a:gd name="T106" fmla="*/ 1890 w 2392"/>
                <a:gd name="T107" fmla="*/ 581 h 881"/>
                <a:gd name="T108" fmla="*/ 2046 w 2392"/>
                <a:gd name="T109" fmla="*/ 389 h 881"/>
                <a:gd name="T110" fmla="*/ 2214 w 2392"/>
                <a:gd name="T111" fmla="*/ 269 h 881"/>
                <a:gd name="T112" fmla="*/ 2257 w 2392"/>
                <a:gd name="T113" fmla="*/ 239 h 881"/>
                <a:gd name="T114" fmla="*/ 2400 w 2392"/>
                <a:gd name="T115" fmla="*/ 0 h 881"/>
                <a:gd name="T116" fmla="*/ 2310 w 2392"/>
                <a:gd name="T117" fmla="*/ 36 h 88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392" h="881">
                  <a:moveTo>
                    <a:pt x="2302" y="36"/>
                  </a:moveTo>
                  <a:lnTo>
                    <a:pt x="2266" y="48"/>
                  </a:lnTo>
                  <a:lnTo>
                    <a:pt x="2231" y="54"/>
                  </a:lnTo>
                  <a:lnTo>
                    <a:pt x="2201" y="54"/>
                  </a:lnTo>
                  <a:lnTo>
                    <a:pt x="2195"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392" y="167"/>
                  </a:lnTo>
                  <a:lnTo>
                    <a:pt x="2392" y="60"/>
                  </a:lnTo>
                  <a:lnTo>
                    <a:pt x="2392" y="0"/>
                  </a:lnTo>
                  <a:lnTo>
                    <a:pt x="2344" y="18"/>
                  </a:lnTo>
                  <a:lnTo>
                    <a:pt x="2302" y="3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4"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5" name="Freeform 13"/>
            <p:cNvSpPr>
              <a:spLocks/>
            </p:cNvSpPr>
            <p:nvPr userDrawn="1"/>
          </p:nvSpPr>
          <p:spPr bwMode="hidden">
            <a:xfrm>
              <a:off x="5327" y="1642"/>
              <a:ext cx="5" cy="1"/>
            </a:xfrm>
            <a:custGeom>
              <a:avLst/>
              <a:gdLst>
                <a:gd name="T0" fmla="*/ 0 w 5"/>
                <a:gd name="T1" fmla="*/ 0 h 1"/>
                <a:gd name="T2" fmla="*/ 5 w 5"/>
                <a:gd name="T3" fmla="*/ 0 h 1"/>
                <a:gd name="T4" fmla="*/ 0 w 5"/>
                <a:gd name="T5" fmla="*/ 0 h 1"/>
                <a:gd name="T6" fmla="*/ 0 w 5"/>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1">
                  <a:moveTo>
                    <a:pt x="0" y="0"/>
                  </a:moveTo>
                  <a:lnTo>
                    <a:pt x="5" y="0"/>
                  </a:lnTo>
                  <a:lnTo>
                    <a:pt x="0" y="0"/>
                  </a:lnTo>
                  <a:close/>
                </a:path>
              </a:pathLst>
            </a:custGeom>
            <a:solidFill>
              <a:srgbClr val="FED1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6"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7"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8"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9" name="Freeform 17"/>
            <p:cNvSpPr>
              <a:spLocks/>
            </p:cNvSpPr>
            <p:nvPr userDrawn="1"/>
          </p:nvSpPr>
          <p:spPr bwMode="hidden">
            <a:xfrm>
              <a:off x="0" y="2994"/>
              <a:ext cx="2723" cy="1091"/>
            </a:xfrm>
            <a:custGeom>
              <a:avLst/>
              <a:gdLst>
                <a:gd name="T0" fmla="*/ 2370 w 2723"/>
                <a:gd name="T1" fmla="*/ 72 h 1091"/>
                <a:gd name="T2" fmla="*/ 2597 w 2723"/>
                <a:gd name="T3" fmla="*/ 198 h 1091"/>
                <a:gd name="T4" fmla="*/ 2639 w 2723"/>
                <a:gd name="T5" fmla="*/ 276 h 1091"/>
                <a:gd name="T6" fmla="*/ 2453 w 2723"/>
                <a:gd name="T7" fmla="*/ 264 h 1091"/>
                <a:gd name="T8" fmla="*/ 2297 w 2723"/>
                <a:gd name="T9" fmla="*/ 204 h 1091"/>
                <a:gd name="T10" fmla="*/ 2112 w 2723"/>
                <a:gd name="T11" fmla="*/ 66 h 1091"/>
                <a:gd name="T12" fmla="*/ 2088 w 2723"/>
                <a:gd name="T13" fmla="*/ 72 h 1091"/>
                <a:gd name="T14" fmla="*/ 2106 w 2723"/>
                <a:gd name="T15" fmla="*/ 114 h 1091"/>
                <a:gd name="T16" fmla="*/ 2412 w 2723"/>
                <a:gd name="T17" fmla="*/ 552 h 1091"/>
                <a:gd name="T18" fmla="*/ 2279 w 2723"/>
                <a:gd name="T19" fmla="*/ 564 h 1091"/>
                <a:gd name="T20" fmla="*/ 2189 w 2723"/>
                <a:gd name="T21" fmla="*/ 492 h 1091"/>
                <a:gd name="T22" fmla="*/ 2058 w 2723"/>
                <a:gd name="T23" fmla="*/ 330 h 1091"/>
                <a:gd name="T24" fmla="*/ 1991 w 2723"/>
                <a:gd name="T25" fmla="*/ 234 h 1091"/>
                <a:gd name="T26" fmla="*/ 1949 w 2723"/>
                <a:gd name="T27" fmla="*/ 174 h 1091"/>
                <a:gd name="T28" fmla="*/ 1824 w 2723"/>
                <a:gd name="T29" fmla="*/ 132 h 1091"/>
                <a:gd name="T30" fmla="*/ 1794 w 2723"/>
                <a:gd name="T31" fmla="*/ 144 h 1091"/>
                <a:gd name="T32" fmla="*/ 1895 w 2723"/>
                <a:gd name="T33" fmla="*/ 222 h 1091"/>
                <a:gd name="T34" fmla="*/ 1943 w 2723"/>
                <a:gd name="T35" fmla="*/ 366 h 1091"/>
                <a:gd name="T36" fmla="*/ 2064 w 2723"/>
                <a:gd name="T37" fmla="*/ 630 h 1091"/>
                <a:gd name="T38" fmla="*/ 2052 w 2723"/>
                <a:gd name="T39" fmla="*/ 695 h 1091"/>
                <a:gd name="T40" fmla="*/ 1955 w 2723"/>
                <a:gd name="T41" fmla="*/ 683 h 1091"/>
                <a:gd name="T42" fmla="*/ 1913 w 2723"/>
                <a:gd name="T43" fmla="*/ 636 h 1091"/>
                <a:gd name="T44" fmla="*/ 1703 w 2723"/>
                <a:gd name="T45" fmla="*/ 312 h 1091"/>
                <a:gd name="T46" fmla="*/ 1637 w 2723"/>
                <a:gd name="T47" fmla="*/ 276 h 1091"/>
                <a:gd name="T48" fmla="*/ 1643 w 2723"/>
                <a:gd name="T49" fmla="*/ 318 h 1091"/>
                <a:gd name="T50" fmla="*/ 1673 w 2723"/>
                <a:gd name="T51" fmla="*/ 408 h 1091"/>
                <a:gd name="T52" fmla="*/ 1716 w 2723"/>
                <a:gd name="T53" fmla="*/ 779 h 1091"/>
                <a:gd name="T54" fmla="*/ 1691 w 2723"/>
                <a:gd name="T55" fmla="*/ 737 h 1091"/>
                <a:gd name="T56" fmla="*/ 1613 w 2723"/>
                <a:gd name="T57" fmla="*/ 582 h 1091"/>
                <a:gd name="T58" fmla="*/ 1494 w 2723"/>
                <a:gd name="T59" fmla="*/ 480 h 1091"/>
                <a:gd name="T60" fmla="*/ 1248 w 2723"/>
                <a:gd name="T61" fmla="*/ 528 h 1091"/>
                <a:gd name="T62" fmla="*/ 996 w 2723"/>
                <a:gd name="T63" fmla="*/ 630 h 1091"/>
                <a:gd name="T64" fmla="*/ 714 w 2723"/>
                <a:gd name="T65" fmla="*/ 534 h 1091"/>
                <a:gd name="T66" fmla="*/ 198 w 2723"/>
                <a:gd name="T67" fmla="*/ 288 h 1091"/>
                <a:gd name="T68" fmla="*/ 0 w 2723"/>
                <a:gd name="T69" fmla="*/ 460 h 1091"/>
                <a:gd name="T70" fmla="*/ 288 w 2723"/>
                <a:gd name="T71" fmla="*/ 570 h 1091"/>
                <a:gd name="T72" fmla="*/ 461 w 2723"/>
                <a:gd name="T73" fmla="*/ 654 h 1091"/>
                <a:gd name="T74" fmla="*/ 725 w 2723"/>
                <a:gd name="T75" fmla="*/ 755 h 1091"/>
                <a:gd name="T76" fmla="*/ 966 w 2723"/>
                <a:gd name="T77" fmla="*/ 791 h 1091"/>
                <a:gd name="T78" fmla="*/ 1176 w 2723"/>
                <a:gd name="T79" fmla="*/ 779 h 1091"/>
                <a:gd name="T80" fmla="*/ 1278 w 2723"/>
                <a:gd name="T81" fmla="*/ 791 h 1091"/>
                <a:gd name="T82" fmla="*/ 1404 w 2723"/>
                <a:gd name="T83" fmla="*/ 845 h 1091"/>
                <a:gd name="T84" fmla="*/ 1416 w 2723"/>
                <a:gd name="T85" fmla="*/ 887 h 1091"/>
                <a:gd name="T86" fmla="*/ 1361 w 2723"/>
                <a:gd name="T87" fmla="*/ 923 h 1091"/>
                <a:gd name="T88" fmla="*/ 1385 w 2723"/>
                <a:gd name="T89" fmla="*/ 1007 h 1091"/>
                <a:gd name="T90" fmla="*/ 1494 w 2723"/>
                <a:gd name="T91" fmla="*/ 1085 h 1091"/>
                <a:gd name="T92" fmla="*/ 1697 w 2723"/>
                <a:gd name="T93" fmla="*/ 1043 h 1091"/>
                <a:gd name="T94" fmla="*/ 1812 w 2723"/>
                <a:gd name="T95" fmla="*/ 989 h 1091"/>
                <a:gd name="T96" fmla="*/ 1973 w 2723"/>
                <a:gd name="T97" fmla="*/ 917 h 1091"/>
                <a:gd name="T98" fmla="*/ 2201 w 2723"/>
                <a:gd name="T99" fmla="*/ 899 h 1091"/>
                <a:gd name="T100" fmla="*/ 2364 w 2723"/>
                <a:gd name="T101" fmla="*/ 863 h 1091"/>
                <a:gd name="T102" fmla="*/ 2400 w 2723"/>
                <a:gd name="T103" fmla="*/ 743 h 1091"/>
                <a:gd name="T104" fmla="*/ 2471 w 2723"/>
                <a:gd name="T105" fmla="*/ 701 h 1091"/>
                <a:gd name="T106" fmla="*/ 2621 w 2723"/>
                <a:gd name="T107" fmla="*/ 504 h 1091"/>
                <a:gd name="T108" fmla="*/ 2693 w 2723"/>
                <a:gd name="T109" fmla="*/ 374 h 109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grpSp>
      <p:sp>
        <p:nvSpPr>
          <p:cNvPr id="48146" name="Rectangle 18"/>
          <p:cNvSpPr>
            <a:spLocks noGrp="1" noChangeArrowheads="1"/>
          </p:cNvSpPr>
          <p:nvPr>
            <p:ph type="ctrTitle" sz="quarter"/>
          </p:nvPr>
        </p:nvSpPr>
        <p:spPr>
          <a:xfrm>
            <a:off x="685800" y="1768475"/>
            <a:ext cx="7772400" cy="1736725"/>
          </a:xfrm>
        </p:spPr>
        <p:txBody>
          <a:bodyPr anchor="b"/>
          <a:lstStyle>
            <a:lvl1pPr>
              <a:defRPr sz="5400"/>
            </a:lvl1pPr>
          </a:lstStyle>
          <a:p>
            <a:r>
              <a:rPr lang="el-GR"/>
              <a:t>Κάντε κλικ για να επεξεργαστείτε τον τίτλο</a:t>
            </a:r>
          </a:p>
        </p:txBody>
      </p:sp>
      <p:sp>
        <p:nvSpPr>
          <p:cNvPr id="48147"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l-GR"/>
              <a:t>Κάντε κλικ για να επεξεργαστείτε τον υπότιτλο του υποδείγματος</a:t>
            </a:r>
          </a:p>
        </p:txBody>
      </p:sp>
      <p:sp>
        <p:nvSpPr>
          <p:cNvPr id="20" name="Rectangle 20"/>
          <p:cNvSpPr>
            <a:spLocks noGrp="1" noChangeArrowheads="1"/>
          </p:cNvSpPr>
          <p:nvPr>
            <p:ph type="dt" sz="quarter" idx="10"/>
          </p:nvPr>
        </p:nvSpPr>
        <p:spPr/>
        <p:txBody>
          <a:bodyPr/>
          <a:lstStyle>
            <a:lvl1pPr>
              <a:defRPr/>
            </a:lvl1pPr>
          </a:lstStyle>
          <a:p>
            <a:pPr>
              <a:defRPr/>
            </a:pPr>
            <a:endParaRPr lang="el-GR">
              <a:solidFill>
                <a:srgbClr val="FFFFFF"/>
              </a:solidFill>
            </a:endParaRPr>
          </a:p>
        </p:txBody>
      </p:sp>
      <p:sp>
        <p:nvSpPr>
          <p:cNvPr id="21" name="Rectangle 21"/>
          <p:cNvSpPr>
            <a:spLocks noGrp="1" noChangeArrowheads="1"/>
          </p:cNvSpPr>
          <p:nvPr>
            <p:ph type="ftr" sz="quarter" idx="11"/>
          </p:nvPr>
        </p:nvSpPr>
        <p:spPr/>
        <p:txBody>
          <a:bodyPr/>
          <a:lstStyle>
            <a:lvl1pPr>
              <a:defRPr/>
            </a:lvl1pPr>
          </a:lstStyle>
          <a:p>
            <a:pPr>
              <a:defRPr/>
            </a:pPr>
            <a:endParaRPr lang="el-GR">
              <a:solidFill>
                <a:srgbClr val="FFFFFF"/>
              </a:solidFill>
            </a:endParaRPr>
          </a:p>
        </p:txBody>
      </p:sp>
      <p:sp>
        <p:nvSpPr>
          <p:cNvPr id="22" name="Rectangle 22"/>
          <p:cNvSpPr>
            <a:spLocks noGrp="1" noChangeArrowheads="1"/>
          </p:cNvSpPr>
          <p:nvPr>
            <p:ph type="sldNum" sz="quarter" idx="12"/>
          </p:nvPr>
        </p:nvSpPr>
        <p:spPr/>
        <p:txBody>
          <a:bodyPr/>
          <a:lstStyle>
            <a:lvl1pPr>
              <a:defRPr/>
            </a:lvl1pPr>
          </a:lstStyle>
          <a:p>
            <a:fld id="{2821D949-44F8-468C-95EE-ED3847706F91}"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51779480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B8F57585-58AE-4036-A01E-721298672917}"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54280796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B0FF17B6-2A93-4144-8F97-50C6D0A2A7D3}"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243685881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7" name="Rectangle 21"/>
          <p:cNvSpPr>
            <a:spLocks noGrp="1" noChangeArrowheads="1"/>
          </p:cNvSpPr>
          <p:nvPr>
            <p:ph type="sldNum" sz="quarter" idx="12"/>
          </p:nvPr>
        </p:nvSpPr>
        <p:spPr>
          <a:ln/>
        </p:spPr>
        <p:txBody>
          <a:bodyPr/>
          <a:lstStyle>
            <a:lvl1pPr>
              <a:defRPr/>
            </a:lvl1pPr>
          </a:lstStyle>
          <a:p>
            <a:fld id="{3DEF39FA-8F5D-460F-844B-BB098839F430}"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630658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87967E5F-C8C6-4822-AF5A-C1DC2FF4908E}" type="datetimeFigureOut">
              <a:rPr lang="el-GR" smtClean="0"/>
              <a:t>29/11/2018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0027B1C-73D3-45B8-AA88-9099C286E028}" type="slidenum">
              <a:rPr lang="el-GR" smtClean="0"/>
              <a:t>‹#›</a:t>
            </a:fld>
            <a:endParaRPr lang="el-GR"/>
          </a:p>
        </p:txBody>
      </p:sp>
    </p:spTree>
    <p:extLst>
      <p:ext uri="{BB962C8B-B14F-4D97-AF65-F5344CB8AC3E}">
        <p14:creationId xmlns:p14="http://schemas.microsoft.com/office/powerpoint/2010/main" val="92807696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9" name="Rectangle 21"/>
          <p:cNvSpPr>
            <a:spLocks noGrp="1" noChangeArrowheads="1"/>
          </p:cNvSpPr>
          <p:nvPr>
            <p:ph type="sldNum" sz="quarter" idx="12"/>
          </p:nvPr>
        </p:nvSpPr>
        <p:spPr>
          <a:ln/>
        </p:spPr>
        <p:txBody>
          <a:bodyPr/>
          <a:lstStyle>
            <a:lvl1pPr>
              <a:defRPr/>
            </a:lvl1pPr>
          </a:lstStyle>
          <a:p>
            <a:fld id="{E718EE05-11A2-4243-942E-4D3705B74C2F}"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40404512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5" name="Rectangle 21"/>
          <p:cNvSpPr>
            <a:spLocks noGrp="1" noChangeArrowheads="1"/>
          </p:cNvSpPr>
          <p:nvPr>
            <p:ph type="sldNum" sz="quarter" idx="12"/>
          </p:nvPr>
        </p:nvSpPr>
        <p:spPr>
          <a:ln/>
        </p:spPr>
        <p:txBody>
          <a:bodyPr/>
          <a:lstStyle>
            <a:lvl1pPr>
              <a:defRPr/>
            </a:lvl1pPr>
          </a:lstStyle>
          <a:p>
            <a:fld id="{AA5C08EC-7B11-4CE3-BD61-E8E7110E21BF}"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14775423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4" name="Rectangle 21"/>
          <p:cNvSpPr>
            <a:spLocks noGrp="1" noChangeArrowheads="1"/>
          </p:cNvSpPr>
          <p:nvPr>
            <p:ph type="sldNum" sz="quarter" idx="12"/>
          </p:nvPr>
        </p:nvSpPr>
        <p:spPr>
          <a:ln/>
        </p:spPr>
        <p:txBody>
          <a:bodyPr/>
          <a:lstStyle>
            <a:lvl1pPr>
              <a:defRPr/>
            </a:lvl1pPr>
          </a:lstStyle>
          <a:p>
            <a:fld id="{9C9F3EB2-13DA-430E-B035-399BB1E80E4C}"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7780335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7" name="Rectangle 21"/>
          <p:cNvSpPr>
            <a:spLocks noGrp="1" noChangeArrowheads="1"/>
          </p:cNvSpPr>
          <p:nvPr>
            <p:ph type="sldNum" sz="quarter" idx="12"/>
          </p:nvPr>
        </p:nvSpPr>
        <p:spPr>
          <a:ln/>
        </p:spPr>
        <p:txBody>
          <a:bodyPr/>
          <a:lstStyle>
            <a:lvl1pPr>
              <a:defRPr/>
            </a:lvl1pPr>
          </a:lstStyle>
          <a:p>
            <a:fld id="{47408D55-8BC7-4016-B3FD-37DEA8C066D8}"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69186272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7" name="Rectangle 21"/>
          <p:cNvSpPr>
            <a:spLocks noGrp="1" noChangeArrowheads="1"/>
          </p:cNvSpPr>
          <p:nvPr>
            <p:ph type="sldNum" sz="quarter" idx="12"/>
          </p:nvPr>
        </p:nvSpPr>
        <p:spPr>
          <a:ln/>
        </p:spPr>
        <p:txBody>
          <a:bodyPr/>
          <a:lstStyle>
            <a:lvl1pPr>
              <a:defRPr/>
            </a:lvl1pPr>
          </a:lstStyle>
          <a:p>
            <a:fld id="{1275B256-76F5-47ED-B9DF-2884B4764685}"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57574831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C2A74535-A8BE-4F59-8C20-8C2FBCB5E8E8}"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238839328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21362"/>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21362"/>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6A5E4134-4453-4043-BD81-633A27C603F0}"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98736839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dgm" preserve="1">
  <p:cSld name="Τίτλος και Διάγραμμα ή Οργανόγραμμ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p>
            <a:r>
              <a:rPr lang="el-GR" smtClean="0"/>
              <a:t>Kλικ για επεξεργασία του τίτλου</a:t>
            </a:r>
            <a:endParaRPr lang="el-GR"/>
          </a:p>
        </p:txBody>
      </p:sp>
      <p:sp>
        <p:nvSpPr>
          <p:cNvPr id="3" name="2 - Θέση SmartArt"/>
          <p:cNvSpPr>
            <a:spLocks noGrp="1"/>
          </p:cNvSpPr>
          <p:nvPr>
            <p:ph type="dgm" idx="1"/>
          </p:nvPr>
        </p:nvSpPr>
        <p:spPr>
          <a:xfrm>
            <a:off x="457200" y="1600200"/>
            <a:ext cx="8229600" cy="4495800"/>
          </a:xfrm>
        </p:spPr>
        <p:txBody>
          <a:bodyPr/>
          <a:lstStyle/>
          <a:p>
            <a:pPr lvl="0"/>
            <a:endParaRPr lang="el-GR" noProof="0" smtClean="0"/>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5D227C3C-9A47-4A04-A8E2-768D2E5D5803}"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26774231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144000" cy="4046538"/>
            <a:chOff x="0" y="1536"/>
            <a:chExt cx="5760" cy="2549"/>
          </a:xfrm>
        </p:grpSpPr>
        <p:sp>
          <p:nvSpPr>
            <p:cNvPr id="5"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6" name="Freeform 4"/>
            <p:cNvSpPr>
              <a:spLocks/>
            </p:cNvSpPr>
            <p:nvPr userDrawn="1"/>
          </p:nvSpPr>
          <p:spPr bwMode="hidden">
            <a:xfrm>
              <a:off x="0" y="2664"/>
              <a:ext cx="2688" cy="1224"/>
            </a:xfrm>
            <a:custGeom>
              <a:avLst/>
              <a:gdLst>
                <a:gd name="T0" fmla="*/ 0 w 2688"/>
                <a:gd name="T1" fmla="*/ 0 h 1224"/>
                <a:gd name="T2" fmla="*/ 960 w 2688"/>
                <a:gd name="T3" fmla="*/ 552 h 1224"/>
                <a:gd name="T4" fmla="*/ 1968 w 2688"/>
                <a:gd name="T5" fmla="*/ 264 h 1224"/>
                <a:gd name="T6" fmla="*/ 2028 w 2688"/>
                <a:gd name="T7" fmla="*/ 270 h 1224"/>
                <a:gd name="T8" fmla="*/ 2661 w 2688"/>
                <a:gd name="T9" fmla="*/ 528 h 1224"/>
                <a:gd name="T10" fmla="*/ 2688 w 2688"/>
                <a:gd name="T11" fmla="*/ 648 h 1224"/>
                <a:gd name="T12" fmla="*/ 2304 w 2688"/>
                <a:gd name="T13" fmla="*/ 1080 h 1224"/>
                <a:gd name="T14" fmla="*/ 1584 w 2688"/>
                <a:gd name="T15" fmla="*/ 1224 h 1224"/>
                <a:gd name="T16" fmla="*/ 1296 w 2688"/>
                <a:gd name="T17" fmla="*/ 936 h 1224"/>
                <a:gd name="T18" fmla="*/ 864 w 2688"/>
                <a:gd name="T19" fmla="*/ 1032 h 1224"/>
                <a:gd name="T20" fmla="*/ 0 w 2688"/>
                <a:gd name="T21" fmla="*/ 552 h 1224"/>
                <a:gd name="T22" fmla="*/ 0 w 2688"/>
                <a:gd name="T23" fmla="*/ 0 h 12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7" name="Freeform 5"/>
            <p:cNvSpPr>
              <a:spLocks/>
            </p:cNvSpPr>
            <p:nvPr userDrawn="1"/>
          </p:nvSpPr>
          <p:spPr bwMode="hidden">
            <a:xfrm>
              <a:off x="3359" y="1536"/>
              <a:ext cx="2401" cy="1232"/>
            </a:xfrm>
            <a:custGeom>
              <a:avLst/>
              <a:gdLst>
                <a:gd name="T0" fmla="*/ 2208 w 2401"/>
                <a:gd name="T1" fmla="*/ 15 h 1232"/>
                <a:gd name="T2" fmla="*/ 2088 w 2401"/>
                <a:gd name="T3" fmla="*/ 57 h 1232"/>
                <a:gd name="T4" fmla="*/ 1951 w 2401"/>
                <a:gd name="T5" fmla="*/ 99 h 1232"/>
                <a:gd name="T6" fmla="*/ 1704 w 2401"/>
                <a:gd name="T7" fmla="*/ 135 h 1232"/>
                <a:gd name="T8" fmla="*/ 1314 w 2401"/>
                <a:gd name="T9" fmla="*/ 177 h 1232"/>
                <a:gd name="T10" fmla="*/ 1176 w 2401"/>
                <a:gd name="T11" fmla="*/ 189 h 1232"/>
                <a:gd name="T12" fmla="*/ 1122 w 2401"/>
                <a:gd name="T13" fmla="*/ 195 h 1232"/>
                <a:gd name="T14" fmla="*/ 1075 w 2401"/>
                <a:gd name="T15" fmla="*/ 231 h 1232"/>
                <a:gd name="T16" fmla="*/ 924 w 2401"/>
                <a:gd name="T17" fmla="*/ 321 h 1232"/>
                <a:gd name="T18" fmla="*/ 840 w 2401"/>
                <a:gd name="T19" fmla="*/ 369 h 1232"/>
                <a:gd name="T20" fmla="*/ 630 w 2401"/>
                <a:gd name="T21" fmla="*/ 458 h 1232"/>
                <a:gd name="T22" fmla="*/ 529 w 2401"/>
                <a:gd name="T23" fmla="*/ 500 h 1232"/>
                <a:gd name="T24" fmla="*/ 487 w 2401"/>
                <a:gd name="T25" fmla="*/ 542 h 1232"/>
                <a:gd name="T26" fmla="*/ 457 w 2401"/>
                <a:gd name="T27" fmla="*/ 590 h 1232"/>
                <a:gd name="T28" fmla="*/ 402 w 2401"/>
                <a:gd name="T29" fmla="*/ 638 h 1232"/>
                <a:gd name="T30" fmla="*/ 330 w 2401"/>
                <a:gd name="T31" fmla="*/ 758 h 1232"/>
                <a:gd name="T32" fmla="*/ 312 w 2401"/>
                <a:gd name="T33" fmla="*/ 788 h 1232"/>
                <a:gd name="T34" fmla="*/ 252 w 2401"/>
                <a:gd name="T35" fmla="*/ 824 h 1232"/>
                <a:gd name="T36" fmla="*/ 84 w 2401"/>
                <a:gd name="T37" fmla="*/ 926 h 1232"/>
                <a:gd name="T38" fmla="*/ 0 w 2401"/>
                <a:gd name="T39" fmla="*/ 992 h 1232"/>
                <a:gd name="T40" fmla="*/ 12 w 2401"/>
                <a:gd name="T41" fmla="*/ 1040 h 1232"/>
                <a:gd name="T42" fmla="*/ 132 w 2401"/>
                <a:gd name="T43" fmla="*/ 1034 h 1232"/>
                <a:gd name="T44" fmla="*/ 336 w 2401"/>
                <a:gd name="T45" fmla="*/ 980 h 1232"/>
                <a:gd name="T46" fmla="*/ 529 w 2401"/>
                <a:gd name="T47" fmla="*/ 896 h 1232"/>
                <a:gd name="T48" fmla="*/ 576 w 2401"/>
                <a:gd name="T49" fmla="*/ 872 h 1232"/>
                <a:gd name="T50" fmla="*/ 714 w 2401"/>
                <a:gd name="T51" fmla="*/ 848 h 1232"/>
                <a:gd name="T52" fmla="*/ 966 w 2401"/>
                <a:gd name="T53" fmla="*/ 794 h 1232"/>
                <a:gd name="T54" fmla="*/ 1212 w 2401"/>
                <a:gd name="T55" fmla="*/ 782 h 1232"/>
                <a:gd name="T56" fmla="*/ 1416 w 2401"/>
                <a:gd name="T57" fmla="*/ 872 h 1232"/>
                <a:gd name="T58" fmla="*/ 1464 w 2401"/>
                <a:gd name="T59" fmla="*/ 932 h 1232"/>
                <a:gd name="T60" fmla="*/ 1440 w 2401"/>
                <a:gd name="T61" fmla="*/ 992 h 1232"/>
                <a:gd name="T62" fmla="*/ 1302 w 2401"/>
                <a:gd name="T63" fmla="*/ 1040 h 1232"/>
                <a:gd name="T64" fmla="*/ 1158 w 2401"/>
                <a:gd name="T65" fmla="*/ 1100 h 1232"/>
                <a:gd name="T66" fmla="*/ 1093 w 2401"/>
                <a:gd name="T67" fmla="*/ 1148 h 1232"/>
                <a:gd name="T68" fmla="*/ 1075 w 2401"/>
                <a:gd name="T69" fmla="*/ 1208 h 1232"/>
                <a:gd name="T70" fmla="*/ 1093 w 2401"/>
                <a:gd name="T71" fmla="*/ 1232 h 1232"/>
                <a:gd name="T72" fmla="*/ 1152 w 2401"/>
                <a:gd name="T73" fmla="*/ 1226 h 1232"/>
                <a:gd name="T74" fmla="*/ 1332 w 2401"/>
                <a:gd name="T75" fmla="*/ 1208 h 1232"/>
                <a:gd name="T76" fmla="*/ 1434 w 2401"/>
                <a:gd name="T77" fmla="*/ 1184 h 1232"/>
                <a:gd name="T78" fmla="*/ 1464 w 2401"/>
                <a:gd name="T79" fmla="*/ 1172 h 1232"/>
                <a:gd name="T80" fmla="*/ 1578 w 2401"/>
                <a:gd name="T81" fmla="*/ 1130 h 1232"/>
                <a:gd name="T82" fmla="*/ 1758 w 2401"/>
                <a:gd name="T83" fmla="*/ 1064 h 1232"/>
                <a:gd name="T84" fmla="*/ 1872 w 2401"/>
                <a:gd name="T85" fmla="*/ 962 h 1232"/>
                <a:gd name="T86" fmla="*/ 1986 w 2401"/>
                <a:gd name="T87" fmla="*/ 800 h 1232"/>
                <a:gd name="T88" fmla="*/ 2166 w 2401"/>
                <a:gd name="T89" fmla="*/ 650 h 1232"/>
                <a:gd name="T90" fmla="*/ 2257 w 2401"/>
                <a:gd name="T91" fmla="*/ 590 h 1232"/>
                <a:gd name="T92" fmla="*/ 2400 w 2401"/>
                <a:gd name="T93" fmla="*/ 57 h 12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400" y="518"/>
                  </a:lnTo>
                  <a:lnTo>
                    <a:pt x="2400" y="57"/>
                  </a:lnTo>
                  <a:lnTo>
                    <a:pt x="2401" y="0"/>
                  </a:lnTo>
                  <a:lnTo>
                    <a:pt x="2310" y="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8"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9" name="Freeform 7"/>
            <p:cNvSpPr>
              <a:spLocks/>
            </p:cNvSpPr>
            <p:nvPr userDrawn="1"/>
          </p:nvSpPr>
          <p:spPr bwMode="hidden">
            <a:xfrm>
              <a:off x="3599" y="2477"/>
              <a:ext cx="186" cy="120"/>
            </a:xfrm>
            <a:custGeom>
              <a:avLst/>
              <a:gdLst>
                <a:gd name="T0" fmla="*/ 186 w 185"/>
                <a:gd name="T1" fmla="*/ 0 h 120"/>
                <a:gd name="T2" fmla="*/ 186 w 185"/>
                <a:gd name="T3" fmla="*/ 6 h 120"/>
                <a:gd name="T4" fmla="*/ 186 w 185"/>
                <a:gd name="T5" fmla="*/ 18 h 120"/>
                <a:gd name="T6" fmla="*/ 186 w 185"/>
                <a:gd name="T7" fmla="*/ 36 h 120"/>
                <a:gd name="T8" fmla="*/ 180 w 185"/>
                <a:gd name="T9" fmla="*/ 54 h 120"/>
                <a:gd name="T10" fmla="*/ 162 w 185"/>
                <a:gd name="T11" fmla="*/ 72 h 120"/>
                <a:gd name="T12" fmla="*/ 138 w 185"/>
                <a:gd name="T13" fmla="*/ 96 h 120"/>
                <a:gd name="T14" fmla="*/ 102 w 185"/>
                <a:gd name="T15" fmla="*/ 108 h 120"/>
                <a:gd name="T16" fmla="*/ 47 w 185"/>
                <a:gd name="T17" fmla="*/ 120 h 120"/>
                <a:gd name="T18" fmla="*/ 29 w 185"/>
                <a:gd name="T19" fmla="*/ 120 h 120"/>
                <a:gd name="T20" fmla="*/ 17 w 185"/>
                <a:gd name="T21" fmla="*/ 114 h 120"/>
                <a:gd name="T22" fmla="*/ 0 w 185"/>
                <a:gd name="T23" fmla="*/ 96 h 120"/>
                <a:gd name="T24" fmla="*/ 0 w 185"/>
                <a:gd name="T25" fmla="*/ 78 h 120"/>
                <a:gd name="T26" fmla="*/ 0 w 185"/>
                <a:gd name="T27" fmla="*/ 72 h 120"/>
                <a:gd name="T28" fmla="*/ 186 w 185"/>
                <a:gd name="T29" fmla="*/ 0 h 120"/>
                <a:gd name="T30" fmla="*/ 186 w 185"/>
                <a:gd name="T31" fmla="*/ 0 h 1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 name="Freeform 8"/>
            <p:cNvSpPr>
              <a:spLocks/>
            </p:cNvSpPr>
            <p:nvPr userDrawn="1"/>
          </p:nvSpPr>
          <p:spPr bwMode="hidden">
            <a:xfrm>
              <a:off x="3779" y="2393"/>
              <a:ext cx="185" cy="120"/>
            </a:xfrm>
            <a:custGeom>
              <a:avLst/>
              <a:gdLst>
                <a:gd name="T0" fmla="*/ 185 w 185"/>
                <a:gd name="T1" fmla="*/ 0 h 120"/>
                <a:gd name="T2" fmla="*/ 185 w 185"/>
                <a:gd name="T3" fmla="*/ 6 h 120"/>
                <a:gd name="T4" fmla="*/ 179 w 185"/>
                <a:gd name="T5" fmla="*/ 24 h 120"/>
                <a:gd name="T6" fmla="*/ 167 w 185"/>
                <a:gd name="T7" fmla="*/ 42 h 120"/>
                <a:gd name="T8" fmla="*/ 149 w 185"/>
                <a:gd name="T9" fmla="*/ 66 h 120"/>
                <a:gd name="T10" fmla="*/ 131 w 185"/>
                <a:gd name="T11" fmla="*/ 90 h 120"/>
                <a:gd name="T12" fmla="*/ 102 w 185"/>
                <a:gd name="T13" fmla="*/ 108 h 120"/>
                <a:gd name="T14" fmla="*/ 66 w 185"/>
                <a:gd name="T15" fmla="*/ 120 h 120"/>
                <a:gd name="T16" fmla="*/ 18 w 185"/>
                <a:gd name="T17" fmla="*/ 120 h 120"/>
                <a:gd name="T18" fmla="*/ 0 w 185"/>
                <a:gd name="T19" fmla="*/ 60 h 120"/>
                <a:gd name="T20" fmla="*/ 185 w 185"/>
                <a:gd name="T21" fmla="*/ 0 h 120"/>
                <a:gd name="T22" fmla="*/ 185 w 185"/>
                <a:gd name="T23" fmla="*/ 0 h 1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1" name="Freeform 9"/>
            <p:cNvSpPr>
              <a:spLocks/>
            </p:cNvSpPr>
            <p:nvPr userDrawn="1"/>
          </p:nvSpPr>
          <p:spPr bwMode="hidden">
            <a:xfrm>
              <a:off x="3839" y="1836"/>
              <a:ext cx="528" cy="275"/>
            </a:xfrm>
            <a:custGeom>
              <a:avLst/>
              <a:gdLst>
                <a:gd name="T0" fmla="*/ 0 w 526"/>
                <a:gd name="T1" fmla="*/ 275 h 275"/>
                <a:gd name="T2" fmla="*/ 0 w 526"/>
                <a:gd name="T3" fmla="*/ 269 h 275"/>
                <a:gd name="T4" fmla="*/ 6 w 526"/>
                <a:gd name="T5" fmla="*/ 251 h 275"/>
                <a:gd name="T6" fmla="*/ 6 w 526"/>
                <a:gd name="T7" fmla="*/ 239 h 275"/>
                <a:gd name="T8" fmla="*/ 12 w 526"/>
                <a:gd name="T9" fmla="*/ 227 h 275"/>
                <a:gd name="T10" fmla="*/ 18 w 526"/>
                <a:gd name="T11" fmla="*/ 221 h 275"/>
                <a:gd name="T12" fmla="*/ 36 w 526"/>
                <a:gd name="T13" fmla="*/ 215 h 275"/>
                <a:gd name="T14" fmla="*/ 77 w 526"/>
                <a:gd name="T15" fmla="*/ 203 h 275"/>
                <a:gd name="T16" fmla="*/ 138 w 526"/>
                <a:gd name="T17" fmla="*/ 179 h 275"/>
                <a:gd name="T18" fmla="*/ 210 w 526"/>
                <a:gd name="T19" fmla="*/ 143 h 275"/>
                <a:gd name="T20" fmla="*/ 252 w 526"/>
                <a:gd name="T21" fmla="*/ 120 h 275"/>
                <a:gd name="T22" fmla="*/ 300 w 526"/>
                <a:gd name="T23" fmla="*/ 96 h 275"/>
                <a:gd name="T24" fmla="*/ 395 w 526"/>
                <a:gd name="T25" fmla="*/ 48 h 275"/>
                <a:gd name="T26" fmla="*/ 444 w 526"/>
                <a:gd name="T27" fmla="*/ 30 h 275"/>
                <a:gd name="T28" fmla="*/ 480 w 526"/>
                <a:gd name="T29" fmla="*/ 12 h 275"/>
                <a:gd name="T30" fmla="*/ 504 w 526"/>
                <a:gd name="T31" fmla="*/ 6 h 275"/>
                <a:gd name="T32" fmla="*/ 522 w 526"/>
                <a:gd name="T33" fmla="*/ 0 h 275"/>
                <a:gd name="T34" fmla="*/ 528 w 526"/>
                <a:gd name="T35" fmla="*/ 0 h 275"/>
                <a:gd name="T36" fmla="*/ 522 w 526"/>
                <a:gd name="T37" fmla="*/ 6 h 275"/>
                <a:gd name="T38" fmla="*/ 510 w 526"/>
                <a:gd name="T39" fmla="*/ 12 h 275"/>
                <a:gd name="T40" fmla="*/ 486 w 526"/>
                <a:gd name="T41" fmla="*/ 24 h 275"/>
                <a:gd name="T42" fmla="*/ 462 w 526"/>
                <a:gd name="T43" fmla="*/ 42 h 275"/>
                <a:gd name="T44" fmla="*/ 438 w 526"/>
                <a:gd name="T45" fmla="*/ 54 h 275"/>
                <a:gd name="T46" fmla="*/ 395 w 526"/>
                <a:gd name="T47" fmla="*/ 78 h 275"/>
                <a:gd name="T48" fmla="*/ 341 w 526"/>
                <a:gd name="T49" fmla="*/ 108 h 275"/>
                <a:gd name="T50" fmla="*/ 276 w 526"/>
                <a:gd name="T51" fmla="*/ 143 h 275"/>
                <a:gd name="T52" fmla="*/ 131 w 526"/>
                <a:gd name="T53" fmla="*/ 221 h 275"/>
                <a:gd name="T54" fmla="*/ 65 w 526"/>
                <a:gd name="T55" fmla="*/ 251 h 275"/>
                <a:gd name="T56" fmla="*/ 0 w 526"/>
                <a:gd name="T57" fmla="*/ 275 h 275"/>
                <a:gd name="T58" fmla="*/ 0 w 526"/>
                <a:gd name="T59" fmla="*/ 275 h 2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2" name="Freeform 10"/>
            <p:cNvSpPr>
              <a:spLocks/>
            </p:cNvSpPr>
            <p:nvPr userDrawn="1"/>
          </p:nvSpPr>
          <p:spPr bwMode="hidden">
            <a:xfrm>
              <a:off x="3676" y="2015"/>
              <a:ext cx="721" cy="306"/>
            </a:xfrm>
            <a:custGeom>
              <a:avLst/>
              <a:gdLst>
                <a:gd name="T0" fmla="*/ 48 w 718"/>
                <a:gd name="T1" fmla="*/ 216 h 306"/>
                <a:gd name="T2" fmla="*/ 30 w 718"/>
                <a:gd name="T3" fmla="*/ 252 h 306"/>
                <a:gd name="T4" fmla="*/ 12 w 718"/>
                <a:gd name="T5" fmla="*/ 282 h 306"/>
                <a:gd name="T6" fmla="*/ 6 w 718"/>
                <a:gd name="T7" fmla="*/ 300 h 306"/>
                <a:gd name="T8" fmla="*/ 0 w 718"/>
                <a:gd name="T9" fmla="*/ 306 h 306"/>
                <a:gd name="T10" fmla="*/ 48 w 718"/>
                <a:gd name="T11" fmla="*/ 276 h 306"/>
                <a:gd name="T12" fmla="*/ 84 w 718"/>
                <a:gd name="T13" fmla="*/ 252 h 306"/>
                <a:gd name="T14" fmla="*/ 108 w 718"/>
                <a:gd name="T15" fmla="*/ 234 h 306"/>
                <a:gd name="T16" fmla="*/ 121 w 718"/>
                <a:gd name="T17" fmla="*/ 228 h 306"/>
                <a:gd name="T18" fmla="*/ 127 w 718"/>
                <a:gd name="T19" fmla="*/ 228 h 306"/>
                <a:gd name="T20" fmla="*/ 145 w 718"/>
                <a:gd name="T21" fmla="*/ 222 h 306"/>
                <a:gd name="T22" fmla="*/ 169 w 718"/>
                <a:gd name="T23" fmla="*/ 216 h 306"/>
                <a:gd name="T24" fmla="*/ 199 w 718"/>
                <a:gd name="T25" fmla="*/ 204 h 306"/>
                <a:gd name="T26" fmla="*/ 276 w 718"/>
                <a:gd name="T27" fmla="*/ 180 h 306"/>
                <a:gd name="T28" fmla="*/ 373 w 718"/>
                <a:gd name="T29" fmla="*/ 156 h 306"/>
                <a:gd name="T30" fmla="*/ 463 w 718"/>
                <a:gd name="T31" fmla="*/ 126 h 306"/>
                <a:gd name="T32" fmla="*/ 546 w 718"/>
                <a:gd name="T33" fmla="*/ 102 h 306"/>
                <a:gd name="T34" fmla="*/ 576 w 718"/>
                <a:gd name="T35" fmla="*/ 90 h 306"/>
                <a:gd name="T36" fmla="*/ 607 w 718"/>
                <a:gd name="T37" fmla="*/ 84 h 306"/>
                <a:gd name="T38" fmla="*/ 625 w 718"/>
                <a:gd name="T39" fmla="*/ 78 h 306"/>
                <a:gd name="T40" fmla="*/ 631 w 718"/>
                <a:gd name="T41" fmla="*/ 72 h 306"/>
                <a:gd name="T42" fmla="*/ 637 w 718"/>
                <a:gd name="T43" fmla="*/ 66 h 306"/>
                <a:gd name="T44" fmla="*/ 655 w 718"/>
                <a:gd name="T45" fmla="*/ 60 h 306"/>
                <a:gd name="T46" fmla="*/ 697 w 718"/>
                <a:gd name="T47" fmla="*/ 30 h 306"/>
                <a:gd name="T48" fmla="*/ 715 w 718"/>
                <a:gd name="T49" fmla="*/ 18 h 306"/>
                <a:gd name="T50" fmla="*/ 721 w 718"/>
                <a:gd name="T51" fmla="*/ 6 h 306"/>
                <a:gd name="T52" fmla="*/ 715 w 718"/>
                <a:gd name="T53" fmla="*/ 0 h 306"/>
                <a:gd name="T54" fmla="*/ 691 w 718"/>
                <a:gd name="T55" fmla="*/ 0 h 306"/>
                <a:gd name="T56" fmla="*/ 631 w 718"/>
                <a:gd name="T57" fmla="*/ 0 h 306"/>
                <a:gd name="T58" fmla="*/ 582 w 718"/>
                <a:gd name="T59" fmla="*/ 0 h 306"/>
                <a:gd name="T60" fmla="*/ 546 w 718"/>
                <a:gd name="T61" fmla="*/ 0 h 306"/>
                <a:gd name="T62" fmla="*/ 516 w 718"/>
                <a:gd name="T63" fmla="*/ 18 h 306"/>
                <a:gd name="T64" fmla="*/ 487 w 718"/>
                <a:gd name="T65" fmla="*/ 42 h 306"/>
                <a:gd name="T66" fmla="*/ 469 w 718"/>
                <a:gd name="T67" fmla="*/ 54 h 306"/>
                <a:gd name="T68" fmla="*/ 451 w 718"/>
                <a:gd name="T69" fmla="*/ 60 h 306"/>
                <a:gd name="T70" fmla="*/ 427 w 718"/>
                <a:gd name="T71" fmla="*/ 60 h 306"/>
                <a:gd name="T72" fmla="*/ 391 w 718"/>
                <a:gd name="T73" fmla="*/ 66 h 306"/>
                <a:gd name="T74" fmla="*/ 348 w 718"/>
                <a:gd name="T75" fmla="*/ 84 h 306"/>
                <a:gd name="T76" fmla="*/ 312 w 718"/>
                <a:gd name="T77" fmla="*/ 108 h 306"/>
                <a:gd name="T78" fmla="*/ 288 w 718"/>
                <a:gd name="T79" fmla="*/ 126 h 306"/>
                <a:gd name="T80" fmla="*/ 276 w 718"/>
                <a:gd name="T81" fmla="*/ 132 h 306"/>
                <a:gd name="T82" fmla="*/ 258 w 718"/>
                <a:gd name="T83" fmla="*/ 138 h 306"/>
                <a:gd name="T84" fmla="*/ 222 w 718"/>
                <a:gd name="T85" fmla="*/ 138 h 306"/>
                <a:gd name="T86" fmla="*/ 187 w 718"/>
                <a:gd name="T87" fmla="*/ 138 h 306"/>
                <a:gd name="T88" fmla="*/ 181 w 718"/>
                <a:gd name="T89" fmla="*/ 138 h 306"/>
                <a:gd name="T90" fmla="*/ 175 w 718"/>
                <a:gd name="T91" fmla="*/ 138 h 306"/>
                <a:gd name="T92" fmla="*/ 114 w 718"/>
                <a:gd name="T93" fmla="*/ 162 h 306"/>
                <a:gd name="T94" fmla="*/ 48 w 718"/>
                <a:gd name="T95" fmla="*/ 216 h 306"/>
                <a:gd name="T96" fmla="*/ 48 w 718"/>
                <a:gd name="T97" fmla="*/ 216 h 30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3" name="Freeform 11"/>
            <p:cNvSpPr>
              <a:spLocks/>
            </p:cNvSpPr>
            <p:nvPr userDrawn="1"/>
          </p:nvSpPr>
          <p:spPr bwMode="hidden">
            <a:xfrm>
              <a:off x="3358" y="1890"/>
              <a:ext cx="2400" cy="881"/>
            </a:xfrm>
            <a:custGeom>
              <a:avLst/>
              <a:gdLst>
                <a:gd name="T0" fmla="*/ 2238 w 2392"/>
                <a:gd name="T1" fmla="*/ 54 h 881"/>
                <a:gd name="T2" fmla="*/ 2196 w 2392"/>
                <a:gd name="T3" fmla="*/ 54 h 881"/>
                <a:gd name="T4" fmla="*/ 2154 w 2392"/>
                <a:gd name="T5" fmla="*/ 66 h 881"/>
                <a:gd name="T6" fmla="*/ 2028 w 2392"/>
                <a:gd name="T7" fmla="*/ 101 h 881"/>
                <a:gd name="T8" fmla="*/ 1963 w 2392"/>
                <a:gd name="T9" fmla="*/ 119 h 881"/>
                <a:gd name="T10" fmla="*/ 1866 w 2392"/>
                <a:gd name="T11" fmla="*/ 167 h 881"/>
                <a:gd name="T12" fmla="*/ 1842 w 2392"/>
                <a:gd name="T13" fmla="*/ 245 h 881"/>
                <a:gd name="T14" fmla="*/ 1848 w 2392"/>
                <a:gd name="T15" fmla="*/ 305 h 881"/>
                <a:gd name="T16" fmla="*/ 1764 w 2392"/>
                <a:gd name="T17" fmla="*/ 317 h 881"/>
                <a:gd name="T18" fmla="*/ 1602 w 2392"/>
                <a:gd name="T19" fmla="*/ 263 h 881"/>
                <a:gd name="T20" fmla="*/ 1512 w 2392"/>
                <a:gd name="T21" fmla="*/ 257 h 881"/>
                <a:gd name="T22" fmla="*/ 1404 w 2392"/>
                <a:gd name="T23" fmla="*/ 311 h 881"/>
                <a:gd name="T24" fmla="*/ 1338 w 2392"/>
                <a:gd name="T25" fmla="*/ 353 h 881"/>
                <a:gd name="T26" fmla="*/ 1314 w 2392"/>
                <a:gd name="T27" fmla="*/ 359 h 881"/>
                <a:gd name="T28" fmla="*/ 1218 w 2392"/>
                <a:gd name="T29" fmla="*/ 371 h 881"/>
                <a:gd name="T30" fmla="*/ 1164 w 2392"/>
                <a:gd name="T31" fmla="*/ 365 h 881"/>
                <a:gd name="T32" fmla="*/ 1057 w 2392"/>
                <a:gd name="T33" fmla="*/ 371 h 881"/>
                <a:gd name="T34" fmla="*/ 960 w 2392"/>
                <a:gd name="T35" fmla="*/ 383 h 881"/>
                <a:gd name="T36" fmla="*/ 924 w 2392"/>
                <a:gd name="T37" fmla="*/ 401 h 881"/>
                <a:gd name="T38" fmla="*/ 822 w 2392"/>
                <a:gd name="T39" fmla="*/ 419 h 881"/>
                <a:gd name="T40" fmla="*/ 781 w 2392"/>
                <a:gd name="T41" fmla="*/ 419 h 881"/>
                <a:gd name="T42" fmla="*/ 666 w 2392"/>
                <a:gd name="T43" fmla="*/ 437 h 881"/>
                <a:gd name="T44" fmla="*/ 600 w 2392"/>
                <a:gd name="T45" fmla="*/ 473 h 881"/>
                <a:gd name="T46" fmla="*/ 505 w 2392"/>
                <a:gd name="T47" fmla="*/ 467 h 881"/>
                <a:gd name="T48" fmla="*/ 432 w 2392"/>
                <a:gd name="T49" fmla="*/ 491 h 881"/>
                <a:gd name="T50" fmla="*/ 414 w 2392"/>
                <a:gd name="T51" fmla="*/ 539 h 881"/>
                <a:gd name="T52" fmla="*/ 348 w 2392"/>
                <a:gd name="T53" fmla="*/ 569 h 881"/>
                <a:gd name="T54" fmla="*/ 223 w 2392"/>
                <a:gd name="T55" fmla="*/ 599 h 881"/>
                <a:gd name="T56" fmla="*/ 138 w 2392"/>
                <a:gd name="T57" fmla="*/ 647 h 881"/>
                <a:gd name="T58" fmla="*/ 108 w 2392"/>
                <a:gd name="T59" fmla="*/ 659 h 881"/>
                <a:gd name="T60" fmla="*/ 0 w 2392"/>
                <a:gd name="T61" fmla="*/ 671 h 881"/>
                <a:gd name="T62" fmla="*/ 84 w 2392"/>
                <a:gd name="T63" fmla="*/ 695 h 881"/>
                <a:gd name="T64" fmla="*/ 264 w 2392"/>
                <a:gd name="T65" fmla="*/ 653 h 881"/>
                <a:gd name="T66" fmla="*/ 475 w 2392"/>
                <a:gd name="T67" fmla="*/ 569 h 881"/>
                <a:gd name="T68" fmla="*/ 570 w 2392"/>
                <a:gd name="T69" fmla="*/ 521 h 881"/>
                <a:gd name="T70" fmla="*/ 648 w 2392"/>
                <a:gd name="T71" fmla="*/ 515 h 881"/>
                <a:gd name="T72" fmla="*/ 876 w 2392"/>
                <a:gd name="T73" fmla="*/ 461 h 881"/>
                <a:gd name="T74" fmla="*/ 1152 w 2392"/>
                <a:gd name="T75" fmla="*/ 425 h 881"/>
                <a:gd name="T76" fmla="*/ 1296 w 2392"/>
                <a:gd name="T77" fmla="*/ 461 h 881"/>
                <a:gd name="T78" fmla="*/ 1422 w 2392"/>
                <a:gd name="T79" fmla="*/ 533 h 881"/>
                <a:gd name="T80" fmla="*/ 1440 w 2392"/>
                <a:gd name="T81" fmla="*/ 617 h 881"/>
                <a:gd name="T82" fmla="*/ 1381 w 2392"/>
                <a:gd name="T83" fmla="*/ 653 h 881"/>
                <a:gd name="T84" fmla="*/ 1230 w 2392"/>
                <a:gd name="T85" fmla="*/ 701 h 881"/>
                <a:gd name="T86" fmla="*/ 1116 w 2392"/>
                <a:gd name="T87" fmla="*/ 755 h 881"/>
                <a:gd name="T88" fmla="*/ 1069 w 2392"/>
                <a:gd name="T89" fmla="*/ 809 h 881"/>
                <a:gd name="T90" fmla="*/ 1081 w 2392"/>
                <a:gd name="T91" fmla="*/ 869 h 881"/>
                <a:gd name="T92" fmla="*/ 1110 w 2392"/>
                <a:gd name="T93" fmla="*/ 881 h 881"/>
                <a:gd name="T94" fmla="*/ 1212 w 2392"/>
                <a:gd name="T95" fmla="*/ 869 h 881"/>
                <a:gd name="T96" fmla="*/ 1393 w 2392"/>
                <a:gd name="T97" fmla="*/ 857 h 881"/>
                <a:gd name="T98" fmla="*/ 1446 w 2392"/>
                <a:gd name="T99" fmla="*/ 851 h 881"/>
                <a:gd name="T100" fmla="*/ 1488 w 2392"/>
                <a:gd name="T101" fmla="*/ 833 h 881"/>
                <a:gd name="T102" fmla="*/ 1681 w 2392"/>
                <a:gd name="T103" fmla="*/ 743 h 881"/>
                <a:gd name="T104" fmla="*/ 1812 w 2392"/>
                <a:gd name="T105" fmla="*/ 689 h 881"/>
                <a:gd name="T106" fmla="*/ 1890 w 2392"/>
                <a:gd name="T107" fmla="*/ 581 h 881"/>
                <a:gd name="T108" fmla="*/ 2046 w 2392"/>
                <a:gd name="T109" fmla="*/ 389 h 881"/>
                <a:gd name="T110" fmla="*/ 2214 w 2392"/>
                <a:gd name="T111" fmla="*/ 269 h 881"/>
                <a:gd name="T112" fmla="*/ 2257 w 2392"/>
                <a:gd name="T113" fmla="*/ 239 h 881"/>
                <a:gd name="T114" fmla="*/ 2400 w 2392"/>
                <a:gd name="T115" fmla="*/ 0 h 881"/>
                <a:gd name="T116" fmla="*/ 2310 w 2392"/>
                <a:gd name="T117" fmla="*/ 36 h 88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392" h="881">
                  <a:moveTo>
                    <a:pt x="2302" y="36"/>
                  </a:moveTo>
                  <a:lnTo>
                    <a:pt x="2266" y="48"/>
                  </a:lnTo>
                  <a:lnTo>
                    <a:pt x="2231" y="54"/>
                  </a:lnTo>
                  <a:lnTo>
                    <a:pt x="2201" y="54"/>
                  </a:lnTo>
                  <a:lnTo>
                    <a:pt x="2195"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392" y="167"/>
                  </a:lnTo>
                  <a:lnTo>
                    <a:pt x="2392" y="60"/>
                  </a:lnTo>
                  <a:lnTo>
                    <a:pt x="2392" y="0"/>
                  </a:lnTo>
                  <a:lnTo>
                    <a:pt x="2344" y="18"/>
                  </a:lnTo>
                  <a:lnTo>
                    <a:pt x="2302" y="3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4"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5" name="Freeform 13"/>
            <p:cNvSpPr>
              <a:spLocks/>
            </p:cNvSpPr>
            <p:nvPr userDrawn="1"/>
          </p:nvSpPr>
          <p:spPr bwMode="hidden">
            <a:xfrm>
              <a:off x="5327" y="1642"/>
              <a:ext cx="5" cy="1"/>
            </a:xfrm>
            <a:custGeom>
              <a:avLst/>
              <a:gdLst>
                <a:gd name="T0" fmla="*/ 0 w 5"/>
                <a:gd name="T1" fmla="*/ 0 h 1"/>
                <a:gd name="T2" fmla="*/ 5 w 5"/>
                <a:gd name="T3" fmla="*/ 0 h 1"/>
                <a:gd name="T4" fmla="*/ 0 w 5"/>
                <a:gd name="T5" fmla="*/ 0 h 1"/>
                <a:gd name="T6" fmla="*/ 0 w 5"/>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1">
                  <a:moveTo>
                    <a:pt x="0" y="0"/>
                  </a:moveTo>
                  <a:lnTo>
                    <a:pt x="5" y="0"/>
                  </a:lnTo>
                  <a:lnTo>
                    <a:pt x="0" y="0"/>
                  </a:lnTo>
                  <a:close/>
                </a:path>
              </a:pathLst>
            </a:custGeom>
            <a:solidFill>
              <a:srgbClr val="FED1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6"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7"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8"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9" name="Freeform 17"/>
            <p:cNvSpPr>
              <a:spLocks/>
            </p:cNvSpPr>
            <p:nvPr userDrawn="1"/>
          </p:nvSpPr>
          <p:spPr bwMode="hidden">
            <a:xfrm>
              <a:off x="0" y="2994"/>
              <a:ext cx="2723" cy="1091"/>
            </a:xfrm>
            <a:custGeom>
              <a:avLst/>
              <a:gdLst>
                <a:gd name="T0" fmla="*/ 2370 w 2723"/>
                <a:gd name="T1" fmla="*/ 72 h 1091"/>
                <a:gd name="T2" fmla="*/ 2597 w 2723"/>
                <a:gd name="T3" fmla="*/ 198 h 1091"/>
                <a:gd name="T4" fmla="*/ 2639 w 2723"/>
                <a:gd name="T5" fmla="*/ 276 h 1091"/>
                <a:gd name="T6" fmla="*/ 2453 w 2723"/>
                <a:gd name="T7" fmla="*/ 264 h 1091"/>
                <a:gd name="T8" fmla="*/ 2297 w 2723"/>
                <a:gd name="T9" fmla="*/ 204 h 1091"/>
                <a:gd name="T10" fmla="*/ 2112 w 2723"/>
                <a:gd name="T11" fmla="*/ 66 h 1091"/>
                <a:gd name="T12" fmla="*/ 2088 w 2723"/>
                <a:gd name="T13" fmla="*/ 72 h 1091"/>
                <a:gd name="T14" fmla="*/ 2106 w 2723"/>
                <a:gd name="T15" fmla="*/ 114 h 1091"/>
                <a:gd name="T16" fmla="*/ 2412 w 2723"/>
                <a:gd name="T17" fmla="*/ 552 h 1091"/>
                <a:gd name="T18" fmla="*/ 2279 w 2723"/>
                <a:gd name="T19" fmla="*/ 564 h 1091"/>
                <a:gd name="T20" fmla="*/ 2189 w 2723"/>
                <a:gd name="T21" fmla="*/ 492 h 1091"/>
                <a:gd name="T22" fmla="*/ 2058 w 2723"/>
                <a:gd name="T23" fmla="*/ 330 h 1091"/>
                <a:gd name="T24" fmla="*/ 1991 w 2723"/>
                <a:gd name="T25" fmla="*/ 234 h 1091"/>
                <a:gd name="T26" fmla="*/ 1949 w 2723"/>
                <a:gd name="T27" fmla="*/ 174 h 1091"/>
                <a:gd name="T28" fmla="*/ 1824 w 2723"/>
                <a:gd name="T29" fmla="*/ 132 h 1091"/>
                <a:gd name="T30" fmla="*/ 1794 w 2723"/>
                <a:gd name="T31" fmla="*/ 144 h 1091"/>
                <a:gd name="T32" fmla="*/ 1895 w 2723"/>
                <a:gd name="T33" fmla="*/ 222 h 1091"/>
                <a:gd name="T34" fmla="*/ 1943 w 2723"/>
                <a:gd name="T35" fmla="*/ 366 h 1091"/>
                <a:gd name="T36" fmla="*/ 2064 w 2723"/>
                <a:gd name="T37" fmla="*/ 630 h 1091"/>
                <a:gd name="T38" fmla="*/ 2052 w 2723"/>
                <a:gd name="T39" fmla="*/ 695 h 1091"/>
                <a:gd name="T40" fmla="*/ 1955 w 2723"/>
                <a:gd name="T41" fmla="*/ 683 h 1091"/>
                <a:gd name="T42" fmla="*/ 1913 w 2723"/>
                <a:gd name="T43" fmla="*/ 636 h 1091"/>
                <a:gd name="T44" fmla="*/ 1703 w 2723"/>
                <a:gd name="T45" fmla="*/ 312 h 1091"/>
                <a:gd name="T46" fmla="*/ 1637 w 2723"/>
                <a:gd name="T47" fmla="*/ 276 h 1091"/>
                <a:gd name="T48" fmla="*/ 1643 w 2723"/>
                <a:gd name="T49" fmla="*/ 318 h 1091"/>
                <a:gd name="T50" fmla="*/ 1673 w 2723"/>
                <a:gd name="T51" fmla="*/ 408 h 1091"/>
                <a:gd name="T52" fmla="*/ 1716 w 2723"/>
                <a:gd name="T53" fmla="*/ 779 h 1091"/>
                <a:gd name="T54" fmla="*/ 1691 w 2723"/>
                <a:gd name="T55" fmla="*/ 737 h 1091"/>
                <a:gd name="T56" fmla="*/ 1613 w 2723"/>
                <a:gd name="T57" fmla="*/ 582 h 1091"/>
                <a:gd name="T58" fmla="*/ 1494 w 2723"/>
                <a:gd name="T59" fmla="*/ 480 h 1091"/>
                <a:gd name="T60" fmla="*/ 1248 w 2723"/>
                <a:gd name="T61" fmla="*/ 528 h 1091"/>
                <a:gd name="T62" fmla="*/ 996 w 2723"/>
                <a:gd name="T63" fmla="*/ 630 h 1091"/>
                <a:gd name="T64" fmla="*/ 714 w 2723"/>
                <a:gd name="T65" fmla="*/ 534 h 1091"/>
                <a:gd name="T66" fmla="*/ 198 w 2723"/>
                <a:gd name="T67" fmla="*/ 288 h 1091"/>
                <a:gd name="T68" fmla="*/ 0 w 2723"/>
                <a:gd name="T69" fmla="*/ 460 h 1091"/>
                <a:gd name="T70" fmla="*/ 288 w 2723"/>
                <a:gd name="T71" fmla="*/ 570 h 1091"/>
                <a:gd name="T72" fmla="*/ 461 w 2723"/>
                <a:gd name="T73" fmla="*/ 654 h 1091"/>
                <a:gd name="T74" fmla="*/ 725 w 2723"/>
                <a:gd name="T75" fmla="*/ 755 h 1091"/>
                <a:gd name="T76" fmla="*/ 966 w 2723"/>
                <a:gd name="T77" fmla="*/ 791 h 1091"/>
                <a:gd name="T78" fmla="*/ 1176 w 2723"/>
                <a:gd name="T79" fmla="*/ 779 h 1091"/>
                <a:gd name="T80" fmla="*/ 1278 w 2723"/>
                <a:gd name="T81" fmla="*/ 791 h 1091"/>
                <a:gd name="T82" fmla="*/ 1404 w 2723"/>
                <a:gd name="T83" fmla="*/ 845 h 1091"/>
                <a:gd name="T84" fmla="*/ 1416 w 2723"/>
                <a:gd name="T85" fmla="*/ 887 h 1091"/>
                <a:gd name="T86" fmla="*/ 1361 w 2723"/>
                <a:gd name="T87" fmla="*/ 923 h 1091"/>
                <a:gd name="T88" fmla="*/ 1385 w 2723"/>
                <a:gd name="T89" fmla="*/ 1007 h 1091"/>
                <a:gd name="T90" fmla="*/ 1494 w 2723"/>
                <a:gd name="T91" fmla="*/ 1085 h 1091"/>
                <a:gd name="T92" fmla="*/ 1697 w 2723"/>
                <a:gd name="T93" fmla="*/ 1043 h 1091"/>
                <a:gd name="T94" fmla="*/ 1812 w 2723"/>
                <a:gd name="T95" fmla="*/ 989 h 1091"/>
                <a:gd name="T96" fmla="*/ 1973 w 2723"/>
                <a:gd name="T97" fmla="*/ 917 h 1091"/>
                <a:gd name="T98" fmla="*/ 2201 w 2723"/>
                <a:gd name="T99" fmla="*/ 899 h 1091"/>
                <a:gd name="T100" fmla="*/ 2364 w 2723"/>
                <a:gd name="T101" fmla="*/ 863 h 1091"/>
                <a:gd name="T102" fmla="*/ 2400 w 2723"/>
                <a:gd name="T103" fmla="*/ 743 h 1091"/>
                <a:gd name="T104" fmla="*/ 2471 w 2723"/>
                <a:gd name="T105" fmla="*/ 701 h 1091"/>
                <a:gd name="T106" fmla="*/ 2621 w 2723"/>
                <a:gd name="T107" fmla="*/ 504 h 1091"/>
                <a:gd name="T108" fmla="*/ 2693 w 2723"/>
                <a:gd name="T109" fmla="*/ 374 h 109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grpSp>
      <p:sp>
        <p:nvSpPr>
          <p:cNvPr id="48146" name="Rectangle 18"/>
          <p:cNvSpPr>
            <a:spLocks noGrp="1" noChangeArrowheads="1"/>
          </p:cNvSpPr>
          <p:nvPr>
            <p:ph type="ctrTitle" sz="quarter"/>
          </p:nvPr>
        </p:nvSpPr>
        <p:spPr>
          <a:xfrm>
            <a:off x="685800" y="1768475"/>
            <a:ext cx="7772400" cy="1736725"/>
          </a:xfrm>
        </p:spPr>
        <p:txBody>
          <a:bodyPr anchor="b"/>
          <a:lstStyle>
            <a:lvl1pPr>
              <a:defRPr sz="5400"/>
            </a:lvl1pPr>
          </a:lstStyle>
          <a:p>
            <a:r>
              <a:rPr lang="el-GR"/>
              <a:t>Κάντε κλικ για να επεξεργαστείτε τον τίτλο</a:t>
            </a:r>
          </a:p>
        </p:txBody>
      </p:sp>
      <p:sp>
        <p:nvSpPr>
          <p:cNvPr id="48147"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l-GR"/>
              <a:t>Κάντε κλικ για να επεξεργαστείτε τον υπότιτλο του υποδείγματος</a:t>
            </a:r>
          </a:p>
        </p:txBody>
      </p:sp>
      <p:sp>
        <p:nvSpPr>
          <p:cNvPr id="20" name="Rectangle 20"/>
          <p:cNvSpPr>
            <a:spLocks noGrp="1" noChangeArrowheads="1"/>
          </p:cNvSpPr>
          <p:nvPr>
            <p:ph type="dt" sz="quarter" idx="10"/>
          </p:nvPr>
        </p:nvSpPr>
        <p:spPr/>
        <p:txBody>
          <a:bodyPr/>
          <a:lstStyle>
            <a:lvl1pPr>
              <a:defRPr/>
            </a:lvl1pPr>
          </a:lstStyle>
          <a:p>
            <a:pPr>
              <a:defRPr/>
            </a:pPr>
            <a:endParaRPr lang="el-GR">
              <a:solidFill>
                <a:srgbClr val="FFFFFF"/>
              </a:solidFill>
            </a:endParaRPr>
          </a:p>
        </p:txBody>
      </p:sp>
      <p:sp>
        <p:nvSpPr>
          <p:cNvPr id="21" name="Rectangle 21"/>
          <p:cNvSpPr>
            <a:spLocks noGrp="1" noChangeArrowheads="1"/>
          </p:cNvSpPr>
          <p:nvPr>
            <p:ph type="ftr" sz="quarter" idx="11"/>
          </p:nvPr>
        </p:nvSpPr>
        <p:spPr/>
        <p:txBody>
          <a:bodyPr/>
          <a:lstStyle>
            <a:lvl1pPr>
              <a:defRPr/>
            </a:lvl1pPr>
          </a:lstStyle>
          <a:p>
            <a:pPr>
              <a:defRPr/>
            </a:pPr>
            <a:endParaRPr lang="el-GR">
              <a:solidFill>
                <a:srgbClr val="FFFFFF"/>
              </a:solidFill>
            </a:endParaRPr>
          </a:p>
        </p:txBody>
      </p:sp>
      <p:sp>
        <p:nvSpPr>
          <p:cNvPr id="22" name="Rectangle 22"/>
          <p:cNvSpPr>
            <a:spLocks noGrp="1" noChangeArrowheads="1"/>
          </p:cNvSpPr>
          <p:nvPr>
            <p:ph type="sldNum" sz="quarter" idx="12"/>
          </p:nvPr>
        </p:nvSpPr>
        <p:spPr/>
        <p:txBody>
          <a:bodyPr/>
          <a:lstStyle>
            <a:lvl1pPr>
              <a:defRPr/>
            </a:lvl1pPr>
          </a:lstStyle>
          <a:p>
            <a:fld id="{2821D949-44F8-468C-95EE-ED3847706F91}"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09004371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B8F57585-58AE-4036-A01E-721298672917}"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768155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87967E5F-C8C6-4822-AF5A-C1DC2FF4908E}" type="datetimeFigureOut">
              <a:rPr lang="el-GR" smtClean="0"/>
              <a:t>29/11/2018</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0027B1C-73D3-45B8-AA88-9099C286E028}" type="slidenum">
              <a:rPr lang="el-GR" smtClean="0"/>
              <a:t>‹#›</a:t>
            </a:fld>
            <a:endParaRPr lang="el-GR"/>
          </a:p>
        </p:txBody>
      </p:sp>
    </p:spTree>
    <p:extLst>
      <p:ext uri="{BB962C8B-B14F-4D97-AF65-F5344CB8AC3E}">
        <p14:creationId xmlns:p14="http://schemas.microsoft.com/office/powerpoint/2010/main" val="179583515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B0FF17B6-2A93-4144-8F97-50C6D0A2A7D3}"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29675378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7" name="Rectangle 21"/>
          <p:cNvSpPr>
            <a:spLocks noGrp="1" noChangeArrowheads="1"/>
          </p:cNvSpPr>
          <p:nvPr>
            <p:ph type="sldNum" sz="quarter" idx="12"/>
          </p:nvPr>
        </p:nvSpPr>
        <p:spPr>
          <a:ln/>
        </p:spPr>
        <p:txBody>
          <a:bodyPr/>
          <a:lstStyle>
            <a:lvl1pPr>
              <a:defRPr/>
            </a:lvl1pPr>
          </a:lstStyle>
          <a:p>
            <a:fld id="{3DEF39FA-8F5D-460F-844B-BB098839F430}"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245480084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8"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9" name="Rectangle 21"/>
          <p:cNvSpPr>
            <a:spLocks noGrp="1" noChangeArrowheads="1"/>
          </p:cNvSpPr>
          <p:nvPr>
            <p:ph type="sldNum" sz="quarter" idx="12"/>
          </p:nvPr>
        </p:nvSpPr>
        <p:spPr>
          <a:ln/>
        </p:spPr>
        <p:txBody>
          <a:bodyPr/>
          <a:lstStyle>
            <a:lvl1pPr>
              <a:defRPr/>
            </a:lvl1pPr>
          </a:lstStyle>
          <a:p>
            <a:fld id="{E718EE05-11A2-4243-942E-4D3705B74C2F}"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89517083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4"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5" name="Rectangle 21"/>
          <p:cNvSpPr>
            <a:spLocks noGrp="1" noChangeArrowheads="1"/>
          </p:cNvSpPr>
          <p:nvPr>
            <p:ph type="sldNum" sz="quarter" idx="12"/>
          </p:nvPr>
        </p:nvSpPr>
        <p:spPr>
          <a:ln/>
        </p:spPr>
        <p:txBody>
          <a:bodyPr/>
          <a:lstStyle>
            <a:lvl1pPr>
              <a:defRPr/>
            </a:lvl1pPr>
          </a:lstStyle>
          <a:p>
            <a:fld id="{AA5C08EC-7B11-4CE3-BD61-E8E7110E21BF}"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309686780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3"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4" name="Rectangle 21"/>
          <p:cNvSpPr>
            <a:spLocks noGrp="1" noChangeArrowheads="1"/>
          </p:cNvSpPr>
          <p:nvPr>
            <p:ph type="sldNum" sz="quarter" idx="12"/>
          </p:nvPr>
        </p:nvSpPr>
        <p:spPr>
          <a:ln/>
        </p:spPr>
        <p:txBody>
          <a:bodyPr/>
          <a:lstStyle>
            <a:lvl1pPr>
              <a:defRPr/>
            </a:lvl1pPr>
          </a:lstStyle>
          <a:p>
            <a:fld id="{9C9F3EB2-13DA-430E-B035-399BB1E80E4C}"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249040727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7" name="Rectangle 21"/>
          <p:cNvSpPr>
            <a:spLocks noGrp="1" noChangeArrowheads="1"/>
          </p:cNvSpPr>
          <p:nvPr>
            <p:ph type="sldNum" sz="quarter" idx="12"/>
          </p:nvPr>
        </p:nvSpPr>
        <p:spPr>
          <a:ln/>
        </p:spPr>
        <p:txBody>
          <a:bodyPr/>
          <a:lstStyle>
            <a:lvl1pPr>
              <a:defRPr/>
            </a:lvl1pPr>
          </a:lstStyle>
          <a:p>
            <a:fld id="{47408D55-8BC7-4016-B3FD-37DEA8C066D8}"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232732075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6"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7" name="Rectangle 21"/>
          <p:cNvSpPr>
            <a:spLocks noGrp="1" noChangeArrowheads="1"/>
          </p:cNvSpPr>
          <p:nvPr>
            <p:ph type="sldNum" sz="quarter" idx="12"/>
          </p:nvPr>
        </p:nvSpPr>
        <p:spPr>
          <a:ln/>
        </p:spPr>
        <p:txBody>
          <a:bodyPr/>
          <a:lstStyle>
            <a:lvl1pPr>
              <a:defRPr/>
            </a:lvl1pPr>
          </a:lstStyle>
          <a:p>
            <a:fld id="{1275B256-76F5-47ED-B9DF-2884B4764685}"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91212288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C2A74535-A8BE-4F59-8C20-8C2FBCB5E8E8}"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46377746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21362"/>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21362"/>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6A5E4134-4453-4043-BD81-633A27C603F0}"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114799003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dgm" preserve="1">
  <p:cSld name="Τίτλος και Διάγραμμα ή Οργανόγραμμ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p>
            <a:r>
              <a:rPr lang="el-GR" smtClean="0"/>
              <a:t>Kλικ για επεξεργασία του τίτλου</a:t>
            </a:r>
            <a:endParaRPr lang="el-GR"/>
          </a:p>
        </p:txBody>
      </p:sp>
      <p:sp>
        <p:nvSpPr>
          <p:cNvPr id="3" name="2 - Θέση SmartArt"/>
          <p:cNvSpPr>
            <a:spLocks noGrp="1"/>
          </p:cNvSpPr>
          <p:nvPr>
            <p:ph type="dgm" idx="1"/>
          </p:nvPr>
        </p:nvSpPr>
        <p:spPr>
          <a:xfrm>
            <a:off x="457200" y="1600200"/>
            <a:ext cx="8229600" cy="4495800"/>
          </a:xfrm>
        </p:spPr>
        <p:txBody>
          <a:bodyPr/>
          <a:lstStyle/>
          <a:p>
            <a:pPr lvl="0"/>
            <a:endParaRPr lang="el-GR" noProof="0" smtClean="0"/>
          </a:p>
        </p:txBody>
      </p:sp>
      <p:sp>
        <p:nvSpPr>
          <p:cNvPr id="4" name="Rectangle 19"/>
          <p:cNvSpPr>
            <a:spLocks noGrp="1" noChangeArrowheads="1"/>
          </p:cNvSpPr>
          <p:nvPr>
            <p:ph type="dt" sz="half" idx="10"/>
          </p:nvPr>
        </p:nvSpPr>
        <p:spPr>
          <a:ln/>
        </p:spPr>
        <p:txBody>
          <a:bodyPr/>
          <a:lstStyle>
            <a:lvl1pPr>
              <a:defRPr/>
            </a:lvl1pPr>
          </a:lstStyle>
          <a:p>
            <a:pPr>
              <a:defRPr/>
            </a:pPr>
            <a:endParaRPr lang="el-GR">
              <a:solidFill>
                <a:srgbClr val="FFFFFF"/>
              </a:solidFill>
            </a:endParaRPr>
          </a:p>
        </p:txBody>
      </p:sp>
      <p:sp>
        <p:nvSpPr>
          <p:cNvPr id="5" name="Rectangle 20"/>
          <p:cNvSpPr>
            <a:spLocks noGrp="1" noChangeArrowheads="1"/>
          </p:cNvSpPr>
          <p:nvPr>
            <p:ph type="ftr" sz="quarter" idx="11"/>
          </p:nvPr>
        </p:nvSpPr>
        <p:spPr>
          <a:ln/>
        </p:spPr>
        <p:txBody>
          <a:bodyPr/>
          <a:lstStyle>
            <a:lvl1pPr>
              <a:defRPr/>
            </a:lvl1pPr>
          </a:lstStyle>
          <a:p>
            <a:pPr>
              <a:defRPr/>
            </a:pPr>
            <a:endParaRPr lang="el-GR">
              <a:solidFill>
                <a:srgbClr val="FFFFFF"/>
              </a:solidFill>
            </a:endParaRPr>
          </a:p>
        </p:txBody>
      </p:sp>
      <p:sp>
        <p:nvSpPr>
          <p:cNvPr id="6" name="Rectangle 21"/>
          <p:cNvSpPr>
            <a:spLocks noGrp="1" noChangeArrowheads="1"/>
          </p:cNvSpPr>
          <p:nvPr>
            <p:ph type="sldNum" sz="quarter" idx="12"/>
          </p:nvPr>
        </p:nvSpPr>
        <p:spPr>
          <a:ln/>
        </p:spPr>
        <p:txBody>
          <a:bodyPr/>
          <a:lstStyle>
            <a:lvl1pPr>
              <a:defRPr/>
            </a:lvl1pPr>
          </a:lstStyle>
          <a:p>
            <a:fld id="{5D227C3C-9A47-4A04-A8E2-768D2E5D5803}" type="slidenum">
              <a:rPr lang="el-GR" altLang="el-GR">
                <a:solidFill>
                  <a:srgbClr val="FFFFFF"/>
                </a:solidFill>
              </a:rPr>
              <a:pPr/>
              <a:t>‹#›</a:t>
            </a:fld>
            <a:endParaRPr lang="el-GR" altLang="el-GR">
              <a:solidFill>
                <a:srgbClr val="FFFFFF"/>
              </a:solidFill>
            </a:endParaRPr>
          </a:p>
        </p:txBody>
      </p:sp>
    </p:spTree>
    <p:extLst>
      <p:ext uri="{BB962C8B-B14F-4D97-AF65-F5344CB8AC3E}">
        <p14:creationId xmlns:p14="http://schemas.microsoft.com/office/powerpoint/2010/main" val="698625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7967E5F-C8C6-4822-AF5A-C1DC2FF4908E}" type="datetimeFigureOut">
              <a:rPr lang="el-GR" smtClean="0"/>
              <a:t>29/11/2018</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0027B1C-73D3-45B8-AA88-9099C286E028}" type="slidenum">
              <a:rPr lang="el-GR" smtClean="0"/>
              <a:t>‹#›</a:t>
            </a:fld>
            <a:endParaRPr lang="el-GR"/>
          </a:p>
        </p:txBody>
      </p:sp>
    </p:spTree>
    <p:extLst>
      <p:ext uri="{BB962C8B-B14F-4D97-AF65-F5344CB8AC3E}">
        <p14:creationId xmlns:p14="http://schemas.microsoft.com/office/powerpoint/2010/main" val="55090840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pPr>
              <a:defRPr/>
            </a:pPr>
            <a:fld id="{FE8EF36D-5C1C-4BEF-9D1A-E02C7048D3EB}" type="datetimeFigureOut">
              <a:rPr lang="el-GR" smtClean="0">
                <a:solidFill>
                  <a:prstClr val="black">
                    <a:tint val="75000"/>
                  </a:prstClr>
                </a:solidFill>
              </a:rPr>
              <a:pPr>
                <a:defRPr/>
              </a:pPr>
              <a:t>29/11/2018</a:t>
            </a:fld>
            <a:endParaRPr lang="el-GR">
              <a:solidFill>
                <a:prstClr val="black">
                  <a:tint val="75000"/>
                </a:prstClr>
              </a:solidFill>
            </a:endParaRPr>
          </a:p>
        </p:txBody>
      </p:sp>
      <p:sp>
        <p:nvSpPr>
          <p:cNvPr id="5" name="4 - Θέση υποσέλιδου"/>
          <p:cNvSpPr>
            <a:spLocks noGrp="1"/>
          </p:cNvSpPr>
          <p:nvPr>
            <p:ph type="ftr" sz="quarter" idx="11"/>
          </p:nvPr>
        </p:nvSpPr>
        <p:spPr/>
        <p:txBody>
          <a:bodyPr/>
          <a:lstStyle/>
          <a:p>
            <a:pPr>
              <a:defRPr/>
            </a:pPr>
            <a:endParaRPr lang="el-GR">
              <a:solidFill>
                <a:prstClr val="black">
                  <a:tint val="75000"/>
                </a:prstClr>
              </a:solidFill>
            </a:endParaRPr>
          </a:p>
        </p:txBody>
      </p:sp>
      <p:sp>
        <p:nvSpPr>
          <p:cNvPr id="6" name="5 - Θέση αριθμού διαφάνειας"/>
          <p:cNvSpPr>
            <a:spLocks noGrp="1"/>
          </p:cNvSpPr>
          <p:nvPr>
            <p:ph type="sldNum" sz="quarter" idx="12"/>
          </p:nvPr>
        </p:nvSpPr>
        <p:spPr/>
        <p:txBody>
          <a:bodyPr/>
          <a:lstStyle/>
          <a:p>
            <a:pPr>
              <a:defRPr/>
            </a:pPr>
            <a:fld id="{B79A0DFD-B540-4646-A27F-095572AAB8EA}" type="slidenum">
              <a:rPr lang="el-GR" smtClean="0">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43912896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pPr>
              <a:defRPr/>
            </a:pPr>
            <a:fld id="{07855239-245C-4787-A869-24E2C17591EC}" type="datetimeFigureOut">
              <a:rPr lang="el-GR" smtClean="0">
                <a:solidFill>
                  <a:prstClr val="black">
                    <a:tint val="75000"/>
                  </a:prstClr>
                </a:solidFill>
              </a:rPr>
              <a:pPr>
                <a:defRPr/>
              </a:pPr>
              <a:t>29/11/2018</a:t>
            </a:fld>
            <a:endParaRPr lang="el-GR">
              <a:solidFill>
                <a:prstClr val="black">
                  <a:tint val="75000"/>
                </a:prstClr>
              </a:solidFill>
            </a:endParaRPr>
          </a:p>
        </p:txBody>
      </p:sp>
      <p:sp>
        <p:nvSpPr>
          <p:cNvPr id="5" name="4 - Θέση υποσέλιδου"/>
          <p:cNvSpPr>
            <a:spLocks noGrp="1"/>
          </p:cNvSpPr>
          <p:nvPr>
            <p:ph type="ftr" sz="quarter" idx="11"/>
          </p:nvPr>
        </p:nvSpPr>
        <p:spPr/>
        <p:txBody>
          <a:bodyPr/>
          <a:lstStyle/>
          <a:p>
            <a:pPr>
              <a:defRPr/>
            </a:pPr>
            <a:endParaRPr lang="el-GR">
              <a:solidFill>
                <a:prstClr val="black">
                  <a:tint val="75000"/>
                </a:prstClr>
              </a:solidFill>
            </a:endParaRPr>
          </a:p>
        </p:txBody>
      </p:sp>
      <p:sp>
        <p:nvSpPr>
          <p:cNvPr id="6" name="5 - Θέση αριθμού διαφάνειας"/>
          <p:cNvSpPr>
            <a:spLocks noGrp="1"/>
          </p:cNvSpPr>
          <p:nvPr>
            <p:ph type="sldNum" sz="quarter" idx="12"/>
          </p:nvPr>
        </p:nvSpPr>
        <p:spPr/>
        <p:txBody>
          <a:bodyPr/>
          <a:lstStyle/>
          <a:p>
            <a:pPr>
              <a:defRPr/>
            </a:pPr>
            <a:fld id="{F1647E07-43A7-40A8-8687-8F0268A5EC1B}" type="slidenum">
              <a:rPr lang="el-GR" smtClean="0">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50914769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pPr>
              <a:defRPr/>
            </a:pPr>
            <a:fld id="{C146A8D6-1BDE-4A96-863C-B324BDBFA1AA}" type="datetimeFigureOut">
              <a:rPr lang="el-GR" smtClean="0">
                <a:solidFill>
                  <a:prstClr val="black">
                    <a:tint val="75000"/>
                  </a:prstClr>
                </a:solidFill>
              </a:rPr>
              <a:pPr>
                <a:defRPr/>
              </a:pPr>
              <a:t>29/11/2018</a:t>
            </a:fld>
            <a:endParaRPr lang="el-GR">
              <a:solidFill>
                <a:prstClr val="black">
                  <a:tint val="75000"/>
                </a:prstClr>
              </a:solidFill>
            </a:endParaRPr>
          </a:p>
        </p:txBody>
      </p:sp>
      <p:sp>
        <p:nvSpPr>
          <p:cNvPr id="5" name="4 - Θέση υποσέλιδου"/>
          <p:cNvSpPr>
            <a:spLocks noGrp="1"/>
          </p:cNvSpPr>
          <p:nvPr>
            <p:ph type="ftr" sz="quarter" idx="11"/>
          </p:nvPr>
        </p:nvSpPr>
        <p:spPr/>
        <p:txBody>
          <a:bodyPr/>
          <a:lstStyle/>
          <a:p>
            <a:pPr>
              <a:defRPr/>
            </a:pPr>
            <a:endParaRPr lang="el-GR">
              <a:solidFill>
                <a:prstClr val="black">
                  <a:tint val="75000"/>
                </a:prstClr>
              </a:solidFill>
            </a:endParaRPr>
          </a:p>
        </p:txBody>
      </p:sp>
      <p:sp>
        <p:nvSpPr>
          <p:cNvPr id="6" name="5 - Θέση αριθμού διαφάνειας"/>
          <p:cNvSpPr>
            <a:spLocks noGrp="1"/>
          </p:cNvSpPr>
          <p:nvPr>
            <p:ph type="sldNum" sz="quarter" idx="12"/>
          </p:nvPr>
        </p:nvSpPr>
        <p:spPr/>
        <p:txBody>
          <a:bodyPr/>
          <a:lstStyle/>
          <a:p>
            <a:pPr>
              <a:defRPr/>
            </a:pPr>
            <a:fld id="{9A191A14-6D40-4338-8A73-6B0455322EE9}" type="slidenum">
              <a:rPr lang="el-GR" smtClean="0">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18396221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pPr>
              <a:defRPr/>
            </a:pPr>
            <a:fld id="{810AFB6D-3D9C-4924-BC82-9B94BC7C39DE}" type="datetimeFigureOut">
              <a:rPr lang="el-GR" smtClean="0">
                <a:solidFill>
                  <a:prstClr val="black">
                    <a:tint val="75000"/>
                  </a:prstClr>
                </a:solidFill>
              </a:rPr>
              <a:pPr>
                <a:defRPr/>
              </a:pPr>
              <a:t>29/11/2018</a:t>
            </a:fld>
            <a:endParaRPr lang="el-GR">
              <a:solidFill>
                <a:prstClr val="black">
                  <a:tint val="75000"/>
                </a:prstClr>
              </a:solidFill>
            </a:endParaRPr>
          </a:p>
        </p:txBody>
      </p:sp>
      <p:sp>
        <p:nvSpPr>
          <p:cNvPr id="6" name="5 - Θέση υποσέλιδου"/>
          <p:cNvSpPr>
            <a:spLocks noGrp="1"/>
          </p:cNvSpPr>
          <p:nvPr>
            <p:ph type="ftr" sz="quarter" idx="11"/>
          </p:nvPr>
        </p:nvSpPr>
        <p:spPr/>
        <p:txBody>
          <a:bodyPr/>
          <a:lstStyle/>
          <a:p>
            <a:pPr>
              <a:defRPr/>
            </a:pPr>
            <a:endParaRPr lang="el-GR">
              <a:solidFill>
                <a:prstClr val="black">
                  <a:tint val="75000"/>
                </a:prstClr>
              </a:solidFill>
            </a:endParaRPr>
          </a:p>
        </p:txBody>
      </p:sp>
      <p:sp>
        <p:nvSpPr>
          <p:cNvPr id="7" name="6 - Θέση αριθμού διαφάνειας"/>
          <p:cNvSpPr>
            <a:spLocks noGrp="1"/>
          </p:cNvSpPr>
          <p:nvPr>
            <p:ph type="sldNum" sz="quarter" idx="12"/>
          </p:nvPr>
        </p:nvSpPr>
        <p:spPr/>
        <p:txBody>
          <a:bodyPr/>
          <a:lstStyle/>
          <a:p>
            <a:pPr>
              <a:defRPr/>
            </a:pPr>
            <a:fld id="{CB207EFF-031A-480D-BC9D-FD47D05662FD}" type="slidenum">
              <a:rPr lang="el-GR" smtClean="0">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479902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pPr>
              <a:defRPr/>
            </a:pPr>
            <a:fld id="{C991C548-303E-4B10-A21E-EBD2FB8F7274}" type="datetimeFigureOut">
              <a:rPr lang="el-GR" smtClean="0">
                <a:solidFill>
                  <a:prstClr val="black">
                    <a:tint val="75000"/>
                  </a:prstClr>
                </a:solidFill>
              </a:rPr>
              <a:pPr>
                <a:defRPr/>
              </a:pPr>
              <a:t>29/11/2018</a:t>
            </a:fld>
            <a:endParaRPr lang="el-GR">
              <a:solidFill>
                <a:prstClr val="black">
                  <a:tint val="75000"/>
                </a:prstClr>
              </a:solidFill>
            </a:endParaRPr>
          </a:p>
        </p:txBody>
      </p:sp>
      <p:sp>
        <p:nvSpPr>
          <p:cNvPr id="8" name="7 - Θέση υποσέλιδου"/>
          <p:cNvSpPr>
            <a:spLocks noGrp="1"/>
          </p:cNvSpPr>
          <p:nvPr>
            <p:ph type="ftr" sz="quarter" idx="11"/>
          </p:nvPr>
        </p:nvSpPr>
        <p:spPr/>
        <p:txBody>
          <a:bodyPr/>
          <a:lstStyle/>
          <a:p>
            <a:pPr>
              <a:defRPr/>
            </a:pPr>
            <a:endParaRPr lang="el-GR">
              <a:solidFill>
                <a:prstClr val="black">
                  <a:tint val="75000"/>
                </a:prstClr>
              </a:solidFill>
            </a:endParaRPr>
          </a:p>
        </p:txBody>
      </p:sp>
      <p:sp>
        <p:nvSpPr>
          <p:cNvPr id="9" name="8 - Θέση αριθμού διαφάνειας"/>
          <p:cNvSpPr>
            <a:spLocks noGrp="1"/>
          </p:cNvSpPr>
          <p:nvPr>
            <p:ph type="sldNum" sz="quarter" idx="12"/>
          </p:nvPr>
        </p:nvSpPr>
        <p:spPr/>
        <p:txBody>
          <a:bodyPr/>
          <a:lstStyle/>
          <a:p>
            <a:pPr>
              <a:defRPr/>
            </a:pPr>
            <a:fld id="{C3DA954F-324F-41CA-B5A2-BF5C0BE51841}" type="slidenum">
              <a:rPr lang="el-GR" smtClean="0">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427258588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pPr>
              <a:defRPr/>
            </a:pPr>
            <a:fld id="{420DCB60-7A5E-4709-907B-9375E25FC8EE}" type="datetimeFigureOut">
              <a:rPr lang="el-GR" smtClean="0">
                <a:solidFill>
                  <a:prstClr val="black">
                    <a:tint val="75000"/>
                  </a:prstClr>
                </a:solidFill>
              </a:rPr>
              <a:pPr>
                <a:defRPr/>
              </a:pPr>
              <a:t>29/11/2018</a:t>
            </a:fld>
            <a:endParaRPr lang="el-GR">
              <a:solidFill>
                <a:prstClr val="black">
                  <a:tint val="75000"/>
                </a:prstClr>
              </a:solidFill>
            </a:endParaRPr>
          </a:p>
        </p:txBody>
      </p:sp>
      <p:sp>
        <p:nvSpPr>
          <p:cNvPr id="4" name="3 - Θέση υποσέλιδου"/>
          <p:cNvSpPr>
            <a:spLocks noGrp="1"/>
          </p:cNvSpPr>
          <p:nvPr>
            <p:ph type="ftr" sz="quarter" idx="11"/>
          </p:nvPr>
        </p:nvSpPr>
        <p:spPr/>
        <p:txBody>
          <a:bodyPr/>
          <a:lstStyle/>
          <a:p>
            <a:pPr>
              <a:defRPr/>
            </a:pPr>
            <a:endParaRPr lang="el-GR">
              <a:solidFill>
                <a:prstClr val="black">
                  <a:tint val="75000"/>
                </a:prstClr>
              </a:solidFill>
            </a:endParaRPr>
          </a:p>
        </p:txBody>
      </p:sp>
      <p:sp>
        <p:nvSpPr>
          <p:cNvPr id="5" name="4 - Θέση αριθμού διαφάνειας"/>
          <p:cNvSpPr>
            <a:spLocks noGrp="1"/>
          </p:cNvSpPr>
          <p:nvPr>
            <p:ph type="sldNum" sz="quarter" idx="12"/>
          </p:nvPr>
        </p:nvSpPr>
        <p:spPr/>
        <p:txBody>
          <a:bodyPr/>
          <a:lstStyle/>
          <a:p>
            <a:pPr>
              <a:defRPr/>
            </a:pPr>
            <a:fld id="{6F6B9AEB-FEC3-4D3B-881F-9E91EED554D7}" type="slidenum">
              <a:rPr lang="el-GR" smtClean="0">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18457116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pPr>
              <a:defRPr/>
            </a:pPr>
            <a:fld id="{AAB0DCFD-2785-4BB2-BD60-646CE366DB0B}" type="datetimeFigureOut">
              <a:rPr lang="el-GR" smtClean="0">
                <a:solidFill>
                  <a:prstClr val="black">
                    <a:tint val="75000"/>
                  </a:prstClr>
                </a:solidFill>
              </a:rPr>
              <a:pPr>
                <a:defRPr/>
              </a:pPr>
              <a:t>29/11/2018</a:t>
            </a:fld>
            <a:endParaRPr lang="el-GR">
              <a:solidFill>
                <a:prstClr val="black">
                  <a:tint val="75000"/>
                </a:prstClr>
              </a:solidFill>
            </a:endParaRPr>
          </a:p>
        </p:txBody>
      </p:sp>
      <p:sp>
        <p:nvSpPr>
          <p:cNvPr id="3" name="2 - Θέση υποσέλιδου"/>
          <p:cNvSpPr>
            <a:spLocks noGrp="1"/>
          </p:cNvSpPr>
          <p:nvPr>
            <p:ph type="ftr" sz="quarter" idx="11"/>
          </p:nvPr>
        </p:nvSpPr>
        <p:spPr/>
        <p:txBody>
          <a:bodyPr/>
          <a:lstStyle/>
          <a:p>
            <a:pPr>
              <a:defRPr/>
            </a:pPr>
            <a:endParaRPr lang="el-GR">
              <a:solidFill>
                <a:prstClr val="black">
                  <a:tint val="75000"/>
                </a:prstClr>
              </a:solidFill>
            </a:endParaRPr>
          </a:p>
        </p:txBody>
      </p:sp>
      <p:sp>
        <p:nvSpPr>
          <p:cNvPr id="4" name="3 - Θέση αριθμού διαφάνειας"/>
          <p:cNvSpPr>
            <a:spLocks noGrp="1"/>
          </p:cNvSpPr>
          <p:nvPr>
            <p:ph type="sldNum" sz="quarter" idx="12"/>
          </p:nvPr>
        </p:nvSpPr>
        <p:spPr/>
        <p:txBody>
          <a:bodyPr/>
          <a:lstStyle/>
          <a:p>
            <a:pPr>
              <a:defRPr/>
            </a:pPr>
            <a:fld id="{BA0ED835-C8A0-43DA-BB9F-5DD5028EC41B}" type="slidenum">
              <a:rPr lang="el-GR" smtClean="0">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50837711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pPr>
              <a:defRPr/>
            </a:pPr>
            <a:fld id="{38CDA622-226B-4034-A80F-27252A0F1028}" type="datetimeFigureOut">
              <a:rPr lang="el-GR" smtClean="0">
                <a:solidFill>
                  <a:prstClr val="black">
                    <a:tint val="75000"/>
                  </a:prstClr>
                </a:solidFill>
              </a:rPr>
              <a:pPr>
                <a:defRPr/>
              </a:pPr>
              <a:t>29/11/2018</a:t>
            </a:fld>
            <a:endParaRPr lang="el-GR">
              <a:solidFill>
                <a:prstClr val="black">
                  <a:tint val="75000"/>
                </a:prstClr>
              </a:solidFill>
            </a:endParaRPr>
          </a:p>
        </p:txBody>
      </p:sp>
      <p:sp>
        <p:nvSpPr>
          <p:cNvPr id="6" name="5 - Θέση υποσέλιδου"/>
          <p:cNvSpPr>
            <a:spLocks noGrp="1"/>
          </p:cNvSpPr>
          <p:nvPr>
            <p:ph type="ftr" sz="quarter" idx="11"/>
          </p:nvPr>
        </p:nvSpPr>
        <p:spPr/>
        <p:txBody>
          <a:bodyPr/>
          <a:lstStyle/>
          <a:p>
            <a:pPr>
              <a:defRPr/>
            </a:pPr>
            <a:endParaRPr lang="el-GR">
              <a:solidFill>
                <a:prstClr val="black">
                  <a:tint val="75000"/>
                </a:prstClr>
              </a:solidFill>
            </a:endParaRPr>
          </a:p>
        </p:txBody>
      </p:sp>
      <p:sp>
        <p:nvSpPr>
          <p:cNvPr id="7" name="6 - Θέση αριθμού διαφάνειας"/>
          <p:cNvSpPr>
            <a:spLocks noGrp="1"/>
          </p:cNvSpPr>
          <p:nvPr>
            <p:ph type="sldNum" sz="quarter" idx="12"/>
          </p:nvPr>
        </p:nvSpPr>
        <p:spPr/>
        <p:txBody>
          <a:bodyPr/>
          <a:lstStyle/>
          <a:p>
            <a:pPr>
              <a:defRPr/>
            </a:pPr>
            <a:fld id="{257F00C2-9AA4-47E7-A900-BC5827EE4BF9}" type="slidenum">
              <a:rPr lang="el-GR" smtClean="0">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61759714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pPr>
              <a:defRPr/>
            </a:pPr>
            <a:fld id="{DEAA82F5-7EDF-4F95-A943-00FAA7689244}" type="datetimeFigureOut">
              <a:rPr lang="el-GR" smtClean="0">
                <a:solidFill>
                  <a:prstClr val="black">
                    <a:tint val="75000"/>
                  </a:prstClr>
                </a:solidFill>
              </a:rPr>
              <a:pPr>
                <a:defRPr/>
              </a:pPr>
              <a:t>29/11/2018</a:t>
            </a:fld>
            <a:endParaRPr lang="el-GR">
              <a:solidFill>
                <a:prstClr val="black">
                  <a:tint val="75000"/>
                </a:prstClr>
              </a:solidFill>
            </a:endParaRPr>
          </a:p>
        </p:txBody>
      </p:sp>
      <p:sp>
        <p:nvSpPr>
          <p:cNvPr id="6" name="5 - Θέση υποσέλιδου"/>
          <p:cNvSpPr>
            <a:spLocks noGrp="1"/>
          </p:cNvSpPr>
          <p:nvPr>
            <p:ph type="ftr" sz="quarter" idx="11"/>
          </p:nvPr>
        </p:nvSpPr>
        <p:spPr/>
        <p:txBody>
          <a:bodyPr/>
          <a:lstStyle/>
          <a:p>
            <a:pPr>
              <a:defRPr/>
            </a:pPr>
            <a:endParaRPr lang="el-GR">
              <a:solidFill>
                <a:prstClr val="black">
                  <a:tint val="75000"/>
                </a:prstClr>
              </a:solidFill>
            </a:endParaRPr>
          </a:p>
        </p:txBody>
      </p:sp>
      <p:sp>
        <p:nvSpPr>
          <p:cNvPr id="7" name="6 - Θέση αριθμού διαφάνειας"/>
          <p:cNvSpPr>
            <a:spLocks noGrp="1"/>
          </p:cNvSpPr>
          <p:nvPr>
            <p:ph type="sldNum" sz="quarter" idx="12"/>
          </p:nvPr>
        </p:nvSpPr>
        <p:spPr/>
        <p:txBody>
          <a:bodyPr/>
          <a:lstStyle/>
          <a:p>
            <a:pPr>
              <a:defRPr/>
            </a:pPr>
            <a:fld id="{35F737D9-D5BA-46EC-93D4-FF4CD0A45D7D}" type="slidenum">
              <a:rPr lang="el-GR" smtClean="0">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263240524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pPr>
              <a:defRPr/>
            </a:pPr>
            <a:fld id="{DA78B4AB-8744-41B0-B425-0F82551C02F2}" type="datetimeFigureOut">
              <a:rPr lang="el-GR" smtClean="0">
                <a:solidFill>
                  <a:prstClr val="black">
                    <a:tint val="75000"/>
                  </a:prstClr>
                </a:solidFill>
              </a:rPr>
              <a:pPr>
                <a:defRPr/>
              </a:pPr>
              <a:t>29/11/2018</a:t>
            </a:fld>
            <a:endParaRPr lang="el-GR">
              <a:solidFill>
                <a:prstClr val="black">
                  <a:tint val="75000"/>
                </a:prstClr>
              </a:solidFill>
            </a:endParaRPr>
          </a:p>
        </p:txBody>
      </p:sp>
      <p:sp>
        <p:nvSpPr>
          <p:cNvPr id="5" name="4 - Θέση υποσέλιδου"/>
          <p:cNvSpPr>
            <a:spLocks noGrp="1"/>
          </p:cNvSpPr>
          <p:nvPr>
            <p:ph type="ftr" sz="quarter" idx="11"/>
          </p:nvPr>
        </p:nvSpPr>
        <p:spPr/>
        <p:txBody>
          <a:bodyPr/>
          <a:lstStyle/>
          <a:p>
            <a:pPr>
              <a:defRPr/>
            </a:pPr>
            <a:endParaRPr lang="el-GR">
              <a:solidFill>
                <a:prstClr val="black">
                  <a:tint val="75000"/>
                </a:prstClr>
              </a:solidFill>
            </a:endParaRPr>
          </a:p>
        </p:txBody>
      </p:sp>
      <p:sp>
        <p:nvSpPr>
          <p:cNvPr id="6" name="5 - Θέση αριθμού διαφάνειας"/>
          <p:cNvSpPr>
            <a:spLocks noGrp="1"/>
          </p:cNvSpPr>
          <p:nvPr>
            <p:ph type="sldNum" sz="quarter" idx="12"/>
          </p:nvPr>
        </p:nvSpPr>
        <p:spPr/>
        <p:txBody>
          <a:bodyPr/>
          <a:lstStyle/>
          <a:p>
            <a:pPr>
              <a:defRPr/>
            </a:pPr>
            <a:fld id="{01204C84-3307-497F-A765-73912D698250}" type="slidenum">
              <a:rPr lang="el-GR" smtClean="0">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2770237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87967E5F-C8C6-4822-AF5A-C1DC2FF4908E}" type="datetimeFigureOut">
              <a:rPr lang="el-GR" smtClean="0"/>
              <a:t>29/11/2018</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0027B1C-73D3-45B8-AA88-9099C286E028}" type="slidenum">
              <a:rPr lang="el-GR" smtClean="0"/>
              <a:t>‹#›</a:t>
            </a:fld>
            <a:endParaRPr lang="el-GR"/>
          </a:p>
        </p:txBody>
      </p:sp>
    </p:spTree>
    <p:extLst>
      <p:ext uri="{BB962C8B-B14F-4D97-AF65-F5344CB8AC3E}">
        <p14:creationId xmlns:p14="http://schemas.microsoft.com/office/powerpoint/2010/main" val="343352579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pPr>
              <a:defRPr/>
            </a:pPr>
            <a:fld id="{540BB4B1-05CD-42B2-A717-E15DCB7E6ECC}" type="datetimeFigureOut">
              <a:rPr lang="el-GR" smtClean="0">
                <a:solidFill>
                  <a:prstClr val="black">
                    <a:tint val="75000"/>
                  </a:prstClr>
                </a:solidFill>
              </a:rPr>
              <a:pPr>
                <a:defRPr/>
              </a:pPr>
              <a:t>29/11/2018</a:t>
            </a:fld>
            <a:endParaRPr lang="el-GR">
              <a:solidFill>
                <a:prstClr val="black">
                  <a:tint val="75000"/>
                </a:prstClr>
              </a:solidFill>
            </a:endParaRPr>
          </a:p>
        </p:txBody>
      </p:sp>
      <p:sp>
        <p:nvSpPr>
          <p:cNvPr id="5" name="4 - Θέση υποσέλιδου"/>
          <p:cNvSpPr>
            <a:spLocks noGrp="1"/>
          </p:cNvSpPr>
          <p:nvPr>
            <p:ph type="ftr" sz="quarter" idx="11"/>
          </p:nvPr>
        </p:nvSpPr>
        <p:spPr/>
        <p:txBody>
          <a:bodyPr/>
          <a:lstStyle/>
          <a:p>
            <a:pPr>
              <a:defRPr/>
            </a:pPr>
            <a:endParaRPr lang="el-GR">
              <a:solidFill>
                <a:prstClr val="black">
                  <a:tint val="75000"/>
                </a:prstClr>
              </a:solidFill>
            </a:endParaRPr>
          </a:p>
        </p:txBody>
      </p:sp>
      <p:sp>
        <p:nvSpPr>
          <p:cNvPr id="6" name="5 - Θέση αριθμού διαφάνειας"/>
          <p:cNvSpPr>
            <a:spLocks noGrp="1"/>
          </p:cNvSpPr>
          <p:nvPr>
            <p:ph type="sldNum" sz="quarter" idx="12"/>
          </p:nvPr>
        </p:nvSpPr>
        <p:spPr/>
        <p:txBody>
          <a:bodyPr/>
          <a:lstStyle/>
          <a:p>
            <a:pPr>
              <a:defRPr/>
            </a:pPr>
            <a:fld id="{1EB98F7A-4933-4422-9CF5-1026EA541EF2}" type="slidenum">
              <a:rPr lang="el-GR" smtClean="0">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30671343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bl">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931863" y="96838"/>
            <a:ext cx="7158037" cy="1412875"/>
          </a:xfrm>
        </p:spPr>
        <p:txBody>
          <a:bodyPr/>
          <a:lstStyle/>
          <a:p>
            <a:r>
              <a:rPr lang="el-GR" smtClean="0"/>
              <a:t>Kλικ για επεξεργασία του τίτλου</a:t>
            </a:r>
            <a:endParaRPr lang="el-GR"/>
          </a:p>
        </p:txBody>
      </p:sp>
      <p:sp>
        <p:nvSpPr>
          <p:cNvPr id="3" name="2 - Θέση πίνακα"/>
          <p:cNvSpPr>
            <a:spLocks noGrp="1"/>
          </p:cNvSpPr>
          <p:nvPr>
            <p:ph type="tbl" idx="1"/>
          </p:nvPr>
        </p:nvSpPr>
        <p:spPr>
          <a:xfrm>
            <a:off x="949325" y="1981200"/>
            <a:ext cx="7661275" cy="4114800"/>
          </a:xfrm>
        </p:spPr>
        <p:txBody>
          <a:bodyPr/>
          <a:lstStyle/>
          <a:p>
            <a:pPr lvl="0"/>
            <a:endParaRPr lang="el-GR" noProof="0" smtClean="0"/>
          </a:p>
        </p:txBody>
      </p:sp>
      <p:sp>
        <p:nvSpPr>
          <p:cNvPr id="4" name="Rectangle 6"/>
          <p:cNvSpPr>
            <a:spLocks noGrp="1" noChangeArrowheads="1"/>
          </p:cNvSpPr>
          <p:nvPr>
            <p:ph type="dt" sz="half" idx="10"/>
          </p:nvPr>
        </p:nvSpPr>
        <p:spPr>
          <a:ln/>
        </p:spPr>
        <p:txBody>
          <a:bodyPr/>
          <a:lstStyle>
            <a:lvl1pPr>
              <a:defRPr/>
            </a:lvl1pPr>
          </a:lstStyle>
          <a:p>
            <a:pPr>
              <a:defRPr/>
            </a:pPr>
            <a:endParaRPr lang="el-GR">
              <a:solidFill>
                <a:prstClr val="black">
                  <a:tint val="75000"/>
                </a:prstClr>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el-GR">
              <a:solidFill>
                <a:prstClr val="black">
                  <a:tint val="75000"/>
                </a:prstClr>
              </a:solidFill>
            </a:endParaRPr>
          </a:p>
        </p:txBody>
      </p:sp>
      <p:sp>
        <p:nvSpPr>
          <p:cNvPr id="6" name="Rectangle 8"/>
          <p:cNvSpPr>
            <a:spLocks noGrp="1" noChangeArrowheads="1"/>
          </p:cNvSpPr>
          <p:nvPr>
            <p:ph type="sldNum" sz="quarter" idx="12"/>
          </p:nvPr>
        </p:nvSpPr>
        <p:spPr>
          <a:ln/>
        </p:spPr>
        <p:txBody>
          <a:bodyPr/>
          <a:lstStyle>
            <a:lvl1pPr>
              <a:defRPr/>
            </a:lvl1pPr>
          </a:lstStyle>
          <a:p>
            <a:pPr>
              <a:defRPr/>
            </a:pPr>
            <a:fld id="{E311AF1C-FF5C-4832-8EB6-74AA5DD6E24A}" type="slidenum">
              <a:rPr lang="el-GR">
                <a:solidFill>
                  <a:prstClr val="black">
                    <a:tint val="75000"/>
                  </a:prstClr>
                </a:solidFill>
              </a:rPr>
              <a:pPr>
                <a:defRPr/>
              </a:pPr>
              <a:t>‹#›</a:t>
            </a:fld>
            <a:endParaRPr lang="el-GR">
              <a:solidFill>
                <a:prstClr val="black">
                  <a:tint val="75000"/>
                </a:prstClr>
              </a:solidFill>
            </a:endParaRPr>
          </a:p>
        </p:txBody>
      </p:sp>
    </p:spTree>
    <p:extLst>
      <p:ext uri="{BB962C8B-B14F-4D97-AF65-F5344CB8AC3E}">
        <p14:creationId xmlns:p14="http://schemas.microsoft.com/office/powerpoint/2010/main" val="313534284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9 - Ορθογώνιο τρίγωνο"/>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pPr>
            <a:endParaRPr lang="en-US" sz="2000">
              <a:solidFill>
                <a:prstClr val="white"/>
              </a:solidFill>
            </a:endParaRPr>
          </a:p>
        </p:txBody>
      </p:sp>
      <p:sp>
        <p:nvSpPr>
          <p:cNvPr id="9" name="8 - Τίτλος"/>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grpSp>
        <p:nvGrpSpPr>
          <p:cNvPr id="2" name="1 - Ομάδα"/>
          <p:cNvGrpSpPr/>
          <p:nvPr/>
        </p:nvGrpSpPr>
        <p:grpSpPr>
          <a:xfrm>
            <a:off x="-3765" y="4953000"/>
            <a:ext cx="9147765" cy="1912088"/>
            <a:chOff x="-3765" y="4832896"/>
            <a:chExt cx="9147765" cy="2032192"/>
          </a:xfrm>
        </p:grpSpPr>
        <p:sp>
          <p:nvSpPr>
            <p:cNvPr id="7" name="6 - Ελεύθερη σχεδίαση"/>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base">
                <a:spcBef>
                  <a:spcPct val="0"/>
                </a:spcBef>
                <a:spcAft>
                  <a:spcPct val="0"/>
                </a:spcAft>
              </a:pPr>
              <a:endParaRPr lang="en-US" sz="2000">
                <a:solidFill>
                  <a:prstClr val="black"/>
                </a:solidFill>
                <a:latin typeface="Arial" pitchFamily="34" charset="0"/>
              </a:endParaRPr>
            </a:p>
          </p:txBody>
        </p:sp>
        <p:sp>
          <p:nvSpPr>
            <p:cNvPr id="8" name="7 - Ελεύθερη σχεδίαση"/>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base">
                <a:spcBef>
                  <a:spcPct val="0"/>
                </a:spcBef>
                <a:spcAft>
                  <a:spcPct val="0"/>
                </a:spcAft>
              </a:pPr>
              <a:endParaRPr lang="en-US" sz="2000">
                <a:solidFill>
                  <a:prstClr val="black"/>
                </a:solidFill>
                <a:latin typeface="Arial" pitchFamily="34" charset="0"/>
              </a:endParaRPr>
            </a:p>
          </p:txBody>
        </p:sp>
        <p:sp>
          <p:nvSpPr>
            <p:cNvPr id="11" name="10 - Ελεύθερη σχεδίαση"/>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fontAlgn="base">
                <a:spcBef>
                  <a:spcPct val="0"/>
                </a:spcBef>
                <a:spcAft>
                  <a:spcPct val="0"/>
                </a:spcAft>
              </a:pPr>
              <a:endParaRPr lang="en-US" sz="2000">
                <a:solidFill>
                  <a:prstClr val="white"/>
                </a:solidFill>
              </a:endParaRPr>
            </a:p>
          </p:txBody>
        </p:sp>
        <p:cxnSp>
          <p:nvCxnSpPr>
            <p:cNvPr id="12" name="11 - Ευθεία γραμμή σύνδεσης"/>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 Θέση ημερομηνίας"/>
          <p:cNvSpPr>
            <a:spLocks noGrp="1"/>
          </p:cNvSpPr>
          <p:nvPr>
            <p:ph type="dt" sz="half" idx="10"/>
          </p:nvPr>
        </p:nvSpPr>
        <p:spPr/>
        <p:txBody>
          <a:bodyPr/>
          <a:lstStyle>
            <a:lvl1pPr>
              <a:defRPr>
                <a:solidFill>
                  <a:srgbClr val="FFFFFF"/>
                </a:solidFill>
              </a:defRPr>
            </a:lvl1pPr>
            <a:extLst/>
          </a:lstStyle>
          <a:p>
            <a:pPr>
              <a:defRPr/>
            </a:pPr>
            <a:endParaRPr lang="el-GR"/>
          </a:p>
        </p:txBody>
      </p:sp>
      <p:sp>
        <p:nvSpPr>
          <p:cNvPr id="19" name="18 - Θέση υποσέλιδου"/>
          <p:cNvSpPr>
            <a:spLocks noGrp="1"/>
          </p:cNvSpPr>
          <p:nvPr>
            <p:ph type="ftr" sz="quarter" idx="11"/>
          </p:nvPr>
        </p:nvSpPr>
        <p:spPr/>
        <p:txBody>
          <a:bodyPr/>
          <a:lstStyle>
            <a:lvl1pPr>
              <a:defRPr>
                <a:solidFill>
                  <a:schemeClr val="accent1">
                    <a:tint val="20000"/>
                  </a:schemeClr>
                </a:solidFill>
              </a:defRPr>
            </a:lvl1pPr>
            <a:extLst/>
          </a:lstStyle>
          <a:p>
            <a:pPr>
              <a:defRPr/>
            </a:pPr>
            <a:endParaRPr lang="el-GR">
              <a:solidFill>
                <a:srgbClr val="2DA2BF">
                  <a:tint val="20000"/>
                </a:srgbClr>
              </a:solidFill>
            </a:endParaRPr>
          </a:p>
        </p:txBody>
      </p:sp>
      <p:sp>
        <p:nvSpPr>
          <p:cNvPr id="27" name="26 - Θέση αριθμού διαφάνειας"/>
          <p:cNvSpPr>
            <a:spLocks noGrp="1"/>
          </p:cNvSpPr>
          <p:nvPr>
            <p:ph type="sldNum" sz="quarter" idx="12"/>
          </p:nvPr>
        </p:nvSpPr>
        <p:spPr/>
        <p:txBody>
          <a:bodyPr/>
          <a:lstStyle>
            <a:lvl1pPr>
              <a:defRPr>
                <a:solidFill>
                  <a:srgbClr val="FFFFFF"/>
                </a:solidFill>
              </a:defRPr>
            </a:lvl1pPr>
            <a:extLst/>
          </a:lstStyle>
          <a:p>
            <a:pPr>
              <a:defRPr/>
            </a:pPr>
            <a:fld id="{BFCCBBD6-63C3-494A-A244-B1452AC5FAF4}" type="slidenum">
              <a:rPr lang="el-GR" smtClean="0"/>
              <a:pPr>
                <a:defRPr/>
              </a:pPr>
              <a:t>‹#›</a:t>
            </a:fld>
            <a:endParaRPr lang="el-GR" dirty="0"/>
          </a:p>
        </p:txBody>
      </p:sp>
    </p:spTree>
    <p:extLst>
      <p:ext uri="{BB962C8B-B14F-4D97-AF65-F5344CB8AC3E}">
        <p14:creationId xmlns:p14="http://schemas.microsoft.com/office/powerpoint/2010/main" val="2101862915"/>
      </p:ext>
    </p:extLst>
  </p:cSld>
  <p:clrMapOvr>
    <a:masterClrMapping/>
  </p:clrMapOvr>
  <p:hf hdr="0" ftr="0" dt="0"/>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pPr>
              <a:defRPr/>
            </a:pPr>
            <a:endParaRPr lang="el-GR">
              <a:solidFill>
                <a:prstClr val="black"/>
              </a:solidFill>
            </a:endParaRPr>
          </a:p>
        </p:txBody>
      </p:sp>
      <p:sp>
        <p:nvSpPr>
          <p:cNvPr id="5" name="4 - Θέση υποσέλιδου"/>
          <p:cNvSpPr>
            <a:spLocks noGrp="1"/>
          </p:cNvSpPr>
          <p:nvPr>
            <p:ph type="ftr" sz="quarter" idx="11"/>
          </p:nvPr>
        </p:nvSpPr>
        <p:spPr/>
        <p:txBody>
          <a:bodyPr/>
          <a:lstStyle>
            <a:extLst/>
          </a:lstStyle>
          <a:p>
            <a:pPr>
              <a:defRPr/>
            </a:pPr>
            <a:endParaRPr lang="el-GR">
              <a:solidFill>
                <a:prstClr val="black"/>
              </a:solidFill>
            </a:endParaRPr>
          </a:p>
        </p:txBody>
      </p:sp>
      <p:sp>
        <p:nvSpPr>
          <p:cNvPr id="6" name="5 - Θέση αριθμού διαφάνειας"/>
          <p:cNvSpPr>
            <a:spLocks noGrp="1"/>
          </p:cNvSpPr>
          <p:nvPr>
            <p:ph type="sldNum" sz="quarter" idx="12"/>
          </p:nvPr>
        </p:nvSpPr>
        <p:spPr/>
        <p:txBody>
          <a:bodyPr/>
          <a:lstStyle>
            <a:extLst/>
          </a:lstStyle>
          <a:p>
            <a:pPr>
              <a:defRPr/>
            </a:pPr>
            <a:fld id="{BFCCBBD6-63C3-494A-A244-B1452AC5FAF4}" type="slidenum">
              <a:rPr lang="el-GR" smtClean="0">
                <a:solidFill>
                  <a:prstClr val="black"/>
                </a:solidFill>
              </a:rPr>
              <a:pPr>
                <a:defRPr/>
              </a:pPr>
              <a:t>‹#›</a:t>
            </a:fld>
            <a:endParaRPr lang="el-GR" dirty="0">
              <a:solidFill>
                <a:prstClr val="black"/>
              </a:solidFill>
            </a:endParaRPr>
          </a:p>
        </p:txBody>
      </p:sp>
      <p:sp>
        <p:nvSpPr>
          <p:cNvPr id="7" name="6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extLst>
      <p:ext uri="{BB962C8B-B14F-4D97-AF65-F5344CB8AC3E}">
        <p14:creationId xmlns:p14="http://schemas.microsoft.com/office/powerpoint/2010/main" val="644011012"/>
      </p:ext>
    </p:extLst>
  </p:cSld>
  <p:clrMapOvr>
    <a:masterClrMapping/>
  </p:clrMapOvr>
  <p:hf hdr="0" ftr="0" dt="0"/>
</p:sldLayout>
</file>

<file path=ppt/slideLayouts/slideLayout7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pPr>
              <a:defRPr/>
            </a:pPr>
            <a:endParaRPr lang="el-GR">
              <a:solidFill>
                <a:prstClr val="white"/>
              </a:solidFill>
            </a:endParaRPr>
          </a:p>
        </p:txBody>
      </p:sp>
      <p:sp>
        <p:nvSpPr>
          <p:cNvPr id="5" name="4 - Θέση υποσέλιδου"/>
          <p:cNvSpPr>
            <a:spLocks noGrp="1"/>
          </p:cNvSpPr>
          <p:nvPr>
            <p:ph type="ftr" sz="quarter" idx="11"/>
          </p:nvPr>
        </p:nvSpPr>
        <p:spPr/>
        <p:txBody>
          <a:bodyPr/>
          <a:lstStyle>
            <a:extLst/>
          </a:lstStyle>
          <a:p>
            <a:pPr>
              <a:defRPr/>
            </a:pPr>
            <a:endParaRPr lang="el-GR">
              <a:solidFill>
                <a:prstClr val="white"/>
              </a:solidFill>
            </a:endParaRPr>
          </a:p>
        </p:txBody>
      </p:sp>
      <p:sp>
        <p:nvSpPr>
          <p:cNvPr id="6" name="5 - Θέση αριθμού διαφάνειας"/>
          <p:cNvSpPr>
            <a:spLocks noGrp="1"/>
          </p:cNvSpPr>
          <p:nvPr>
            <p:ph type="sldNum" sz="quarter" idx="12"/>
          </p:nvPr>
        </p:nvSpPr>
        <p:spPr/>
        <p:txBody>
          <a:bodyPr/>
          <a:lstStyle>
            <a:extLst/>
          </a:lstStyle>
          <a:p>
            <a:pPr>
              <a:defRPr/>
            </a:pPr>
            <a:fld id="{BFCCBBD6-63C3-494A-A244-B1452AC5FAF4}" type="slidenum">
              <a:rPr lang="el-GR" smtClean="0">
                <a:solidFill>
                  <a:prstClr val="white"/>
                </a:solidFill>
              </a:rPr>
              <a:pPr>
                <a:defRPr/>
              </a:pPr>
              <a:t>‹#›</a:t>
            </a:fld>
            <a:endParaRPr lang="el-GR" dirty="0">
              <a:solidFill>
                <a:prstClr val="white"/>
              </a:solidFill>
            </a:endParaRPr>
          </a:p>
        </p:txBody>
      </p:sp>
      <p:sp>
        <p:nvSpPr>
          <p:cNvPr id="7" name="6 - Διάσημα"/>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base">
              <a:spcBef>
                <a:spcPct val="0"/>
              </a:spcBef>
              <a:spcAft>
                <a:spcPct val="0"/>
              </a:spcAft>
            </a:pPr>
            <a:endParaRPr lang="en-US" sz="2000">
              <a:solidFill>
                <a:prstClr val="white"/>
              </a:solidFill>
            </a:endParaRPr>
          </a:p>
        </p:txBody>
      </p:sp>
      <p:sp>
        <p:nvSpPr>
          <p:cNvPr id="8" name="7 - Διάσημα"/>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base">
              <a:spcBef>
                <a:spcPct val="0"/>
              </a:spcBef>
              <a:spcAft>
                <a:spcPct val="0"/>
              </a:spcAft>
            </a:pPr>
            <a:endParaRPr lang="en-US" sz="2000">
              <a:solidFill>
                <a:prstClr val="white"/>
              </a:solidFill>
            </a:endParaRPr>
          </a:p>
        </p:txBody>
      </p:sp>
    </p:spTree>
    <p:extLst>
      <p:ext uri="{BB962C8B-B14F-4D97-AF65-F5344CB8AC3E}">
        <p14:creationId xmlns:p14="http://schemas.microsoft.com/office/powerpoint/2010/main" val="2129654762"/>
      </p:ext>
    </p:extLst>
  </p:cSld>
  <p:clrMapOvr>
    <a:overrideClrMapping bg1="dk1" tx1="lt1" bg2="dk2" tx2="lt2" accent1="accent1" accent2="accent2" accent3="accent3" accent4="accent4" accent5="accent5" accent6="accent6" hlink="hlink" folHlink="folHlink"/>
  </p:clrMapOvr>
  <p:hf hdr="0" ftr="0" dt="0"/>
</p:sldLayout>
</file>

<file path=ppt/slideLayouts/slideLayout75.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pPr>
              <a:defRPr/>
            </a:pPr>
            <a:endParaRPr lang="el-GR">
              <a:solidFill>
                <a:prstClr val="white"/>
              </a:solidFill>
            </a:endParaRPr>
          </a:p>
        </p:txBody>
      </p:sp>
      <p:sp>
        <p:nvSpPr>
          <p:cNvPr id="6" name="5 - Θέση υποσέλιδου"/>
          <p:cNvSpPr>
            <a:spLocks noGrp="1"/>
          </p:cNvSpPr>
          <p:nvPr>
            <p:ph type="ftr" sz="quarter" idx="11"/>
          </p:nvPr>
        </p:nvSpPr>
        <p:spPr/>
        <p:txBody>
          <a:bodyPr/>
          <a:lstStyle>
            <a:extLst/>
          </a:lstStyle>
          <a:p>
            <a:pPr>
              <a:defRPr/>
            </a:pPr>
            <a:endParaRPr lang="el-GR">
              <a:solidFill>
                <a:prstClr val="white"/>
              </a:solidFill>
            </a:endParaRPr>
          </a:p>
        </p:txBody>
      </p:sp>
      <p:sp>
        <p:nvSpPr>
          <p:cNvPr id="7" name="6 - Θέση αριθμού διαφάνειας"/>
          <p:cNvSpPr>
            <a:spLocks noGrp="1"/>
          </p:cNvSpPr>
          <p:nvPr>
            <p:ph type="sldNum" sz="quarter" idx="12"/>
          </p:nvPr>
        </p:nvSpPr>
        <p:spPr/>
        <p:txBody>
          <a:bodyPr/>
          <a:lstStyle>
            <a:extLst/>
          </a:lstStyle>
          <a:p>
            <a:pPr>
              <a:defRPr/>
            </a:pPr>
            <a:fld id="{BFCCBBD6-63C3-494A-A244-B1452AC5FAF4}" type="slidenum">
              <a:rPr lang="el-GR" smtClean="0">
                <a:solidFill>
                  <a:prstClr val="white"/>
                </a:solidFill>
              </a:rPr>
              <a:pPr>
                <a:defRPr/>
              </a:pPr>
              <a:t>‹#›</a:t>
            </a:fld>
            <a:endParaRPr lang="el-GR" dirty="0">
              <a:solidFill>
                <a:prstClr val="white"/>
              </a:solidFill>
            </a:endParaRPr>
          </a:p>
        </p:txBody>
      </p:sp>
      <p:sp>
        <p:nvSpPr>
          <p:cNvPr id="8" name="7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extLst>
      <p:ext uri="{BB962C8B-B14F-4D97-AF65-F5344CB8AC3E}">
        <p14:creationId xmlns:p14="http://schemas.microsoft.com/office/powerpoint/2010/main" val="3360337325"/>
      </p:ext>
    </p:extLst>
  </p:cSld>
  <p:clrMapOvr>
    <a:overrideClrMapping bg1="dk1" tx1="lt1" bg2="dk2" tx2="lt2" accent1="accent1" accent2="accent2" accent3="accent3" accent4="accent4" accent5="accent5" accent6="accent6" hlink="hlink" folHlink="folHlink"/>
  </p:clrMapOvr>
  <p:hf hdr="0" ftr="0" dt="0"/>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pPr>
              <a:defRPr/>
            </a:pPr>
            <a:endParaRPr lang="el-GR">
              <a:solidFill>
                <a:prstClr val="black"/>
              </a:solidFill>
            </a:endParaRPr>
          </a:p>
        </p:txBody>
      </p:sp>
      <p:sp>
        <p:nvSpPr>
          <p:cNvPr id="8" name="7 - Θέση υποσέλιδου"/>
          <p:cNvSpPr>
            <a:spLocks noGrp="1"/>
          </p:cNvSpPr>
          <p:nvPr>
            <p:ph type="ftr" sz="quarter" idx="11"/>
          </p:nvPr>
        </p:nvSpPr>
        <p:spPr/>
        <p:txBody>
          <a:bodyPr/>
          <a:lstStyle>
            <a:extLst/>
          </a:lstStyle>
          <a:p>
            <a:pPr>
              <a:defRPr/>
            </a:pPr>
            <a:endParaRPr lang="el-GR">
              <a:solidFill>
                <a:prstClr val="black"/>
              </a:solidFill>
            </a:endParaRPr>
          </a:p>
        </p:txBody>
      </p:sp>
      <p:sp>
        <p:nvSpPr>
          <p:cNvPr id="9" name="8 - Θέση αριθμού διαφάνειας"/>
          <p:cNvSpPr>
            <a:spLocks noGrp="1"/>
          </p:cNvSpPr>
          <p:nvPr>
            <p:ph type="sldNum" sz="quarter" idx="12"/>
          </p:nvPr>
        </p:nvSpPr>
        <p:spPr/>
        <p:txBody>
          <a:bodyPr/>
          <a:lstStyle>
            <a:extLst/>
          </a:lstStyle>
          <a:p>
            <a:pPr>
              <a:defRPr/>
            </a:pPr>
            <a:fld id="{BFCCBBD6-63C3-494A-A244-B1452AC5FAF4}"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728964348"/>
      </p:ext>
    </p:extLst>
  </p:cSld>
  <p:clrMapOvr>
    <a:overrideClrMapping bg1="lt1" tx1="dk1" bg2="lt2" tx2="dk2" accent1="accent1" accent2="accent2" accent3="accent3" accent4="accent4" accent5="accent5" accent6="accent6" hlink="hlink" folHlink="folHlink"/>
  </p:clrMapOvr>
  <p:hf hdr="0" ftr="0" dt="0"/>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extLst/>
          </a:lstStyle>
          <a:p>
            <a:pPr>
              <a:defRPr/>
            </a:pPr>
            <a:endParaRPr lang="el-GR">
              <a:solidFill>
                <a:prstClr val="white"/>
              </a:solidFill>
            </a:endParaRPr>
          </a:p>
        </p:txBody>
      </p:sp>
      <p:sp>
        <p:nvSpPr>
          <p:cNvPr id="4" name="3 - Θέση υποσέλιδου"/>
          <p:cNvSpPr>
            <a:spLocks noGrp="1"/>
          </p:cNvSpPr>
          <p:nvPr>
            <p:ph type="ftr" sz="quarter" idx="11"/>
          </p:nvPr>
        </p:nvSpPr>
        <p:spPr/>
        <p:txBody>
          <a:bodyPr/>
          <a:lstStyle>
            <a:extLst/>
          </a:lstStyle>
          <a:p>
            <a:pPr>
              <a:defRPr/>
            </a:pPr>
            <a:endParaRPr lang="el-GR">
              <a:solidFill>
                <a:prstClr val="white"/>
              </a:solidFill>
            </a:endParaRPr>
          </a:p>
        </p:txBody>
      </p:sp>
      <p:sp>
        <p:nvSpPr>
          <p:cNvPr id="5" name="4 - Θέση αριθμού διαφάνειας"/>
          <p:cNvSpPr>
            <a:spLocks noGrp="1"/>
          </p:cNvSpPr>
          <p:nvPr>
            <p:ph type="sldNum" sz="quarter" idx="12"/>
          </p:nvPr>
        </p:nvSpPr>
        <p:spPr/>
        <p:txBody>
          <a:bodyPr/>
          <a:lstStyle>
            <a:extLst/>
          </a:lstStyle>
          <a:p>
            <a:pPr>
              <a:defRPr/>
            </a:pPr>
            <a:fld id="{BFCCBBD6-63C3-494A-A244-B1452AC5FAF4}" type="slidenum">
              <a:rPr lang="el-GR" smtClean="0">
                <a:solidFill>
                  <a:prstClr val="white"/>
                </a:solidFill>
              </a:rPr>
              <a:pPr>
                <a:defRPr/>
              </a:pPr>
              <a:t>‹#›</a:t>
            </a:fld>
            <a:endParaRPr lang="el-GR" dirty="0">
              <a:solidFill>
                <a:prstClr val="white"/>
              </a:solidFill>
            </a:endParaRPr>
          </a:p>
        </p:txBody>
      </p:sp>
      <p:sp>
        <p:nvSpPr>
          <p:cNvPr id="6" name="5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extLst>
      <p:ext uri="{BB962C8B-B14F-4D97-AF65-F5344CB8AC3E}">
        <p14:creationId xmlns:p14="http://schemas.microsoft.com/office/powerpoint/2010/main" val="3159300970"/>
      </p:ext>
    </p:extLst>
  </p:cSld>
  <p:clrMapOvr>
    <a:overrideClrMapping bg1="dk1" tx1="lt1" bg2="dk2" tx2="lt2" accent1="accent1" accent2="accent2" accent3="accent3" accent4="accent4" accent5="accent5" accent6="accent6" hlink="hlink" folHlink="folHlink"/>
  </p:clrMapOvr>
  <p:hf hdr="0" ftr="0" dt="0"/>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pPr>
              <a:defRPr/>
            </a:pPr>
            <a:endParaRPr lang="el-GR">
              <a:solidFill>
                <a:prstClr val="black"/>
              </a:solidFill>
            </a:endParaRPr>
          </a:p>
        </p:txBody>
      </p:sp>
      <p:sp>
        <p:nvSpPr>
          <p:cNvPr id="3" name="2 - Θέση υποσέλιδου"/>
          <p:cNvSpPr>
            <a:spLocks noGrp="1"/>
          </p:cNvSpPr>
          <p:nvPr>
            <p:ph type="ftr" sz="quarter" idx="11"/>
          </p:nvPr>
        </p:nvSpPr>
        <p:spPr/>
        <p:txBody>
          <a:bodyPr/>
          <a:lstStyle>
            <a:extLst/>
          </a:lstStyle>
          <a:p>
            <a:pPr>
              <a:defRPr/>
            </a:pPr>
            <a:endParaRPr lang="el-GR">
              <a:solidFill>
                <a:prstClr val="black"/>
              </a:solidFill>
            </a:endParaRPr>
          </a:p>
        </p:txBody>
      </p:sp>
      <p:sp>
        <p:nvSpPr>
          <p:cNvPr id="4" name="3 - Θέση αριθμού διαφάνειας"/>
          <p:cNvSpPr>
            <a:spLocks noGrp="1"/>
          </p:cNvSpPr>
          <p:nvPr>
            <p:ph type="sldNum" sz="quarter" idx="12"/>
          </p:nvPr>
        </p:nvSpPr>
        <p:spPr/>
        <p:txBody>
          <a:bodyPr/>
          <a:lstStyle>
            <a:extLst/>
          </a:lstStyle>
          <a:p>
            <a:pPr>
              <a:defRPr/>
            </a:pPr>
            <a:fld id="{BFCCBBD6-63C3-494A-A244-B1452AC5FAF4}"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456229368"/>
      </p:ext>
    </p:extLst>
  </p:cSld>
  <p:clrMapOvr>
    <a:masterClrMapping/>
  </p:clrMapOvr>
  <p:hf hdr="0" ftr="0" dt="0"/>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727032" y="6407944"/>
            <a:ext cx="1920240" cy="365760"/>
          </a:xfrm>
        </p:spPr>
        <p:txBody>
          <a:bodyPr/>
          <a:lstStyle>
            <a:extLst/>
          </a:lstStyle>
          <a:p>
            <a:pPr>
              <a:defRPr/>
            </a:pPr>
            <a:endParaRPr lang="el-GR">
              <a:solidFill>
                <a:prstClr val="black"/>
              </a:solidFill>
            </a:endParaRPr>
          </a:p>
        </p:txBody>
      </p:sp>
      <p:sp>
        <p:nvSpPr>
          <p:cNvPr id="6" name="5 - Θέση υποσέλιδου"/>
          <p:cNvSpPr>
            <a:spLocks noGrp="1"/>
          </p:cNvSpPr>
          <p:nvPr>
            <p:ph type="ftr" sz="quarter" idx="11"/>
          </p:nvPr>
        </p:nvSpPr>
        <p:spPr/>
        <p:txBody>
          <a:bodyPr/>
          <a:lstStyle>
            <a:extLst/>
          </a:lstStyle>
          <a:p>
            <a:pPr>
              <a:defRPr/>
            </a:pPr>
            <a:endParaRPr lang="el-GR">
              <a:solidFill>
                <a:prstClr val="black"/>
              </a:solidFill>
            </a:endParaRPr>
          </a:p>
        </p:txBody>
      </p:sp>
      <p:sp>
        <p:nvSpPr>
          <p:cNvPr id="7" name="6 - Θέση αριθμού διαφάνειας"/>
          <p:cNvSpPr>
            <a:spLocks noGrp="1"/>
          </p:cNvSpPr>
          <p:nvPr>
            <p:ph type="sldNum" sz="quarter" idx="12"/>
          </p:nvPr>
        </p:nvSpPr>
        <p:spPr/>
        <p:txBody>
          <a:bodyPr/>
          <a:lstStyle>
            <a:extLst/>
          </a:lstStyle>
          <a:p>
            <a:pPr>
              <a:defRPr/>
            </a:pPr>
            <a:fld id="{BFCCBBD6-63C3-494A-A244-B1452AC5FAF4}"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343612604"/>
      </p:ext>
    </p:extLst>
  </p:cSld>
  <p:clrMapOvr>
    <a:overrideClrMapping bg1="lt1" tx1="dk1" bg2="lt2" tx2="dk2" accent1="accent1" accent2="accent2" accent3="accent3" accent4="accent4" accent5="accent5" accent6="accent6" hlink="hlink" folHlink="folHlink"/>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7967E5F-C8C6-4822-AF5A-C1DC2FF4908E}" type="datetimeFigureOut">
              <a:rPr lang="el-GR" smtClean="0"/>
              <a:t>29/11/2018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0027B1C-73D3-45B8-AA88-9099C286E028}" type="slidenum">
              <a:rPr lang="el-GR" smtClean="0"/>
              <a:t>‹#›</a:t>
            </a:fld>
            <a:endParaRPr lang="el-GR"/>
          </a:p>
        </p:txBody>
      </p:sp>
    </p:spTree>
    <p:extLst>
      <p:ext uri="{BB962C8B-B14F-4D97-AF65-F5344CB8AC3E}">
        <p14:creationId xmlns:p14="http://schemas.microsoft.com/office/powerpoint/2010/main" val="157713354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3" name="2 - Θέση εικόνας"/>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
        <p:nvSpPr>
          <p:cNvPr id="5" name="4 - Θέση ημερομηνίας"/>
          <p:cNvSpPr>
            <a:spLocks noGrp="1"/>
          </p:cNvSpPr>
          <p:nvPr>
            <p:ph type="dt" sz="half" idx="10"/>
          </p:nvPr>
        </p:nvSpPr>
        <p:spPr/>
        <p:txBody>
          <a:bodyPr/>
          <a:lstStyle>
            <a:lvl1pPr>
              <a:defRPr>
                <a:solidFill>
                  <a:schemeClr val="tx1"/>
                </a:solidFill>
              </a:defRPr>
            </a:lvl1pPr>
            <a:extLst/>
          </a:lstStyle>
          <a:p>
            <a:pPr>
              <a:defRPr/>
            </a:pPr>
            <a:endParaRPr lang="el-GR">
              <a:solidFill>
                <a:prstClr val="white"/>
              </a:solidFill>
            </a:endParaRPr>
          </a:p>
        </p:txBody>
      </p:sp>
      <p:sp>
        <p:nvSpPr>
          <p:cNvPr id="6" name="5 - Θέση υποσέλιδου"/>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l-GR">
              <a:solidFill>
                <a:prstClr val="white"/>
              </a:solidFill>
            </a:endParaRPr>
          </a:p>
        </p:txBody>
      </p:sp>
      <p:sp>
        <p:nvSpPr>
          <p:cNvPr id="7" name="6 - Θέση αριθμού διαφάνειας"/>
          <p:cNvSpPr>
            <a:spLocks noGrp="1"/>
          </p:cNvSpPr>
          <p:nvPr>
            <p:ph type="sldNum" sz="quarter" idx="12"/>
          </p:nvPr>
        </p:nvSpPr>
        <p:spPr/>
        <p:txBody>
          <a:bodyPr/>
          <a:lstStyle>
            <a:lvl1pPr>
              <a:defRPr>
                <a:solidFill>
                  <a:schemeClr val="tx1"/>
                </a:solidFill>
              </a:defRPr>
            </a:lvl1pPr>
            <a:extLst/>
          </a:lstStyle>
          <a:p>
            <a:pPr>
              <a:defRPr/>
            </a:pPr>
            <a:fld id="{BFCCBBD6-63C3-494A-A244-B1452AC5FAF4}" type="slidenum">
              <a:rPr lang="el-GR" smtClean="0">
                <a:solidFill>
                  <a:prstClr val="white"/>
                </a:solidFill>
              </a:rPr>
              <a:pPr>
                <a:defRPr/>
              </a:pPr>
              <a:t>‹#›</a:t>
            </a:fld>
            <a:endParaRPr lang="el-GR" dirty="0">
              <a:solidFill>
                <a:prstClr val="white"/>
              </a:solidFill>
            </a:endParaRPr>
          </a:p>
        </p:txBody>
      </p:sp>
      <p:sp>
        <p:nvSpPr>
          <p:cNvPr id="2" name="1 - Τίτλος"/>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smtClean="0"/>
              <a:t>Kλικ για επεξεργασία του τίτλου</a:t>
            </a:r>
            <a:endParaRPr kumimoji="0" lang="en-US"/>
          </a:p>
        </p:txBody>
      </p:sp>
      <p:sp>
        <p:nvSpPr>
          <p:cNvPr id="8" name="7 - Ελεύθερη σχεδίαση"/>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base">
              <a:spcBef>
                <a:spcPct val="0"/>
              </a:spcBef>
              <a:spcAft>
                <a:spcPct val="0"/>
              </a:spcAft>
            </a:pPr>
            <a:endParaRPr lang="en-US" sz="2000">
              <a:solidFill>
                <a:prstClr val="white"/>
              </a:solidFill>
              <a:latin typeface="Arial" pitchFamily="34" charset="0"/>
            </a:endParaRPr>
          </a:p>
        </p:txBody>
      </p:sp>
      <p:sp>
        <p:nvSpPr>
          <p:cNvPr id="9" name="8 - Ελεύθερη σχεδίαση"/>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base">
              <a:spcBef>
                <a:spcPct val="0"/>
              </a:spcBef>
              <a:spcAft>
                <a:spcPct val="0"/>
              </a:spcAft>
            </a:pPr>
            <a:endParaRPr lang="en-US" sz="2000">
              <a:solidFill>
                <a:prstClr val="white"/>
              </a:solidFill>
              <a:latin typeface="Arial" pitchFamily="34" charset="0"/>
            </a:endParaRPr>
          </a:p>
        </p:txBody>
      </p:sp>
      <p:sp>
        <p:nvSpPr>
          <p:cNvPr id="10" name="9 - Ορθογώνιο τρίγωνο"/>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fontAlgn="base">
              <a:spcBef>
                <a:spcPct val="0"/>
              </a:spcBef>
              <a:spcAft>
                <a:spcPct val="0"/>
              </a:spcAft>
            </a:pPr>
            <a:endParaRPr lang="en-US" sz="2000">
              <a:solidFill>
                <a:prstClr val="white"/>
              </a:solidFill>
            </a:endParaRPr>
          </a:p>
        </p:txBody>
      </p:sp>
      <p:cxnSp>
        <p:nvCxnSpPr>
          <p:cNvPr id="11" name="10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 Διάσημα"/>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base">
              <a:spcBef>
                <a:spcPct val="0"/>
              </a:spcBef>
              <a:spcAft>
                <a:spcPct val="0"/>
              </a:spcAft>
            </a:pPr>
            <a:endParaRPr lang="en-US" sz="2000">
              <a:solidFill>
                <a:prstClr val="white"/>
              </a:solidFill>
            </a:endParaRPr>
          </a:p>
        </p:txBody>
      </p:sp>
      <p:sp>
        <p:nvSpPr>
          <p:cNvPr id="13" name="12 - Διάσημα"/>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base">
              <a:spcBef>
                <a:spcPct val="0"/>
              </a:spcBef>
              <a:spcAft>
                <a:spcPct val="0"/>
              </a:spcAft>
            </a:pPr>
            <a:endParaRPr lang="en-US" sz="2000">
              <a:solidFill>
                <a:prstClr val="white"/>
              </a:solidFill>
            </a:endParaRPr>
          </a:p>
        </p:txBody>
      </p:sp>
    </p:spTree>
    <p:extLst>
      <p:ext uri="{BB962C8B-B14F-4D97-AF65-F5344CB8AC3E}">
        <p14:creationId xmlns:p14="http://schemas.microsoft.com/office/powerpoint/2010/main" val="1259010016"/>
      </p:ext>
    </p:extLst>
  </p:cSld>
  <p:clrMapOvr>
    <a:overrideClrMapping bg1="dk1" tx1="lt1" bg2="dk2" tx2="lt2" accent1="accent1" accent2="accent2" accent3="accent3" accent4="accent4" accent5="accent5" accent6="accent6" hlink="hlink" folHlink="folHlink"/>
  </p:clrMapOvr>
  <p:hf hdr="0" ftr="0" dt="0"/>
</p:sldLayout>
</file>

<file path=ppt/slideLayouts/slideLayout8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481329"/>
            <a:ext cx="8229600" cy="438607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pPr>
              <a:defRPr/>
            </a:pPr>
            <a:endParaRPr lang="el-GR">
              <a:solidFill>
                <a:prstClr val="black"/>
              </a:solidFill>
            </a:endParaRPr>
          </a:p>
        </p:txBody>
      </p:sp>
      <p:sp>
        <p:nvSpPr>
          <p:cNvPr id="5" name="4 - Θέση υποσέλιδου"/>
          <p:cNvSpPr>
            <a:spLocks noGrp="1"/>
          </p:cNvSpPr>
          <p:nvPr>
            <p:ph type="ftr" sz="quarter" idx="11"/>
          </p:nvPr>
        </p:nvSpPr>
        <p:spPr/>
        <p:txBody>
          <a:bodyPr/>
          <a:lstStyle>
            <a:extLst/>
          </a:lstStyle>
          <a:p>
            <a:pPr>
              <a:defRPr/>
            </a:pPr>
            <a:endParaRPr lang="el-GR">
              <a:solidFill>
                <a:prstClr val="black"/>
              </a:solidFill>
            </a:endParaRPr>
          </a:p>
        </p:txBody>
      </p:sp>
      <p:sp>
        <p:nvSpPr>
          <p:cNvPr id="6" name="5 - Θέση αριθμού διαφάνειας"/>
          <p:cNvSpPr>
            <a:spLocks noGrp="1"/>
          </p:cNvSpPr>
          <p:nvPr>
            <p:ph type="sldNum" sz="quarter" idx="12"/>
          </p:nvPr>
        </p:nvSpPr>
        <p:spPr/>
        <p:txBody>
          <a:bodyPr/>
          <a:lstStyle>
            <a:extLst/>
          </a:lstStyle>
          <a:p>
            <a:pPr>
              <a:defRPr/>
            </a:pPr>
            <a:fld id="{BFCCBBD6-63C3-494A-A244-B1452AC5FAF4}"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738331361"/>
      </p:ext>
    </p:extLst>
  </p:cSld>
  <p:clrMapOvr>
    <a:masterClrMapping/>
  </p:clrMapOvr>
  <p:hf hdr="0" ftr="0" dt="0"/>
</p:sldLayout>
</file>

<file path=ppt/slideLayouts/slideLayout8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44013" y="274640"/>
            <a:ext cx="1777470" cy="5592761"/>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1"/>
            <a:ext cx="6324600" cy="5592760"/>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pPr>
              <a:defRPr/>
            </a:pPr>
            <a:endParaRPr lang="el-GR">
              <a:solidFill>
                <a:prstClr val="black"/>
              </a:solidFill>
            </a:endParaRPr>
          </a:p>
        </p:txBody>
      </p:sp>
      <p:sp>
        <p:nvSpPr>
          <p:cNvPr id="5" name="4 - Θέση υποσέλιδου"/>
          <p:cNvSpPr>
            <a:spLocks noGrp="1"/>
          </p:cNvSpPr>
          <p:nvPr>
            <p:ph type="ftr" sz="quarter" idx="11"/>
          </p:nvPr>
        </p:nvSpPr>
        <p:spPr/>
        <p:txBody>
          <a:bodyPr/>
          <a:lstStyle>
            <a:extLst/>
          </a:lstStyle>
          <a:p>
            <a:pPr>
              <a:defRPr/>
            </a:pPr>
            <a:endParaRPr lang="el-GR">
              <a:solidFill>
                <a:prstClr val="black"/>
              </a:solidFill>
            </a:endParaRPr>
          </a:p>
        </p:txBody>
      </p:sp>
      <p:sp>
        <p:nvSpPr>
          <p:cNvPr id="6" name="5 - Θέση αριθμού διαφάνειας"/>
          <p:cNvSpPr>
            <a:spLocks noGrp="1"/>
          </p:cNvSpPr>
          <p:nvPr>
            <p:ph type="sldNum" sz="quarter" idx="12"/>
          </p:nvPr>
        </p:nvSpPr>
        <p:spPr/>
        <p:txBody>
          <a:bodyPr/>
          <a:lstStyle>
            <a:extLst/>
          </a:lstStyle>
          <a:p>
            <a:pPr>
              <a:defRPr/>
            </a:pPr>
            <a:fld id="{BFCCBBD6-63C3-494A-A244-B1452AC5FAF4}"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56725856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87967E5F-C8C6-4822-AF5A-C1DC2FF4908E}" type="datetimeFigureOut">
              <a:rPr lang="el-GR" smtClean="0"/>
              <a:t>29/11/2018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0027B1C-73D3-45B8-AA88-9099C286E028}" type="slidenum">
              <a:rPr lang="el-GR" smtClean="0"/>
              <a:t>‹#›</a:t>
            </a:fld>
            <a:endParaRPr lang="el-GR"/>
          </a:p>
        </p:txBody>
      </p:sp>
    </p:spTree>
    <p:extLst>
      <p:ext uri="{BB962C8B-B14F-4D97-AF65-F5344CB8AC3E}">
        <p14:creationId xmlns:p14="http://schemas.microsoft.com/office/powerpoint/2010/main" val="1971385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theme" Target="../theme/theme6.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9.xml"/><Relationship Id="rId13" Type="http://schemas.openxmlformats.org/officeDocument/2006/relationships/image" Target="../media/image1.jpeg"/><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theme" Target="../theme/theme7.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967E5F-C8C6-4822-AF5A-C1DC2FF4908E}" type="datetimeFigureOut">
              <a:rPr lang="el-GR" smtClean="0"/>
              <a:t>29/11/2018</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027B1C-73D3-45B8-AA88-9099C286E028}" type="slidenum">
              <a:rPr lang="el-GR" smtClean="0"/>
              <a:t>‹#›</a:t>
            </a:fld>
            <a:endParaRPr lang="el-GR"/>
          </a:p>
        </p:txBody>
      </p:sp>
    </p:spTree>
    <p:extLst>
      <p:ext uri="{BB962C8B-B14F-4D97-AF65-F5344CB8AC3E}">
        <p14:creationId xmlns:p14="http://schemas.microsoft.com/office/powerpoint/2010/main" val="2766847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dkHorz">
          <a:fgClr>
            <a:schemeClr val="bg2"/>
          </a:fgClr>
          <a:bgClr>
            <a:schemeClr val="bg1"/>
          </a:bgClr>
        </a:patt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2438400"/>
            <a:ext cx="9144000" cy="4046538"/>
            <a:chOff x="0" y="1536"/>
            <a:chExt cx="5760" cy="2549"/>
          </a:xfrm>
        </p:grpSpPr>
        <p:sp>
          <p:nvSpPr>
            <p:cNvPr id="47107"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33" name="Freeform 4"/>
            <p:cNvSpPr>
              <a:spLocks/>
            </p:cNvSpPr>
            <p:nvPr userDrawn="1"/>
          </p:nvSpPr>
          <p:spPr bwMode="hidden">
            <a:xfrm>
              <a:off x="0" y="2664"/>
              <a:ext cx="2688" cy="1224"/>
            </a:xfrm>
            <a:custGeom>
              <a:avLst/>
              <a:gdLst>
                <a:gd name="T0" fmla="*/ 0 w 2688"/>
                <a:gd name="T1" fmla="*/ 0 h 1224"/>
                <a:gd name="T2" fmla="*/ 960 w 2688"/>
                <a:gd name="T3" fmla="*/ 552 h 1224"/>
                <a:gd name="T4" fmla="*/ 1968 w 2688"/>
                <a:gd name="T5" fmla="*/ 264 h 1224"/>
                <a:gd name="T6" fmla="*/ 2028 w 2688"/>
                <a:gd name="T7" fmla="*/ 270 h 1224"/>
                <a:gd name="T8" fmla="*/ 2661 w 2688"/>
                <a:gd name="T9" fmla="*/ 528 h 1224"/>
                <a:gd name="T10" fmla="*/ 2688 w 2688"/>
                <a:gd name="T11" fmla="*/ 648 h 1224"/>
                <a:gd name="T12" fmla="*/ 2304 w 2688"/>
                <a:gd name="T13" fmla="*/ 1080 h 1224"/>
                <a:gd name="T14" fmla="*/ 1584 w 2688"/>
                <a:gd name="T15" fmla="*/ 1224 h 1224"/>
                <a:gd name="T16" fmla="*/ 1296 w 2688"/>
                <a:gd name="T17" fmla="*/ 936 h 1224"/>
                <a:gd name="T18" fmla="*/ 864 w 2688"/>
                <a:gd name="T19" fmla="*/ 1032 h 1224"/>
                <a:gd name="T20" fmla="*/ 0 w 2688"/>
                <a:gd name="T21" fmla="*/ 552 h 1224"/>
                <a:gd name="T22" fmla="*/ 0 w 2688"/>
                <a:gd name="T23" fmla="*/ 0 h 12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4" name="Freeform 5"/>
            <p:cNvSpPr>
              <a:spLocks/>
            </p:cNvSpPr>
            <p:nvPr userDrawn="1"/>
          </p:nvSpPr>
          <p:spPr bwMode="hidden">
            <a:xfrm>
              <a:off x="3359" y="1536"/>
              <a:ext cx="2401" cy="1232"/>
            </a:xfrm>
            <a:custGeom>
              <a:avLst/>
              <a:gdLst>
                <a:gd name="T0" fmla="*/ 2208 w 2401"/>
                <a:gd name="T1" fmla="*/ 15 h 1232"/>
                <a:gd name="T2" fmla="*/ 2088 w 2401"/>
                <a:gd name="T3" fmla="*/ 57 h 1232"/>
                <a:gd name="T4" fmla="*/ 1951 w 2401"/>
                <a:gd name="T5" fmla="*/ 99 h 1232"/>
                <a:gd name="T6" fmla="*/ 1704 w 2401"/>
                <a:gd name="T7" fmla="*/ 135 h 1232"/>
                <a:gd name="T8" fmla="*/ 1314 w 2401"/>
                <a:gd name="T9" fmla="*/ 177 h 1232"/>
                <a:gd name="T10" fmla="*/ 1176 w 2401"/>
                <a:gd name="T11" fmla="*/ 189 h 1232"/>
                <a:gd name="T12" fmla="*/ 1122 w 2401"/>
                <a:gd name="T13" fmla="*/ 195 h 1232"/>
                <a:gd name="T14" fmla="*/ 1075 w 2401"/>
                <a:gd name="T15" fmla="*/ 231 h 1232"/>
                <a:gd name="T16" fmla="*/ 924 w 2401"/>
                <a:gd name="T17" fmla="*/ 321 h 1232"/>
                <a:gd name="T18" fmla="*/ 840 w 2401"/>
                <a:gd name="T19" fmla="*/ 369 h 1232"/>
                <a:gd name="T20" fmla="*/ 630 w 2401"/>
                <a:gd name="T21" fmla="*/ 458 h 1232"/>
                <a:gd name="T22" fmla="*/ 529 w 2401"/>
                <a:gd name="T23" fmla="*/ 500 h 1232"/>
                <a:gd name="T24" fmla="*/ 487 w 2401"/>
                <a:gd name="T25" fmla="*/ 542 h 1232"/>
                <a:gd name="T26" fmla="*/ 457 w 2401"/>
                <a:gd name="T27" fmla="*/ 590 h 1232"/>
                <a:gd name="T28" fmla="*/ 402 w 2401"/>
                <a:gd name="T29" fmla="*/ 638 h 1232"/>
                <a:gd name="T30" fmla="*/ 330 w 2401"/>
                <a:gd name="T31" fmla="*/ 758 h 1232"/>
                <a:gd name="T32" fmla="*/ 312 w 2401"/>
                <a:gd name="T33" fmla="*/ 788 h 1232"/>
                <a:gd name="T34" fmla="*/ 252 w 2401"/>
                <a:gd name="T35" fmla="*/ 824 h 1232"/>
                <a:gd name="T36" fmla="*/ 84 w 2401"/>
                <a:gd name="T37" fmla="*/ 926 h 1232"/>
                <a:gd name="T38" fmla="*/ 0 w 2401"/>
                <a:gd name="T39" fmla="*/ 992 h 1232"/>
                <a:gd name="T40" fmla="*/ 12 w 2401"/>
                <a:gd name="T41" fmla="*/ 1040 h 1232"/>
                <a:gd name="T42" fmla="*/ 132 w 2401"/>
                <a:gd name="T43" fmla="*/ 1034 h 1232"/>
                <a:gd name="T44" fmla="*/ 336 w 2401"/>
                <a:gd name="T45" fmla="*/ 980 h 1232"/>
                <a:gd name="T46" fmla="*/ 529 w 2401"/>
                <a:gd name="T47" fmla="*/ 896 h 1232"/>
                <a:gd name="T48" fmla="*/ 576 w 2401"/>
                <a:gd name="T49" fmla="*/ 872 h 1232"/>
                <a:gd name="T50" fmla="*/ 714 w 2401"/>
                <a:gd name="T51" fmla="*/ 848 h 1232"/>
                <a:gd name="T52" fmla="*/ 966 w 2401"/>
                <a:gd name="T53" fmla="*/ 794 h 1232"/>
                <a:gd name="T54" fmla="*/ 1212 w 2401"/>
                <a:gd name="T55" fmla="*/ 782 h 1232"/>
                <a:gd name="T56" fmla="*/ 1416 w 2401"/>
                <a:gd name="T57" fmla="*/ 872 h 1232"/>
                <a:gd name="T58" fmla="*/ 1464 w 2401"/>
                <a:gd name="T59" fmla="*/ 932 h 1232"/>
                <a:gd name="T60" fmla="*/ 1440 w 2401"/>
                <a:gd name="T61" fmla="*/ 992 h 1232"/>
                <a:gd name="T62" fmla="*/ 1302 w 2401"/>
                <a:gd name="T63" fmla="*/ 1040 h 1232"/>
                <a:gd name="T64" fmla="*/ 1158 w 2401"/>
                <a:gd name="T65" fmla="*/ 1100 h 1232"/>
                <a:gd name="T66" fmla="*/ 1093 w 2401"/>
                <a:gd name="T67" fmla="*/ 1148 h 1232"/>
                <a:gd name="T68" fmla="*/ 1075 w 2401"/>
                <a:gd name="T69" fmla="*/ 1208 h 1232"/>
                <a:gd name="T70" fmla="*/ 1093 w 2401"/>
                <a:gd name="T71" fmla="*/ 1232 h 1232"/>
                <a:gd name="T72" fmla="*/ 1152 w 2401"/>
                <a:gd name="T73" fmla="*/ 1226 h 1232"/>
                <a:gd name="T74" fmla="*/ 1332 w 2401"/>
                <a:gd name="T75" fmla="*/ 1208 h 1232"/>
                <a:gd name="T76" fmla="*/ 1434 w 2401"/>
                <a:gd name="T77" fmla="*/ 1184 h 1232"/>
                <a:gd name="T78" fmla="*/ 1464 w 2401"/>
                <a:gd name="T79" fmla="*/ 1172 h 1232"/>
                <a:gd name="T80" fmla="*/ 1578 w 2401"/>
                <a:gd name="T81" fmla="*/ 1130 h 1232"/>
                <a:gd name="T82" fmla="*/ 1758 w 2401"/>
                <a:gd name="T83" fmla="*/ 1064 h 1232"/>
                <a:gd name="T84" fmla="*/ 1872 w 2401"/>
                <a:gd name="T85" fmla="*/ 962 h 1232"/>
                <a:gd name="T86" fmla="*/ 1986 w 2401"/>
                <a:gd name="T87" fmla="*/ 800 h 1232"/>
                <a:gd name="T88" fmla="*/ 2166 w 2401"/>
                <a:gd name="T89" fmla="*/ 650 h 1232"/>
                <a:gd name="T90" fmla="*/ 2257 w 2401"/>
                <a:gd name="T91" fmla="*/ 590 h 1232"/>
                <a:gd name="T92" fmla="*/ 2400 w 2401"/>
                <a:gd name="T93" fmla="*/ 57 h 12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400" y="518"/>
                  </a:lnTo>
                  <a:lnTo>
                    <a:pt x="2400" y="57"/>
                  </a:lnTo>
                  <a:lnTo>
                    <a:pt x="2401" y="0"/>
                  </a:lnTo>
                  <a:lnTo>
                    <a:pt x="2310" y="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47110"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36" name="Freeform 7"/>
            <p:cNvSpPr>
              <a:spLocks/>
            </p:cNvSpPr>
            <p:nvPr userDrawn="1"/>
          </p:nvSpPr>
          <p:spPr bwMode="hidden">
            <a:xfrm>
              <a:off x="3599" y="2477"/>
              <a:ext cx="186" cy="120"/>
            </a:xfrm>
            <a:custGeom>
              <a:avLst/>
              <a:gdLst>
                <a:gd name="T0" fmla="*/ 186 w 185"/>
                <a:gd name="T1" fmla="*/ 0 h 120"/>
                <a:gd name="T2" fmla="*/ 186 w 185"/>
                <a:gd name="T3" fmla="*/ 6 h 120"/>
                <a:gd name="T4" fmla="*/ 186 w 185"/>
                <a:gd name="T5" fmla="*/ 18 h 120"/>
                <a:gd name="T6" fmla="*/ 186 w 185"/>
                <a:gd name="T7" fmla="*/ 36 h 120"/>
                <a:gd name="T8" fmla="*/ 180 w 185"/>
                <a:gd name="T9" fmla="*/ 54 h 120"/>
                <a:gd name="T10" fmla="*/ 162 w 185"/>
                <a:gd name="T11" fmla="*/ 72 h 120"/>
                <a:gd name="T12" fmla="*/ 138 w 185"/>
                <a:gd name="T13" fmla="*/ 96 h 120"/>
                <a:gd name="T14" fmla="*/ 102 w 185"/>
                <a:gd name="T15" fmla="*/ 108 h 120"/>
                <a:gd name="T16" fmla="*/ 47 w 185"/>
                <a:gd name="T17" fmla="*/ 120 h 120"/>
                <a:gd name="T18" fmla="*/ 29 w 185"/>
                <a:gd name="T19" fmla="*/ 120 h 120"/>
                <a:gd name="T20" fmla="*/ 17 w 185"/>
                <a:gd name="T21" fmla="*/ 114 h 120"/>
                <a:gd name="T22" fmla="*/ 0 w 185"/>
                <a:gd name="T23" fmla="*/ 96 h 120"/>
                <a:gd name="T24" fmla="*/ 0 w 185"/>
                <a:gd name="T25" fmla="*/ 78 h 120"/>
                <a:gd name="T26" fmla="*/ 0 w 185"/>
                <a:gd name="T27" fmla="*/ 72 h 120"/>
                <a:gd name="T28" fmla="*/ 186 w 185"/>
                <a:gd name="T29" fmla="*/ 0 h 120"/>
                <a:gd name="T30" fmla="*/ 186 w 185"/>
                <a:gd name="T31" fmla="*/ 0 h 1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7" name="Freeform 8"/>
            <p:cNvSpPr>
              <a:spLocks/>
            </p:cNvSpPr>
            <p:nvPr userDrawn="1"/>
          </p:nvSpPr>
          <p:spPr bwMode="hidden">
            <a:xfrm>
              <a:off x="3779" y="2393"/>
              <a:ext cx="185" cy="120"/>
            </a:xfrm>
            <a:custGeom>
              <a:avLst/>
              <a:gdLst>
                <a:gd name="T0" fmla="*/ 185 w 185"/>
                <a:gd name="T1" fmla="*/ 0 h 120"/>
                <a:gd name="T2" fmla="*/ 185 w 185"/>
                <a:gd name="T3" fmla="*/ 6 h 120"/>
                <a:gd name="T4" fmla="*/ 179 w 185"/>
                <a:gd name="T5" fmla="*/ 24 h 120"/>
                <a:gd name="T6" fmla="*/ 167 w 185"/>
                <a:gd name="T7" fmla="*/ 42 h 120"/>
                <a:gd name="T8" fmla="*/ 149 w 185"/>
                <a:gd name="T9" fmla="*/ 66 h 120"/>
                <a:gd name="T10" fmla="*/ 131 w 185"/>
                <a:gd name="T11" fmla="*/ 90 h 120"/>
                <a:gd name="T12" fmla="*/ 102 w 185"/>
                <a:gd name="T13" fmla="*/ 108 h 120"/>
                <a:gd name="T14" fmla="*/ 66 w 185"/>
                <a:gd name="T15" fmla="*/ 120 h 120"/>
                <a:gd name="T16" fmla="*/ 18 w 185"/>
                <a:gd name="T17" fmla="*/ 120 h 120"/>
                <a:gd name="T18" fmla="*/ 0 w 185"/>
                <a:gd name="T19" fmla="*/ 60 h 120"/>
                <a:gd name="T20" fmla="*/ 185 w 185"/>
                <a:gd name="T21" fmla="*/ 0 h 120"/>
                <a:gd name="T22" fmla="*/ 185 w 185"/>
                <a:gd name="T23" fmla="*/ 0 h 1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8" name="Freeform 9"/>
            <p:cNvSpPr>
              <a:spLocks/>
            </p:cNvSpPr>
            <p:nvPr userDrawn="1"/>
          </p:nvSpPr>
          <p:spPr bwMode="hidden">
            <a:xfrm>
              <a:off x="3839" y="1836"/>
              <a:ext cx="528" cy="275"/>
            </a:xfrm>
            <a:custGeom>
              <a:avLst/>
              <a:gdLst>
                <a:gd name="T0" fmla="*/ 0 w 526"/>
                <a:gd name="T1" fmla="*/ 275 h 275"/>
                <a:gd name="T2" fmla="*/ 0 w 526"/>
                <a:gd name="T3" fmla="*/ 269 h 275"/>
                <a:gd name="T4" fmla="*/ 6 w 526"/>
                <a:gd name="T5" fmla="*/ 251 h 275"/>
                <a:gd name="T6" fmla="*/ 6 w 526"/>
                <a:gd name="T7" fmla="*/ 239 h 275"/>
                <a:gd name="T8" fmla="*/ 12 w 526"/>
                <a:gd name="T9" fmla="*/ 227 h 275"/>
                <a:gd name="T10" fmla="*/ 18 w 526"/>
                <a:gd name="T11" fmla="*/ 221 h 275"/>
                <a:gd name="T12" fmla="*/ 36 w 526"/>
                <a:gd name="T13" fmla="*/ 215 h 275"/>
                <a:gd name="T14" fmla="*/ 77 w 526"/>
                <a:gd name="T15" fmla="*/ 203 h 275"/>
                <a:gd name="T16" fmla="*/ 138 w 526"/>
                <a:gd name="T17" fmla="*/ 179 h 275"/>
                <a:gd name="T18" fmla="*/ 210 w 526"/>
                <a:gd name="T19" fmla="*/ 143 h 275"/>
                <a:gd name="T20" fmla="*/ 252 w 526"/>
                <a:gd name="T21" fmla="*/ 120 h 275"/>
                <a:gd name="T22" fmla="*/ 300 w 526"/>
                <a:gd name="T23" fmla="*/ 96 h 275"/>
                <a:gd name="T24" fmla="*/ 395 w 526"/>
                <a:gd name="T25" fmla="*/ 48 h 275"/>
                <a:gd name="T26" fmla="*/ 444 w 526"/>
                <a:gd name="T27" fmla="*/ 30 h 275"/>
                <a:gd name="T28" fmla="*/ 480 w 526"/>
                <a:gd name="T29" fmla="*/ 12 h 275"/>
                <a:gd name="T30" fmla="*/ 504 w 526"/>
                <a:gd name="T31" fmla="*/ 6 h 275"/>
                <a:gd name="T32" fmla="*/ 522 w 526"/>
                <a:gd name="T33" fmla="*/ 0 h 275"/>
                <a:gd name="T34" fmla="*/ 528 w 526"/>
                <a:gd name="T35" fmla="*/ 0 h 275"/>
                <a:gd name="T36" fmla="*/ 522 w 526"/>
                <a:gd name="T37" fmla="*/ 6 h 275"/>
                <a:gd name="T38" fmla="*/ 510 w 526"/>
                <a:gd name="T39" fmla="*/ 12 h 275"/>
                <a:gd name="T40" fmla="*/ 486 w 526"/>
                <a:gd name="T41" fmla="*/ 24 h 275"/>
                <a:gd name="T42" fmla="*/ 462 w 526"/>
                <a:gd name="T43" fmla="*/ 42 h 275"/>
                <a:gd name="T44" fmla="*/ 438 w 526"/>
                <a:gd name="T45" fmla="*/ 54 h 275"/>
                <a:gd name="T46" fmla="*/ 395 w 526"/>
                <a:gd name="T47" fmla="*/ 78 h 275"/>
                <a:gd name="T48" fmla="*/ 341 w 526"/>
                <a:gd name="T49" fmla="*/ 108 h 275"/>
                <a:gd name="T50" fmla="*/ 276 w 526"/>
                <a:gd name="T51" fmla="*/ 143 h 275"/>
                <a:gd name="T52" fmla="*/ 131 w 526"/>
                <a:gd name="T53" fmla="*/ 221 h 275"/>
                <a:gd name="T54" fmla="*/ 65 w 526"/>
                <a:gd name="T55" fmla="*/ 251 h 275"/>
                <a:gd name="T56" fmla="*/ 0 w 526"/>
                <a:gd name="T57" fmla="*/ 275 h 275"/>
                <a:gd name="T58" fmla="*/ 0 w 526"/>
                <a:gd name="T59" fmla="*/ 275 h 2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9" name="Freeform 10"/>
            <p:cNvSpPr>
              <a:spLocks/>
            </p:cNvSpPr>
            <p:nvPr userDrawn="1"/>
          </p:nvSpPr>
          <p:spPr bwMode="hidden">
            <a:xfrm>
              <a:off x="3676" y="2015"/>
              <a:ext cx="721" cy="306"/>
            </a:xfrm>
            <a:custGeom>
              <a:avLst/>
              <a:gdLst>
                <a:gd name="T0" fmla="*/ 48 w 718"/>
                <a:gd name="T1" fmla="*/ 216 h 306"/>
                <a:gd name="T2" fmla="*/ 30 w 718"/>
                <a:gd name="T3" fmla="*/ 252 h 306"/>
                <a:gd name="T4" fmla="*/ 12 w 718"/>
                <a:gd name="T5" fmla="*/ 282 h 306"/>
                <a:gd name="T6" fmla="*/ 6 w 718"/>
                <a:gd name="T7" fmla="*/ 300 h 306"/>
                <a:gd name="T8" fmla="*/ 0 w 718"/>
                <a:gd name="T9" fmla="*/ 306 h 306"/>
                <a:gd name="T10" fmla="*/ 48 w 718"/>
                <a:gd name="T11" fmla="*/ 276 h 306"/>
                <a:gd name="T12" fmla="*/ 84 w 718"/>
                <a:gd name="T13" fmla="*/ 252 h 306"/>
                <a:gd name="T14" fmla="*/ 108 w 718"/>
                <a:gd name="T15" fmla="*/ 234 h 306"/>
                <a:gd name="T16" fmla="*/ 121 w 718"/>
                <a:gd name="T17" fmla="*/ 228 h 306"/>
                <a:gd name="T18" fmla="*/ 127 w 718"/>
                <a:gd name="T19" fmla="*/ 228 h 306"/>
                <a:gd name="T20" fmla="*/ 145 w 718"/>
                <a:gd name="T21" fmla="*/ 222 h 306"/>
                <a:gd name="T22" fmla="*/ 169 w 718"/>
                <a:gd name="T23" fmla="*/ 216 h 306"/>
                <a:gd name="T24" fmla="*/ 199 w 718"/>
                <a:gd name="T25" fmla="*/ 204 h 306"/>
                <a:gd name="T26" fmla="*/ 276 w 718"/>
                <a:gd name="T27" fmla="*/ 180 h 306"/>
                <a:gd name="T28" fmla="*/ 373 w 718"/>
                <a:gd name="T29" fmla="*/ 156 h 306"/>
                <a:gd name="T30" fmla="*/ 463 w 718"/>
                <a:gd name="T31" fmla="*/ 126 h 306"/>
                <a:gd name="T32" fmla="*/ 546 w 718"/>
                <a:gd name="T33" fmla="*/ 102 h 306"/>
                <a:gd name="T34" fmla="*/ 576 w 718"/>
                <a:gd name="T35" fmla="*/ 90 h 306"/>
                <a:gd name="T36" fmla="*/ 607 w 718"/>
                <a:gd name="T37" fmla="*/ 84 h 306"/>
                <a:gd name="T38" fmla="*/ 625 w 718"/>
                <a:gd name="T39" fmla="*/ 78 h 306"/>
                <a:gd name="T40" fmla="*/ 631 w 718"/>
                <a:gd name="T41" fmla="*/ 72 h 306"/>
                <a:gd name="T42" fmla="*/ 637 w 718"/>
                <a:gd name="T43" fmla="*/ 66 h 306"/>
                <a:gd name="T44" fmla="*/ 655 w 718"/>
                <a:gd name="T45" fmla="*/ 60 h 306"/>
                <a:gd name="T46" fmla="*/ 697 w 718"/>
                <a:gd name="T47" fmla="*/ 30 h 306"/>
                <a:gd name="T48" fmla="*/ 715 w 718"/>
                <a:gd name="T49" fmla="*/ 18 h 306"/>
                <a:gd name="T50" fmla="*/ 721 w 718"/>
                <a:gd name="T51" fmla="*/ 6 h 306"/>
                <a:gd name="T52" fmla="*/ 715 w 718"/>
                <a:gd name="T53" fmla="*/ 0 h 306"/>
                <a:gd name="T54" fmla="*/ 691 w 718"/>
                <a:gd name="T55" fmla="*/ 0 h 306"/>
                <a:gd name="T56" fmla="*/ 631 w 718"/>
                <a:gd name="T57" fmla="*/ 0 h 306"/>
                <a:gd name="T58" fmla="*/ 582 w 718"/>
                <a:gd name="T59" fmla="*/ 0 h 306"/>
                <a:gd name="T60" fmla="*/ 546 w 718"/>
                <a:gd name="T61" fmla="*/ 0 h 306"/>
                <a:gd name="T62" fmla="*/ 516 w 718"/>
                <a:gd name="T63" fmla="*/ 18 h 306"/>
                <a:gd name="T64" fmla="*/ 487 w 718"/>
                <a:gd name="T65" fmla="*/ 42 h 306"/>
                <a:gd name="T66" fmla="*/ 469 w 718"/>
                <a:gd name="T67" fmla="*/ 54 h 306"/>
                <a:gd name="T68" fmla="*/ 451 w 718"/>
                <a:gd name="T69" fmla="*/ 60 h 306"/>
                <a:gd name="T70" fmla="*/ 427 w 718"/>
                <a:gd name="T71" fmla="*/ 60 h 306"/>
                <a:gd name="T72" fmla="*/ 391 w 718"/>
                <a:gd name="T73" fmla="*/ 66 h 306"/>
                <a:gd name="T74" fmla="*/ 348 w 718"/>
                <a:gd name="T75" fmla="*/ 84 h 306"/>
                <a:gd name="T76" fmla="*/ 312 w 718"/>
                <a:gd name="T77" fmla="*/ 108 h 306"/>
                <a:gd name="T78" fmla="*/ 288 w 718"/>
                <a:gd name="T79" fmla="*/ 126 h 306"/>
                <a:gd name="T80" fmla="*/ 276 w 718"/>
                <a:gd name="T81" fmla="*/ 132 h 306"/>
                <a:gd name="T82" fmla="*/ 258 w 718"/>
                <a:gd name="T83" fmla="*/ 138 h 306"/>
                <a:gd name="T84" fmla="*/ 222 w 718"/>
                <a:gd name="T85" fmla="*/ 138 h 306"/>
                <a:gd name="T86" fmla="*/ 187 w 718"/>
                <a:gd name="T87" fmla="*/ 138 h 306"/>
                <a:gd name="T88" fmla="*/ 181 w 718"/>
                <a:gd name="T89" fmla="*/ 138 h 306"/>
                <a:gd name="T90" fmla="*/ 175 w 718"/>
                <a:gd name="T91" fmla="*/ 138 h 306"/>
                <a:gd name="T92" fmla="*/ 114 w 718"/>
                <a:gd name="T93" fmla="*/ 162 h 306"/>
                <a:gd name="T94" fmla="*/ 48 w 718"/>
                <a:gd name="T95" fmla="*/ 216 h 306"/>
                <a:gd name="T96" fmla="*/ 48 w 718"/>
                <a:gd name="T97" fmla="*/ 216 h 30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40" name="Freeform 11"/>
            <p:cNvSpPr>
              <a:spLocks/>
            </p:cNvSpPr>
            <p:nvPr userDrawn="1"/>
          </p:nvSpPr>
          <p:spPr bwMode="hidden">
            <a:xfrm>
              <a:off x="3358" y="1890"/>
              <a:ext cx="2400" cy="881"/>
            </a:xfrm>
            <a:custGeom>
              <a:avLst/>
              <a:gdLst>
                <a:gd name="T0" fmla="*/ 2238 w 2392"/>
                <a:gd name="T1" fmla="*/ 54 h 881"/>
                <a:gd name="T2" fmla="*/ 2196 w 2392"/>
                <a:gd name="T3" fmla="*/ 54 h 881"/>
                <a:gd name="T4" fmla="*/ 2154 w 2392"/>
                <a:gd name="T5" fmla="*/ 66 h 881"/>
                <a:gd name="T6" fmla="*/ 2028 w 2392"/>
                <a:gd name="T7" fmla="*/ 101 h 881"/>
                <a:gd name="T8" fmla="*/ 1963 w 2392"/>
                <a:gd name="T9" fmla="*/ 119 h 881"/>
                <a:gd name="T10" fmla="*/ 1866 w 2392"/>
                <a:gd name="T11" fmla="*/ 167 h 881"/>
                <a:gd name="T12" fmla="*/ 1842 w 2392"/>
                <a:gd name="T13" fmla="*/ 245 h 881"/>
                <a:gd name="T14" fmla="*/ 1848 w 2392"/>
                <a:gd name="T15" fmla="*/ 305 h 881"/>
                <a:gd name="T16" fmla="*/ 1764 w 2392"/>
                <a:gd name="T17" fmla="*/ 317 h 881"/>
                <a:gd name="T18" fmla="*/ 1602 w 2392"/>
                <a:gd name="T19" fmla="*/ 263 h 881"/>
                <a:gd name="T20" fmla="*/ 1512 w 2392"/>
                <a:gd name="T21" fmla="*/ 257 h 881"/>
                <a:gd name="T22" fmla="*/ 1404 w 2392"/>
                <a:gd name="T23" fmla="*/ 311 h 881"/>
                <a:gd name="T24" fmla="*/ 1338 w 2392"/>
                <a:gd name="T25" fmla="*/ 353 h 881"/>
                <a:gd name="T26" fmla="*/ 1314 w 2392"/>
                <a:gd name="T27" fmla="*/ 359 h 881"/>
                <a:gd name="T28" fmla="*/ 1218 w 2392"/>
                <a:gd name="T29" fmla="*/ 371 h 881"/>
                <a:gd name="T30" fmla="*/ 1164 w 2392"/>
                <a:gd name="T31" fmla="*/ 365 h 881"/>
                <a:gd name="T32" fmla="*/ 1057 w 2392"/>
                <a:gd name="T33" fmla="*/ 371 h 881"/>
                <a:gd name="T34" fmla="*/ 960 w 2392"/>
                <a:gd name="T35" fmla="*/ 383 h 881"/>
                <a:gd name="T36" fmla="*/ 924 w 2392"/>
                <a:gd name="T37" fmla="*/ 401 h 881"/>
                <a:gd name="T38" fmla="*/ 822 w 2392"/>
                <a:gd name="T39" fmla="*/ 419 h 881"/>
                <a:gd name="T40" fmla="*/ 781 w 2392"/>
                <a:gd name="T41" fmla="*/ 419 h 881"/>
                <a:gd name="T42" fmla="*/ 666 w 2392"/>
                <a:gd name="T43" fmla="*/ 437 h 881"/>
                <a:gd name="T44" fmla="*/ 600 w 2392"/>
                <a:gd name="T45" fmla="*/ 473 h 881"/>
                <a:gd name="T46" fmla="*/ 505 w 2392"/>
                <a:gd name="T47" fmla="*/ 467 h 881"/>
                <a:gd name="T48" fmla="*/ 432 w 2392"/>
                <a:gd name="T49" fmla="*/ 491 h 881"/>
                <a:gd name="T50" fmla="*/ 414 w 2392"/>
                <a:gd name="T51" fmla="*/ 539 h 881"/>
                <a:gd name="T52" fmla="*/ 348 w 2392"/>
                <a:gd name="T53" fmla="*/ 569 h 881"/>
                <a:gd name="T54" fmla="*/ 223 w 2392"/>
                <a:gd name="T55" fmla="*/ 599 h 881"/>
                <a:gd name="T56" fmla="*/ 138 w 2392"/>
                <a:gd name="T57" fmla="*/ 647 h 881"/>
                <a:gd name="T58" fmla="*/ 108 w 2392"/>
                <a:gd name="T59" fmla="*/ 659 h 881"/>
                <a:gd name="T60" fmla="*/ 0 w 2392"/>
                <a:gd name="T61" fmla="*/ 671 h 881"/>
                <a:gd name="T62" fmla="*/ 84 w 2392"/>
                <a:gd name="T63" fmla="*/ 695 h 881"/>
                <a:gd name="T64" fmla="*/ 264 w 2392"/>
                <a:gd name="T65" fmla="*/ 653 h 881"/>
                <a:gd name="T66" fmla="*/ 475 w 2392"/>
                <a:gd name="T67" fmla="*/ 569 h 881"/>
                <a:gd name="T68" fmla="*/ 570 w 2392"/>
                <a:gd name="T69" fmla="*/ 521 h 881"/>
                <a:gd name="T70" fmla="*/ 648 w 2392"/>
                <a:gd name="T71" fmla="*/ 515 h 881"/>
                <a:gd name="T72" fmla="*/ 876 w 2392"/>
                <a:gd name="T73" fmla="*/ 461 h 881"/>
                <a:gd name="T74" fmla="*/ 1152 w 2392"/>
                <a:gd name="T75" fmla="*/ 425 h 881"/>
                <a:gd name="T76" fmla="*/ 1296 w 2392"/>
                <a:gd name="T77" fmla="*/ 461 h 881"/>
                <a:gd name="T78" fmla="*/ 1422 w 2392"/>
                <a:gd name="T79" fmla="*/ 533 h 881"/>
                <a:gd name="T80" fmla="*/ 1440 w 2392"/>
                <a:gd name="T81" fmla="*/ 617 h 881"/>
                <a:gd name="T82" fmla="*/ 1381 w 2392"/>
                <a:gd name="T83" fmla="*/ 653 h 881"/>
                <a:gd name="T84" fmla="*/ 1230 w 2392"/>
                <a:gd name="T85" fmla="*/ 701 h 881"/>
                <a:gd name="T86" fmla="*/ 1116 w 2392"/>
                <a:gd name="T87" fmla="*/ 755 h 881"/>
                <a:gd name="T88" fmla="*/ 1069 w 2392"/>
                <a:gd name="T89" fmla="*/ 809 h 881"/>
                <a:gd name="T90" fmla="*/ 1081 w 2392"/>
                <a:gd name="T91" fmla="*/ 869 h 881"/>
                <a:gd name="T92" fmla="*/ 1110 w 2392"/>
                <a:gd name="T93" fmla="*/ 881 h 881"/>
                <a:gd name="T94" fmla="*/ 1212 w 2392"/>
                <a:gd name="T95" fmla="*/ 869 h 881"/>
                <a:gd name="T96" fmla="*/ 1393 w 2392"/>
                <a:gd name="T97" fmla="*/ 857 h 881"/>
                <a:gd name="T98" fmla="*/ 1446 w 2392"/>
                <a:gd name="T99" fmla="*/ 851 h 881"/>
                <a:gd name="T100" fmla="*/ 1488 w 2392"/>
                <a:gd name="T101" fmla="*/ 833 h 881"/>
                <a:gd name="T102" fmla="*/ 1681 w 2392"/>
                <a:gd name="T103" fmla="*/ 743 h 881"/>
                <a:gd name="T104" fmla="*/ 1812 w 2392"/>
                <a:gd name="T105" fmla="*/ 689 h 881"/>
                <a:gd name="T106" fmla="*/ 1890 w 2392"/>
                <a:gd name="T107" fmla="*/ 581 h 881"/>
                <a:gd name="T108" fmla="*/ 2046 w 2392"/>
                <a:gd name="T109" fmla="*/ 389 h 881"/>
                <a:gd name="T110" fmla="*/ 2214 w 2392"/>
                <a:gd name="T111" fmla="*/ 269 h 881"/>
                <a:gd name="T112" fmla="*/ 2257 w 2392"/>
                <a:gd name="T113" fmla="*/ 239 h 881"/>
                <a:gd name="T114" fmla="*/ 2400 w 2392"/>
                <a:gd name="T115" fmla="*/ 0 h 881"/>
                <a:gd name="T116" fmla="*/ 2310 w 2392"/>
                <a:gd name="T117" fmla="*/ 36 h 88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392" h="881">
                  <a:moveTo>
                    <a:pt x="2302" y="36"/>
                  </a:moveTo>
                  <a:lnTo>
                    <a:pt x="2266" y="48"/>
                  </a:lnTo>
                  <a:lnTo>
                    <a:pt x="2231" y="54"/>
                  </a:lnTo>
                  <a:lnTo>
                    <a:pt x="2201" y="54"/>
                  </a:lnTo>
                  <a:lnTo>
                    <a:pt x="2195"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392" y="167"/>
                  </a:lnTo>
                  <a:lnTo>
                    <a:pt x="2392" y="60"/>
                  </a:lnTo>
                  <a:lnTo>
                    <a:pt x="2392" y="0"/>
                  </a:lnTo>
                  <a:lnTo>
                    <a:pt x="2344" y="18"/>
                  </a:lnTo>
                  <a:lnTo>
                    <a:pt x="2302" y="3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47116"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42" name="Freeform 13"/>
            <p:cNvSpPr>
              <a:spLocks/>
            </p:cNvSpPr>
            <p:nvPr userDrawn="1"/>
          </p:nvSpPr>
          <p:spPr bwMode="hidden">
            <a:xfrm>
              <a:off x="5327" y="1642"/>
              <a:ext cx="5" cy="1"/>
            </a:xfrm>
            <a:custGeom>
              <a:avLst/>
              <a:gdLst>
                <a:gd name="T0" fmla="*/ 0 w 5"/>
                <a:gd name="T1" fmla="*/ 0 h 1"/>
                <a:gd name="T2" fmla="*/ 5 w 5"/>
                <a:gd name="T3" fmla="*/ 0 h 1"/>
                <a:gd name="T4" fmla="*/ 0 w 5"/>
                <a:gd name="T5" fmla="*/ 0 h 1"/>
                <a:gd name="T6" fmla="*/ 0 w 5"/>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1">
                  <a:moveTo>
                    <a:pt x="0" y="0"/>
                  </a:moveTo>
                  <a:lnTo>
                    <a:pt x="5" y="0"/>
                  </a:lnTo>
                  <a:lnTo>
                    <a:pt x="0" y="0"/>
                  </a:lnTo>
                  <a:close/>
                </a:path>
              </a:pathLst>
            </a:custGeom>
            <a:solidFill>
              <a:srgbClr val="FED1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47118"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47119"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47120"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46" name="Freeform 17"/>
            <p:cNvSpPr>
              <a:spLocks/>
            </p:cNvSpPr>
            <p:nvPr userDrawn="1"/>
          </p:nvSpPr>
          <p:spPr bwMode="hidden">
            <a:xfrm>
              <a:off x="0" y="2994"/>
              <a:ext cx="2723" cy="1091"/>
            </a:xfrm>
            <a:custGeom>
              <a:avLst/>
              <a:gdLst>
                <a:gd name="T0" fmla="*/ 2370 w 2723"/>
                <a:gd name="T1" fmla="*/ 72 h 1091"/>
                <a:gd name="T2" fmla="*/ 2597 w 2723"/>
                <a:gd name="T3" fmla="*/ 198 h 1091"/>
                <a:gd name="T4" fmla="*/ 2639 w 2723"/>
                <a:gd name="T5" fmla="*/ 276 h 1091"/>
                <a:gd name="T6" fmla="*/ 2453 w 2723"/>
                <a:gd name="T7" fmla="*/ 264 h 1091"/>
                <a:gd name="T8" fmla="*/ 2297 w 2723"/>
                <a:gd name="T9" fmla="*/ 204 h 1091"/>
                <a:gd name="T10" fmla="*/ 2112 w 2723"/>
                <a:gd name="T11" fmla="*/ 66 h 1091"/>
                <a:gd name="T12" fmla="*/ 2088 w 2723"/>
                <a:gd name="T13" fmla="*/ 72 h 1091"/>
                <a:gd name="T14" fmla="*/ 2106 w 2723"/>
                <a:gd name="T15" fmla="*/ 114 h 1091"/>
                <a:gd name="T16" fmla="*/ 2412 w 2723"/>
                <a:gd name="T17" fmla="*/ 552 h 1091"/>
                <a:gd name="T18" fmla="*/ 2279 w 2723"/>
                <a:gd name="T19" fmla="*/ 564 h 1091"/>
                <a:gd name="T20" fmla="*/ 2189 w 2723"/>
                <a:gd name="T21" fmla="*/ 492 h 1091"/>
                <a:gd name="T22" fmla="*/ 2058 w 2723"/>
                <a:gd name="T23" fmla="*/ 330 h 1091"/>
                <a:gd name="T24" fmla="*/ 1991 w 2723"/>
                <a:gd name="T25" fmla="*/ 234 h 1091"/>
                <a:gd name="T26" fmla="*/ 1949 w 2723"/>
                <a:gd name="T27" fmla="*/ 174 h 1091"/>
                <a:gd name="T28" fmla="*/ 1824 w 2723"/>
                <a:gd name="T29" fmla="*/ 132 h 1091"/>
                <a:gd name="T30" fmla="*/ 1794 w 2723"/>
                <a:gd name="T31" fmla="*/ 144 h 1091"/>
                <a:gd name="T32" fmla="*/ 1895 w 2723"/>
                <a:gd name="T33" fmla="*/ 222 h 1091"/>
                <a:gd name="T34" fmla="*/ 1943 w 2723"/>
                <a:gd name="T35" fmla="*/ 366 h 1091"/>
                <a:gd name="T36" fmla="*/ 2064 w 2723"/>
                <a:gd name="T37" fmla="*/ 630 h 1091"/>
                <a:gd name="T38" fmla="*/ 2052 w 2723"/>
                <a:gd name="T39" fmla="*/ 695 h 1091"/>
                <a:gd name="T40" fmla="*/ 1955 w 2723"/>
                <a:gd name="T41" fmla="*/ 683 h 1091"/>
                <a:gd name="T42" fmla="*/ 1913 w 2723"/>
                <a:gd name="T43" fmla="*/ 636 h 1091"/>
                <a:gd name="T44" fmla="*/ 1703 w 2723"/>
                <a:gd name="T45" fmla="*/ 312 h 1091"/>
                <a:gd name="T46" fmla="*/ 1637 w 2723"/>
                <a:gd name="T47" fmla="*/ 276 h 1091"/>
                <a:gd name="T48" fmla="*/ 1643 w 2723"/>
                <a:gd name="T49" fmla="*/ 318 h 1091"/>
                <a:gd name="T50" fmla="*/ 1673 w 2723"/>
                <a:gd name="T51" fmla="*/ 408 h 1091"/>
                <a:gd name="T52" fmla="*/ 1716 w 2723"/>
                <a:gd name="T53" fmla="*/ 779 h 1091"/>
                <a:gd name="T54" fmla="*/ 1691 w 2723"/>
                <a:gd name="T55" fmla="*/ 737 h 1091"/>
                <a:gd name="T56" fmla="*/ 1613 w 2723"/>
                <a:gd name="T57" fmla="*/ 582 h 1091"/>
                <a:gd name="T58" fmla="*/ 1494 w 2723"/>
                <a:gd name="T59" fmla="*/ 480 h 1091"/>
                <a:gd name="T60" fmla="*/ 1248 w 2723"/>
                <a:gd name="T61" fmla="*/ 528 h 1091"/>
                <a:gd name="T62" fmla="*/ 996 w 2723"/>
                <a:gd name="T63" fmla="*/ 630 h 1091"/>
                <a:gd name="T64" fmla="*/ 714 w 2723"/>
                <a:gd name="T65" fmla="*/ 534 h 1091"/>
                <a:gd name="T66" fmla="*/ 198 w 2723"/>
                <a:gd name="T67" fmla="*/ 288 h 1091"/>
                <a:gd name="T68" fmla="*/ 0 w 2723"/>
                <a:gd name="T69" fmla="*/ 460 h 1091"/>
                <a:gd name="T70" fmla="*/ 288 w 2723"/>
                <a:gd name="T71" fmla="*/ 570 h 1091"/>
                <a:gd name="T72" fmla="*/ 461 w 2723"/>
                <a:gd name="T73" fmla="*/ 654 h 1091"/>
                <a:gd name="T74" fmla="*/ 725 w 2723"/>
                <a:gd name="T75" fmla="*/ 755 h 1091"/>
                <a:gd name="T76" fmla="*/ 966 w 2723"/>
                <a:gd name="T77" fmla="*/ 791 h 1091"/>
                <a:gd name="T78" fmla="*/ 1176 w 2723"/>
                <a:gd name="T79" fmla="*/ 779 h 1091"/>
                <a:gd name="T80" fmla="*/ 1278 w 2723"/>
                <a:gd name="T81" fmla="*/ 791 h 1091"/>
                <a:gd name="T82" fmla="*/ 1404 w 2723"/>
                <a:gd name="T83" fmla="*/ 845 h 1091"/>
                <a:gd name="T84" fmla="*/ 1416 w 2723"/>
                <a:gd name="T85" fmla="*/ 887 h 1091"/>
                <a:gd name="T86" fmla="*/ 1361 w 2723"/>
                <a:gd name="T87" fmla="*/ 923 h 1091"/>
                <a:gd name="T88" fmla="*/ 1385 w 2723"/>
                <a:gd name="T89" fmla="*/ 1007 h 1091"/>
                <a:gd name="T90" fmla="*/ 1494 w 2723"/>
                <a:gd name="T91" fmla="*/ 1085 h 1091"/>
                <a:gd name="T92" fmla="*/ 1697 w 2723"/>
                <a:gd name="T93" fmla="*/ 1043 h 1091"/>
                <a:gd name="T94" fmla="*/ 1812 w 2723"/>
                <a:gd name="T95" fmla="*/ 989 h 1091"/>
                <a:gd name="T96" fmla="*/ 1973 w 2723"/>
                <a:gd name="T97" fmla="*/ 917 h 1091"/>
                <a:gd name="T98" fmla="*/ 2201 w 2723"/>
                <a:gd name="T99" fmla="*/ 899 h 1091"/>
                <a:gd name="T100" fmla="*/ 2364 w 2723"/>
                <a:gd name="T101" fmla="*/ 863 h 1091"/>
                <a:gd name="T102" fmla="*/ 2400 w 2723"/>
                <a:gd name="T103" fmla="*/ 743 h 1091"/>
                <a:gd name="T104" fmla="*/ 2471 w 2723"/>
                <a:gd name="T105" fmla="*/ 701 h 1091"/>
                <a:gd name="T106" fmla="*/ 2621 w 2723"/>
                <a:gd name="T107" fmla="*/ 504 h 1091"/>
                <a:gd name="T108" fmla="*/ 2693 w 2723"/>
                <a:gd name="T109" fmla="*/ 374 h 109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grpSp>
      <p:sp>
        <p:nvSpPr>
          <p:cNvPr id="47122" name="Rectangle 18"/>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l-GR" altLang="el-GR" smtClean="0"/>
              <a:t>Κάντε κλικ για να επεξεργαστείτε τον τίτλο</a:t>
            </a:r>
          </a:p>
        </p:txBody>
      </p:sp>
      <p:sp>
        <p:nvSpPr>
          <p:cNvPr id="47123" name="Rectangle 1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ea typeface="+mn-ea"/>
                <a:cs typeface="+mn-cs"/>
              </a:defRPr>
            </a:lvl1pPr>
          </a:lstStyle>
          <a:p>
            <a:pPr fontAlgn="base">
              <a:spcBef>
                <a:spcPct val="0"/>
              </a:spcBef>
              <a:spcAft>
                <a:spcPct val="0"/>
              </a:spcAft>
              <a:defRPr/>
            </a:pPr>
            <a:endParaRPr lang="el-GR">
              <a:solidFill>
                <a:srgbClr val="FFFFFF"/>
              </a:solidFill>
            </a:endParaRPr>
          </a:p>
        </p:txBody>
      </p:sp>
      <p:sp>
        <p:nvSpPr>
          <p:cNvPr id="47124"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ea typeface="+mn-ea"/>
                <a:cs typeface="+mn-cs"/>
              </a:defRPr>
            </a:lvl1pPr>
          </a:lstStyle>
          <a:p>
            <a:pPr fontAlgn="base">
              <a:spcBef>
                <a:spcPct val="0"/>
              </a:spcBef>
              <a:spcAft>
                <a:spcPct val="0"/>
              </a:spcAft>
              <a:defRPr/>
            </a:pPr>
            <a:endParaRPr lang="el-GR">
              <a:solidFill>
                <a:srgbClr val="FFFFFF"/>
              </a:solidFill>
            </a:endParaRPr>
          </a:p>
        </p:txBody>
      </p:sp>
      <p:sp>
        <p:nvSpPr>
          <p:cNvPr id="47125" name="Rectangle 2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Garamond" pitchFamily="18" charset="0"/>
              </a:defRPr>
            </a:lvl1pPr>
          </a:lstStyle>
          <a:p>
            <a:pPr fontAlgn="base">
              <a:spcBef>
                <a:spcPct val="0"/>
              </a:spcBef>
              <a:spcAft>
                <a:spcPct val="0"/>
              </a:spcAft>
            </a:pPr>
            <a:fld id="{B08C95B1-0DF4-4366-BC89-BD66BC010566}" type="slidenum">
              <a:rPr lang="el-GR" altLang="el-GR">
                <a:solidFill>
                  <a:srgbClr val="FFFFFF"/>
                </a:solidFill>
                <a:ea typeface="ＭＳ Ｐゴシック" pitchFamily="34" charset="-128"/>
              </a:rPr>
              <a:pPr fontAlgn="base">
                <a:spcBef>
                  <a:spcPct val="0"/>
                </a:spcBef>
                <a:spcAft>
                  <a:spcPct val="0"/>
                </a:spcAft>
              </a:pPr>
              <a:t>‹#›</a:t>
            </a:fld>
            <a:endParaRPr lang="el-GR" altLang="el-GR">
              <a:solidFill>
                <a:srgbClr val="FFFFFF"/>
              </a:solidFill>
              <a:ea typeface="ＭＳ Ｐゴシック" pitchFamily="34" charset="-128"/>
            </a:endParaRPr>
          </a:p>
        </p:txBody>
      </p:sp>
      <p:sp>
        <p:nvSpPr>
          <p:cNvPr id="47126"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Tree>
    <p:extLst>
      <p:ext uri="{BB962C8B-B14F-4D97-AF65-F5344CB8AC3E}">
        <p14:creationId xmlns:p14="http://schemas.microsoft.com/office/powerpoint/2010/main" val="2379900712"/>
      </p:ext>
    </p:extLst>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ＭＳ Ｐゴシック" charset="0"/>
          <a:cs typeface="ＭＳ Ｐゴシック" charset="0"/>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effectLst>
            <a:outerShdw blurRad="38100" dist="38100" dir="2700000" algn="tl">
              <a:srgbClr val="000000"/>
            </a:outerShdw>
          </a:effectLst>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ea typeface="ＭＳ Ｐゴシック" charset="0"/>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ea typeface="ＭＳ Ｐゴシック" charset="0"/>
        </a:defRPr>
      </a:lvl4pPr>
      <a:lvl5pPr marL="2057400" indent="-228600" algn="l" rtl="0" eaLnBrk="0" fontAlgn="base" hangingPunct="0">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ea typeface="ＭＳ Ｐゴシック" charset="0"/>
        </a:defRPr>
      </a:lvl5pPr>
      <a:lvl6pPr marL="25146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pattFill prst="dkHorz">
          <a:fgClr>
            <a:schemeClr val="bg2"/>
          </a:fgClr>
          <a:bgClr>
            <a:schemeClr val="bg1"/>
          </a:bgClr>
        </a:patt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2438400"/>
            <a:ext cx="9144000" cy="4046538"/>
            <a:chOff x="0" y="1536"/>
            <a:chExt cx="5760" cy="2549"/>
          </a:xfrm>
        </p:grpSpPr>
        <p:sp>
          <p:nvSpPr>
            <p:cNvPr id="47107"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33" name="Freeform 4"/>
            <p:cNvSpPr>
              <a:spLocks/>
            </p:cNvSpPr>
            <p:nvPr userDrawn="1"/>
          </p:nvSpPr>
          <p:spPr bwMode="hidden">
            <a:xfrm>
              <a:off x="0" y="2664"/>
              <a:ext cx="2688" cy="1224"/>
            </a:xfrm>
            <a:custGeom>
              <a:avLst/>
              <a:gdLst>
                <a:gd name="T0" fmla="*/ 0 w 2688"/>
                <a:gd name="T1" fmla="*/ 0 h 1224"/>
                <a:gd name="T2" fmla="*/ 960 w 2688"/>
                <a:gd name="T3" fmla="*/ 552 h 1224"/>
                <a:gd name="T4" fmla="*/ 1968 w 2688"/>
                <a:gd name="T5" fmla="*/ 264 h 1224"/>
                <a:gd name="T6" fmla="*/ 2028 w 2688"/>
                <a:gd name="T7" fmla="*/ 270 h 1224"/>
                <a:gd name="T8" fmla="*/ 2661 w 2688"/>
                <a:gd name="T9" fmla="*/ 528 h 1224"/>
                <a:gd name="T10" fmla="*/ 2688 w 2688"/>
                <a:gd name="T11" fmla="*/ 648 h 1224"/>
                <a:gd name="T12" fmla="*/ 2304 w 2688"/>
                <a:gd name="T13" fmla="*/ 1080 h 1224"/>
                <a:gd name="T14" fmla="*/ 1584 w 2688"/>
                <a:gd name="T15" fmla="*/ 1224 h 1224"/>
                <a:gd name="T16" fmla="*/ 1296 w 2688"/>
                <a:gd name="T17" fmla="*/ 936 h 1224"/>
                <a:gd name="T18" fmla="*/ 864 w 2688"/>
                <a:gd name="T19" fmla="*/ 1032 h 1224"/>
                <a:gd name="T20" fmla="*/ 0 w 2688"/>
                <a:gd name="T21" fmla="*/ 552 h 1224"/>
                <a:gd name="T22" fmla="*/ 0 w 2688"/>
                <a:gd name="T23" fmla="*/ 0 h 12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4" name="Freeform 5"/>
            <p:cNvSpPr>
              <a:spLocks/>
            </p:cNvSpPr>
            <p:nvPr userDrawn="1"/>
          </p:nvSpPr>
          <p:spPr bwMode="hidden">
            <a:xfrm>
              <a:off x="3359" y="1536"/>
              <a:ext cx="2401" cy="1232"/>
            </a:xfrm>
            <a:custGeom>
              <a:avLst/>
              <a:gdLst>
                <a:gd name="T0" fmla="*/ 2208 w 2401"/>
                <a:gd name="T1" fmla="*/ 15 h 1232"/>
                <a:gd name="T2" fmla="*/ 2088 w 2401"/>
                <a:gd name="T3" fmla="*/ 57 h 1232"/>
                <a:gd name="T4" fmla="*/ 1951 w 2401"/>
                <a:gd name="T5" fmla="*/ 99 h 1232"/>
                <a:gd name="T6" fmla="*/ 1704 w 2401"/>
                <a:gd name="T7" fmla="*/ 135 h 1232"/>
                <a:gd name="T8" fmla="*/ 1314 w 2401"/>
                <a:gd name="T9" fmla="*/ 177 h 1232"/>
                <a:gd name="T10" fmla="*/ 1176 w 2401"/>
                <a:gd name="T11" fmla="*/ 189 h 1232"/>
                <a:gd name="T12" fmla="*/ 1122 w 2401"/>
                <a:gd name="T13" fmla="*/ 195 h 1232"/>
                <a:gd name="T14" fmla="*/ 1075 w 2401"/>
                <a:gd name="T15" fmla="*/ 231 h 1232"/>
                <a:gd name="T16" fmla="*/ 924 w 2401"/>
                <a:gd name="T17" fmla="*/ 321 h 1232"/>
                <a:gd name="T18" fmla="*/ 840 w 2401"/>
                <a:gd name="T19" fmla="*/ 369 h 1232"/>
                <a:gd name="T20" fmla="*/ 630 w 2401"/>
                <a:gd name="T21" fmla="*/ 458 h 1232"/>
                <a:gd name="T22" fmla="*/ 529 w 2401"/>
                <a:gd name="T23" fmla="*/ 500 h 1232"/>
                <a:gd name="T24" fmla="*/ 487 w 2401"/>
                <a:gd name="T25" fmla="*/ 542 h 1232"/>
                <a:gd name="T26" fmla="*/ 457 w 2401"/>
                <a:gd name="T27" fmla="*/ 590 h 1232"/>
                <a:gd name="T28" fmla="*/ 402 w 2401"/>
                <a:gd name="T29" fmla="*/ 638 h 1232"/>
                <a:gd name="T30" fmla="*/ 330 w 2401"/>
                <a:gd name="T31" fmla="*/ 758 h 1232"/>
                <a:gd name="T32" fmla="*/ 312 w 2401"/>
                <a:gd name="T33" fmla="*/ 788 h 1232"/>
                <a:gd name="T34" fmla="*/ 252 w 2401"/>
                <a:gd name="T35" fmla="*/ 824 h 1232"/>
                <a:gd name="T36" fmla="*/ 84 w 2401"/>
                <a:gd name="T37" fmla="*/ 926 h 1232"/>
                <a:gd name="T38" fmla="*/ 0 w 2401"/>
                <a:gd name="T39" fmla="*/ 992 h 1232"/>
                <a:gd name="T40" fmla="*/ 12 w 2401"/>
                <a:gd name="T41" fmla="*/ 1040 h 1232"/>
                <a:gd name="T42" fmla="*/ 132 w 2401"/>
                <a:gd name="T43" fmla="*/ 1034 h 1232"/>
                <a:gd name="T44" fmla="*/ 336 w 2401"/>
                <a:gd name="T45" fmla="*/ 980 h 1232"/>
                <a:gd name="T46" fmla="*/ 529 w 2401"/>
                <a:gd name="T47" fmla="*/ 896 h 1232"/>
                <a:gd name="T48" fmla="*/ 576 w 2401"/>
                <a:gd name="T49" fmla="*/ 872 h 1232"/>
                <a:gd name="T50" fmla="*/ 714 w 2401"/>
                <a:gd name="T51" fmla="*/ 848 h 1232"/>
                <a:gd name="T52" fmla="*/ 966 w 2401"/>
                <a:gd name="T53" fmla="*/ 794 h 1232"/>
                <a:gd name="T54" fmla="*/ 1212 w 2401"/>
                <a:gd name="T55" fmla="*/ 782 h 1232"/>
                <a:gd name="T56" fmla="*/ 1416 w 2401"/>
                <a:gd name="T57" fmla="*/ 872 h 1232"/>
                <a:gd name="T58" fmla="*/ 1464 w 2401"/>
                <a:gd name="T59" fmla="*/ 932 h 1232"/>
                <a:gd name="T60" fmla="*/ 1440 w 2401"/>
                <a:gd name="T61" fmla="*/ 992 h 1232"/>
                <a:gd name="T62" fmla="*/ 1302 w 2401"/>
                <a:gd name="T63" fmla="*/ 1040 h 1232"/>
                <a:gd name="T64" fmla="*/ 1158 w 2401"/>
                <a:gd name="T65" fmla="*/ 1100 h 1232"/>
                <a:gd name="T66" fmla="*/ 1093 w 2401"/>
                <a:gd name="T67" fmla="*/ 1148 h 1232"/>
                <a:gd name="T68" fmla="*/ 1075 w 2401"/>
                <a:gd name="T69" fmla="*/ 1208 h 1232"/>
                <a:gd name="T70" fmla="*/ 1093 w 2401"/>
                <a:gd name="T71" fmla="*/ 1232 h 1232"/>
                <a:gd name="T72" fmla="*/ 1152 w 2401"/>
                <a:gd name="T73" fmla="*/ 1226 h 1232"/>
                <a:gd name="T74" fmla="*/ 1332 w 2401"/>
                <a:gd name="T75" fmla="*/ 1208 h 1232"/>
                <a:gd name="T76" fmla="*/ 1434 w 2401"/>
                <a:gd name="T77" fmla="*/ 1184 h 1232"/>
                <a:gd name="T78" fmla="*/ 1464 w 2401"/>
                <a:gd name="T79" fmla="*/ 1172 h 1232"/>
                <a:gd name="T80" fmla="*/ 1578 w 2401"/>
                <a:gd name="T81" fmla="*/ 1130 h 1232"/>
                <a:gd name="T82" fmla="*/ 1758 w 2401"/>
                <a:gd name="T83" fmla="*/ 1064 h 1232"/>
                <a:gd name="T84" fmla="*/ 1872 w 2401"/>
                <a:gd name="T85" fmla="*/ 962 h 1232"/>
                <a:gd name="T86" fmla="*/ 1986 w 2401"/>
                <a:gd name="T87" fmla="*/ 800 h 1232"/>
                <a:gd name="T88" fmla="*/ 2166 w 2401"/>
                <a:gd name="T89" fmla="*/ 650 h 1232"/>
                <a:gd name="T90" fmla="*/ 2257 w 2401"/>
                <a:gd name="T91" fmla="*/ 590 h 1232"/>
                <a:gd name="T92" fmla="*/ 2400 w 2401"/>
                <a:gd name="T93" fmla="*/ 57 h 12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400" y="518"/>
                  </a:lnTo>
                  <a:lnTo>
                    <a:pt x="2400" y="57"/>
                  </a:lnTo>
                  <a:lnTo>
                    <a:pt x="2401" y="0"/>
                  </a:lnTo>
                  <a:lnTo>
                    <a:pt x="2310" y="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47110"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36" name="Freeform 7"/>
            <p:cNvSpPr>
              <a:spLocks/>
            </p:cNvSpPr>
            <p:nvPr userDrawn="1"/>
          </p:nvSpPr>
          <p:spPr bwMode="hidden">
            <a:xfrm>
              <a:off x="3599" y="2477"/>
              <a:ext cx="186" cy="120"/>
            </a:xfrm>
            <a:custGeom>
              <a:avLst/>
              <a:gdLst>
                <a:gd name="T0" fmla="*/ 186 w 185"/>
                <a:gd name="T1" fmla="*/ 0 h 120"/>
                <a:gd name="T2" fmla="*/ 186 w 185"/>
                <a:gd name="T3" fmla="*/ 6 h 120"/>
                <a:gd name="T4" fmla="*/ 186 w 185"/>
                <a:gd name="T5" fmla="*/ 18 h 120"/>
                <a:gd name="T6" fmla="*/ 186 w 185"/>
                <a:gd name="T7" fmla="*/ 36 h 120"/>
                <a:gd name="T8" fmla="*/ 180 w 185"/>
                <a:gd name="T9" fmla="*/ 54 h 120"/>
                <a:gd name="T10" fmla="*/ 162 w 185"/>
                <a:gd name="T11" fmla="*/ 72 h 120"/>
                <a:gd name="T12" fmla="*/ 138 w 185"/>
                <a:gd name="T13" fmla="*/ 96 h 120"/>
                <a:gd name="T14" fmla="*/ 102 w 185"/>
                <a:gd name="T15" fmla="*/ 108 h 120"/>
                <a:gd name="T16" fmla="*/ 47 w 185"/>
                <a:gd name="T17" fmla="*/ 120 h 120"/>
                <a:gd name="T18" fmla="*/ 29 w 185"/>
                <a:gd name="T19" fmla="*/ 120 h 120"/>
                <a:gd name="T20" fmla="*/ 17 w 185"/>
                <a:gd name="T21" fmla="*/ 114 h 120"/>
                <a:gd name="T22" fmla="*/ 0 w 185"/>
                <a:gd name="T23" fmla="*/ 96 h 120"/>
                <a:gd name="T24" fmla="*/ 0 w 185"/>
                <a:gd name="T25" fmla="*/ 78 h 120"/>
                <a:gd name="T26" fmla="*/ 0 w 185"/>
                <a:gd name="T27" fmla="*/ 72 h 120"/>
                <a:gd name="T28" fmla="*/ 186 w 185"/>
                <a:gd name="T29" fmla="*/ 0 h 120"/>
                <a:gd name="T30" fmla="*/ 186 w 185"/>
                <a:gd name="T31" fmla="*/ 0 h 1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7" name="Freeform 8"/>
            <p:cNvSpPr>
              <a:spLocks/>
            </p:cNvSpPr>
            <p:nvPr userDrawn="1"/>
          </p:nvSpPr>
          <p:spPr bwMode="hidden">
            <a:xfrm>
              <a:off x="3779" y="2393"/>
              <a:ext cx="185" cy="120"/>
            </a:xfrm>
            <a:custGeom>
              <a:avLst/>
              <a:gdLst>
                <a:gd name="T0" fmla="*/ 185 w 185"/>
                <a:gd name="T1" fmla="*/ 0 h 120"/>
                <a:gd name="T2" fmla="*/ 185 w 185"/>
                <a:gd name="T3" fmla="*/ 6 h 120"/>
                <a:gd name="T4" fmla="*/ 179 w 185"/>
                <a:gd name="T5" fmla="*/ 24 h 120"/>
                <a:gd name="T6" fmla="*/ 167 w 185"/>
                <a:gd name="T7" fmla="*/ 42 h 120"/>
                <a:gd name="T8" fmla="*/ 149 w 185"/>
                <a:gd name="T9" fmla="*/ 66 h 120"/>
                <a:gd name="T10" fmla="*/ 131 w 185"/>
                <a:gd name="T11" fmla="*/ 90 h 120"/>
                <a:gd name="T12" fmla="*/ 102 w 185"/>
                <a:gd name="T13" fmla="*/ 108 h 120"/>
                <a:gd name="T14" fmla="*/ 66 w 185"/>
                <a:gd name="T15" fmla="*/ 120 h 120"/>
                <a:gd name="T16" fmla="*/ 18 w 185"/>
                <a:gd name="T17" fmla="*/ 120 h 120"/>
                <a:gd name="T18" fmla="*/ 0 w 185"/>
                <a:gd name="T19" fmla="*/ 60 h 120"/>
                <a:gd name="T20" fmla="*/ 185 w 185"/>
                <a:gd name="T21" fmla="*/ 0 h 120"/>
                <a:gd name="T22" fmla="*/ 185 w 185"/>
                <a:gd name="T23" fmla="*/ 0 h 1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8" name="Freeform 9"/>
            <p:cNvSpPr>
              <a:spLocks/>
            </p:cNvSpPr>
            <p:nvPr userDrawn="1"/>
          </p:nvSpPr>
          <p:spPr bwMode="hidden">
            <a:xfrm>
              <a:off x="3839" y="1836"/>
              <a:ext cx="528" cy="275"/>
            </a:xfrm>
            <a:custGeom>
              <a:avLst/>
              <a:gdLst>
                <a:gd name="T0" fmla="*/ 0 w 526"/>
                <a:gd name="T1" fmla="*/ 275 h 275"/>
                <a:gd name="T2" fmla="*/ 0 w 526"/>
                <a:gd name="T3" fmla="*/ 269 h 275"/>
                <a:gd name="T4" fmla="*/ 6 w 526"/>
                <a:gd name="T5" fmla="*/ 251 h 275"/>
                <a:gd name="T6" fmla="*/ 6 w 526"/>
                <a:gd name="T7" fmla="*/ 239 h 275"/>
                <a:gd name="T8" fmla="*/ 12 w 526"/>
                <a:gd name="T9" fmla="*/ 227 h 275"/>
                <a:gd name="T10" fmla="*/ 18 w 526"/>
                <a:gd name="T11" fmla="*/ 221 h 275"/>
                <a:gd name="T12" fmla="*/ 36 w 526"/>
                <a:gd name="T13" fmla="*/ 215 h 275"/>
                <a:gd name="T14" fmla="*/ 77 w 526"/>
                <a:gd name="T15" fmla="*/ 203 h 275"/>
                <a:gd name="T16" fmla="*/ 138 w 526"/>
                <a:gd name="T17" fmla="*/ 179 h 275"/>
                <a:gd name="T18" fmla="*/ 210 w 526"/>
                <a:gd name="T19" fmla="*/ 143 h 275"/>
                <a:gd name="T20" fmla="*/ 252 w 526"/>
                <a:gd name="T21" fmla="*/ 120 h 275"/>
                <a:gd name="T22" fmla="*/ 300 w 526"/>
                <a:gd name="T23" fmla="*/ 96 h 275"/>
                <a:gd name="T24" fmla="*/ 395 w 526"/>
                <a:gd name="T25" fmla="*/ 48 h 275"/>
                <a:gd name="T26" fmla="*/ 444 w 526"/>
                <a:gd name="T27" fmla="*/ 30 h 275"/>
                <a:gd name="T28" fmla="*/ 480 w 526"/>
                <a:gd name="T29" fmla="*/ 12 h 275"/>
                <a:gd name="T30" fmla="*/ 504 w 526"/>
                <a:gd name="T31" fmla="*/ 6 h 275"/>
                <a:gd name="T32" fmla="*/ 522 w 526"/>
                <a:gd name="T33" fmla="*/ 0 h 275"/>
                <a:gd name="T34" fmla="*/ 528 w 526"/>
                <a:gd name="T35" fmla="*/ 0 h 275"/>
                <a:gd name="T36" fmla="*/ 522 w 526"/>
                <a:gd name="T37" fmla="*/ 6 h 275"/>
                <a:gd name="T38" fmla="*/ 510 w 526"/>
                <a:gd name="T39" fmla="*/ 12 h 275"/>
                <a:gd name="T40" fmla="*/ 486 w 526"/>
                <a:gd name="T41" fmla="*/ 24 h 275"/>
                <a:gd name="T42" fmla="*/ 462 w 526"/>
                <a:gd name="T43" fmla="*/ 42 h 275"/>
                <a:gd name="T44" fmla="*/ 438 w 526"/>
                <a:gd name="T45" fmla="*/ 54 h 275"/>
                <a:gd name="T46" fmla="*/ 395 w 526"/>
                <a:gd name="T47" fmla="*/ 78 h 275"/>
                <a:gd name="T48" fmla="*/ 341 w 526"/>
                <a:gd name="T49" fmla="*/ 108 h 275"/>
                <a:gd name="T50" fmla="*/ 276 w 526"/>
                <a:gd name="T51" fmla="*/ 143 h 275"/>
                <a:gd name="T52" fmla="*/ 131 w 526"/>
                <a:gd name="T53" fmla="*/ 221 h 275"/>
                <a:gd name="T54" fmla="*/ 65 w 526"/>
                <a:gd name="T55" fmla="*/ 251 h 275"/>
                <a:gd name="T56" fmla="*/ 0 w 526"/>
                <a:gd name="T57" fmla="*/ 275 h 275"/>
                <a:gd name="T58" fmla="*/ 0 w 526"/>
                <a:gd name="T59" fmla="*/ 275 h 2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9" name="Freeform 10"/>
            <p:cNvSpPr>
              <a:spLocks/>
            </p:cNvSpPr>
            <p:nvPr userDrawn="1"/>
          </p:nvSpPr>
          <p:spPr bwMode="hidden">
            <a:xfrm>
              <a:off x="3676" y="2015"/>
              <a:ext cx="721" cy="306"/>
            </a:xfrm>
            <a:custGeom>
              <a:avLst/>
              <a:gdLst>
                <a:gd name="T0" fmla="*/ 48 w 718"/>
                <a:gd name="T1" fmla="*/ 216 h 306"/>
                <a:gd name="T2" fmla="*/ 30 w 718"/>
                <a:gd name="T3" fmla="*/ 252 h 306"/>
                <a:gd name="T4" fmla="*/ 12 w 718"/>
                <a:gd name="T5" fmla="*/ 282 h 306"/>
                <a:gd name="T6" fmla="*/ 6 w 718"/>
                <a:gd name="T7" fmla="*/ 300 h 306"/>
                <a:gd name="T8" fmla="*/ 0 w 718"/>
                <a:gd name="T9" fmla="*/ 306 h 306"/>
                <a:gd name="T10" fmla="*/ 48 w 718"/>
                <a:gd name="T11" fmla="*/ 276 h 306"/>
                <a:gd name="T12" fmla="*/ 84 w 718"/>
                <a:gd name="T13" fmla="*/ 252 h 306"/>
                <a:gd name="T14" fmla="*/ 108 w 718"/>
                <a:gd name="T15" fmla="*/ 234 h 306"/>
                <a:gd name="T16" fmla="*/ 121 w 718"/>
                <a:gd name="T17" fmla="*/ 228 h 306"/>
                <a:gd name="T18" fmla="*/ 127 w 718"/>
                <a:gd name="T19" fmla="*/ 228 h 306"/>
                <a:gd name="T20" fmla="*/ 145 w 718"/>
                <a:gd name="T21" fmla="*/ 222 h 306"/>
                <a:gd name="T22" fmla="*/ 169 w 718"/>
                <a:gd name="T23" fmla="*/ 216 h 306"/>
                <a:gd name="T24" fmla="*/ 199 w 718"/>
                <a:gd name="T25" fmla="*/ 204 h 306"/>
                <a:gd name="T26" fmla="*/ 276 w 718"/>
                <a:gd name="T27" fmla="*/ 180 h 306"/>
                <a:gd name="T28" fmla="*/ 373 w 718"/>
                <a:gd name="T29" fmla="*/ 156 h 306"/>
                <a:gd name="T30" fmla="*/ 463 w 718"/>
                <a:gd name="T31" fmla="*/ 126 h 306"/>
                <a:gd name="T32" fmla="*/ 546 w 718"/>
                <a:gd name="T33" fmla="*/ 102 h 306"/>
                <a:gd name="T34" fmla="*/ 576 w 718"/>
                <a:gd name="T35" fmla="*/ 90 h 306"/>
                <a:gd name="T36" fmla="*/ 607 w 718"/>
                <a:gd name="T37" fmla="*/ 84 h 306"/>
                <a:gd name="T38" fmla="*/ 625 w 718"/>
                <a:gd name="T39" fmla="*/ 78 h 306"/>
                <a:gd name="T40" fmla="*/ 631 w 718"/>
                <a:gd name="T41" fmla="*/ 72 h 306"/>
                <a:gd name="T42" fmla="*/ 637 w 718"/>
                <a:gd name="T43" fmla="*/ 66 h 306"/>
                <a:gd name="T44" fmla="*/ 655 w 718"/>
                <a:gd name="T45" fmla="*/ 60 h 306"/>
                <a:gd name="T46" fmla="*/ 697 w 718"/>
                <a:gd name="T47" fmla="*/ 30 h 306"/>
                <a:gd name="T48" fmla="*/ 715 w 718"/>
                <a:gd name="T49" fmla="*/ 18 h 306"/>
                <a:gd name="T50" fmla="*/ 721 w 718"/>
                <a:gd name="T51" fmla="*/ 6 h 306"/>
                <a:gd name="T52" fmla="*/ 715 w 718"/>
                <a:gd name="T53" fmla="*/ 0 h 306"/>
                <a:gd name="T54" fmla="*/ 691 w 718"/>
                <a:gd name="T55" fmla="*/ 0 h 306"/>
                <a:gd name="T56" fmla="*/ 631 w 718"/>
                <a:gd name="T57" fmla="*/ 0 h 306"/>
                <a:gd name="T58" fmla="*/ 582 w 718"/>
                <a:gd name="T59" fmla="*/ 0 h 306"/>
                <a:gd name="T60" fmla="*/ 546 w 718"/>
                <a:gd name="T61" fmla="*/ 0 h 306"/>
                <a:gd name="T62" fmla="*/ 516 w 718"/>
                <a:gd name="T63" fmla="*/ 18 h 306"/>
                <a:gd name="T64" fmla="*/ 487 w 718"/>
                <a:gd name="T65" fmla="*/ 42 h 306"/>
                <a:gd name="T66" fmla="*/ 469 w 718"/>
                <a:gd name="T67" fmla="*/ 54 h 306"/>
                <a:gd name="T68" fmla="*/ 451 w 718"/>
                <a:gd name="T69" fmla="*/ 60 h 306"/>
                <a:gd name="T70" fmla="*/ 427 w 718"/>
                <a:gd name="T71" fmla="*/ 60 h 306"/>
                <a:gd name="T72" fmla="*/ 391 w 718"/>
                <a:gd name="T73" fmla="*/ 66 h 306"/>
                <a:gd name="T74" fmla="*/ 348 w 718"/>
                <a:gd name="T75" fmla="*/ 84 h 306"/>
                <a:gd name="T76" fmla="*/ 312 w 718"/>
                <a:gd name="T77" fmla="*/ 108 h 306"/>
                <a:gd name="T78" fmla="*/ 288 w 718"/>
                <a:gd name="T79" fmla="*/ 126 h 306"/>
                <a:gd name="T80" fmla="*/ 276 w 718"/>
                <a:gd name="T81" fmla="*/ 132 h 306"/>
                <a:gd name="T82" fmla="*/ 258 w 718"/>
                <a:gd name="T83" fmla="*/ 138 h 306"/>
                <a:gd name="T84" fmla="*/ 222 w 718"/>
                <a:gd name="T85" fmla="*/ 138 h 306"/>
                <a:gd name="T86" fmla="*/ 187 w 718"/>
                <a:gd name="T87" fmla="*/ 138 h 306"/>
                <a:gd name="T88" fmla="*/ 181 w 718"/>
                <a:gd name="T89" fmla="*/ 138 h 306"/>
                <a:gd name="T90" fmla="*/ 175 w 718"/>
                <a:gd name="T91" fmla="*/ 138 h 306"/>
                <a:gd name="T92" fmla="*/ 114 w 718"/>
                <a:gd name="T93" fmla="*/ 162 h 306"/>
                <a:gd name="T94" fmla="*/ 48 w 718"/>
                <a:gd name="T95" fmla="*/ 216 h 306"/>
                <a:gd name="T96" fmla="*/ 48 w 718"/>
                <a:gd name="T97" fmla="*/ 216 h 30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40" name="Freeform 11"/>
            <p:cNvSpPr>
              <a:spLocks/>
            </p:cNvSpPr>
            <p:nvPr userDrawn="1"/>
          </p:nvSpPr>
          <p:spPr bwMode="hidden">
            <a:xfrm>
              <a:off x="3358" y="1890"/>
              <a:ext cx="2400" cy="881"/>
            </a:xfrm>
            <a:custGeom>
              <a:avLst/>
              <a:gdLst>
                <a:gd name="T0" fmla="*/ 2238 w 2392"/>
                <a:gd name="T1" fmla="*/ 54 h 881"/>
                <a:gd name="T2" fmla="*/ 2196 w 2392"/>
                <a:gd name="T3" fmla="*/ 54 h 881"/>
                <a:gd name="T4" fmla="*/ 2154 w 2392"/>
                <a:gd name="T5" fmla="*/ 66 h 881"/>
                <a:gd name="T6" fmla="*/ 2028 w 2392"/>
                <a:gd name="T7" fmla="*/ 101 h 881"/>
                <a:gd name="T8" fmla="*/ 1963 w 2392"/>
                <a:gd name="T9" fmla="*/ 119 h 881"/>
                <a:gd name="T10" fmla="*/ 1866 w 2392"/>
                <a:gd name="T11" fmla="*/ 167 h 881"/>
                <a:gd name="T12" fmla="*/ 1842 w 2392"/>
                <a:gd name="T13" fmla="*/ 245 h 881"/>
                <a:gd name="T14" fmla="*/ 1848 w 2392"/>
                <a:gd name="T15" fmla="*/ 305 h 881"/>
                <a:gd name="T16" fmla="*/ 1764 w 2392"/>
                <a:gd name="T17" fmla="*/ 317 h 881"/>
                <a:gd name="T18" fmla="*/ 1602 w 2392"/>
                <a:gd name="T19" fmla="*/ 263 h 881"/>
                <a:gd name="T20" fmla="*/ 1512 w 2392"/>
                <a:gd name="T21" fmla="*/ 257 h 881"/>
                <a:gd name="T22" fmla="*/ 1404 w 2392"/>
                <a:gd name="T23" fmla="*/ 311 h 881"/>
                <a:gd name="T24" fmla="*/ 1338 w 2392"/>
                <a:gd name="T25" fmla="*/ 353 h 881"/>
                <a:gd name="T26" fmla="*/ 1314 w 2392"/>
                <a:gd name="T27" fmla="*/ 359 h 881"/>
                <a:gd name="T28" fmla="*/ 1218 w 2392"/>
                <a:gd name="T29" fmla="*/ 371 h 881"/>
                <a:gd name="T30" fmla="*/ 1164 w 2392"/>
                <a:gd name="T31" fmla="*/ 365 h 881"/>
                <a:gd name="T32" fmla="*/ 1057 w 2392"/>
                <a:gd name="T33" fmla="*/ 371 h 881"/>
                <a:gd name="T34" fmla="*/ 960 w 2392"/>
                <a:gd name="T35" fmla="*/ 383 h 881"/>
                <a:gd name="T36" fmla="*/ 924 w 2392"/>
                <a:gd name="T37" fmla="*/ 401 h 881"/>
                <a:gd name="T38" fmla="*/ 822 w 2392"/>
                <a:gd name="T39" fmla="*/ 419 h 881"/>
                <a:gd name="T40" fmla="*/ 781 w 2392"/>
                <a:gd name="T41" fmla="*/ 419 h 881"/>
                <a:gd name="T42" fmla="*/ 666 w 2392"/>
                <a:gd name="T43" fmla="*/ 437 h 881"/>
                <a:gd name="T44" fmla="*/ 600 w 2392"/>
                <a:gd name="T45" fmla="*/ 473 h 881"/>
                <a:gd name="T46" fmla="*/ 505 w 2392"/>
                <a:gd name="T47" fmla="*/ 467 h 881"/>
                <a:gd name="T48" fmla="*/ 432 w 2392"/>
                <a:gd name="T49" fmla="*/ 491 h 881"/>
                <a:gd name="T50" fmla="*/ 414 w 2392"/>
                <a:gd name="T51" fmla="*/ 539 h 881"/>
                <a:gd name="T52" fmla="*/ 348 w 2392"/>
                <a:gd name="T53" fmla="*/ 569 h 881"/>
                <a:gd name="T54" fmla="*/ 223 w 2392"/>
                <a:gd name="T55" fmla="*/ 599 h 881"/>
                <a:gd name="T56" fmla="*/ 138 w 2392"/>
                <a:gd name="T57" fmla="*/ 647 h 881"/>
                <a:gd name="T58" fmla="*/ 108 w 2392"/>
                <a:gd name="T59" fmla="*/ 659 h 881"/>
                <a:gd name="T60" fmla="*/ 0 w 2392"/>
                <a:gd name="T61" fmla="*/ 671 h 881"/>
                <a:gd name="T62" fmla="*/ 84 w 2392"/>
                <a:gd name="T63" fmla="*/ 695 h 881"/>
                <a:gd name="T64" fmla="*/ 264 w 2392"/>
                <a:gd name="T65" fmla="*/ 653 h 881"/>
                <a:gd name="T66" fmla="*/ 475 w 2392"/>
                <a:gd name="T67" fmla="*/ 569 h 881"/>
                <a:gd name="T68" fmla="*/ 570 w 2392"/>
                <a:gd name="T69" fmla="*/ 521 h 881"/>
                <a:gd name="T70" fmla="*/ 648 w 2392"/>
                <a:gd name="T71" fmla="*/ 515 h 881"/>
                <a:gd name="T72" fmla="*/ 876 w 2392"/>
                <a:gd name="T73" fmla="*/ 461 h 881"/>
                <a:gd name="T74" fmla="*/ 1152 w 2392"/>
                <a:gd name="T75" fmla="*/ 425 h 881"/>
                <a:gd name="T76" fmla="*/ 1296 w 2392"/>
                <a:gd name="T77" fmla="*/ 461 h 881"/>
                <a:gd name="T78" fmla="*/ 1422 w 2392"/>
                <a:gd name="T79" fmla="*/ 533 h 881"/>
                <a:gd name="T80" fmla="*/ 1440 w 2392"/>
                <a:gd name="T81" fmla="*/ 617 h 881"/>
                <a:gd name="T82" fmla="*/ 1381 w 2392"/>
                <a:gd name="T83" fmla="*/ 653 h 881"/>
                <a:gd name="T84" fmla="*/ 1230 w 2392"/>
                <a:gd name="T85" fmla="*/ 701 h 881"/>
                <a:gd name="T86" fmla="*/ 1116 w 2392"/>
                <a:gd name="T87" fmla="*/ 755 h 881"/>
                <a:gd name="T88" fmla="*/ 1069 w 2392"/>
                <a:gd name="T89" fmla="*/ 809 h 881"/>
                <a:gd name="T90" fmla="*/ 1081 w 2392"/>
                <a:gd name="T91" fmla="*/ 869 h 881"/>
                <a:gd name="T92" fmla="*/ 1110 w 2392"/>
                <a:gd name="T93" fmla="*/ 881 h 881"/>
                <a:gd name="T94" fmla="*/ 1212 w 2392"/>
                <a:gd name="T95" fmla="*/ 869 h 881"/>
                <a:gd name="T96" fmla="*/ 1393 w 2392"/>
                <a:gd name="T97" fmla="*/ 857 h 881"/>
                <a:gd name="T98" fmla="*/ 1446 w 2392"/>
                <a:gd name="T99" fmla="*/ 851 h 881"/>
                <a:gd name="T100" fmla="*/ 1488 w 2392"/>
                <a:gd name="T101" fmla="*/ 833 h 881"/>
                <a:gd name="T102" fmla="*/ 1681 w 2392"/>
                <a:gd name="T103" fmla="*/ 743 h 881"/>
                <a:gd name="T104" fmla="*/ 1812 w 2392"/>
                <a:gd name="T105" fmla="*/ 689 h 881"/>
                <a:gd name="T106" fmla="*/ 1890 w 2392"/>
                <a:gd name="T107" fmla="*/ 581 h 881"/>
                <a:gd name="T108" fmla="*/ 2046 w 2392"/>
                <a:gd name="T109" fmla="*/ 389 h 881"/>
                <a:gd name="T110" fmla="*/ 2214 w 2392"/>
                <a:gd name="T111" fmla="*/ 269 h 881"/>
                <a:gd name="T112" fmla="*/ 2257 w 2392"/>
                <a:gd name="T113" fmla="*/ 239 h 881"/>
                <a:gd name="T114" fmla="*/ 2400 w 2392"/>
                <a:gd name="T115" fmla="*/ 0 h 881"/>
                <a:gd name="T116" fmla="*/ 2310 w 2392"/>
                <a:gd name="T117" fmla="*/ 36 h 88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392" h="881">
                  <a:moveTo>
                    <a:pt x="2302" y="36"/>
                  </a:moveTo>
                  <a:lnTo>
                    <a:pt x="2266" y="48"/>
                  </a:lnTo>
                  <a:lnTo>
                    <a:pt x="2231" y="54"/>
                  </a:lnTo>
                  <a:lnTo>
                    <a:pt x="2201" y="54"/>
                  </a:lnTo>
                  <a:lnTo>
                    <a:pt x="2195"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392" y="167"/>
                  </a:lnTo>
                  <a:lnTo>
                    <a:pt x="2392" y="60"/>
                  </a:lnTo>
                  <a:lnTo>
                    <a:pt x="2392" y="0"/>
                  </a:lnTo>
                  <a:lnTo>
                    <a:pt x="2344" y="18"/>
                  </a:lnTo>
                  <a:lnTo>
                    <a:pt x="2302" y="3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47116"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42" name="Freeform 13"/>
            <p:cNvSpPr>
              <a:spLocks/>
            </p:cNvSpPr>
            <p:nvPr userDrawn="1"/>
          </p:nvSpPr>
          <p:spPr bwMode="hidden">
            <a:xfrm>
              <a:off x="5327" y="1642"/>
              <a:ext cx="5" cy="1"/>
            </a:xfrm>
            <a:custGeom>
              <a:avLst/>
              <a:gdLst>
                <a:gd name="T0" fmla="*/ 0 w 5"/>
                <a:gd name="T1" fmla="*/ 0 h 1"/>
                <a:gd name="T2" fmla="*/ 5 w 5"/>
                <a:gd name="T3" fmla="*/ 0 h 1"/>
                <a:gd name="T4" fmla="*/ 0 w 5"/>
                <a:gd name="T5" fmla="*/ 0 h 1"/>
                <a:gd name="T6" fmla="*/ 0 w 5"/>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1">
                  <a:moveTo>
                    <a:pt x="0" y="0"/>
                  </a:moveTo>
                  <a:lnTo>
                    <a:pt x="5" y="0"/>
                  </a:lnTo>
                  <a:lnTo>
                    <a:pt x="0" y="0"/>
                  </a:lnTo>
                  <a:close/>
                </a:path>
              </a:pathLst>
            </a:custGeom>
            <a:solidFill>
              <a:srgbClr val="FED1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47118"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47119"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47120"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46" name="Freeform 17"/>
            <p:cNvSpPr>
              <a:spLocks/>
            </p:cNvSpPr>
            <p:nvPr userDrawn="1"/>
          </p:nvSpPr>
          <p:spPr bwMode="hidden">
            <a:xfrm>
              <a:off x="0" y="2994"/>
              <a:ext cx="2723" cy="1091"/>
            </a:xfrm>
            <a:custGeom>
              <a:avLst/>
              <a:gdLst>
                <a:gd name="T0" fmla="*/ 2370 w 2723"/>
                <a:gd name="T1" fmla="*/ 72 h 1091"/>
                <a:gd name="T2" fmla="*/ 2597 w 2723"/>
                <a:gd name="T3" fmla="*/ 198 h 1091"/>
                <a:gd name="T4" fmla="*/ 2639 w 2723"/>
                <a:gd name="T5" fmla="*/ 276 h 1091"/>
                <a:gd name="T6" fmla="*/ 2453 w 2723"/>
                <a:gd name="T7" fmla="*/ 264 h 1091"/>
                <a:gd name="T8" fmla="*/ 2297 w 2723"/>
                <a:gd name="T9" fmla="*/ 204 h 1091"/>
                <a:gd name="T10" fmla="*/ 2112 w 2723"/>
                <a:gd name="T11" fmla="*/ 66 h 1091"/>
                <a:gd name="T12" fmla="*/ 2088 w 2723"/>
                <a:gd name="T13" fmla="*/ 72 h 1091"/>
                <a:gd name="T14" fmla="*/ 2106 w 2723"/>
                <a:gd name="T15" fmla="*/ 114 h 1091"/>
                <a:gd name="T16" fmla="*/ 2412 w 2723"/>
                <a:gd name="T17" fmla="*/ 552 h 1091"/>
                <a:gd name="T18" fmla="*/ 2279 w 2723"/>
                <a:gd name="T19" fmla="*/ 564 h 1091"/>
                <a:gd name="T20" fmla="*/ 2189 w 2723"/>
                <a:gd name="T21" fmla="*/ 492 h 1091"/>
                <a:gd name="T22" fmla="*/ 2058 w 2723"/>
                <a:gd name="T23" fmla="*/ 330 h 1091"/>
                <a:gd name="T24" fmla="*/ 1991 w 2723"/>
                <a:gd name="T25" fmla="*/ 234 h 1091"/>
                <a:gd name="T26" fmla="*/ 1949 w 2723"/>
                <a:gd name="T27" fmla="*/ 174 h 1091"/>
                <a:gd name="T28" fmla="*/ 1824 w 2723"/>
                <a:gd name="T29" fmla="*/ 132 h 1091"/>
                <a:gd name="T30" fmla="*/ 1794 w 2723"/>
                <a:gd name="T31" fmla="*/ 144 h 1091"/>
                <a:gd name="T32" fmla="*/ 1895 w 2723"/>
                <a:gd name="T33" fmla="*/ 222 h 1091"/>
                <a:gd name="T34" fmla="*/ 1943 w 2723"/>
                <a:gd name="T35" fmla="*/ 366 h 1091"/>
                <a:gd name="T36" fmla="*/ 2064 w 2723"/>
                <a:gd name="T37" fmla="*/ 630 h 1091"/>
                <a:gd name="T38" fmla="*/ 2052 w 2723"/>
                <a:gd name="T39" fmla="*/ 695 h 1091"/>
                <a:gd name="T40" fmla="*/ 1955 w 2723"/>
                <a:gd name="T41" fmla="*/ 683 h 1091"/>
                <a:gd name="T42" fmla="*/ 1913 w 2723"/>
                <a:gd name="T43" fmla="*/ 636 h 1091"/>
                <a:gd name="T44" fmla="*/ 1703 w 2723"/>
                <a:gd name="T45" fmla="*/ 312 h 1091"/>
                <a:gd name="T46" fmla="*/ 1637 w 2723"/>
                <a:gd name="T47" fmla="*/ 276 h 1091"/>
                <a:gd name="T48" fmla="*/ 1643 w 2723"/>
                <a:gd name="T49" fmla="*/ 318 h 1091"/>
                <a:gd name="T50" fmla="*/ 1673 w 2723"/>
                <a:gd name="T51" fmla="*/ 408 h 1091"/>
                <a:gd name="T52" fmla="*/ 1716 w 2723"/>
                <a:gd name="T53" fmla="*/ 779 h 1091"/>
                <a:gd name="T54" fmla="*/ 1691 w 2723"/>
                <a:gd name="T55" fmla="*/ 737 h 1091"/>
                <a:gd name="T56" fmla="*/ 1613 w 2723"/>
                <a:gd name="T57" fmla="*/ 582 h 1091"/>
                <a:gd name="T58" fmla="*/ 1494 w 2723"/>
                <a:gd name="T59" fmla="*/ 480 h 1091"/>
                <a:gd name="T60" fmla="*/ 1248 w 2723"/>
                <a:gd name="T61" fmla="*/ 528 h 1091"/>
                <a:gd name="T62" fmla="*/ 996 w 2723"/>
                <a:gd name="T63" fmla="*/ 630 h 1091"/>
                <a:gd name="T64" fmla="*/ 714 w 2723"/>
                <a:gd name="T65" fmla="*/ 534 h 1091"/>
                <a:gd name="T66" fmla="*/ 198 w 2723"/>
                <a:gd name="T67" fmla="*/ 288 h 1091"/>
                <a:gd name="T68" fmla="*/ 0 w 2723"/>
                <a:gd name="T69" fmla="*/ 460 h 1091"/>
                <a:gd name="T70" fmla="*/ 288 w 2723"/>
                <a:gd name="T71" fmla="*/ 570 h 1091"/>
                <a:gd name="T72" fmla="*/ 461 w 2723"/>
                <a:gd name="T73" fmla="*/ 654 h 1091"/>
                <a:gd name="T74" fmla="*/ 725 w 2723"/>
                <a:gd name="T75" fmla="*/ 755 h 1091"/>
                <a:gd name="T76" fmla="*/ 966 w 2723"/>
                <a:gd name="T77" fmla="*/ 791 h 1091"/>
                <a:gd name="T78" fmla="*/ 1176 w 2723"/>
                <a:gd name="T79" fmla="*/ 779 h 1091"/>
                <a:gd name="T80" fmla="*/ 1278 w 2723"/>
                <a:gd name="T81" fmla="*/ 791 h 1091"/>
                <a:gd name="T82" fmla="*/ 1404 w 2723"/>
                <a:gd name="T83" fmla="*/ 845 h 1091"/>
                <a:gd name="T84" fmla="*/ 1416 w 2723"/>
                <a:gd name="T85" fmla="*/ 887 h 1091"/>
                <a:gd name="T86" fmla="*/ 1361 w 2723"/>
                <a:gd name="T87" fmla="*/ 923 h 1091"/>
                <a:gd name="T88" fmla="*/ 1385 w 2723"/>
                <a:gd name="T89" fmla="*/ 1007 h 1091"/>
                <a:gd name="T90" fmla="*/ 1494 w 2723"/>
                <a:gd name="T91" fmla="*/ 1085 h 1091"/>
                <a:gd name="T92" fmla="*/ 1697 w 2723"/>
                <a:gd name="T93" fmla="*/ 1043 h 1091"/>
                <a:gd name="T94" fmla="*/ 1812 w 2723"/>
                <a:gd name="T95" fmla="*/ 989 h 1091"/>
                <a:gd name="T96" fmla="*/ 1973 w 2723"/>
                <a:gd name="T97" fmla="*/ 917 h 1091"/>
                <a:gd name="T98" fmla="*/ 2201 w 2723"/>
                <a:gd name="T99" fmla="*/ 899 h 1091"/>
                <a:gd name="T100" fmla="*/ 2364 w 2723"/>
                <a:gd name="T101" fmla="*/ 863 h 1091"/>
                <a:gd name="T102" fmla="*/ 2400 w 2723"/>
                <a:gd name="T103" fmla="*/ 743 h 1091"/>
                <a:gd name="T104" fmla="*/ 2471 w 2723"/>
                <a:gd name="T105" fmla="*/ 701 h 1091"/>
                <a:gd name="T106" fmla="*/ 2621 w 2723"/>
                <a:gd name="T107" fmla="*/ 504 h 1091"/>
                <a:gd name="T108" fmla="*/ 2693 w 2723"/>
                <a:gd name="T109" fmla="*/ 374 h 109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grpSp>
      <p:sp>
        <p:nvSpPr>
          <p:cNvPr id="47122" name="Rectangle 18"/>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l-GR" altLang="el-GR" smtClean="0"/>
              <a:t>Κάντε κλικ για να επεξεργαστείτε τον τίτλο</a:t>
            </a:r>
          </a:p>
        </p:txBody>
      </p:sp>
      <p:sp>
        <p:nvSpPr>
          <p:cNvPr id="47123" name="Rectangle 1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ea typeface="+mn-ea"/>
                <a:cs typeface="+mn-cs"/>
              </a:defRPr>
            </a:lvl1pPr>
          </a:lstStyle>
          <a:p>
            <a:pPr fontAlgn="base">
              <a:spcBef>
                <a:spcPct val="0"/>
              </a:spcBef>
              <a:spcAft>
                <a:spcPct val="0"/>
              </a:spcAft>
              <a:defRPr/>
            </a:pPr>
            <a:endParaRPr lang="el-GR">
              <a:solidFill>
                <a:srgbClr val="FFFFFF"/>
              </a:solidFill>
            </a:endParaRPr>
          </a:p>
        </p:txBody>
      </p:sp>
      <p:sp>
        <p:nvSpPr>
          <p:cNvPr id="47124"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ea typeface="+mn-ea"/>
                <a:cs typeface="+mn-cs"/>
              </a:defRPr>
            </a:lvl1pPr>
          </a:lstStyle>
          <a:p>
            <a:pPr fontAlgn="base">
              <a:spcBef>
                <a:spcPct val="0"/>
              </a:spcBef>
              <a:spcAft>
                <a:spcPct val="0"/>
              </a:spcAft>
              <a:defRPr/>
            </a:pPr>
            <a:endParaRPr lang="el-GR">
              <a:solidFill>
                <a:srgbClr val="FFFFFF"/>
              </a:solidFill>
            </a:endParaRPr>
          </a:p>
        </p:txBody>
      </p:sp>
      <p:sp>
        <p:nvSpPr>
          <p:cNvPr id="47125" name="Rectangle 2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Garamond" pitchFamily="18" charset="0"/>
              </a:defRPr>
            </a:lvl1pPr>
          </a:lstStyle>
          <a:p>
            <a:pPr fontAlgn="base">
              <a:spcBef>
                <a:spcPct val="0"/>
              </a:spcBef>
              <a:spcAft>
                <a:spcPct val="0"/>
              </a:spcAft>
            </a:pPr>
            <a:fld id="{B08C95B1-0DF4-4366-BC89-BD66BC010566}" type="slidenum">
              <a:rPr lang="el-GR" altLang="el-GR">
                <a:solidFill>
                  <a:srgbClr val="FFFFFF"/>
                </a:solidFill>
                <a:ea typeface="ＭＳ Ｐゴシック" pitchFamily="34" charset="-128"/>
              </a:rPr>
              <a:pPr fontAlgn="base">
                <a:spcBef>
                  <a:spcPct val="0"/>
                </a:spcBef>
                <a:spcAft>
                  <a:spcPct val="0"/>
                </a:spcAft>
              </a:pPr>
              <a:t>‹#›</a:t>
            </a:fld>
            <a:endParaRPr lang="el-GR" altLang="el-GR">
              <a:solidFill>
                <a:srgbClr val="FFFFFF"/>
              </a:solidFill>
              <a:ea typeface="ＭＳ Ｐゴシック" pitchFamily="34" charset="-128"/>
            </a:endParaRPr>
          </a:p>
        </p:txBody>
      </p:sp>
      <p:sp>
        <p:nvSpPr>
          <p:cNvPr id="47126"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Tree>
    <p:extLst>
      <p:ext uri="{BB962C8B-B14F-4D97-AF65-F5344CB8AC3E}">
        <p14:creationId xmlns:p14="http://schemas.microsoft.com/office/powerpoint/2010/main" val="427177326"/>
      </p:ext>
    </p:extLst>
  </p:cSld>
  <p:clrMap bg1="dk2" tx1="lt1" bg2="dk1"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ＭＳ Ｐゴシック" charset="0"/>
          <a:cs typeface="ＭＳ Ｐゴシック" charset="0"/>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effectLst>
            <a:outerShdw blurRad="38100" dist="38100" dir="2700000" algn="tl">
              <a:srgbClr val="000000"/>
            </a:outerShdw>
          </a:effectLst>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ea typeface="ＭＳ Ｐゴシック" charset="0"/>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ea typeface="ＭＳ Ｐゴシック" charset="0"/>
        </a:defRPr>
      </a:lvl4pPr>
      <a:lvl5pPr marL="2057400" indent="-228600" algn="l" rtl="0" eaLnBrk="0" fontAlgn="base" hangingPunct="0">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ea typeface="ＭＳ Ｐゴシック" charset="0"/>
        </a:defRPr>
      </a:lvl5pPr>
      <a:lvl6pPr marL="25146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pattFill prst="dkHorz">
          <a:fgClr>
            <a:schemeClr val="bg2"/>
          </a:fgClr>
          <a:bgClr>
            <a:schemeClr val="bg1"/>
          </a:bgClr>
        </a:patt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2438400"/>
            <a:ext cx="9144000" cy="4046538"/>
            <a:chOff x="0" y="1536"/>
            <a:chExt cx="5760" cy="2549"/>
          </a:xfrm>
        </p:grpSpPr>
        <p:sp>
          <p:nvSpPr>
            <p:cNvPr id="47107"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33" name="Freeform 4"/>
            <p:cNvSpPr>
              <a:spLocks/>
            </p:cNvSpPr>
            <p:nvPr userDrawn="1"/>
          </p:nvSpPr>
          <p:spPr bwMode="hidden">
            <a:xfrm>
              <a:off x="0" y="2664"/>
              <a:ext cx="2688" cy="1224"/>
            </a:xfrm>
            <a:custGeom>
              <a:avLst/>
              <a:gdLst>
                <a:gd name="T0" fmla="*/ 0 w 2688"/>
                <a:gd name="T1" fmla="*/ 0 h 1224"/>
                <a:gd name="T2" fmla="*/ 960 w 2688"/>
                <a:gd name="T3" fmla="*/ 552 h 1224"/>
                <a:gd name="T4" fmla="*/ 1968 w 2688"/>
                <a:gd name="T5" fmla="*/ 264 h 1224"/>
                <a:gd name="T6" fmla="*/ 2028 w 2688"/>
                <a:gd name="T7" fmla="*/ 270 h 1224"/>
                <a:gd name="T8" fmla="*/ 2661 w 2688"/>
                <a:gd name="T9" fmla="*/ 528 h 1224"/>
                <a:gd name="T10" fmla="*/ 2688 w 2688"/>
                <a:gd name="T11" fmla="*/ 648 h 1224"/>
                <a:gd name="T12" fmla="*/ 2304 w 2688"/>
                <a:gd name="T13" fmla="*/ 1080 h 1224"/>
                <a:gd name="T14" fmla="*/ 1584 w 2688"/>
                <a:gd name="T15" fmla="*/ 1224 h 1224"/>
                <a:gd name="T16" fmla="*/ 1296 w 2688"/>
                <a:gd name="T17" fmla="*/ 936 h 1224"/>
                <a:gd name="T18" fmla="*/ 864 w 2688"/>
                <a:gd name="T19" fmla="*/ 1032 h 1224"/>
                <a:gd name="T20" fmla="*/ 0 w 2688"/>
                <a:gd name="T21" fmla="*/ 552 h 1224"/>
                <a:gd name="T22" fmla="*/ 0 w 2688"/>
                <a:gd name="T23" fmla="*/ 0 h 12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4" name="Freeform 5"/>
            <p:cNvSpPr>
              <a:spLocks/>
            </p:cNvSpPr>
            <p:nvPr userDrawn="1"/>
          </p:nvSpPr>
          <p:spPr bwMode="hidden">
            <a:xfrm>
              <a:off x="3359" y="1536"/>
              <a:ext cx="2401" cy="1232"/>
            </a:xfrm>
            <a:custGeom>
              <a:avLst/>
              <a:gdLst>
                <a:gd name="T0" fmla="*/ 2208 w 2401"/>
                <a:gd name="T1" fmla="*/ 15 h 1232"/>
                <a:gd name="T2" fmla="*/ 2088 w 2401"/>
                <a:gd name="T3" fmla="*/ 57 h 1232"/>
                <a:gd name="T4" fmla="*/ 1951 w 2401"/>
                <a:gd name="T5" fmla="*/ 99 h 1232"/>
                <a:gd name="T6" fmla="*/ 1704 w 2401"/>
                <a:gd name="T7" fmla="*/ 135 h 1232"/>
                <a:gd name="T8" fmla="*/ 1314 w 2401"/>
                <a:gd name="T9" fmla="*/ 177 h 1232"/>
                <a:gd name="T10" fmla="*/ 1176 w 2401"/>
                <a:gd name="T11" fmla="*/ 189 h 1232"/>
                <a:gd name="T12" fmla="*/ 1122 w 2401"/>
                <a:gd name="T13" fmla="*/ 195 h 1232"/>
                <a:gd name="T14" fmla="*/ 1075 w 2401"/>
                <a:gd name="T15" fmla="*/ 231 h 1232"/>
                <a:gd name="T16" fmla="*/ 924 w 2401"/>
                <a:gd name="T17" fmla="*/ 321 h 1232"/>
                <a:gd name="T18" fmla="*/ 840 w 2401"/>
                <a:gd name="T19" fmla="*/ 369 h 1232"/>
                <a:gd name="T20" fmla="*/ 630 w 2401"/>
                <a:gd name="T21" fmla="*/ 458 h 1232"/>
                <a:gd name="T22" fmla="*/ 529 w 2401"/>
                <a:gd name="T23" fmla="*/ 500 h 1232"/>
                <a:gd name="T24" fmla="*/ 487 w 2401"/>
                <a:gd name="T25" fmla="*/ 542 h 1232"/>
                <a:gd name="T26" fmla="*/ 457 w 2401"/>
                <a:gd name="T27" fmla="*/ 590 h 1232"/>
                <a:gd name="T28" fmla="*/ 402 w 2401"/>
                <a:gd name="T29" fmla="*/ 638 h 1232"/>
                <a:gd name="T30" fmla="*/ 330 w 2401"/>
                <a:gd name="T31" fmla="*/ 758 h 1232"/>
                <a:gd name="T32" fmla="*/ 312 w 2401"/>
                <a:gd name="T33" fmla="*/ 788 h 1232"/>
                <a:gd name="T34" fmla="*/ 252 w 2401"/>
                <a:gd name="T35" fmla="*/ 824 h 1232"/>
                <a:gd name="T36" fmla="*/ 84 w 2401"/>
                <a:gd name="T37" fmla="*/ 926 h 1232"/>
                <a:gd name="T38" fmla="*/ 0 w 2401"/>
                <a:gd name="T39" fmla="*/ 992 h 1232"/>
                <a:gd name="T40" fmla="*/ 12 w 2401"/>
                <a:gd name="T41" fmla="*/ 1040 h 1232"/>
                <a:gd name="T42" fmla="*/ 132 w 2401"/>
                <a:gd name="T43" fmla="*/ 1034 h 1232"/>
                <a:gd name="T44" fmla="*/ 336 w 2401"/>
                <a:gd name="T45" fmla="*/ 980 h 1232"/>
                <a:gd name="T46" fmla="*/ 529 w 2401"/>
                <a:gd name="T47" fmla="*/ 896 h 1232"/>
                <a:gd name="T48" fmla="*/ 576 w 2401"/>
                <a:gd name="T49" fmla="*/ 872 h 1232"/>
                <a:gd name="T50" fmla="*/ 714 w 2401"/>
                <a:gd name="T51" fmla="*/ 848 h 1232"/>
                <a:gd name="T52" fmla="*/ 966 w 2401"/>
                <a:gd name="T53" fmla="*/ 794 h 1232"/>
                <a:gd name="T54" fmla="*/ 1212 w 2401"/>
                <a:gd name="T55" fmla="*/ 782 h 1232"/>
                <a:gd name="T56" fmla="*/ 1416 w 2401"/>
                <a:gd name="T57" fmla="*/ 872 h 1232"/>
                <a:gd name="T58" fmla="*/ 1464 w 2401"/>
                <a:gd name="T59" fmla="*/ 932 h 1232"/>
                <a:gd name="T60" fmla="*/ 1440 w 2401"/>
                <a:gd name="T61" fmla="*/ 992 h 1232"/>
                <a:gd name="T62" fmla="*/ 1302 w 2401"/>
                <a:gd name="T63" fmla="*/ 1040 h 1232"/>
                <a:gd name="T64" fmla="*/ 1158 w 2401"/>
                <a:gd name="T65" fmla="*/ 1100 h 1232"/>
                <a:gd name="T66" fmla="*/ 1093 w 2401"/>
                <a:gd name="T67" fmla="*/ 1148 h 1232"/>
                <a:gd name="T68" fmla="*/ 1075 w 2401"/>
                <a:gd name="T69" fmla="*/ 1208 h 1232"/>
                <a:gd name="T70" fmla="*/ 1093 w 2401"/>
                <a:gd name="T71" fmla="*/ 1232 h 1232"/>
                <a:gd name="T72" fmla="*/ 1152 w 2401"/>
                <a:gd name="T73" fmla="*/ 1226 h 1232"/>
                <a:gd name="T74" fmla="*/ 1332 w 2401"/>
                <a:gd name="T75" fmla="*/ 1208 h 1232"/>
                <a:gd name="T76" fmla="*/ 1434 w 2401"/>
                <a:gd name="T77" fmla="*/ 1184 h 1232"/>
                <a:gd name="T78" fmla="*/ 1464 w 2401"/>
                <a:gd name="T79" fmla="*/ 1172 h 1232"/>
                <a:gd name="T80" fmla="*/ 1578 w 2401"/>
                <a:gd name="T81" fmla="*/ 1130 h 1232"/>
                <a:gd name="T82" fmla="*/ 1758 w 2401"/>
                <a:gd name="T83" fmla="*/ 1064 h 1232"/>
                <a:gd name="T84" fmla="*/ 1872 w 2401"/>
                <a:gd name="T85" fmla="*/ 962 h 1232"/>
                <a:gd name="T86" fmla="*/ 1986 w 2401"/>
                <a:gd name="T87" fmla="*/ 800 h 1232"/>
                <a:gd name="T88" fmla="*/ 2166 w 2401"/>
                <a:gd name="T89" fmla="*/ 650 h 1232"/>
                <a:gd name="T90" fmla="*/ 2257 w 2401"/>
                <a:gd name="T91" fmla="*/ 590 h 1232"/>
                <a:gd name="T92" fmla="*/ 2400 w 2401"/>
                <a:gd name="T93" fmla="*/ 57 h 12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400" y="518"/>
                  </a:lnTo>
                  <a:lnTo>
                    <a:pt x="2400" y="57"/>
                  </a:lnTo>
                  <a:lnTo>
                    <a:pt x="2401" y="0"/>
                  </a:lnTo>
                  <a:lnTo>
                    <a:pt x="2310" y="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47110"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36" name="Freeform 7"/>
            <p:cNvSpPr>
              <a:spLocks/>
            </p:cNvSpPr>
            <p:nvPr userDrawn="1"/>
          </p:nvSpPr>
          <p:spPr bwMode="hidden">
            <a:xfrm>
              <a:off x="3599" y="2477"/>
              <a:ext cx="186" cy="120"/>
            </a:xfrm>
            <a:custGeom>
              <a:avLst/>
              <a:gdLst>
                <a:gd name="T0" fmla="*/ 186 w 185"/>
                <a:gd name="T1" fmla="*/ 0 h 120"/>
                <a:gd name="T2" fmla="*/ 186 w 185"/>
                <a:gd name="T3" fmla="*/ 6 h 120"/>
                <a:gd name="T4" fmla="*/ 186 w 185"/>
                <a:gd name="T5" fmla="*/ 18 h 120"/>
                <a:gd name="T6" fmla="*/ 186 w 185"/>
                <a:gd name="T7" fmla="*/ 36 h 120"/>
                <a:gd name="T8" fmla="*/ 180 w 185"/>
                <a:gd name="T9" fmla="*/ 54 h 120"/>
                <a:gd name="T10" fmla="*/ 162 w 185"/>
                <a:gd name="T11" fmla="*/ 72 h 120"/>
                <a:gd name="T12" fmla="*/ 138 w 185"/>
                <a:gd name="T13" fmla="*/ 96 h 120"/>
                <a:gd name="T14" fmla="*/ 102 w 185"/>
                <a:gd name="T15" fmla="*/ 108 h 120"/>
                <a:gd name="T16" fmla="*/ 47 w 185"/>
                <a:gd name="T17" fmla="*/ 120 h 120"/>
                <a:gd name="T18" fmla="*/ 29 w 185"/>
                <a:gd name="T19" fmla="*/ 120 h 120"/>
                <a:gd name="T20" fmla="*/ 17 w 185"/>
                <a:gd name="T21" fmla="*/ 114 h 120"/>
                <a:gd name="T22" fmla="*/ 0 w 185"/>
                <a:gd name="T23" fmla="*/ 96 h 120"/>
                <a:gd name="T24" fmla="*/ 0 w 185"/>
                <a:gd name="T25" fmla="*/ 78 h 120"/>
                <a:gd name="T26" fmla="*/ 0 w 185"/>
                <a:gd name="T27" fmla="*/ 72 h 120"/>
                <a:gd name="T28" fmla="*/ 186 w 185"/>
                <a:gd name="T29" fmla="*/ 0 h 120"/>
                <a:gd name="T30" fmla="*/ 186 w 185"/>
                <a:gd name="T31" fmla="*/ 0 h 1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7" name="Freeform 8"/>
            <p:cNvSpPr>
              <a:spLocks/>
            </p:cNvSpPr>
            <p:nvPr userDrawn="1"/>
          </p:nvSpPr>
          <p:spPr bwMode="hidden">
            <a:xfrm>
              <a:off x="3779" y="2393"/>
              <a:ext cx="185" cy="120"/>
            </a:xfrm>
            <a:custGeom>
              <a:avLst/>
              <a:gdLst>
                <a:gd name="T0" fmla="*/ 185 w 185"/>
                <a:gd name="T1" fmla="*/ 0 h 120"/>
                <a:gd name="T2" fmla="*/ 185 w 185"/>
                <a:gd name="T3" fmla="*/ 6 h 120"/>
                <a:gd name="T4" fmla="*/ 179 w 185"/>
                <a:gd name="T5" fmla="*/ 24 h 120"/>
                <a:gd name="T6" fmla="*/ 167 w 185"/>
                <a:gd name="T7" fmla="*/ 42 h 120"/>
                <a:gd name="T8" fmla="*/ 149 w 185"/>
                <a:gd name="T9" fmla="*/ 66 h 120"/>
                <a:gd name="T10" fmla="*/ 131 w 185"/>
                <a:gd name="T11" fmla="*/ 90 h 120"/>
                <a:gd name="T12" fmla="*/ 102 w 185"/>
                <a:gd name="T13" fmla="*/ 108 h 120"/>
                <a:gd name="T14" fmla="*/ 66 w 185"/>
                <a:gd name="T15" fmla="*/ 120 h 120"/>
                <a:gd name="T16" fmla="*/ 18 w 185"/>
                <a:gd name="T17" fmla="*/ 120 h 120"/>
                <a:gd name="T18" fmla="*/ 0 w 185"/>
                <a:gd name="T19" fmla="*/ 60 h 120"/>
                <a:gd name="T20" fmla="*/ 185 w 185"/>
                <a:gd name="T21" fmla="*/ 0 h 120"/>
                <a:gd name="T22" fmla="*/ 185 w 185"/>
                <a:gd name="T23" fmla="*/ 0 h 1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8" name="Freeform 9"/>
            <p:cNvSpPr>
              <a:spLocks/>
            </p:cNvSpPr>
            <p:nvPr userDrawn="1"/>
          </p:nvSpPr>
          <p:spPr bwMode="hidden">
            <a:xfrm>
              <a:off x="3839" y="1836"/>
              <a:ext cx="528" cy="275"/>
            </a:xfrm>
            <a:custGeom>
              <a:avLst/>
              <a:gdLst>
                <a:gd name="T0" fmla="*/ 0 w 526"/>
                <a:gd name="T1" fmla="*/ 275 h 275"/>
                <a:gd name="T2" fmla="*/ 0 w 526"/>
                <a:gd name="T3" fmla="*/ 269 h 275"/>
                <a:gd name="T4" fmla="*/ 6 w 526"/>
                <a:gd name="T5" fmla="*/ 251 h 275"/>
                <a:gd name="T6" fmla="*/ 6 w 526"/>
                <a:gd name="T7" fmla="*/ 239 h 275"/>
                <a:gd name="T8" fmla="*/ 12 w 526"/>
                <a:gd name="T9" fmla="*/ 227 h 275"/>
                <a:gd name="T10" fmla="*/ 18 w 526"/>
                <a:gd name="T11" fmla="*/ 221 h 275"/>
                <a:gd name="T12" fmla="*/ 36 w 526"/>
                <a:gd name="T13" fmla="*/ 215 h 275"/>
                <a:gd name="T14" fmla="*/ 77 w 526"/>
                <a:gd name="T15" fmla="*/ 203 h 275"/>
                <a:gd name="T16" fmla="*/ 138 w 526"/>
                <a:gd name="T17" fmla="*/ 179 h 275"/>
                <a:gd name="T18" fmla="*/ 210 w 526"/>
                <a:gd name="T19" fmla="*/ 143 h 275"/>
                <a:gd name="T20" fmla="*/ 252 w 526"/>
                <a:gd name="T21" fmla="*/ 120 h 275"/>
                <a:gd name="T22" fmla="*/ 300 w 526"/>
                <a:gd name="T23" fmla="*/ 96 h 275"/>
                <a:gd name="T24" fmla="*/ 395 w 526"/>
                <a:gd name="T25" fmla="*/ 48 h 275"/>
                <a:gd name="T26" fmla="*/ 444 w 526"/>
                <a:gd name="T27" fmla="*/ 30 h 275"/>
                <a:gd name="T28" fmla="*/ 480 w 526"/>
                <a:gd name="T29" fmla="*/ 12 h 275"/>
                <a:gd name="T30" fmla="*/ 504 w 526"/>
                <a:gd name="T31" fmla="*/ 6 h 275"/>
                <a:gd name="T32" fmla="*/ 522 w 526"/>
                <a:gd name="T33" fmla="*/ 0 h 275"/>
                <a:gd name="T34" fmla="*/ 528 w 526"/>
                <a:gd name="T35" fmla="*/ 0 h 275"/>
                <a:gd name="T36" fmla="*/ 522 w 526"/>
                <a:gd name="T37" fmla="*/ 6 h 275"/>
                <a:gd name="T38" fmla="*/ 510 w 526"/>
                <a:gd name="T39" fmla="*/ 12 h 275"/>
                <a:gd name="T40" fmla="*/ 486 w 526"/>
                <a:gd name="T41" fmla="*/ 24 h 275"/>
                <a:gd name="T42" fmla="*/ 462 w 526"/>
                <a:gd name="T43" fmla="*/ 42 h 275"/>
                <a:gd name="T44" fmla="*/ 438 w 526"/>
                <a:gd name="T45" fmla="*/ 54 h 275"/>
                <a:gd name="T46" fmla="*/ 395 w 526"/>
                <a:gd name="T47" fmla="*/ 78 h 275"/>
                <a:gd name="T48" fmla="*/ 341 w 526"/>
                <a:gd name="T49" fmla="*/ 108 h 275"/>
                <a:gd name="T50" fmla="*/ 276 w 526"/>
                <a:gd name="T51" fmla="*/ 143 h 275"/>
                <a:gd name="T52" fmla="*/ 131 w 526"/>
                <a:gd name="T53" fmla="*/ 221 h 275"/>
                <a:gd name="T54" fmla="*/ 65 w 526"/>
                <a:gd name="T55" fmla="*/ 251 h 275"/>
                <a:gd name="T56" fmla="*/ 0 w 526"/>
                <a:gd name="T57" fmla="*/ 275 h 275"/>
                <a:gd name="T58" fmla="*/ 0 w 526"/>
                <a:gd name="T59" fmla="*/ 275 h 2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9" name="Freeform 10"/>
            <p:cNvSpPr>
              <a:spLocks/>
            </p:cNvSpPr>
            <p:nvPr userDrawn="1"/>
          </p:nvSpPr>
          <p:spPr bwMode="hidden">
            <a:xfrm>
              <a:off x="3676" y="2015"/>
              <a:ext cx="721" cy="306"/>
            </a:xfrm>
            <a:custGeom>
              <a:avLst/>
              <a:gdLst>
                <a:gd name="T0" fmla="*/ 48 w 718"/>
                <a:gd name="T1" fmla="*/ 216 h 306"/>
                <a:gd name="T2" fmla="*/ 30 w 718"/>
                <a:gd name="T3" fmla="*/ 252 h 306"/>
                <a:gd name="T4" fmla="*/ 12 w 718"/>
                <a:gd name="T5" fmla="*/ 282 h 306"/>
                <a:gd name="T6" fmla="*/ 6 w 718"/>
                <a:gd name="T7" fmla="*/ 300 h 306"/>
                <a:gd name="T8" fmla="*/ 0 w 718"/>
                <a:gd name="T9" fmla="*/ 306 h 306"/>
                <a:gd name="T10" fmla="*/ 48 w 718"/>
                <a:gd name="T11" fmla="*/ 276 h 306"/>
                <a:gd name="T12" fmla="*/ 84 w 718"/>
                <a:gd name="T13" fmla="*/ 252 h 306"/>
                <a:gd name="T14" fmla="*/ 108 w 718"/>
                <a:gd name="T15" fmla="*/ 234 h 306"/>
                <a:gd name="T16" fmla="*/ 121 w 718"/>
                <a:gd name="T17" fmla="*/ 228 h 306"/>
                <a:gd name="T18" fmla="*/ 127 w 718"/>
                <a:gd name="T19" fmla="*/ 228 h 306"/>
                <a:gd name="T20" fmla="*/ 145 w 718"/>
                <a:gd name="T21" fmla="*/ 222 h 306"/>
                <a:gd name="T22" fmla="*/ 169 w 718"/>
                <a:gd name="T23" fmla="*/ 216 h 306"/>
                <a:gd name="T24" fmla="*/ 199 w 718"/>
                <a:gd name="T25" fmla="*/ 204 h 306"/>
                <a:gd name="T26" fmla="*/ 276 w 718"/>
                <a:gd name="T27" fmla="*/ 180 h 306"/>
                <a:gd name="T28" fmla="*/ 373 w 718"/>
                <a:gd name="T29" fmla="*/ 156 h 306"/>
                <a:gd name="T30" fmla="*/ 463 w 718"/>
                <a:gd name="T31" fmla="*/ 126 h 306"/>
                <a:gd name="T32" fmla="*/ 546 w 718"/>
                <a:gd name="T33" fmla="*/ 102 h 306"/>
                <a:gd name="T34" fmla="*/ 576 w 718"/>
                <a:gd name="T35" fmla="*/ 90 h 306"/>
                <a:gd name="T36" fmla="*/ 607 w 718"/>
                <a:gd name="T37" fmla="*/ 84 h 306"/>
                <a:gd name="T38" fmla="*/ 625 w 718"/>
                <a:gd name="T39" fmla="*/ 78 h 306"/>
                <a:gd name="T40" fmla="*/ 631 w 718"/>
                <a:gd name="T41" fmla="*/ 72 h 306"/>
                <a:gd name="T42" fmla="*/ 637 w 718"/>
                <a:gd name="T43" fmla="*/ 66 h 306"/>
                <a:gd name="T44" fmla="*/ 655 w 718"/>
                <a:gd name="T45" fmla="*/ 60 h 306"/>
                <a:gd name="T46" fmla="*/ 697 w 718"/>
                <a:gd name="T47" fmla="*/ 30 h 306"/>
                <a:gd name="T48" fmla="*/ 715 w 718"/>
                <a:gd name="T49" fmla="*/ 18 h 306"/>
                <a:gd name="T50" fmla="*/ 721 w 718"/>
                <a:gd name="T51" fmla="*/ 6 h 306"/>
                <a:gd name="T52" fmla="*/ 715 w 718"/>
                <a:gd name="T53" fmla="*/ 0 h 306"/>
                <a:gd name="T54" fmla="*/ 691 w 718"/>
                <a:gd name="T55" fmla="*/ 0 h 306"/>
                <a:gd name="T56" fmla="*/ 631 w 718"/>
                <a:gd name="T57" fmla="*/ 0 h 306"/>
                <a:gd name="T58" fmla="*/ 582 w 718"/>
                <a:gd name="T59" fmla="*/ 0 h 306"/>
                <a:gd name="T60" fmla="*/ 546 w 718"/>
                <a:gd name="T61" fmla="*/ 0 h 306"/>
                <a:gd name="T62" fmla="*/ 516 w 718"/>
                <a:gd name="T63" fmla="*/ 18 h 306"/>
                <a:gd name="T64" fmla="*/ 487 w 718"/>
                <a:gd name="T65" fmla="*/ 42 h 306"/>
                <a:gd name="T66" fmla="*/ 469 w 718"/>
                <a:gd name="T67" fmla="*/ 54 h 306"/>
                <a:gd name="T68" fmla="*/ 451 w 718"/>
                <a:gd name="T69" fmla="*/ 60 h 306"/>
                <a:gd name="T70" fmla="*/ 427 w 718"/>
                <a:gd name="T71" fmla="*/ 60 h 306"/>
                <a:gd name="T72" fmla="*/ 391 w 718"/>
                <a:gd name="T73" fmla="*/ 66 h 306"/>
                <a:gd name="T74" fmla="*/ 348 w 718"/>
                <a:gd name="T75" fmla="*/ 84 h 306"/>
                <a:gd name="T76" fmla="*/ 312 w 718"/>
                <a:gd name="T77" fmla="*/ 108 h 306"/>
                <a:gd name="T78" fmla="*/ 288 w 718"/>
                <a:gd name="T79" fmla="*/ 126 h 306"/>
                <a:gd name="T80" fmla="*/ 276 w 718"/>
                <a:gd name="T81" fmla="*/ 132 h 306"/>
                <a:gd name="T82" fmla="*/ 258 w 718"/>
                <a:gd name="T83" fmla="*/ 138 h 306"/>
                <a:gd name="T84" fmla="*/ 222 w 718"/>
                <a:gd name="T85" fmla="*/ 138 h 306"/>
                <a:gd name="T86" fmla="*/ 187 w 718"/>
                <a:gd name="T87" fmla="*/ 138 h 306"/>
                <a:gd name="T88" fmla="*/ 181 w 718"/>
                <a:gd name="T89" fmla="*/ 138 h 306"/>
                <a:gd name="T90" fmla="*/ 175 w 718"/>
                <a:gd name="T91" fmla="*/ 138 h 306"/>
                <a:gd name="T92" fmla="*/ 114 w 718"/>
                <a:gd name="T93" fmla="*/ 162 h 306"/>
                <a:gd name="T94" fmla="*/ 48 w 718"/>
                <a:gd name="T95" fmla="*/ 216 h 306"/>
                <a:gd name="T96" fmla="*/ 48 w 718"/>
                <a:gd name="T97" fmla="*/ 216 h 30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40" name="Freeform 11"/>
            <p:cNvSpPr>
              <a:spLocks/>
            </p:cNvSpPr>
            <p:nvPr userDrawn="1"/>
          </p:nvSpPr>
          <p:spPr bwMode="hidden">
            <a:xfrm>
              <a:off x="3358" y="1890"/>
              <a:ext cx="2400" cy="881"/>
            </a:xfrm>
            <a:custGeom>
              <a:avLst/>
              <a:gdLst>
                <a:gd name="T0" fmla="*/ 2238 w 2392"/>
                <a:gd name="T1" fmla="*/ 54 h 881"/>
                <a:gd name="T2" fmla="*/ 2196 w 2392"/>
                <a:gd name="T3" fmla="*/ 54 h 881"/>
                <a:gd name="T4" fmla="*/ 2154 w 2392"/>
                <a:gd name="T5" fmla="*/ 66 h 881"/>
                <a:gd name="T6" fmla="*/ 2028 w 2392"/>
                <a:gd name="T7" fmla="*/ 101 h 881"/>
                <a:gd name="T8" fmla="*/ 1963 w 2392"/>
                <a:gd name="T9" fmla="*/ 119 h 881"/>
                <a:gd name="T10" fmla="*/ 1866 w 2392"/>
                <a:gd name="T11" fmla="*/ 167 h 881"/>
                <a:gd name="T12" fmla="*/ 1842 w 2392"/>
                <a:gd name="T13" fmla="*/ 245 h 881"/>
                <a:gd name="T14" fmla="*/ 1848 w 2392"/>
                <a:gd name="T15" fmla="*/ 305 h 881"/>
                <a:gd name="T16" fmla="*/ 1764 w 2392"/>
                <a:gd name="T17" fmla="*/ 317 h 881"/>
                <a:gd name="T18" fmla="*/ 1602 w 2392"/>
                <a:gd name="T19" fmla="*/ 263 h 881"/>
                <a:gd name="T20" fmla="*/ 1512 w 2392"/>
                <a:gd name="T21" fmla="*/ 257 h 881"/>
                <a:gd name="T22" fmla="*/ 1404 w 2392"/>
                <a:gd name="T23" fmla="*/ 311 h 881"/>
                <a:gd name="T24" fmla="*/ 1338 w 2392"/>
                <a:gd name="T25" fmla="*/ 353 h 881"/>
                <a:gd name="T26" fmla="*/ 1314 w 2392"/>
                <a:gd name="T27" fmla="*/ 359 h 881"/>
                <a:gd name="T28" fmla="*/ 1218 w 2392"/>
                <a:gd name="T29" fmla="*/ 371 h 881"/>
                <a:gd name="T30" fmla="*/ 1164 w 2392"/>
                <a:gd name="T31" fmla="*/ 365 h 881"/>
                <a:gd name="T32" fmla="*/ 1057 w 2392"/>
                <a:gd name="T33" fmla="*/ 371 h 881"/>
                <a:gd name="T34" fmla="*/ 960 w 2392"/>
                <a:gd name="T35" fmla="*/ 383 h 881"/>
                <a:gd name="T36" fmla="*/ 924 w 2392"/>
                <a:gd name="T37" fmla="*/ 401 h 881"/>
                <a:gd name="T38" fmla="*/ 822 w 2392"/>
                <a:gd name="T39" fmla="*/ 419 h 881"/>
                <a:gd name="T40" fmla="*/ 781 w 2392"/>
                <a:gd name="T41" fmla="*/ 419 h 881"/>
                <a:gd name="T42" fmla="*/ 666 w 2392"/>
                <a:gd name="T43" fmla="*/ 437 h 881"/>
                <a:gd name="T44" fmla="*/ 600 w 2392"/>
                <a:gd name="T45" fmla="*/ 473 h 881"/>
                <a:gd name="T46" fmla="*/ 505 w 2392"/>
                <a:gd name="T47" fmla="*/ 467 h 881"/>
                <a:gd name="T48" fmla="*/ 432 w 2392"/>
                <a:gd name="T49" fmla="*/ 491 h 881"/>
                <a:gd name="T50" fmla="*/ 414 w 2392"/>
                <a:gd name="T51" fmla="*/ 539 h 881"/>
                <a:gd name="T52" fmla="*/ 348 w 2392"/>
                <a:gd name="T53" fmla="*/ 569 h 881"/>
                <a:gd name="T54" fmla="*/ 223 w 2392"/>
                <a:gd name="T55" fmla="*/ 599 h 881"/>
                <a:gd name="T56" fmla="*/ 138 w 2392"/>
                <a:gd name="T57" fmla="*/ 647 h 881"/>
                <a:gd name="T58" fmla="*/ 108 w 2392"/>
                <a:gd name="T59" fmla="*/ 659 h 881"/>
                <a:gd name="T60" fmla="*/ 0 w 2392"/>
                <a:gd name="T61" fmla="*/ 671 h 881"/>
                <a:gd name="T62" fmla="*/ 84 w 2392"/>
                <a:gd name="T63" fmla="*/ 695 h 881"/>
                <a:gd name="T64" fmla="*/ 264 w 2392"/>
                <a:gd name="T65" fmla="*/ 653 h 881"/>
                <a:gd name="T66" fmla="*/ 475 w 2392"/>
                <a:gd name="T67" fmla="*/ 569 h 881"/>
                <a:gd name="T68" fmla="*/ 570 w 2392"/>
                <a:gd name="T69" fmla="*/ 521 h 881"/>
                <a:gd name="T70" fmla="*/ 648 w 2392"/>
                <a:gd name="T71" fmla="*/ 515 h 881"/>
                <a:gd name="T72" fmla="*/ 876 w 2392"/>
                <a:gd name="T73" fmla="*/ 461 h 881"/>
                <a:gd name="T74" fmla="*/ 1152 w 2392"/>
                <a:gd name="T75" fmla="*/ 425 h 881"/>
                <a:gd name="T76" fmla="*/ 1296 w 2392"/>
                <a:gd name="T77" fmla="*/ 461 h 881"/>
                <a:gd name="T78" fmla="*/ 1422 w 2392"/>
                <a:gd name="T79" fmla="*/ 533 h 881"/>
                <a:gd name="T80" fmla="*/ 1440 w 2392"/>
                <a:gd name="T81" fmla="*/ 617 h 881"/>
                <a:gd name="T82" fmla="*/ 1381 w 2392"/>
                <a:gd name="T83" fmla="*/ 653 h 881"/>
                <a:gd name="T84" fmla="*/ 1230 w 2392"/>
                <a:gd name="T85" fmla="*/ 701 h 881"/>
                <a:gd name="T86" fmla="*/ 1116 w 2392"/>
                <a:gd name="T87" fmla="*/ 755 h 881"/>
                <a:gd name="T88" fmla="*/ 1069 w 2392"/>
                <a:gd name="T89" fmla="*/ 809 h 881"/>
                <a:gd name="T90" fmla="*/ 1081 w 2392"/>
                <a:gd name="T91" fmla="*/ 869 h 881"/>
                <a:gd name="T92" fmla="*/ 1110 w 2392"/>
                <a:gd name="T93" fmla="*/ 881 h 881"/>
                <a:gd name="T94" fmla="*/ 1212 w 2392"/>
                <a:gd name="T95" fmla="*/ 869 h 881"/>
                <a:gd name="T96" fmla="*/ 1393 w 2392"/>
                <a:gd name="T97" fmla="*/ 857 h 881"/>
                <a:gd name="T98" fmla="*/ 1446 w 2392"/>
                <a:gd name="T99" fmla="*/ 851 h 881"/>
                <a:gd name="T100" fmla="*/ 1488 w 2392"/>
                <a:gd name="T101" fmla="*/ 833 h 881"/>
                <a:gd name="T102" fmla="*/ 1681 w 2392"/>
                <a:gd name="T103" fmla="*/ 743 h 881"/>
                <a:gd name="T104" fmla="*/ 1812 w 2392"/>
                <a:gd name="T105" fmla="*/ 689 h 881"/>
                <a:gd name="T106" fmla="*/ 1890 w 2392"/>
                <a:gd name="T107" fmla="*/ 581 h 881"/>
                <a:gd name="T108" fmla="*/ 2046 w 2392"/>
                <a:gd name="T109" fmla="*/ 389 h 881"/>
                <a:gd name="T110" fmla="*/ 2214 w 2392"/>
                <a:gd name="T111" fmla="*/ 269 h 881"/>
                <a:gd name="T112" fmla="*/ 2257 w 2392"/>
                <a:gd name="T113" fmla="*/ 239 h 881"/>
                <a:gd name="T114" fmla="*/ 2400 w 2392"/>
                <a:gd name="T115" fmla="*/ 0 h 881"/>
                <a:gd name="T116" fmla="*/ 2310 w 2392"/>
                <a:gd name="T117" fmla="*/ 36 h 88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392" h="881">
                  <a:moveTo>
                    <a:pt x="2302" y="36"/>
                  </a:moveTo>
                  <a:lnTo>
                    <a:pt x="2266" y="48"/>
                  </a:lnTo>
                  <a:lnTo>
                    <a:pt x="2231" y="54"/>
                  </a:lnTo>
                  <a:lnTo>
                    <a:pt x="2201" y="54"/>
                  </a:lnTo>
                  <a:lnTo>
                    <a:pt x="2195"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392" y="167"/>
                  </a:lnTo>
                  <a:lnTo>
                    <a:pt x="2392" y="60"/>
                  </a:lnTo>
                  <a:lnTo>
                    <a:pt x="2392" y="0"/>
                  </a:lnTo>
                  <a:lnTo>
                    <a:pt x="2344" y="18"/>
                  </a:lnTo>
                  <a:lnTo>
                    <a:pt x="2302" y="3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47116"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42" name="Freeform 13"/>
            <p:cNvSpPr>
              <a:spLocks/>
            </p:cNvSpPr>
            <p:nvPr userDrawn="1"/>
          </p:nvSpPr>
          <p:spPr bwMode="hidden">
            <a:xfrm>
              <a:off x="5327" y="1642"/>
              <a:ext cx="5" cy="1"/>
            </a:xfrm>
            <a:custGeom>
              <a:avLst/>
              <a:gdLst>
                <a:gd name="T0" fmla="*/ 0 w 5"/>
                <a:gd name="T1" fmla="*/ 0 h 1"/>
                <a:gd name="T2" fmla="*/ 5 w 5"/>
                <a:gd name="T3" fmla="*/ 0 h 1"/>
                <a:gd name="T4" fmla="*/ 0 w 5"/>
                <a:gd name="T5" fmla="*/ 0 h 1"/>
                <a:gd name="T6" fmla="*/ 0 w 5"/>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1">
                  <a:moveTo>
                    <a:pt x="0" y="0"/>
                  </a:moveTo>
                  <a:lnTo>
                    <a:pt x="5" y="0"/>
                  </a:lnTo>
                  <a:lnTo>
                    <a:pt x="0" y="0"/>
                  </a:lnTo>
                  <a:close/>
                </a:path>
              </a:pathLst>
            </a:custGeom>
            <a:solidFill>
              <a:srgbClr val="FED1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47118"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47119"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47120"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46" name="Freeform 17"/>
            <p:cNvSpPr>
              <a:spLocks/>
            </p:cNvSpPr>
            <p:nvPr userDrawn="1"/>
          </p:nvSpPr>
          <p:spPr bwMode="hidden">
            <a:xfrm>
              <a:off x="0" y="2994"/>
              <a:ext cx="2723" cy="1091"/>
            </a:xfrm>
            <a:custGeom>
              <a:avLst/>
              <a:gdLst>
                <a:gd name="T0" fmla="*/ 2370 w 2723"/>
                <a:gd name="T1" fmla="*/ 72 h 1091"/>
                <a:gd name="T2" fmla="*/ 2597 w 2723"/>
                <a:gd name="T3" fmla="*/ 198 h 1091"/>
                <a:gd name="T4" fmla="*/ 2639 w 2723"/>
                <a:gd name="T5" fmla="*/ 276 h 1091"/>
                <a:gd name="T6" fmla="*/ 2453 w 2723"/>
                <a:gd name="T7" fmla="*/ 264 h 1091"/>
                <a:gd name="T8" fmla="*/ 2297 w 2723"/>
                <a:gd name="T9" fmla="*/ 204 h 1091"/>
                <a:gd name="T10" fmla="*/ 2112 w 2723"/>
                <a:gd name="T11" fmla="*/ 66 h 1091"/>
                <a:gd name="T12" fmla="*/ 2088 w 2723"/>
                <a:gd name="T13" fmla="*/ 72 h 1091"/>
                <a:gd name="T14" fmla="*/ 2106 w 2723"/>
                <a:gd name="T15" fmla="*/ 114 h 1091"/>
                <a:gd name="T16" fmla="*/ 2412 w 2723"/>
                <a:gd name="T17" fmla="*/ 552 h 1091"/>
                <a:gd name="T18" fmla="*/ 2279 w 2723"/>
                <a:gd name="T19" fmla="*/ 564 h 1091"/>
                <a:gd name="T20" fmla="*/ 2189 w 2723"/>
                <a:gd name="T21" fmla="*/ 492 h 1091"/>
                <a:gd name="T22" fmla="*/ 2058 w 2723"/>
                <a:gd name="T23" fmla="*/ 330 h 1091"/>
                <a:gd name="T24" fmla="*/ 1991 w 2723"/>
                <a:gd name="T25" fmla="*/ 234 h 1091"/>
                <a:gd name="T26" fmla="*/ 1949 w 2723"/>
                <a:gd name="T27" fmla="*/ 174 h 1091"/>
                <a:gd name="T28" fmla="*/ 1824 w 2723"/>
                <a:gd name="T29" fmla="*/ 132 h 1091"/>
                <a:gd name="T30" fmla="*/ 1794 w 2723"/>
                <a:gd name="T31" fmla="*/ 144 h 1091"/>
                <a:gd name="T32" fmla="*/ 1895 w 2723"/>
                <a:gd name="T33" fmla="*/ 222 h 1091"/>
                <a:gd name="T34" fmla="*/ 1943 w 2723"/>
                <a:gd name="T35" fmla="*/ 366 h 1091"/>
                <a:gd name="T36" fmla="*/ 2064 w 2723"/>
                <a:gd name="T37" fmla="*/ 630 h 1091"/>
                <a:gd name="T38" fmla="*/ 2052 w 2723"/>
                <a:gd name="T39" fmla="*/ 695 h 1091"/>
                <a:gd name="T40" fmla="*/ 1955 w 2723"/>
                <a:gd name="T41" fmla="*/ 683 h 1091"/>
                <a:gd name="T42" fmla="*/ 1913 w 2723"/>
                <a:gd name="T43" fmla="*/ 636 h 1091"/>
                <a:gd name="T44" fmla="*/ 1703 w 2723"/>
                <a:gd name="T45" fmla="*/ 312 h 1091"/>
                <a:gd name="T46" fmla="*/ 1637 w 2723"/>
                <a:gd name="T47" fmla="*/ 276 h 1091"/>
                <a:gd name="T48" fmla="*/ 1643 w 2723"/>
                <a:gd name="T49" fmla="*/ 318 h 1091"/>
                <a:gd name="T50" fmla="*/ 1673 w 2723"/>
                <a:gd name="T51" fmla="*/ 408 h 1091"/>
                <a:gd name="T52" fmla="*/ 1716 w 2723"/>
                <a:gd name="T53" fmla="*/ 779 h 1091"/>
                <a:gd name="T54" fmla="*/ 1691 w 2723"/>
                <a:gd name="T55" fmla="*/ 737 h 1091"/>
                <a:gd name="T56" fmla="*/ 1613 w 2723"/>
                <a:gd name="T57" fmla="*/ 582 h 1091"/>
                <a:gd name="T58" fmla="*/ 1494 w 2723"/>
                <a:gd name="T59" fmla="*/ 480 h 1091"/>
                <a:gd name="T60" fmla="*/ 1248 w 2723"/>
                <a:gd name="T61" fmla="*/ 528 h 1091"/>
                <a:gd name="T62" fmla="*/ 996 w 2723"/>
                <a:gd name="T63" fmla="*/ 630 h 1091"/>
                <a:gd name="T64" fmla="*/ 714 w 2723"/>
                <a:gd name="T65" fmla="*/ 534 h 1091"/>
                <a:gd name="T66" fmla="*/ 198 w 2723"/>
                <a:gd name="T67" fmla="*/ 288 h 1091"/>
                <a:gd name="T68" fmla="*/ 0 w 2723"/>
                <a:gd name="T69" fmla="*/ 460 h 1091"/>
                <a:gd name="T70" fmla="*/ 288 w 2723"/>
                <a:gd name="T71" fmla="*/ 570 h 1091"/>
                <a:gd name="T72" fmla="*/ 461 w 2723"/>
                <a:gd name="T73" fmla="*/ 654 h 1091"/>
                <a:gd name="T74" fmla="*/ 725 w 2723"/>
                <a:gd name="T75" fmla="*/ 755 h 1091"/>
                <a:gd name="T76" fmla="*/ 966 w 2723"/>
                <a:gd name="T77" fmla="*/ 791 h 1091"/>
                <a:gd name="T78" fmla="*/ 1176 w 2723"/>
                <a:gd name="T79" fmla="*/ 779 h 1091"/>
                <a:gd name="T80" fmla="*/ 1278 w 2723"/>
                <a:gd name="T81" fmla="*/ 791 h 1091"/>
                <a:gd name="T82" fmla="*/ 1404 w 2723"/>
                <a:gd name="T83" fmla="*/ 845 h 1091"/>
                <a:gd name="T84" fmla="*/ 1416 w 2723"/>
                <a:gd name="T85" fmla="*/ 887 h 1091"/>
                <a:gd name="T86" fmla="*/ 1361 w 2723"/>
                <a:gd name="T87" fmla="*/ 923 h 1091"/>
                <a:gd name="T88" fmla="*/ 1385 w 2723"/>
                <a:gd name="T89" fmla="*/ 1007 h 1091"/>
                <a:gd name="T90" fmla="*/ 1494 w 2723"/>
                <a:gd name="T91" fmla="*/ 1085 h 1091"/>
                <a:gd name="T92" fmla="*/ 1697 w 2723"/>
                <a:gd name="T93" fmla="*/ 1043 h 1091"/>
                <a:gd name="T94" fmla="*/ 1812 w 2723"/>
                <a:gd name="T95" fmla="*/ 989 h 1091"/>
                <a:gd name="T96" fmla="*/ 1973 w 2723"/>
                <a:gd name="T97" fmla="*/ 917 h 1091"/>
                <a:gd name="T98" fmla="*/ 2201 w 2723"/>
                <a:gd name="T99" fmla="*/ 899 h 1091"/>
                <a:gd name="T100" fmla="*/ 2364 w 2723"/>
                <a:gd name="T101" fmla="*/ 863 h 1091"/>
                <a:gd name="T102" fmla="*/ 2400 w 2723"/>
                <a:gd name="T103" fmla="*/ 743 h 1091"/>
                <a:gd name="T104" fmla="*/ 2471 w 2723"/>
                <a:gd name="T105" fmla="*/ 701 h 1091"/>
                <a:gd name="T106" fmla="*/ 2621 w 2723"/>
                <a:gd name="T107" fmla="*/ 504 h 1091"/>
                <a:gd name="T108" fmla="*/ 2693 w 2723"/>
                <a:gd name="T109" fmla="*/ 374 h 109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grpSp>
      <p:sp>
        <p:nvSpPr>
          <p:cNvPr id="47122" name="Rectangle 18"/>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l-GR" altLang="el-GR" smtClean="0"/>
              <a:t>Κάντε κλικ για να επεξεργαστείτε τον τίτλο</a:t>
            </a:r>
          </a:p>
        </p:txBody>
      </p:sp>
      <p:sp>
        <p:nvSpPr>
          <p:cNvPr id="47123" name="Rectangle 1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ea typeface="+mn-ea"/>
                <a:cs typeface="+mn-cs"/>
              </a:defRPr>
            </a:lvl1pPr>
          </a:lstStyle>
          <a:p>
            <a:pPr fontAlgn="base">
              <a:spcBef>
                <a:spcPct val="0"/>
              </a:spcBef>
              <a:spcAft>
                <a:spcPct val="0"/>
              </a:spcAft>
              <a:defRPr/>
            </a:pPr>
            <a:endParaRPr lang="el-GR">
              <a:solidFill>
                <a:srgbClr val="FFFFFF"/>
              </a:solidFill>
            </a:endParaRPr>
          </a:p>
        </p:txBody>
      </p:sp>
      <p:sp>
        <p:nvSpPr>
          <p:cNvPr id="47124"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ea typeface="+mn-ea"/>
                <a:cs typeface="+mn-cs"/>
              </a:defRPr>
            </a:lvl1pPr>
          </a:lstStyle>
          <a:p>
            <a:pPr fontAlgn="base">
              <a:spcBef>
                <a:spcPct val="0"/>
              </a:spcBef>
              <a:spcAft>
                <a:spcPct val="0"/>
              </a:spcAft>
              <a:defRPr/>
            </a:pPr>
            <a:endParaRPr lang="el-GR">
              <a:solidFill>
                <a:srgbClr val="FFFFFF"/>
              </a:solidFill>
            </a:endParaRPr>
          </a:p>
        </p:txBody>
      </p:sp>
      <p:sp>
        <p:nvSpPr>
          <p:cNvPr id="47125" name="Rectangle 2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Garamond" pitchFamily="18" charset="0"/>
              </a:defRPr>
            </a:lvl1pPr>
          </a:lstStyle>
          <a:p>
            <a:pPr fontAlgn="base">
              <a:spcBef>
                <a:spcPct val="0"/>
              </a:spcBef>
              <a:spcAft>
                <a:spcPct val="0"/>
              </a:spcAft>
            </a:pPr>
            <a:fld id="{B08C95B1-0DF4-4366-BC89-BD66BC010566}" type="slidenum">
              <a:rPr lang="el-GR" altLang="el-GR">
                <a:solidFill>
                  <a:srgbClr val="FFFFFF"/>
                </a:solidFill>
                <a:ea typeface="ＭＳ Ｐゴシック" pitchFamily="34" charset="-128"/>
              </a:rPr>
              <a:pPr fontAlgn="base">
                <a:spcBef>
                  <a:spcPct val="0"/>
                </a:spcBef>
                <a:spcAft>
                  <a:spcPct val="0"/>
                </a:spcAft>
              </a:pPr>
              <a:t>‹#›</a:t>
            </a:fld>
            <a:endParaRPr lang="el-GR" altLang="el-GR">
              <a:solidFill>
                <a:srgbClr val="FFFFFF"/>
              </a:solidFill>
              <a:ea typeface="ＭＳ Ｐゴシック" pitchFamily="34" charset="-128"/>
            </a:endParaRPr>
          </a:p>
        </p:txBody>
      </p:sp>
      <p:sp>
        <p:nvSpPr>
          <p:cNvPr id="47126"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Tree>
    <p:extLst>
      <p:ext uri="{BB962C8B-B14F-4D97-AF65-F5344CB8AC3E}">
        <p14:creationId xmlns:p14="http://schemas.microsoft.com/office/powerpoint/2010/main" val="1030991241"/>
      </p:ext>
    </p:extLst>
  </p:cSld>
  <p:clrMap bg1="dk2" tx1="lt1" bg2="dk1"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ＭＳ Ｐゴシック" charset="0"/>
          <a:cs typeface="ＭＳ Ｐゴシック" charset="0"/>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effectLst>
            <a:outerShdw blurRad="38100" dist="38100" dir="2700000" algn="tl">
              <a:srgbClr val="000000"/>
            </a:outerShdw>
          </a:effectLst>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ea typeface="ＭＳ Ｐゴシック" charset="0"/>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ea typeface="ＭＳ Ｐゴシック" charset="0"/>
        </a:defRPr>
      </a:lvl4pPr>
      <a:lvl5pPr marL="2057400" indent="-228600" algn="l" rtl="0" eaLnBrk="0" fontAlgn="base" hangingPunct="0">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ea typeface="ＭＳ Ｐゴシック" charset="0"/>
        </a:defRPr>
      </a:lvl5pPr>
      <a:lvl6pPr marL="25146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pattFill prst="dkHorz">
          <a:fgClr>
            <a:schemeClr val="bg2"/>
          </a:fgClr>
          <a:bgClr>
            <a:schemeClr val="bg1"/>
          </a:bgClr>
        </a:patt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2438400"/>
            <a:ext cx="9144000" cy="4046538"/>
            <a:chOff x="0" y="1536"/>
            <a:chExt cx="5760" cy="2549"/>
          </a:xfrm>
        </p:grpSpPr>
        <p:sp>
          <p:nvSpPr>
            <p:cNvPr id="47107" name="Rectangle 3"/>
            <p:cNvSpPr>
              <a:spLocks noChangeArrowheads="1"/>
            </p:cNvSpPr>
            <p:nvPr userDrawn="1"/>
          </p:nvSpPr>
          <p:spPr bwMode="hidden">
            <a:xfrm rot="-1424751">
              <a:off x="2121" y="2592"/>
              <a:ext cx="3072" cy="384"/>
            </a:xfrm>
            <a:prstGeom prst="rect">
              <a:avLst/>
            </a:prstGeom>
            <a:gradFill rotWithShape="0">
              <a:gsLst>
                <a:gs pos="0">
                  <a:schemeClr val="bg1">
                    <a:gamma/>
                    <a:shade val="94118"/>
                    <a:invGamma/>
                  </a:schemeClr>
                </a:gs>
                <a:gs pos="50000">
                  <a:schemeClr val="bg1"/>
                </a:gs>
                <a:gs pos="100000">
                  <a:schemeClr val="bg1">
                    <a:gamma/>
                    <a:shade val="94118"/>
                    <a:invGamma/>
                  </a:schemeClr>
                </a:gs>
              </a:gsLst>
              <a:lin ang="18900000" scaled="1"/>
            </a:gradFill>
            <a:ln w="9525">
              <a:noFill/>
              <a:miter lim="800000"/>
              <a:headEnd/>
              <a:tailEnd/>
            </a:ln>
            <a:effectLst/>
          </p:spPr>
          <p:txBody>
            <a:bodyPr wrap="none" anchor="ct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33" name="Freeform 4"/>
            <p:cNvSpPr>
              <a:spLocks/>
            </p:cNvSpPr>
            <p:nvPr userDrawn="1"/>
          </p:nvSpPr>
          <p:spPr bwMode="hidden">
            <a:xfrm>
              <a:off x="0" y="2664"/>
              <a:ext cx="2688" cy="1224"/>
            </a:xfrm>
            <a:custGeom>
              <a:avLst/>
              <a:gdLst>
                <a:gd name="T0" fmla="*/ 0 w 2688"/>
                <a:gd name="T1" fmla="*/ 0 h 1224"/>
                <a:gd name="T2" fmla="*/ 960 w 2688"/>
                <a:gd name="T3" fmla="*/ 552 h 1224"/>
                <a:gd name="T4" fmla="*/ 1968 w 2688"/>
                <a:gd name="T5" fmla="*/ 264 h 1224"/>
                <a:gd name="T6" fmla="*/ 2028 w 2688"/>
                <a:gd name="T7" fmla="*/ 270 h 1224"/>
                <a:gd name="T8" fmla="*/ 2661 w 2688"/>
                <a:gd name="T9" fmla="*/ 528 h 1224"/>
                <a:gd name="T10" fmla="*/ 2688 w 2688"/>
                <a:gd name="T11" fmla="*/ 648 h 1224"/>
                <a:gd name="T12" fmla="*/ 2304 w 2688"/>
                <a:gd name="T13" fmla="*/ 1080 h 1224"/>
                <a:gd name="T14" fmla="*/ 1584 w 2688"/>
                <a:gd name="T15" fmla="*/ 1224 h 1224"/>
                <a:gd name="T16" fmla="*/ 1296 w 2688"/>
                <a:gd name="T17" fmla="*/ 936 h 1224"/>
                <a:gd name="T18" fmla="*/ 864 w 2688"/>
                <a:gd name="T19" fmla="*/ 1032 h 1224"/>
                <a:gd name="T20" fmla="*/ 0 w 2688"/>
                <a:gd name="T21" fmla="*/ 552 h 1224"/>
                <a:gd name="T22" fmla="*/ 0 w 2688"/>
                <a:gd name="T23" fmla="*/ 0 h 12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688" h="1224">
                  <a:moveTo>
                    <a:pt x="0" y="0"/>
                  </a:moveTo>
                  <a:lnTo>
                    <a:pt x="960" y="552"/>
                  </a:lnTo>
                  <a:lnTo>
                    <a:pt x="1968" y="264"/>
                  </a:lnTo>
                  <a:lnTo>
                    <a:pt x="2028" y="270"/>
                  </a:lnTo>
                  <a:lnTo>
                    <a:pt x="2661" y="528"/>
                  </a:lnTo>
                  <a:lnTo>
                    <a:pt x="2688" y="648"/>
                  </a:lnTo>
                  <a:lnTo>
                    <a:pt x="2304" y="1080"/>
                  </a:lnTo>
                  <a:lnTo>
                    <a:pt x="1584" y="1224"/>
                  </a:lnTo>
                  <a:lnTo>
                    <a:pt x="1296" y="936"/>
                  </a:lnTo>
                  <a:lnTo>
                    <a:pt x="864" y="1032"/>
                  </a:lnTo>
                  <a:lnTo>
                    <a:pt x="0" y="552"/>
                  </a:lnTo>
                  <a:lnTo>
                    <a:pt x="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4" name="Freeform 5"/>
            <p:cNvSpPr>
              <a:spLocks/>
            </p:cNvSpPr>
            <p:nvPr userDrawn="1"/>
          </p:nvSpPr>
          <p:spPr bwMode="hidden">
            <a:xfrm>
              <a:off x="3359" y="1536"/>
              <a:ext cx="2401" cy="1232"/>
            </a:xfrm>
            <a:custGeom>
              <a:avLst/>
              <a:gdLst>
                <a:gd name="T0" fmla="*/ 2208 w 2401"/>
                <a:gd name="T1" fmla="*/ 15 h 1232"/>
                <a:gd name="T2" fmla="*/ 2088 w 2401"/>
                <a:gd name="T3" fmla="*/ 57 h 1232"/>
                <a:gd name="T4" fmla="*/ 1951 w 2401"/>
                <a:gd name="T5" fmla="*/ 99 h 1232"/>
                <a:gd name="T6" fmla="*/ 1704 w 2401"/>
                <a:gd name="T7" fmla="*/ 135 h 1232"/>
                <a:gd name="T8" fmla="*/ 1314 w 2401"/>
                <a:gd name="T9" fmla="*/ 177 h 1232"/>
                <a:gd name="T10" fmla="*/ 1176 w 2401"/>
                <a:gd name="T11" fmla="*/ 189 h 1232"/>
                <a:gd name="T12" fmla="*/ 1122 w 2401"/>
                <a:gd name="T13" fmla="*/ 195 h 1232"/>
                <a:gd name="T14" fmla="*/ 1075 w 2401"/>
                <a:gd name="T15" fmla="*/ 231 h 1232"/>
                <a:gd name="T16" fmla="*/ 924 w 2401"/>
                <a:gd name="T17" fmla="*/ 321 h 1232"/>
                <a:gd name="T18" fmla="*/ 840 w 2401"/>
                <a:gd name="T19" fmla="*/ 369 h 1232"/>
                <a:gd name="T20" fmla="*/ 630 w 2401"/>
                <a:gd name="T21" fmla="*/ 458 h 1232"/>
                <a:gd name="T22" fmla="*/ 529 w 2401"/>
                <a:gd name="T23" fmla="*/ 500 h 1232"/>
                <a:gd name="T24" fmla="*/ 487 w 2401"/>
                <a:gd name="T25" fmla="*/ 542 h 1232"/>
                <a:gd name="T26" fmla="*/ 457 w 2401"/>
                <a:gd name="T27" fmla="*/ 590 h 1232"/>
                <a:gd name="T28" fmla="*/ 402 w 2401"/>
                <a:gd name="T29" fmla="*/ 638 h 1232"/>
                <a:gd name="T30" fmla="*/ 330 w 2401"/>
                <a:gd name="T31" fmla="*/ 758 h 1232"/>
                <a:gd name="T32" fmla="*/ 312 w 2401"/>
                <a:gd name="T33" fmla="*/ 788 h 1232"/>
                <a:gd name="T34" fmla="*/ 252 w 2401"/>
                <a:gd name="T35" fmla="*/ 824 h 1232"/>
                <a:gd name="T36" fmla="*/ 84 w 2401"/>
                <a:gd name="T37" fmla="*/ 926 h 1232"/>
                <a:gd name="T38" fmla="*/ 0 w 2401"/>
                <a:gd name="T39" fmla="*/ 992 h 1232"/>
                <a:gd name="T40" fmla="*/ 12 w 2401"/>
                <a:gd name="T41" fmla="*/ 1040 h 1232"/>
                <a:gd name="T42" fmla="*/ 132 w 2401"/>
                <a:gd name="T43" fmla="*/ 1034 h 1232"/>
                <a:gd name="T44" fmla="*/ 336 w 2401"/>
                <a:gd name="T45" fmla="*/ 980 h 1232"/>
                <a:gd name="T46" fmla="*/ 529 w 2401"/>
                <a:gd name="T47" fmla="*/ 896 h 1232"/>
                <a:gd name="T48" fmla="*/ 576 w 2401"/>
                <a:gd name="T49" fmla="*/ 872 h 1232"/>
                <a:gd name="T50" fmla="*/ 714 w 2401"/>
                <a:gd name="T51" fmla="*/ 848 h 1232"/>
                <a:gd name="T52" fmla="*/ 966 w 2401"/>
                <a:gd name="T53" fmla="*/ 794 h 1232"/>
                <a:gd name="T54" fmla="*/ 1212 w 2401"/>
                <a:gd name="T55" fmla="*/ 782 h 1232"/>
                <a:gd name="T56" fmla="*/ 1416 w 2401"/>
                <a:gd name="T57" fmla="*/ 872 h 1232"/>
                <a:gd name="T58" fmla="*/ 1464 w 2401"/>
                <a:gd name="T59" fmla="*/ 932 h 1232"/>
                <a:gd name="T60" fmla="*/ 1440 w 2401"/>
                <a:gd name="T61" fmla="*/ 992 h 1232"/>
                <a:gd name="T62" fmla="*/ 1302 w 2401"/>
                <a:gd name="T63" fmla="*/ 1040 h 1232"/>
                <a:gd name="T64" fmla="*/ 1158 w 2401"/>
                <a:gd name="T65" fmla="*/ 1100 h 1232"/>
                <a:gd name="T66" fmla="*/ 1093 w 2401"/>
                <a:gd name="T67" fmla="*/ 1148 h 1232"/>
                <a:gd name="T68" fmla="*/ 1075 w 2401"/>
                <a:gd name="T69" fmla="*/ 1208 h 1232"/>
                <a:gd name="T70" fmla="*/ 1093 w 2401"/>
                <a:gd name="T71" fmla="*/ 1232 h 1232"/>
                <a:gd name="T72" fmla="*/ 1152 w 2401"/>
                <a:gd name="T73" fmla="*/ 1226 h 1232"/>
                <a:gd name="T74" fmla="*/ 1332 w 2401"/>
                <a:gd name="T75" fmla="*/ 1208 h 1232"/>
                <a:gd name="T76" fmla="*/ 1434 w 2401"/>
                <a:gd name="T77" fmla="*/ 1184 h 1232"/>
                <a:gd name="T78" fmla="*/ 1464 w 2401"/>
                <a:gd name="T79" fmla="*/ 1172 h 1232"/>
                <a:gd name="T80" fmla="*/ 1578 w 2401"/>
                <a:gd name="T81" fmla="*/ 1130 h 1232"/>
                <a:gd name="T82" fmla="*/ 1758 w 2401"/>
                <a:gd name="T83" fmla="*/ 1064 h 1232"/>
                <a:gd name="T84" fmla="*/ 1872 w 2401"/>
                <a:gd name="T85" fmla="*/ 962 h 1232"/>
                <a:gd name="T86" fmla="*/ 1986 w 2401"/>
                <a:gd name="T87" fmla="*/ 800 h 1232"/>
                <a:gd name="T88" fmla="*/ 2166 w 2401"/>
                <a:gd name="T89" fmla="*/ 650 h 1232"/>
                <a:gd name="T90" fmla="*/ 2257 w 2401"/>
                <a:gd name="T91" fmla="*/ 590 h 1232"/>
                <a:gd name="T92" fmla="*/ 2400 w 2401"/>
                <a:gd name="T93" fmla="*/ 57 h 12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401" h="1232">
                  <a:moveTo>
                    <a:pt x="2310" y="3"/>
                  </a:moveTo>
                  <a:lnTo>
                    <a:pt x="2280" y="3"/>
                  </a:lnTo>
                  <a:lnTo>
                    <a:pt x="2208" y="15"/>
                  </a:lnTo>
                  <a:lnTo>
                    <a:pt x="2136" y="27"/>
                  </a:lnTo>
                  <a:lnTo>
                    <a:pt x="2112" y="39"/>
                  </a:lnTo>
                  <a:lnTo>
                    <a:pt x="2088" y="57"/>
                  </a:lnTo>
                  <a:lnTo>
                    <a:pt x="2082" y="63"/>
                  </a:lnTo>
                  <a:lnTo>
                    <a:pt x="2076" y="69"/>
                  </a:lnTo>
                  <a:lnTo>
                    <a:pt x="1951" y="99"/>
                  </a:lnTo>
                  <a:lnTo>
                    <a:pt x="1896" y="111"/>
                  </a:lnTo>
                  <a:lnTo>
                    <a:pt x="1836" y="117"/>
                  </a:lnTo>
                  <a:lnTo>
                    <a:pt x="1704" y="135"/>
                  </a:lnTo>
                  <a:lnTo>
                    <a:pt x="1572" y="153"/>
                  </a:lnTo>
                  <a:lnTo>
                    <a:pt x="1434" y="165"/>
                  </a:lnTo>
                  <a:lnTo>
                    <a:pt x="1314" y="177"/>
                  </a:lnTo>
                  <a:lnTo>
                    <a:pt x="1260" y="183"/>
                  </a:lnTo>
                  <a:lnTo>
                    <a:pt x="1212" y="189"/>
                  </a:lnTo>
                  <a:lnTo>
                    <a:pt x="1176" y="189"/>
                  </a:lnTo>
                  <a:lnTo>
                    <a:pt x="1146" y="195"/>
                  </a:lnTo>
                  <a:lnTo>
                    <a:pt x="1128" y="195"/>
                  </a:lnTo>
                  <a:lnTo>
                    <a:pt x="1122" y="195"/>
                  </a:lnTo>
                  <a:lnTo>
                    <a:pt x="1116" y="201"/>
                  </a:lnTo>
                  <a:lnTo>
                    <a:pt x="1105" y="207"/>
                  </a:lnTo>
                  <a:lnTo>
                    <a:pt x="1075" y="231"/>
                  </a:lnTo>
                  <a:lnTo>
                    <a:pt x="1026" y="261"/>
                  </a:lnTo>
                  <a:lnTo>
                    <a:pt x="972" y="291"/>
                  </a:lnTo>
                  <a:lnTo>
                    <a:pt x="924" y="321"/>
                  </a:lnTo>
                  <a:lnTo>
                    <a:pt x="876" y="345"/>
                  </a:lnTo>
                  <a:lnTo>
                    <a:pt x="846" y="363"/>
                  </a:lnTo>
                  <a:lnTo>
                    <a:pt x="840" y="369"/>
                  </a:lnTo>
                  <a:lnTo>
                    <a:pt x="834" y="369"/>
                  </a:lnTo>
                  <a:lnTo>
                    <a:pt x="732" y="417"/>
                  </a:lnTo>
                  <a:lnTo>
                    <a:pt x="630" y="458"/>
                  </a:lnTo>
                  <a:lnTo>
                    <a:pt x="588" y="476"/>
                  </a:lnTo>
                  <a:lnTo>
                    <a:pt x="552" y="488"/>
                  </a:lnTo>
                  <a:lnTo>
                    <a:pt x="529" y="500"/>
                  </a:lnTo>
                  <a:lnTo>
                    <a:pt x="517" y="506"/>
                  </a:lnTo>
                  <a:lnTo>
                    <a:pt x="499" y="524"/>
                  </a:lnTo>
                  <a:lnTo>
                    <a:pt x="487" y="542"/>
                  </a:lnTo>
                  <a:lnTo>
                    <a:pt x="481" y="560"/>
                  </a:lnTo>
                  <a:lnTo>
                    <a:pt x="481" y="578"/>
                  </a:lnTo>
                  <a:lnTo>
                    <a:pt x="457" y="590"/>
                  </a:lnTo>
                  <a:lnTo>
                    <a:pt x="438" y="596"/>
                  </a:lnTo>
                  <a:lnTo>
                    <a:pt x="420" y="614"/>
                  </a:lnTo>
                  <a:lnTo>
                    <a:pt x="402" y="638"/>
                  </a:lnTo>
                  <a:lnTo>
                    <a:pt x="366" y="698"/>
                  </a:lnTo>
                  <a:lnTo>
                    <a:pt x="348" y="728"/>
                  </a:lnTo>
                  <a:lnTo>
                    <a:pt x="330" y="758"/>
                  </a:lnTo>
                  <a:lnTo>
                    <a:pt x="324" y="776"/>
                  </a:lnTo>
                  <a:lnTo>
                    <a:pt x="318" y="782"/>
                  </a:lnTo>
                  <a:lnTo>
                    <a:pt x="312" y="788"/>
                  </a:lnTo>
                  <a:lnTo>
                    <a:pt x="300" y="794"/>
                  </a:lnTo>
                  <a:lnTo>
                    <a:pt x="282" y="806"/>
                  </a:lnTo>
                  <a:lnTo>
                    <a:pt x="252" y="824"/>
                  </a:lnTo>
                  <a:lnTo>
                    <a:pt x="199" y="854"/>
                  </a:lnTo>
                  <a:lnTo>
                    <a:pt x="151" y="884"/>
                  </a:lnTo>
                  <a:lnTo>
                    <a:pt x="84" y="926"/>
                  </a:lnTo>
                  <a:lnTo>
                    <a:pt x="30" y="962"/>
                  </a:lnTo>
                  <a:lnTo>
                    <a:pt x="12" y="974"/>
                  </a:lnTo>
                  <a:lnTo>
                    <a:pt x="0" y="992"/>
                  </a:lnTo>
                  <a:lnTo>
                    <a:pt x="0" y="1004"/>
                  </a:lnTo>
                  <a:lnTo>
                    <a:pt x="0" y="1022"/>
                  </a:lnTo>
                  <a:lnTo>
                    <a:pt x="12" y="1040"/>
                  </a:lnTo>
                  <a:lnTo>
                    <a:pt x="42" y="1046"/>
                  </a:lnTo>
                  <a:lnTo>
                    <a:pt x="84" y="1046"/>
                  </a:lnTo>
                  <a:lnTo>
                    <a:pt x="132" y="1034"/>
                  </a:lnTo>
                  <a:lnTo>
                    <a:pt x="193" y="1022"/>
                  </a:lnTo>
                  <a:lnTo>
                    <a:pt x="264" y="1004"/>
                  </a:lnTo>
                  <a:lnTo>
                    <a:pt x="336" y="980"/>
                  </a:lnTo>
                  <a:lnTo>
                    <a:pt x="408" y="950"/>
                  </a:lnTo>
                  <a:lnTo>
                    <a:pt x="475" y="920"/>
                  </a:lnTo>
                  <a:lnTo>
                    <a:pt x="529" y="896"/>
                  </a:lnTo>
                  <a:lnTo>
                    <a:pt x="564" y="878"/>
                  </a:lnTo>
                  <a:lnTo>
                    <a:pt x="570" y="872"/>
                  </a:lnTo>
                  <a:lnTo>
                    <a:pt x="576" y="872"/>
                  </a:lnTo>
                  <a:lnTo>
                    <a:pt x="606" y="872"/>
                  </a:lnTo>
                  <a:lnTo>
                    <a:pt x="648" y="866"/>
                  </a:lnTo>
                  <a:lnTo>
                    <a:pt x="714" y="848"/>
                  </a:lnTo>
                  <a:lnTo>
                    <a:pt x="793" y="830"/>
                  </a:lnTo>
                  <a:lnTo>
                    <a:pt x="876" y="812"/>
                  </a:lnTo>
                  <a:lnTo>
                    <a:pt x="966" y="794"/>
                  </a:lnTo>
                  <a:lnTo>
                    <a:pt x="1063" y="782"/>
                  </a:lnTo>
                  <a:lnTo>
                    <a:pt x="1152" y="776"/>
                  </a:lnTo>
                  <a:lnTo>
                    <a:pt x="1212" y="782"/>
                  </a:lnTo>
                  <a:lnTo>
                    <a:pt x="1284" y="806"/>
                  </a:lnTo>
                  <a:lnTo>
                    <a:pt x="1357" y="836"/>
                  </a:lnTo>
                  <a:lnTo>
                    <a:pt x="1416" y="872"/>
                  </a:lnTo>
                  <a:lnTo>
                    <a:pt x="1434" y="890"/>
                  </a:lnTo>
                  <a:lnTo>
                    <a:pt x="1452" y="908"/>
                  </a:lnTo>
                  <a:lnTo>
                    <a:pt x="1464" y="932"/>
                  </a:lnTo>
                  <a:lnTo>
                    <a:pt x="1464" y="950"/>
                  </a:lnTo>
                  <a:lnTo>
                    <a:pt x="1458" y="968"/>
                  </a:lnTo>
                  <a:lnTo>
                    <a:pt x="1440" y="992"/>
                  </a:lnTo>
                  <a:lnTo>
                    <a:pt x="1410" y="1004"/>
                  </a:lnTo>
                  <a:lnTo>
                    <a:pt x="1369" y="1022"/>
                  </a:lnTo>
                  <a:lnTo>
                    <a:pt x="1302" y="1040"/>
                  </a:lnTo>
                  <a:lnTo>
                    <a:pt x="1248" y="1064"/>
                  </a:lnTo>
                  <a:lnTo>
                    <a:pt x="1200" y="1082"/>
                  </a:lnTo>
                  <a:lnTo>
                    <a:pt x="1158" y="1100"/>
                  </a:lnTo>
                  <a:lnTo>
                    <a:pt x="1128" y="1118"/>
                  </a:lnTo>
                  <a:lnTo>
                    <a:pt x="1110" y="1130"/>
                  </a:lnTo>
                  <a:lnTo>
                    <a:pt x="1093" y="1148"/>
                  </a:lnTo>
                  <a:lnTo>
                    <a:pt x="1081" y="1160"/>
                  </a:lnTo>
                  <a:lnTo>
                    <a:pt x="1069" y="1190"/>
                  </a:lnTo>
                  <a:lnTo>
                    <a:pt x="1075" y="1208"/>
                  </a:lnTo>
                  <a:lnTo>
                    <a:pt x="1081" y="1220"/>
                  </a:lnTo>
                  <a:lnTo>
                    <a:pt x="1087" y="1226"/>
                  </a:lnTo>
                  <a:lnTo>
                    <a:pt x="1093" y="1232"/>
                  </a:lnTo>
                  <a:lnTo>
                    <a:pt x="1110" y="1232"/>
                  </a:lnTo>
                  <a:lnTo>
                    <a:pt x="1128" y="1226"/>
                  </a:lnTo>
                  <a:lnTo>
                    <a:pt x="1152" y="1226"/>
                  </a:lnTo>
                  <a:lnTo>
                    <a:pt x="1212" y="1220"/>
                  </a:lnTo>
                  <a:lnTo>
                    <a:pt x="1272" y="1214"/>
                  </a:lnTo>
                  <a:lnTo>
                    <a:pt x="1332" y="1208"/>
                  </a:lnTo>
                  <a:lnTo>
                    <a:pt x="1393" y="1196"/>
                  </a:lnTo>
                  <a:lnTo>
                    <a:pt x="1416" y="1190"/>
                  </a:lnTo>
                  <a:lnTo>
                    <a:pt x="1434" y="1184"/>
                  </a:lnTo>
                  <a:lnTo>
                    <a:pt x="1446" y="1178"/>
                  </a:lnTo>
                  <a:lnTo>
                    <a:pt x="1452" y="1178"/>
                  </a:lnTo>
                  <a:lnTo>
                    <a:pt x="1464" y="1172"/>
                  </a:lnTo>
                  <a:lnTo>
                    <a:pt x="1488" y="1166"/>
                  </a:lnTo>
                  <a:lnTo>
                    <a:pt x="1530" y="1148"/>
                  </a:lnTo>
                  <a:lnTo>
                    <a:pt x="1578" y="1130"/>
                  </a:lnTo>
                  <a:lnTo>
                    <a:pt x="1681" y="1094"/>
                  </a:lnTo>
                  <a:lnTo>
                    <a:pt x="1722" y="1076"/>
                  </a:lnTo>
                  <a:lnTo>
                    <a:pt x="1758" y="1064"/>
                  </a:lnTo>
                  <a:lnTo>
                    <a:pt x="1812" y="1040"/>
                  </a:lnTo>
                  <a:lnTo>
                    <a:pt x="1848" y="1004"/>
                  </a:lnTo>
                  <a:lnTo>
                    <a:pt x="1872" y="962"/>
                  </a:lnTo>
                  <a:lnTo>
                    <a:pt x="1890" y="932"/>
                  </a:lnTo>
                  <a:lnTo>
                    <a:pt x="1932" y="866"/>
                  </a:lnTo>
                  <a:lnTo>
                    <a:pt x="1986" y="800"/>
                  </a:lnTo>
                  <a:lnTo>
                    <a:pt x="2046" y="740"/>
                  </a:lnTo>
                  <a:lnTo>
                    <a:pt x="2112" y="692"/>
                  </a:lnTo>
                  <a:lnTo>
                    <a:pt x="2166" y="650"/>
                  </a:lnTo>
                  <a:lnTo>
                    <a:pt x="2214" y="620"/>
                  </a:lnTo>
                  <a:lnTo>
                    <a:pt x="2244" y="596"/>
                  </a:lnTo>
                  <a:lnTo>
                    <a:pt x="2257" y="590"/>
                  </a:lnTo>
                  <a:lnTo>
                    <a:pt x="2400" y="518"/>
                  </a:lnTo>
                  <a:lnTo>
                    <a:pt x="2400" y="57"/>
                  </a:lnTo>
                  <a:lnTo>
                    <a:pt x="2401" y="0"/>
                  </a:lnTo>
                  <a:lnTo>
                    <a:pt x="2310" y="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47110" name="Freeform 6"/>
            <p:cNvSpPr>
              <a:spLocks/>
            </p:cNvSpPr>
            <p:nvPr userDrawn="1"/>
          </p:nvSpPr>
          <p:spPr bwMode="hidden">
            <a:xfrm>
              <a:off x="3792" y="1536"/>
              <a:ext cx="1968" cy="762"/>
            </a:xfrm>
            <a:custGeom>
              <a:avLst/>
              <a:gdLst/>
              <a:ahLst/>
              <a:cxnLst>
                <a:cxn ang="0">
                  <a:pos x="965" y="165"/>
                </a:cxn>
                <a:cxn ang="0">
                  <a:pos x="696" y="200"/>
                </a:cxn>
                <a:cxn ang="0">
                  <a:pos x="693" y="237"/>
                </a:cxn>
                <a:cxn ang="0">
                  <a:pos x="924" y="258"/>
                </a:cxn>
                <a:cxn ang="0">
                  <a:pos x="993" y="267"/>
                </a:cxn>
                <a:cxn ang="0">
                  <a:pos x="681" y="291"/>
                </a:cxn>
                <a:cxn ang="0">
                  <a:pos x="633" y="309"/>
                </a:cxn>
                <a:cxn ang="0">
                  <a:pos x="645" y="336"/>
                </a:cxn>
                <a:cxn ang="0">
                  <a:pos x="672" y="351"/>
                </a:cxn>
                <a:cxn ang="0">
                  <a:pos x="984" y="333"/>
                </a:cxn>
                <a:cxn ang="0">
                  <a:pos x="1080" y="357"/>
                </a:cxn>
                <a:cxn ang="0">
                  <a:pos x="624" y="492"/>
                </a:cxn>
                <a:cxn ang="0">
                  <a:pos x="616" y="536"/>
                </a:cxn>
                <a:cxn ang="0">
                  <a:pos x="8" y="724"/>
                </a:cxn>
                <a:cxn ang="0">
                  <a:pos x="0" y="756"/>
                </a:cxn>
                <a:cxn ang="0">
                  <a:pos x="27" y="762"/>
                </a:cxn>
                <a:cxn ang="0">
                  <a:pos x="664" y="564"/>
                </a:cxn>
                <a:cxn ang="0">
                  <a:pos x="856" y="600"/>
                </a:cxn>
                <a:cxn ang="0">
                  <a:pos x="1158" y="507"/>
                </a:cxn>
                <a:cxn ang="0">
                  <a:pos x="1434" y="465"/>
                </a:cxn>
                <a:cxn ang="0">
                  <a:pos x="1572" y="368"/>
                </a:cxn>
                <a:cxn ang="0">
                  <a:pos x="1712" y="340"/>
                </a:cxn>
                <a:cxn ang="0">
                  <a:pos x="1856" y="328"/>
                </a:cxn>
                <a:cxn ang="0">
                  <a:pos x="1968" y="330"/>
                </a:cxn>
                <a:cxn ang="0">
                  <a:pos x="1968" y="0"/>
                </a:cxn>
                <a:cxn ang="0">
                  <a:pos x="1934" y="3"/>
                </a:cxn>
                <a:cxn ang="0">
                  <a:pos x="1832" y="5"/>
                </a:cxn>
                <a:cxn ang="0">
                  <a:pos x="1682" y="35"/>
                </a:cxn>
                <a:cxn ang="0">
                  <a:pos x="1643" y="72"/>
                </a:cxn>
                <a:cxn ang="0">
                  <a:pos x="1392" y="119"/>
                </a:cxn>
              </a:cxnLst>
              <a:rect l="0" t="0" r="r" b="b"/>
              <a:pathLst>
                <a:path w="1968" h="762">
                  <a:moveTo>
                    <a:pt x="965" y="165"/>
                  </a:moveTo>
                  <a:lnTo>
                    <a:pt x="696" y="200"/>
                  </a:lnTo>
                  <a:lnTo>
                    <a:pt x="693" y="237"/>
                  </a:lnTo>
                  <a:lnTo>
                    <a:pt x="924" y="258"/>
                  </a:lnTo>
                  <a:lnTo>
                    <a:pt x="993" y="267"/>
                  </a:lnTo>
                  <a:lnTo>
                    <a:pt x="681" y="291"/>
                  </a:lnTo>
                  <a:lnTo>
                    <a:pt x="633" y="309"/>
                  </a:lnTo>
                  <a:lnTo>
                    <a:pt x="645" y="336"/>
                  </a:lnTo>
                  <a:lnTo>
                    <a:pt x="672" y="351"/>
                  </a:lnTo>
                  <a:lnTo>
                    <a:pt x="984" y="333"/>
                  </a:lnTo>
                  <a:lnTo>
                    <a:pt x="1080" y="357"/>
                  </a:lnTo>
                  <a:lnTo>
                    <a:pt x="624" y="492"/>
                  </a:lnTo>
                  <a:lnTo>
                    <a:pt x="616" y="536"/>
                  </a:lnTo>
                  <a:lnTo>
                    <a:pt x="8" y="724"/>
                  </a:lnTo>
                  <a:lnTo>
                    <a:pt x="0" y="756"/>
                  </a:lnTo>
                  <a:lnTo>
                    <a:pt x="27" y="762"/>
                  </a:lnTo>
                  <a:lnTo>
                    <a:pt x="664" y="564"/>
                  </a:lnTo>
                  <a:lnTo>
                    <a:pt x="856" y="600"/>
                  </a:lnTo>
                  <a:lnTo>
                    <a:pt x="1158" y="507"/>
                  </a:lnTo>
                  <a:lnTo>
                    <a:pt x="1434" y="465"/>
                  </a:lnTo>
                  <a:lnTo>
                    <a:pt x="1572" y="368"/>
                  </a:lnTo>
                  <a:lnTo>
                    <a:pt x="1712" y="340"/>
                  </a:lnTo>
                  <a:lnTo>
                    <a:pt x="1856" y="328"/>
                  </a:lnTo>
                  <a:lnTo>
                    <a:pt x="1968" y="330"/>
                  </a:lnTo>
                  <a:lnTo>
                    <a:pt x="1968" y="0"/>
                  </a:lnTo>
                  <a:lnTo>
                    <a:pt x="1934" y="3"/>
                  </a:lnTo>
                  <a:lnTo>
                    <a:pt x="1832" y="5"/>
                  </a:lnTo>
                  <a:lnTo>
                    <a:pt x="1682" y="35"/>
                  </a:lnTo>
                  <a:lnTo>
                    <a:pt x="1643" y="72"/>
                  </a:lnTo>
                  <a:lnTo>
                    <a:pt x="1392" y="119"/>
                  </a:lnTo>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36" name="Freeform 7"/>
            <p:cNvSpPr>
              <a:spLocks/>
            </p:cNvSpPr>
            <p:nvPr userDrawn="1"/>
          </p:nvSpPr>
          <p:spPr bwMode="hidden">
            <a:xfrm>
              <a:off x="3599" y="2477"/>
              <a:ext cx="186" cy="120"/>
            </a:xfrm>
            <a:custGeom>
              <a:avLst/>
              <a:gdLst>
                <a:gd name="T0" fmla="*/ 186 w 185"/>
                <a:gd name="T1" fmla="*/ 0 h 120"/>
                <a:gd name="T2" fmla="*/ 186 w 185"/>
                <a:gd name="T3" fmla="*/ 6 h 120"/>
                <a:gd name="T4" fmla="*/ 186 w 185"/>
                <a:gd name="T5" fmla="*/ 18 h 120"/>
                <a:gd name="T6" fmla="*/ 186 w 185"/>
                <a:gd name="T7" fmla="*/ 36 h 120"/>
                <a:gd name="T8" fmla="*/ 180 w 185"/>
                <a:gd name="T9" fmla="*/ 54 h 120"/>
                <a:gd name="T10" fmla="*/ 162 w 185"/>
                <a:gd name="T11" fmla="*/ 72 h 120"/>
                <a:gd name="T12" fmla="*/ 138 w 185"/>
                <a:gd name="T13" fmla="*/ 96 h 120"/>
                <a:gd name="T14" fmla="*/ 102 w 185"/>
                <a:gd name="T15" fmla="*/ 108 h 120"/>
                <a:gd name="T16" fmla="*/ 47 w 185"/>
                <a:gd name="T17" fmla="*/ 120 h 120"/>
                <a:gd name="T18" fmla="*/ 29 w 185"/>
                <a:gd name="T19" fmla="*/ 120 h 120"/>
                <a:gd name="T20" fmla="*/ 17 w 185"/>
                <a:gd name="T21" fmla="*/ 114 h 120"/>
                <a:gd name="T22" fmla="*/ 0 w 185"/>
                <a:gd name="T23" fmla="*/ 96 h 120"/>
                <a:gd name="T24" fmla="*/ 0 w 185"/>
                <a:gd name="T25" fmla="*/ 78 h 120"/>
                <a:gd name="T26" fmla="*/ 0 w 185"/>
                <a:gd name="T27" fmla="*/ 72 h 120"/>
                <a:gd name="T28" fmla="*/ 186 w 185"/>
                <a:gd name="T29" fmla="*/ 0 h 120"/>
                <a:gd name="T30" fmla="*/ 186 w 185"/>
                <a:gd name="T31" fmla="*/ 0 h 1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5" h="120">
                  <a:moveTo>
                    <a:pt x="185" y="0"/>
                  </a:moveTo>
                  <a:lnTo>
                    <a:pt x="185" y="6"/>
                  </a:lnTo>
                  <a:lnTo>
                    <a:pt x="185" y="18"/>
                  </a:lnTo>
                  <a:lnTo>
                    <a:pt x="185" y="36"/>
                  </a:lnTo>
                  <a:lnTo>
                    <a:pt x="179" y="54"/>
                  </a:lnTo>
                  <a:lnTo>
                    <a:pt x="161" y="72"/>
                  </a:lnTo>
                  <a:lnTo>
                    <a:pt x="137" y="96"/>
                  </a:lnTo>
                  <a:lnTo>
                    <a:pt x="101" y="108"/>
                  </a:lnTo>
                  <a:lnTo>
                    <a:pt x="47" y="120"/>
                  </a:lnTo>
                  <a:lnTo>
                    <a:pt x="29" y="120"/>
                  </a:lnTo>
                  <a:lnTo>
                    <a:pt x="17" y="114"/>
                  </a:lnTo>
                  <a:lnTo>
                    <a:pt x="0" y="96"/>
                  </a:lnTo>
                  <a:lnTo>
                    <a:pt x="0" y="78"/>
                  </a:lnTo>
                  <a:lnTo>
                    <a:pt x="0" y="72"/>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7" name="Freeform 8"/>
            <p:cNvSpPr>
              <a:spLocks/>
            </p:cNvSpPr>
            <p:nvPr userDrawn="1"/>
          </p:nvSpPr>
          <p:spPr bwMode="hidden">
            <a:xfrm>
              <a:off x="3779" y="2393"/>
              <a:ext cx="185" cy="120"/>
            </a:xfrm>
            <a:custGeom>
              <a:avLst/>
              <a:gdLst>
                <a:gd name="T0" fmla="*/ 185 w 185"/>
                <a:gd name="T1" fmla="*/ 0 h 120"/>
                <a:gd name="T2" fmla="*/ 185 w 185"/>
                <a:gd name="T3" fmla="*/ 6 h 120"/>
                <a:gd name="T4" fmla="*/ 179 w 185"/>
                <a:gd name="T5" fmla="*/ 24 h 120"/>
                <a:gd name="T6" fmla="*/ 167 w 185"/>
                <a:gd name="T7" fmla="*/ 42 h 120"/>
                <a:gd name="T8" fmla="*/ 149 w 185"/>
                <a:gd name="T9" fmla="*/ 66 h 120"/>
                <a:gd name="T10" fmla="*/ 131 w 185"/>
                <a:gd name="T11" fmla="*/ 90 h 120"/>
                <a:gd name="T12" fmla="*/ 102 w 185"/>
                <a:gd name="T13" fmla="*/ 108 h 120"/>
                <a:gd name="T14" fmla="*/ 66 w 185"/>
                <a:gd name="T15" fmla="*/ 120 h 120"/>
                <a:gd name="T16" fmla="*/ 18 w 185"/>
                <a:gd name="T17" fmla="*/ 120 h 120"/>
                <a:gd name="T18" fmla="*/ 0 w 185"/>
                <a:gd name="T19" fmla="*/ 60 h 120"/>
                <a:gd name="T20" fmla="*/ 185 w 185"/>
                <a:gd name="T21" fmla="*/ 0 h 120"/>
                <a:gd name="T22" fmla="*/ 185 w 185"/>
                <a:gd name="T23" fmla="*/ 0 h 1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85" h="120">
                  <a:moveTo>
                    <a:pt x="185" y="0"/>
                  </a:moveTo>
                  <a:lnTo>
                    <a:pt x="185" y="6"/>
                  </a:lnTo>
                  <a:lnTo>
                    <a:pt x="179" y="24"/>
                  </a:lnTo>
                  <a:lnTo>
                    <a:pt x="167" y="42"/>
                  </a:lnTo>
                  <a:lnTo>
                    <a:pt x="149" y="66"/>
                  </a:lnTo>
                  <a:lnTo>
                    <a:pt x="131" y="90"/>
                  </a:lnTo>
                  <a:lnTo>
                    <a:pt x="102" y="108"/>
                  </a:lnTo>
                  <a:lnTo>
                    <a:pt x="66" y="120"/>
                  </a:lnTo>
                  <a:lnTo>
                    <a:pt x="18" y="120"/>
                  </a:lnTo>
                  <a:lnTo>
                    <a:pt x="0" y="60"/>
                  </a:lnTo>
                  <a:lnTo>
                    <a:pt x="185"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8" name="Freeform 9"/>
            <p:cNvSpPr>
              <a:spLocks/>
            </p:cNvSpPr>
            <p:nvPr userDrawn="1"/>
          </p:nvSpPr>
          <p:spPr bwMode="hidden">
            <a:xfrm>
              <a:off x="3839" y="1836"/>
              <a:ext cx="528" cy="275"/>
            </a:xfrm>
            <a:custGeom>
              <a:avLst/>
              <a:gdLst>
                <a:gd name="T0" fmla="*/ 0 w 526"/>
                <a:gd name="T1" fmla="*/ 275 h 275"/>
                <a:gd name="T2" fmla="*/ 0 w 526"/>
                <a:gd name="T3" fmla="*/ 269 h 275"/>
                <a:gd name="T4" fmla="*/ 6 w 526"/>
                <a:gd name="T5" fmla="*/ 251 h 275"/>
                <a:gd name="T6" fmla="*/ 6 w 526"/>
                <a:gd name="T7" fmla="*/ 239 h 275"/>
                <a:gd name="T8" fmla="*/ 12 w 526"/>
                <a:gd name="T9" fmla="*/ 227 h 275"/>
                <a:gd name="T10" fmla="*/ 18 w 526"/>
                <a:gd name="T11" fmla="*/ 221 h 275"/>
                <a:gd name="T12" fmla="*/ 36 w 526"/>
                <a:gd name="T13" fmla="*/ 215 h 275"/>
                <a:gd name="T14" fmla="*/ 77 w 526"/>
                <a:gd name="T15" fmla="*/ 203 h 275"/>
                <a:gd name="T16" fmla="*/ 138 w 526"/>
                <a:gd name="T17" fmla="*/ 179 h 275"/>
                <a:gd name="T18" fmla="*/ 210 w 526"/>
                <a:gd name="T19" fmla="*/ 143 h 275"/>
                <a:gd name="T20" fmla="*/ 252 w 526"/>
                <a:gd name="T21" fmla="*/ 120 h 275"/>
                <a:gd name="T22" fmla="*/ 300 w 526"/>
                <a:gd name="T23" fmla="*/ 96 h 275"/>
                <a:gd name="T24" fmla="*/ 395 w 526"/>
                <a:gd name="T25" fmla="*/ 48 h 275"/>
                <a:gd name="T26" fmla="*/ 444 w 526"/>
                <a:gd name="T27" fmla="*/ 30 h 275"/>
                <a:gd name="T28" fmla="*/ 480 w 526"/>
                <a:gd name="T29" fmla="*/ 12 h 275"/>
                <a:gd name="T30" fmla="*/ 504 w 526"/>
                <a:gd name="T31" fmla="*/ 6 h 275"/>
                <a:gd name="T32" fmla="*/ 522 w 526"/>
                <a:gd name="T33" fmla="*/ 0 h 275"/>
                <a:gd name="T34" fmla="*/ 528 w 526"/>
                <a:gd name="T35" fmla="*/ 0 h 275"/>
                <a:gd name="T36" fmla="*/ 522 w 526"/>
                <a:gd name="T37" fmla="*/ 6 h 275"/>
                <a:gd name="T38" fmla="*/ 510 w 526"/>
                <a:gd name="T39" fmla="*/ 12 h 275"/>
                <a:gd name="T40" fmla="*/ 486 w 526"/>
                <a:gd name="T41" fmla="*/ 24 h 275"/>
                <a:gd name="T42" fmla="*/ 462 w 526"/>
                <a:gd name="T43" fmla="*/ 42 h 275"/>
                <a:gd name="T44" fmla="*/ 438 w 526"/>
                <a:gd name="T45" fmla="*/ 54 h 275"/>
                <a:gd name="T46" fmla="*/ 395 w 526"/>
                <a:gd name="T47" fmla="*/ 78 h 275"/>
                <a:gd name="T48" fmla="*/ 341 w 526"/>
                <a:gd name="T49" fmla="*/ 108 h 275"/>
                <a:gd name="T50" fmla="*/ 276 w 526"/>
                <a:gd name="T51" fmla="*/ 143 h 275"/>
                <a:gd name="T52" fmla="*/ 131 w 526"/>
                <a:gd name="T53" fmla="*/ 221 h 275"/>
                <a:gd name="T54" fmla="*/ 65 w 526"/>
                <a:gd name="T55" fmla="*/ 251 h 275"/>
                <a:gd name="T56" fmla="*/ 0 w 526"/>
                <a:gd name="T57" fmla="*/ 275 h 275"/>
                <a:gd name="T58" fmla="*/ 0 w 526"/>
                <a:gd name="T59" fmla="*/ 275 h 27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26" h="275">
                  <a:moveTo>
                    <a:pt x="0" y="275"/>
                  </a:moveTo>
                  <a:lnTo>
                    <a:pt x="0" y="269"/>
                  </a:lnTo>
                  <a:lnTo>
                    <a:pt x="6" y="251"/>
                  </a:lnTo>
                  <a:lnTo>
                    <a:pt x="6" y="239"/>
                  </a:lnTo>
                  <a:lnTo>
                    <a:pt x="12" y="227"/>
                  </a:lnTo>
                  <a:lnTo>
                    <a:pt x="18" y="221"/>
                  </a:lnTo>
                  <a:lnTo>
                    <a:pt x="36" y="215"/>
                  </a:lnTo>
                  <a:lnTo>
                    <a:pt x="77" y="203"/>
                  </a:lnTo>
                  <a:lnTo>
                    <a:pt x="137" y="179"/>
                  </a:lnTo>
                  <a:lnTo>
                    <a:pt x="209" y="143"/>
                  </a:lnTo>
                  <a:lnTo>
                    <a:pt x="251" y="120"/>
                  </a:lnTo>
                  <a:lnTo>
                    <a:pt x="299" y="96"/>
                  </a:lnTo>
                  <a:lnTo>
                    <a:pt x="394" y="48"/>
                  </a:lnTo>
                  <a:lnTo>
                    <a:pt x="442" y="30"/>
                  </a:lnTo>
                  <a:lnTo>
                    <a:pt x="478" y="12"/>
                  </a:lnTo>
                  <a:lnTo>
                    <a:pt x="502" y="6"/>
                  </a:lnTo>
                  <a:lnTo>
                    <a:pt x="520" y="0"/>
                  </a:lnTo>
                  <a:lnTo>
                    <a:pt x="526" y="0"/>
                  </a:lnTo>
                  <a:lnTo>
                    <a:pt x="520" y="6"/>
                  </a:lnTo>
                  <a:lnTo>
                    <a:pt x="508" y="12"/>
                  </a:lnTo>
                  <a:lnTo>
                    <a:pt x="484" y="24"/>
                  </a:lnTo>
                  <a:lnTo>
                    <a:pt x="460" y="42"/>
                  </a:lnTo>
                  <a:lnTo>
                    <a:pt x="436" y="54"/>
                  </a:lnTo>
                  <a:lnTo>
                    <a:pt x="394" y="78"/>
                  </a:lnTo>
                  <a:lnTo>
                    <a:pt x="340" y="108"/>
                  </a:lnTo>
                  <a:lnTo>
                    <a:pt x="275" y="143"/>
                  </a:lnTo>
                  <a:lnTo>
                    <a:pt x="131" y="221"/>
                  </a:lnTo>
                  <a:lnTo>
                    <a:pt x="65" y="251"/>
                  </a:lnTo>
                  <a:lnTo>
                    <a:pt x="0" y="27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39" name="Freeform 10"/>
            <p:cNvSpPr>
              <a:spLocks/>
            </p:cNvSpPr>
            <p:nvPr userDrawn="1"/>
          </p:nvSpPr>
          <p:spPr bwMode="hidden">
            <a:xfrm>
              <a:off x="3676" y="2015"/>
              <a:ext cx="721" cy="306"/>
            </a:xfrm>
            <a:custGeom>
              <a:avLst/>
              <a:gdLst>
                <a:gd name="T0" fmla="*/ 48 w 718"/>
                <a:gd name="T1" fmla="*/ 216 h 306"/>
                <a:gd name="T2" fmla="*/ 30 w 718"/>
                <a:gd name="T3" fmla="*/ 252 h 306"/>
                <a:gd name="T4" fmla="*/ 12 w 718"/>
                <a:gd name="T5" fmla="*/ 282 h 306"/>
                <a:gd name="T6" fmla="*/ 6 w 718"/>
                <a:gd name="T7" fmla="*/ 300 h 306"/>
                <a:gd name="T8" fmla="*/ 0 w 718"/>
                <a:gd name="T9" fmla="*/ 306 h 306"/>
                <a:gd name="T10" fmla="*/ 48 w 718"/>
                <a:gd name="T11" fmla="*/ 276 h 306"/>
                <a:gd name="T12" fmla="*/ 84 w 718"/>
                <a:gd name="T13" fmla="*/ 252 h 306"/>
                <a:gd name="T14" fmla="*/ 108 w 718"/>
                <a:gd name="T15" fmla="*/ 234 h 306"/>
                <a:gd name="T16" fmla="*/ 121 w 718"/>
                <a:gd name="T17" fmla="*/ 228 h 306"/>
                <a:gd name="T18" fmla="*/ 127 w 718"/>
                <a:gd name="T19" fmla="*/ 228 h 306"/>
                <a:gd name="T20" fmla="*/ 145 w 718"/>
                <a:gd name="T21" fmla="*/ 222 h 306"/>
                <a:gd name="T22" fmla="*/ 169 w 718"/>
                <a:gd name="T23" fmla="*/ 216 h 306"/>
                <a:gd name="T24" fmla="*/ 199 w 718"/>
                <a:gd name="T25" fmla="*/ 204 h 306"/>
                <a:gd name="T26" fmla="*/ 276 w 718"/>
                <a:gd name="T27" fmla="*/ 180 h 306"/>
                <a:gd name="T28" fmla="*/ 373 w 718"/>
                <a:gd name="T29" fmla="*/ 156 h 306"/>
                <a:gd name="T30" fmla="*/ 463 w 718"/>
                <a:gd name="T31" fmla="*/ 126 h 306"/>
                <a:gd name="T32" fmla="*/ 546 w 718"/>
                <a:gd name="T33" fmla="*/ 102 h 306"/>
                <a:gd name="T34" fmla="*/ 576 w 718"/>
                <a:gd name="T35" fmla="*/ 90 h 306"/>
                <a:gd name="T36" fmla="*/ 607 w 718"/>
                <a:gd name="T37" fmla="*/ 84 h 306"/>
                <a:gd name="T38" fmla="*/ 625 w 718"/>
                <a:gd name="T39" fmla="*/ 78 h 306"/>
                <a:gd name="T40" fmla="*/ 631 w 718"/>
                <a:gd name="T41" fmla="*/ 72 h 306"/>
                <a:gd name="T42" fmla="*/ 637 w 718"/>
                <a:gd name="T43" fmla="*/ 66 h 306"/>
                <a:gd name="T44" fmla="*/ 655 w 718"/>
                <a:gd name="T45" fmla="*/ 60 h 306"/>
                <a:gd name="T46" fmla="*/ 697 w 718"/>
                <a:gd name="T47" fmla="*/ 30 h 306"/>
                <a:gd name="T48" fmla="*/ 715 w 718"/>
                <a:gd name="T49" fmla="*/ 18 h 306"/>
                <a:gd name="T50" fmla="*/ 721 w 718"/>
                <a:gd name="T51" fmla="*/ 6 h 306"/>
                <a:gd name="T52" fmla="*/ 715 w 718"/>
                <a:gd name="T53" fmla="*/ 0 h 306"/>
                <a:gd name="T54" fmla="*/ 691 w 718"/>
                <a:gd name="T55" fmla="*/ 0 h 306"/>
                <a:gd name="T56" fmla="*/ 631 w 718"/>
                <a:gd name="T57" fmla="*/ 0 h 306"/>
                <a:gd name="T58" fmla="*/ 582 w 718"/>
                <a:gd name="T59" fmla="*/ 0 h 306"/>
                <a:gd name="T60" fmla="*/ 546 w 718"/>
                <a:gd name="T61" fmla="*/ 0 h 306"/>
                <a:gd name="T62" fmla="*/ 516 w 718"/>
                <a:gd name="T63" fmla="*/ 18 h 306"/>
                <a:gd name="T64" fmla="*/ 487 w 718"/>
                <a:gd name="T65" fmla="*/ 42 h 306"/>
                <a:gd name="T66" fmla="*/ 469 w 718"/>
                <a:gd name="T67" fmla="*/ 54 h 306"/>
                <a:gd name="T68" fmla="*/ 451 w 718"/>
                <a:gd name="T69" fmla="*/ 60 h 306"/>
                <a:gd name="T70" fmla="*/ 427 w 718"/>
                <a:gd name="T71" fmla="*/ 60 h 306"/>
                <a:gd name="T72" fmla="*/ 391 w 718"/>
                <a:gd name="T73" fmla="*/ 66 h 306"/>
                <a:gd name="T74" fmla="*/ 348 w 718"/>
                <a:gd name="T75" fmla="*/ 84 h 306"/>
                <a:gd name="T76" fmla="*/ 312 w 718"/>
                <a:gd name="T77" fmla="*/ 108 h 306"/>
                <a:gd name="T78" fmla="*/ 288 w 718"/>
                <a:gd name="T79" fmla="*/ 126 h 306"/>
                <a:gd name="T80" fmla="*/ 276 w 718"/>
                <a:gd name="T81" fmla="*/ 132 h 306"/>
                <a:gd name="T82" fmla="*/ 258 w 718"/>
                <a:gd name="T83" fmla="*/ 138 h 306"/>
                <a:gd name="T84" fmla="*/ 222 w 718"/>
                <a:gd name="T85" fmla="*/ 138 h 306"/>
                <a:gd name="T86" fmla="*/ 187 w 718"/>
                <a:gd name="T87" fmla="*/ 138 h 306"/>
                <a:gd name="T88" fmla="*/ 181 w 718"/>
                <a:gd name="T89" fmla="*/ 138 h 306"/>
                <a:gd name="T90" fmla="*/ 175 w 718"/>
                <a:gd name="T91" fmla="*/ 138 h 306"/>
                <a:gd name="T92" fmla="*/ 114 w 718"/>
                <a:gd name="T93" fmla="*/ 162 h 306"/>
                <a:gd name="T94" fmla="*/ 48 w 718"/>
                <a:gd name="T95" fmla="*/ 216 h 306"/>
                <a:gd name="T96" fmla="*/ 48 w 718"/>
                <a:gd name="T97" fmla="*/ 216 h 30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718" h="306">
                  <a:moveTo>
                    <a:pt x="48" y="216"/>
                  </a:moveTo>
                  <a:lnTo>
                    <a:pt x="30" y="252"/>
                  </a:lnTo>
                  <a:lnTo>
                    <a:pt x="12" y="282"/>
                  </a:lnTo>
                  <a:lnTo>
                    <a:pt x="6" y="300"/>
                  </a:lnTo>
                  <a:lnTo>
                    <a:pt x="0" y="306"/>
                  </a:lnTo>
                  <a:lnTo>
                    <a:pt x="48" y="276"/>
                  </a:lnTo>
                  <a:lnTo>
                    <a:pt x="84" y="252"/>
                  </a:lnTo>
                  <a:lnTo>
                    <a:pt x="108" y="234"/>
                  </a:lnTo>
                  <a:lnTo>
                    <a:pt x="120" y="228"/>
                  </a:lnTo>
                  <a:lnTo>
                    <a:pt x="126" y="228"/>
                  </a:lnTo>
                  <a:lnTo>
                    <a:pt x="144" y="222"/>
                  </a:lnTo>
                  <a:lnTo>
                    <a:pt x="168" y="216"/>
                  </a:lnTo>
                  <a:lnTo>
                    <a:pt x="198" y="204"/>
                  </a:lnTo>
                  <a:lnTo>
                    <a:pt x="275" y="180"/>
                  </a:lnTo>
                  <a:lnTo>
                    <a:pt x="371" y="156"/>
                  </a:lnTo>
                  <a:lnTo>
                    <a:pt x="461" y="126"/>
                  </a:lnTo>
                  <a:lnTo>
                    <a:pt x="544" y="102"/>
                  </a:lnTo>
                  <a:lnTo>
                    <a:pt x="574" y="90"/>
                  </a:lnTo>
                  <a:lnTo>
                    <a:pt x="604" y="84"/>
                  </a:lnTo>
                  <a:lnTo>
                    <a:pt x="622" y="78"/>
                  </a:lnTo>
                  <a:lnTo>
                    <a:pt x="628" y="72"/>
                  </a:lnTo>
                  <a:lnTo>
                    <a:pt x="634" y="66"/>
                  </a:lnTo>
                  <a:lnTo>
                    <a:pt x="652" y="60"/>
                  </a:lnTo>
                  <a:lnTo>
                    <a:pt x="694" y="30"/>
                  </a:lnTo>
                  <a:lnTo>
                    <a:pt x="712" y="18"/>
                  </a:lnTo>
                  <a:lnTo>
                    <a:pt x="718" y="6"/>
                  </a:lnTo>
                  <a:lnTo>
                    <a:pt x="712" y="0"/>
                  </a:lnTo>
                  <a:lnTo>
                    <a:pt x="688" y="0"/>
                  </a:lnTo>
                  <a:lnTo>
                    <a:pt x="628" y="0"/>
                  </a:lnTo>
                  <a:lnTo>
                    <a:pt x="580" y="0"/>
                  </a:lnTo>
                  <a:lnTo>
                    <a:pt x="544" y="0"/>
                  </a:lnTo>
                  <a:lnTo>
                    <a:pt x="514" y="18"/>
                  </a:lnTo>
                  <a:lnTo>
                    <a:pt x="485" y="42"/>
                  </a:lnTo>
                  <a:lnTo>
                    <a:pt x="467" y="54"/>
                  </a:lnTo>
                  <a:lnTo>
                    <a:pt x="449" y="60"/>
                  </a:lnTo>
                  <a:lnTo>
                    <a:pt x="425" y="60"/>
                  </a:lnTo>
                  <a:lnTo>
                    <a:pt x="389" y="66"/>
                  </a:lnTo>
                  <a:lnTo>
                    <a:pt x="347" y="84"/>
                  </a:lnTo>
                  <a:lnTo>
                    <a:pt x="311" y="108"/>
                  </a:lnTo>
                  <a:lnTo>
                    <a:pt x="287" y="126"/>
                  </a:lnTo>
                  <a:lnTo>
                    <a:pt x="275" y="132"/>
                  </a:lnTo>
                  <a:lnTo>
                    <a:pt x="257" y="138"/>
                  </a:lnTo>
                  <a:lnTo>
                    <a:pt x="221" y="138"/>
                  </a:lnTo>
                  <a:lnTo>
                    <a:pt x="186" y="138"/>
                  </a:lnTo>
                  <a:lnTo>
                    <a:pt x="180" y="138"/>
                  </a:lnTo>
                  <a:lnTo>
                    <a:pt x="174" y="138"/>
                  </a:lnTo>
                  <a:lnTo>
                    <a:pt x="114" y="162"/>
                  </a:lnTo>
                  <a:lnTo>
                    <a:pt x="48" y="21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40" name="Freeform 11"/>
            <p:cNvSpPr>
              <a:spLocks/>
            </p:cNvSpPr>
            <p:nvPr userDrawn="1"/>
          </p:nvSpPr>
          <p:spPr bwMode="hidden">
            <a:xfrm>
              <a:off x="3358" y="1890"/>
              <a:ext cx="2400" cy="881"/>
            </a:xfrm>
            <a:custGeom>
              <a:avLst/>
              <a:gdLst>
                <a:gd name="T0" fmla="*/ 2238 w 2392"/>
                <a:gd name="T1" fmla="*/ 54 h 881"/>
                <a:gd name="T2" fmla="*/ 2196 w 2392"/>
                <a:gd name="T3" fmla="*/ 54 h 881"/>
                <a:gd name="T4" fmla="*/ 2154 w 2392"/>
                <a:gd name="T5" fmla="*/ 66 h 881"/>
                <a:gd name="T6" fmla="*/ 2028 w 2392"/>
                <a:gd name="T7" fmla="*/ 101 h 881"/>
                <a:gd name="T8" fmla="*/ 1963 w 2392"/>
                <a:gd name="T9" fmla="*/ 119 h 881"/>
                <a:gd name="T10" fmla="*/ 1866 w 2392"/>
                <a:gd name="T11" fmla="*/ 167 h 881"/>
                <a:gd name="T12" fmla="*/ 1842 w 2392"/>
                <a:gd name="T13" fmla="*/ 245 h 881"/>
                <a:gd name="T14" fmla="*/ 1848 w 2392"/>
                <a:gd name="T15" fmla="*/ 305 h 881"/>
                <a:gd name="T16" fmla="*/ 1764 w 2392"/>
                <a:gd name="T17" fmla="*/ 317 h 881"/>
                <a:gd name="T18" fmla="*/ 1602 w 2392"/>
                <a:gd name="T19" fmla="*/ 263 h 881"/>
                <a:gd name="T20" fmla="*/ 1512 w 2392"/>
                <a:gd name="T21" fmla="*/ 257 h 881"/>
                <a:gd name="T22" fmla="*/ 1404 w 2392"/>
                <a:gd name="T23" fmla="*/ 311 h 881"/>
                <a:gd name="T24" fmla="*/ 1338 w 2392"/>
                <a:gd name="T25" fmla="*/ 353 h 881"/>
                <a:gd name="T26" fmla="*/ 1314 w 2392"/>
                <a:gd name="T27" fmla="*/ 359 h 881"/>
                <a:gd name="T28" fmla="*/ 1218 w 2392"/>
                <a:gd name="T29" fmla="*/ 371 h 881"/>
                <a:gd name="T30" fmla="*/ 1164 w 2392"/>
                <a:gd name="T31" fmla="*/ 365 h 881"/>
                <a:gd name="T32" fmla="*/ 1057 w 2392"/>
                <a:gd name="T33" fmla="*/ 371 h 881"/>
                <a:gd name="T34" fmla="*/ 960 w 2392"/>
                <a:gd name="T35" fmla="*/ 383 h 881"/>
                <a:gd name="T36" fmla="*/ 924 w 2392"/>
                <a:gd name="T37" fmla="*/ 401 h 881"/>
                <a:gd name="T38" fmla="*/ 822 w 2392"/>
                <a:gd name="T39" fmla="*/ 419 h 881"/>
                <a:gd name="T40" fmla="*/ 781 w 2392"/>
                <a:gd name="T41" fmla="*/ 419 h 881"/>
                <a:gd name="T42" fmla="*/ 666 w 2392"/>
                <a:gd name="T43" fmla="*/ 437 h 881"/>
                <a:gd name="T44" fmla="*/ 600 w 2392"/>
                <a:gd name="T45" fmla="*/ 473 h 881"/>
                <a:gd name="T46" fmla="*/ 505 w 2392"/>
                <a:gd name="T47" fmla="*/ 467 h 881"/>
                <a:gd name="T48" fmla="*/ 432 w 2392"/>
                <a:gd name="T49" fmla="*/ 491 h 881"/>
                <a:gd name="T50" fmla="*/ 414 w 2392"/>
                <a:gd name="T51" fmla="*/ 539 h 881"/>
                <a:gd name="T52" fmla="*/ 348 w 2392"/>
                <a:gd name="T53" fmla="*/ 569 h 881"/>
                <a:gd name="T54" fmla="*/ 223 w 2392"/>
                <a:gd name="T55" fmla="*/ 599 h 881"/>
                <a:gd name="T56" fmla="*/ 138 w 2392"/>
                <a:gd name="T57" fmla="*/ 647 h 881"/>
                <a:gd name="T58" fmla="*/ 108 w 2392"/>
                <a:gd name="T59" fmla="*/ 659 h 881"/>
                <a:gd name="T60" fmla="*/ 0 w 2392"/>
                <a:gd name="T61" fmla="*/ 671 h 881"/>
                <a:gd name="T62" fmla="*/ 84 w 2392"/>
                <a:gd name="T63" fmla="*/ 695 h 881"/>
                <a:gd name="T64" fmla="*/ 264 w 2392"/>
                <a:gd name="T65" fmla="*/ 653 h 881"/>
                <a:gd name="T66" fmla="*/ 475 w 2392"/>
                <a:gd name="T67" fmla="*/ 569 h 881"/>
                <a:gd name="T68" fmla="*/ 570 w 2392"/>
                <a:gd name="T69" fmla="*/ 521 h 881"/>
                <a:gd name="T70" fmla="*/ 648 w 2392"/>
                <a:gd name="T71" fmla="*/ 515 h 881"/>
                <a:gd name="T72" fmla="*/ 876 w 2392"/>
                <a:gd name="T73" fmla="*/ 461 h 881"/>
                <a:gd name="T74" fmla="*/ 1152 w 2392"/>
                <a:gd name="T75" fmla="*/ 425 h 881"/>
                <a:gd name="T76" fmla="*/ 1296 w 2392"/>
                <a:gd name="T77" fmla="*/ 461 h 881"/>
                <a:gd name="T78" fmla="*/ 1422 w 2392"/>
                <a:gd name="T79" fmla="*/ 533 h 881"/>
                <a:gd name="T80" fmla="*/ 1440 w 2392"/>
                <a:gd name="T81" fmla="*/ 617 h 881"/>
                <a:gd name="T82" fmla="*/ 1381 w 2392"/>
                <a:gd name="T83" fmla="*/ 653 h 881"/>
                <a:gd name="T84" fmla="*/ 1230 w 2392"/>
                <a:gd name="T85" fmla="*/ 701 h 881"/>
                <a:gd name="T86" fmla="*/ 1116 w 2392"/>
                <a:gd name="T87" fmla="*/ 755 h 881"/>
                <a:gd name="T88" fmla="*/ 1069 w 2392"/>
                <a:gd name="T89" fmla="*/ 809 h 881"/>
                <a:gd name="T90" fmla="*/ 1081 w 2392"/>
                <a:gd name="T91" fmla="*/ 869 h 881"/>
                <a:gd name="T92" fmla="*/ 1110 w 2392"/>
                <a:gd name="T93" fmla="*/ 881 h 881"/>
                <a:gd name="T94" fmla="*/ 1212 w 2392"/>
                <a:gd name="T95" fmla="*/ 869 h 881"/>
                <a:gd name="T96" fmla="*/ 1393 w 2392"/>
                <a:gd name="T97" fmla="*/ 857 h 881"/>
                <a:gd name="T98" fmla="*/ 1446 w 2392"/>
                <a:gd name="T99" fmla="*/ 851 h 881"/>
                <a:gd name="T100" fmla="*/ 1488 w 2392"/>
                <a:gd name="T101" fmla="*/ 833 h 881"/>
                <a:gd name="T102" fmla="*/ 1681 w 2392"/>
                <a:gd name="T103" fmla="*/ 743 h 881"/>
                <a:gd name="T104" fmla="*/ 1812 w 2392"/>
                <a:gd name="T105" fmla="*/ 689 h 881"/>
                <a:gd name="T106" fmla="*/ 1890 w 2392"/>
                <a:gd name="T107" fmla="*/ 581 h 881"/>
                <a:gd name="T108" fmla="*/ 2046 w 2392"/>
                <a:gd name="T109" fmla="*/ 389 h 881"/>
                <a:gd name="T110" fmla="*/ 2214 w 2392"/>
                <a:gd name="T111" fmla="*/ 269 h 881"/>
                <a:gd name="T112" fmla="*/ 2257 w 2392"/>
                <a:gd name="T113" fmla="*/ 239 h 881"/>
                <a:gd name="T114" fmla="*/ 2400 w 2392"/>
                <a:gd name="T115" fmla="*/ 0 h 881"/>
                <a:gd name="T116" fmla="*/ 2310 w 2392"/>
                <a:gd name="T117" fmla="*/ 36 h 88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392" h="881">
                  <a:moveTo>
                    <a:pt x="2302" y="36"/>
                  </a:moveTo>
                  <a:lnTo>
                    <a:pt x="2266" y="48"/>
                  </a:lnTo>
                  <a:lnTo>
                    <a:pt x="2231" y="54"/>
                  </a:lnTo>
                  <a:lnTo>
                    <a:pt x="2201" y="54"/>
                  </a:lnTo>
                  <a:lnTo>
                    <a:pt x="2195" y="54"/>
                  </a:lnTo>
                  <a:lnTo>
                    <a:pt x="2189" y="54"/>
                  </a:lnTo>
                  <a:lnTo>
                    <a:pt x="2177" y="60"/>
                  </a:lnTo>
                  <a:lnTo>
                    <a:pt x="2147" y="66"/>
                  </a:lnTo>
                  <a:lnTo>
                    <a:pt x="2105" y="78"/>
                  </a:lnTo>
                  <a:lnTo>
                    <a:pt x="2057" y="89"/>
                  </a:lnTo>
                  <a:lnTo>
                    <a:pt x="2021" y="101"/>
                  </a:lnTo>
                  <a:lnTo>
                    <a:pt x="1997" y="107"/>
                  </a:lnTo>
                  <a:lnTo>
                    <a:pt x="1973" y="113"/>
                  </a:lnTo>
                  <a:lnTo>
                    <a:pt x="1956" y="119"/>
                  </a:lnTo>
                  <a:lnTo>
                    <a:pt x="1926" y="131"/>
                  </a:lnTo>
                  <a:lnTo>
                    <a:pt x="1896" y="137"/>
                  </a:lnTo>
                  <a:lnTo>
                    <a:pt x="1860" y="167"/>
                  </a:lnTo>
                  <a:lnTo>
                    <a:pt x="1842" y="191"/>
                  </a:lnTo>
                  <a:lnTo>
                    <a:pt x="1836" y="221"/>
                  </a:lnTo>
                  <a:lnTo>
                    <a:pt x="1836" y="245"/>
                  </a:lnTo>
                  <a:lnTo>
                    <a:pt x="1842" y="269"/>
                  </a:lnTo>
                  <a:lnTo>
                    <a:pt x="1842" y="293"/>
                  </a:lnTo>
                  <a:lnTo>
                    <a:pt x="1842" y="305"/>
                  </a:lnTo>
                  <a:lnTo>
                    <a:pt x="1824" y="323"/>
                  </a:lnTo>
                  <a:lnTo>
                    <a:pt x="1794" y="329"/>
                  </a:lnTo>
                  <a:lnTo>
                    <a:pt x="1758" y="317"/>
                  </a:lnTo>
                  <a:lnTo>
                    <a:pt x="1716" y="299"/>
                  </a:lnTo>
                  <a:lnTo>
                    <a:pt x="1657" y="275"/>
                  </a:lnTo>
                  <a:lnTo>
                    <a:pt x="1597" y="263"/>
                  </a:lnTo>
                  <a:lnTo>
                    <a:pt x="1543" y="257"/>
                  </a:lnTo>
                  <a:lnTo>
                    <a:pt x="1519" y="257"/>
                  </a:lnTo>
                  <a:lnTo>
                    <a:pt x="1507" y="257"/>
                  </a:lnTo>
                  <a:lnTo>
                    <a:pt x="1489" y="263"/>
                  </a:lnTo>
                  <a:lnTo>
                    <a:pt x="1459" y="275"/>
                  </a:lnTo>
                  <a:lnTo>
                    <a:pt x="1399" y="311"/>
                  </a:lnTo>
                  <a:lnTo>
                    <a:pt x="1376" y="329"/>
                  </a:lnTo>
                  <a:lnTo>
                    <a:pt x="1352" y="341"/>
                  </a:lnTo>
                  <a:lnTo>
                    <a:pt x="1334" y="353"/>
                  </a:lnTo>
                  <a:lnTo>
                    <a:pt x="1328" y="359"/>
                  </a:lnTo>
                  <a:lnTo>
                    <a:pt x="1322" y="359"/>
                  </a:lnTo>
                  <a:lnTo>
                    <a:pt x="1310" y="359"/>
                  </a:lnTo>
                  <a:lnTo>
                    <a:pt x="1286" y="365"/>
                  </a:lnTo>
                  <a:lnTo>
                    <a:pt x="1262" y="365"/>
                  </a:lnTo>
                  <a:lnTo>
                    <a:pt x="1214" y="371"/>
                  </a:lnTo>
                  <a:lnTo>
                    <a:pt x="1196" y="371"/>
                  </a:lnTo>
                  <a:lnTo>
                    <a:pt x="1178" y="365"/>
                  </a:lnTo>
                  <a:lnTo>
                    <a:pt x="1160" y="365"/>
                  </a:lnTo>
                  <a:lnTo>
                    <a:pt x="1130" y="365"/>
                  </a:lnTo>
                  <a:lnTo>
                    <a:pt x="1095" y="365"/>
                  </a:lnTo>
                  <a:lnTo>
                    <a:pt x="1053" y="371"/>
                  </a:lnTo>
                  <a:lnTo>
                    <a:pt x="1017" y="377"/>
                  </a:lnTo>
                  <a:lnTo>
                    <a:pt x="981" y="377"/>
                  </a:lnTo>
                  <a:lnTo>
                    <a:pt x="957" y="383"/>
                  </a:lnTo>
                  <a:lnTo>
                    <a:pt x="945" y="389"/>
                  </a:lnTo>
                  <a:lnTo>
                    <a:pt x="939" y="395"/>
                  </a:lnTo>
                  <a:lnTo>
                    <a:pt x="921" y="401"/>
                  </a:lnTo>
                  <a:lnTo>
                    <a:pt x="879" y="407"/>
                  </a:lnTo>
                  <a:lnTo>
                    <a:pt x="837" y="419"/>
                  </a:lnTo>
                  <a:lnTo>
                    <a:pt x="819" y="419"/>
                  </a:lnTo>
                  <a:lnTo>
                    <a:pt x="808" y="419"/>
                  </a:lnTo>
                  <a:lnTo>
                    <a:pt x="796" y="419"/>
                  </a:lnTo>
                  <a:lnTo>
                    <a:pt x="778" y="419"/>
                  </a:lnTo>
                  <a:lnTo>
                    <a:pt x="754" y="419"/>
                  </a:lnTo>
                  <a:lnTo>
                    <a:pt x="724" y="425"/>
                  </a:lnTo>
                  <a:lnTo>
                    <a:pt x="664" y="437"/>
                  </a:lnTo>
                  <a:lnTo>
                    <a:pt x="640" y="449"/>
                  </a:lnTo>
                  <a:lnTo>
                    <a:pt x="616" y="461"/>
                  </a:lnTo>
                  <a:lnTo>
                    <a:pt x="598" y="473"/>
                  </a:lnTo>
                  <a:lnTo>
                    <a:pt x="580" y="473"/>
                  </a:lnTo>
                  <a:lnTo>
                    <a:pt x="538" y="473"/>
                  </a:lnTo>
                  <a:lnTo>
                    <a:pt x="503" y="467"/>
                  </a:lnTo>
                  <a:lnTo>
                    <a:pt x="461" y="473"/>
                  </a:lnTo>
                  <a:lnTo>
                    <a:pt x="443" y="479"/>
                  </a:lnTo>
                  <a:lnTo>
                    <a:pt x="431" y="491"/>
                  </a:lnTo>
                  <a:lnTo>
                    <a:pt x="425" y="509"/>
                  </a:lnTo>
                  <a:lnTo>
                    <a:pt x="419" y="533"/>
                  </a:lnTo>
                  <a:lnTo>
                    <a:pt x="413" y="539"/>
                  </a:lnTo>
                  <a:lnTo>
                    <a:pt x="407" y="545"/>
                  </a:lnTo>
                  <a:lnTo>
                    <a:pt x="389" y="551"/>
                  </a:lnTo>
                  <a:lnTo>
                    <a:pt x="347" y="569"/>
                  </a:lnTo>
                  <a:lnTo>
                    <a:pt x="299" y="587"/>
                  </a:lnTo>
                  <a:lnTo>
                    <a:pt x="257" y="593"/>
                  </a:lnTo>
                  <a:lnTo>
                    <a:pt x="222" y="599"/>
                  </a:lnTo>
                  <a:lnTo>
                    <a:pt x="180" y="617"/>
                  </a:lnTo>
                  <a:lnTo>
                    <a:pt x="150" y="641"/>
                  </a:lnTo>
                  <a:lnTo>
                    <a:pt x="138" y="647"/>
                  </a:lnTo>
                  <a:lnTo>
                    <a:pt x="132" y="653"/>
                  </a:lnTo>
                  <a:lnTo>
                    <a:pt x="126" y="659"/>
                  </a:lnTo>
                  <a:lnTo>
                    <a:pt x="108" y="659"/>
                  </a:lnTo>
                  <a:lnTo>
                    <a:pt x="96" y="653"/>
                  </a:lnTo>
                  <a:lnTo>
                    <a:pt x="90" y="653"/>
                  </a:lnTo>
                  <a:lnTo>
                    <a:pt x="0" y="671"/>
                  </a:lnTo>
                  <a:lnTo>
                    <a:pt x="12" y="689"/>
                  </a:lnTo>
                  <a:lnTo>
                    <a:pt x="42" y="695"/>
                  </a:lnTo>
                  <a:lnTo>
                    <a:pt x="84" y="695"/>
                  </a:lnTo>
                  <a:lnTo>
                    <a:pt x="132" y="683"/>
                  </a:lnTo>
                  <a:lnTo>
                    <a:pt x="192" y="671"/>
                  </a:lnTo>
                  <a:lnTo>
                    <a:pt x="263" y="653"/>
                  </a:lnTo>
                  <a:lnTo>
                    <a:pt x="335" y="629"/>
                  </a:lnTo>
                  <a:lnTo>
                    <a:pt x="407" y="599"/>
                  </a:lnTo>
                  <a:lnTo>
                    <a:pt x="473" y="569"/>
                  </a:lnTo>
                  <a:lnTo>
                    <a:pt x="527" y="545"/>
                  </a:lnTo>
                  <a:lnTo>
                    <a:pt x="562" y="527"/>
                  </a:lnTo>
                  <a:lnTo>
                    <a:pt x="568" y="521"/>
                  </a:lnTo>
                  <a:lnTo>
                    <a:pt x="574" y="521"/>
                  </a:lnTo>
                  <a:lnTo>
                    <a:pt x="604" y="521"/>
                  </a:lnTo>
                  <a:lnTo>
                    <a:pt x="646" y="515"/>
                  </a:lnTo>
                  <a:lnTo>
                    <a:pt x="712" y="497"/>
                  </a:lnTo>
                  <a:lnTo>
                    <a:pt x="790" y="479"/>
                  </a:lnTo>
                  <a:lnTo>
                    <a:pt x="873" y="461"/>
                  </a:lnTo>
                  <a:lnTo>
                    <a:pt x="963" y="443"/>
                  </a:lnTo>
                  <a:lnTo>
                    <a:pt x="1059" y="431"/>
                  </a:lnTo>
                  <a:lnTo>
                    <a:pt x="1148" y="425"/>
                  </a:lnTo>
                  <a:lnTo>
                    <a:pt x="1178" y="425"/>
                  </a:lnTo>
                  <a:lnTo>
                    <a:pt x="1214" y="437"/>
                  </a:lnTo>
                  <a:lnTo>
                    <a:pt x="1292" y="461"/>
                  </a:lnTo>
                  <a:lnTo>
                    <a:pt x="1340" y="479"/>
                  </a:lnTo>
                  <a:lnTo>
                    <a:pt x="1382" y="503"/>
                  </a:lnTo>
                  <a:lnTo>
                    <a:pt x="1417" y="533"/>
                  </a:lnTo>
                  <a:lnTo>
                    <a:pt x="1441" y="563"/>
                  </a:lnTo>
                  <a:lnTo>
                    <a:pt x="1447" y="587"/>
                  </a:lnTo>
                  <a:lnTo>
                    <a:pt x="1435" y="617"/>
                  </a:lnTo>
                  <a:lnTo>
                    <a:pt x="1423" y="629"/>
                  </a:lnTo>
                  <a:lnTo>
                    <a:pt x="1405" y="641"/>
                  </a:lnTo>
                  <a:lnTo>
                    <a:pt x="1376" y="653"/>
                  </a:lnTo>
                  <a:lnTo>
                    <a:pt x="1346" y="665"/>
                  </a:lnTo>
                  <a:lnTo>
                    <a:pt x="1280" y="683"/>
                  </a:lnTo>
                  <a:lnTo>
                    <a:pt x="1226" y="701"/>
                  </a:lnTo>
                  <a:lnTo>
                    <a:pt x="1178" y="719"/>
                  </a:lnTo>
                  <a:lnTo>
                    <a:pt x="1142" y="743"/>
                  </a:lnTo>
                  <a:lnTo>
                    <a:pt x="1112" y="755"/>
                  </a:lnTo>
                  <a:lnTo>
                    <a:pt x="1089" y="773"/>
                  </a:lnTo>
                  <a:lnTo>
                    <a:pt x="1077" y="791"/>
                  </a:lnTo>
                  <a:lnTo>
                    <a:pt x="1065" y="809"/>
                  </a:lnTo>
                  <a:lnTo>
                    <a:pt x="1059" y="833"/>
                  </a:lnTo>
                  <a:lnTo>
                    <a:pt x="1065" y="857"/>
                  </a:lnTo>
                  <a:lnTo>
                    <a:pt x="1077" y="869"/>
                  </a:lnTo>
                  <a:lnTo>
                    <a:pt x="1083" y="875"/>
                  </a:lnTo>
                  <a:lnTo>
                    <a:pt x="1089" y="881"/>
                  </a:lnTo>
                  <a:lnTo>
                    <a:pt x="1106" y="881"/>
                  </a:lnTo>
                  <a:lnTo>
                    <a:pt x="1124" y="875"/>
                  </a:lnTo>
                  <a:lnTo>
                    <a:pt x="1148" y="875"/>
                  </a:lnTo>
                  <a:lnTo>
                    <a:pt x="1208" y="869"/>
                  </a:lnTo>
                  <a:lnTo>
                    <a:pt x="1268" y="863"/>
                  </a:lnTo>
                  <a:lnTo>
                    <a:pt x="1328" y="863"/>
                  </a:lnTo>
                  <a:lnTo>
                    <a:pt x="1388" y="857"/>
                  </a:lnTo>
                  <a:lnTo>
                    <a:pt x="1411" y="857"/>
                  </a:lnTo>
                  <a:lnTo>
                    <a:pt x="1429" y="851"/>
                  </a:lnTo>
                  <a:lnTo>
                    <a:pt x="1441" y="851"/>
                  </a:lnTo>
                  <a:lnTo>
                    <a:pt x="1447" y="851"/>
                  </a:lnTo>
                  <a:lnTo>
                    <a:pt x="1459" y="845"/>
                  </a:lnTo>
                  <a:lnTo>
                    <a:pt x="1483" y="833"/>
                  </a:lnTo>
                  <a:lnTo>
                    <a:pt x="1525" y="815"/>
                  </a:lnTo>
                  <a:lnTo>
                    <a:pt x="1573" y="791"/>
                  </a:lnTo>
                  <a:lnTo>
                    <a:pt x="1675" y="743"/>
                  </a:lnTo>
                  <a:lnTo>
                    <a:pt x="1716" y="725"/>
                  </a:lnTo>
                  <a:lnTo>
                    <a:pt x="1752" y="713"/>
                  </a:lnTo>
                  <a:lnTo>
                    <a:pt x="1806" y="689"/>
                  </a:lnTo>
                  <a:lnTo>
                    <a:pt x="1842" y="653"/>
                  </a:lnTo>
                  <a:lnTo>
                    <a:pt x="1866" y="611"/>
                  </a:lnTo>
                  <a:lnTo>
                    <a:pt x="1884" y="581"/>
                  </a:lnTo>
                  <a:lnTo>
                    <a:pt x="1926" y="515"/>
                  </a:lnTo>
                  <a:lnTo>
                    <a:pt x="1979" y="449"/>
                  </a:lnTo>
                  <a:lnTo>
                    <a:pt x="2039" y="389"/>
                  </a:lnTo>
                  <a:lnTo>
                    <a:pt x="2105" y="341"/>
                  </a:lnTo>
                  <a:lnTo>
                    <a:pt x="2159" y="299"/>
                  </a:lnTo>
                  <a:lnTo>
                    <a:pt x="2207" y="269"/>
                  </a:lnTo>
                  <a:lnTo>
                    <a:pt x="2237" y="245"/>
                  </a:lnTo>
                  <a:lnTo>
                    <a:pt x="2249" y="239"/>
                  </a:lnTo>
                  <a:lnTo>
                    <a:pt x="2392" y="167"/>
                  </a:lnTo>
                  <a:lnTo>
                    <a:pt x="2392" y="60"/>
                  </a:lnTo>
                  <a:lnTo>
                    <a:pt x="2392" y="0"/>
                  </a:lnTo>
                  <a:lnTo>
                    <a:pt x="2344" y="18"/>
                  </a:lnTo>
                  <a:lnTo>
                    <a:pt x="2302" y="3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47116" name="Freeform 12"/>
            <p:cNvSpPr>
              <a:spLocks/>
            </p:cNvSpPr>
            <p:nvPr userDrawn="1"/>
          </p:nvSpPr>
          <p:spPr bwMode="hidden">
            <a:xfrm>
              <a:off x="3839" y="1854"/>
              <a:ext cx="577" cy="258"/>
            </a:xfrm>
            <a:custGeom>
              <a:avLst/>
              <a:gdLst/>
              <a:ahLst/>
              <a:cxnLst>
                <a:cxn ang="0">
                  <a:pos x="30" y="245"/>
                </a:cxn>
                <a:cxn ang="0">
                  <a:pos x="18" y="251"/>
                </a:cxn>
                <a:cxn ang="0">
                  <a:pos x="6" y="257"/>
                </a:cxn>
                <a:cxn ang="0">
                  <a:pos x="0" y="257"/>
                </a:cxn>
                <a:cxn ang="0">
                  <a:pos x="305" y="113"/>
                </a:cxn>
                <a:cxn ang="0">
                  <a:pos x="520" y="0"/>
                </a:cxn>
                <a:cxn ang="0">
                  <a:pos x="526" y="6"/>
                </a:cxn>
                <a:cxn ang="0">
                  <a:pos x="544" y="18"/>
                </a:cxn>
                <a:cxn ang="0">
                  <a:pos x="550" y="24"/>
                </a:cxn>
                <a:cxn ang="0">
                  <a:pos x="550" y="36"/>
                </a:cxn>
                <a:cxn ang="0">
                  <a:pos x="544" y="42"/>
                </a:cxn>
                <a:cxn ang="0">
                  <a:pos x="526" y="54"/>
                </a:cxn>
                <a:cxn ang="0">
                  <a:pos x="514" y="60"/>
                </a:cxn>
                <a:cxn ang="0">
                  <a:pos x="502" y="66"/>
                </a:cxn>
                <a:cxn ang="0">
                  <a:pos x="448" y="84"/>
                </a:cxn>
                <a:cxn ang="0">
                  <a:pos x="382" y="113"/>
                </a:cxn>
                <a:cxn ang="0">
                  <a:pos x="305" y="143"/>
                </a:cxn>
                <a:cxn ang="0">
                  <a:pos x="227" y="173"/>
                </a:cxn>
                <a:cxn ang="0">
                  <a:pos x="149" y="203"/>
                </a:cxn>
                <a:cxn ang="0">
                  <a:pos x="83" y="227"/>
                </a:cxn>
                <a:cxn ang="0">
                  <a:pos x="30" y="245"/>
                </a:cxn>
                <a:cxn ang="0">
                  <a:pos x="30" y="245"/>
                </a:cxn>
              </a:cxnLst>
              <a:rect l="0" t="0" r="r" b="b"/>
              <a:pathLst>
                <a:path w="550" h="257">
                  <a:moveTo>
                    <a:pt x="30" y="245"/>
                  </a:moveTo>
                  <a:lnTo>
                    <a:pt x="18" y="251"/>
                  </a:lnTo>
                  <a:lnTo>
                    <a:pt x="6" y="257"/>
                  </a:lnTo>
                  <a:lnTo>
                    <a:pt x="0" y="257"/>
                  </a:lnTo>
                  <a:lnTo>
                    <a:pt x="305" y="113"/>
                  </a:lnTo>
                  <a:lnTo>
                    <a:pt x="520" y="0"/>
                  </a:lnTo>
                  <a:lnTo>
                    <a:pt x="526" y="6"/>
                  </a:lnTo>
                  <a:lnTo>
                    <a:pt x="544" y="18"/>
                  </a:lnTo>
                  <a:lnTo>
                    <a:pt x="550" y="24"/>
                  </a:lnTo>
                  <a:lnTo>
                    <a:pt x="550" y="36"/>
                  </a:lnTo>
                  <a:lnTo>
                    <a:pt x="544" y="42"/>
                  </a:lnTo>
                  <a:lnTo>
                    <a:pt x="526" y="54"/>
                  </a:lnTo>
                  <a:lnTo>
                    <a:pt x="514" y="60"/>
                  </a:lnTo>
                  <a:lnTo>
                    <a:pt x="502" y="66"/>
                  </a:lnTo>
                  <a:lnTo>
                    <a:pt x="448" y="84"/>
                  </a:lnTo>
                  <a:lnTo>
                    <a:pt x="382" y="113"/>
                  </a:lnTo>
                  <a:lnTo>
                    <a:pt x="305" y="143"/>
                  </a:lnTo>
                  <a:lnTo>
                    <a:pt x="227" y="173"/>
                  </a:lnTo>
                  <a:lnTo>
                    <a:pt x="149" y="203"/>
                  </a:lnTo>
                  <a:lnTo>
                    <a:pt x="83" y="227"/>
                  </a:lnTo>
                  <a:lnTo>
                    <a:pt x="30" y="245"/>
                  </a:lnTo>
                  <a:lnTo>
                    <a:pt x="30" y="245"/>
                  </a:lnTo>
                  <a:close/>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42" name="Freeform 13"/>
            <p:cNvSpPr>
              <a:spLocks/>
            </p:cNvSpPr>
            <p:nvPr userDrawn="1"/>
          </p:nvSpPr>
          <p:spPr bwMode="hidden">
            <a:xfrm>
              <a:off x="5327" y="1642"/>
              <a:ext cx="5" cy="1"/>
            </a:xfrm>
            <a:custGeom>
              <a:avLst/>
              <a:gdLst>
                <a:gd name="T0" fmla="*/ 0 w 5"/>
                <a:gd name="T1" fmla="*/ 0 h 1"/>
                <a:gd name="T2" fmla="*/ 5 w 5"/>
                <a:gd name="T3" fmla="*/ 0 h 1"/>
                <a:gd name="T4" fmla="*/ 0 w 5"/>
                <a:gd name="T5" fmla="*/ 0 h 1"/>
                <a:gd name="T6" fmla="*/ 0 w 5"/>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 h="1">
                  <a:moveTo>
                    <a:pt x="0" y="0"/>
                  </a:moveTo>
                  <a:lnTo>
                    <a:pt x="5" y="0"/>
                  </a:lnTo>
                  <a:lnTo>
                    <a:pt x="0" y="0"/>
                  </a:lnTo>
                  <a:close/>
                </a:path>
              </a:pathLst>
            </a:custGeom>
            <a:solidFill>
              <a:srgbClr val="FED1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47118" name="Freeform 14"/>
            <p:cNvSpPr>
              <a:spLocks/>
            </p:cNvSpPr>
            <p:nvPr userDrawn="1"/>
          </p:nvSpPr>
          <p:spPr bwMode="hidden">
            <a:xfrm>
              <a:off x="3839" y="1728"/>
              <a:ext cx="716" cy="383"/>
            </a:xfrm>
            <a:custGeom>
              <a:avLst/>
              <a:gdLst/>
              <a:ahLst/>
              <a:cxnLst>
                <a:cxn ang="0">
                  <a:pos x="659" y="6"/>
                </a:cxn>
                <a:cxn ang="0">
                  <a:pos x="588" y="42"/>
                </a:cxn>
                <a:cxn ang="0">
                  <a:pos x="515" y="84"/>
                </a:cxn>
                <a:cxn ang="0">
                  <a:pos x="509" y="90"/>
                </a:cxn>
                <a:cxn ang="0">
                  <a:pos x="485" y="102"/>
                </a:cxn>
                <a:cxn ang="0">
                  <a:pos x="455" y="120"/>
                </a:cxn>
                <a:cxn ang="0">
                  <a:pos x="425" y="138"/>
                </a:cxn>
                <a:cxn ang="0">
                  <a:pos x="371" y="168"/>
                </a:cxn>
                <a:cxn ang="0">
                  <a:pos x="306" y="198"/>
                </a:cxn>
                <a:cxn ang="0">
                  <a:pos x="186" y="251"/>
                </a:cxn>
                <a:cxn ang="0">
                  <a:pos x="131" y="269"/>
                </a:cxn>
                <a:cxn ang="0">
                  <a:pos x="89" y="287"/>
                </a:cxn>
                <a:cxn ang="0">
                  <a:pos x="53" y="305"/>
                </a:cxn>
                <a:cxn ang="0">
                  <a:pos x="36" y="311"/>
                </a:cxn>
                <a:cxn ang="0">
                  <a:pos x="12" y="329"/>
                </a:cxn>
                <a:cxn ang="0">
                  <a:pos x="0" y="353"/>
                </a:cxn>
                <a:cxn ang="0">
                  <a:pos x="0" y="371"/>
                </a:cxn>
                <a:cxn ang="0">
                  <a:pos x="0" y="383"/>
                </a:cxn>
                <a:cxn ang="0">
                  <a:pos x="0" y="383"/>
                </a:cxn>
                <a:cxn ang="0">
                  <a:pos x="12" y="371"/>
                </a:cxn>
                <a:cxn ang="0">
                  <a:pos x="30" y="353"/>
                </a:cxn>
                <a:cxn ang="0">
                  <a:pos x="53" y="335"/>
                </a:cxn>
                <a:cxn ang="0">
                  <a:pos x="77" y="317"/>
                </a:cxn>
                <a:cxn ang="0">
                  <a:pos x="101" y="311"/>
                </a:cxn>
                <a:cxn ang="0">
                  <a:pos x="131" y="299"/>
                </a:cxn>
                <a:cxn ang="0">
                  <a:pos x="204" y="269"/>
                </a:cxn>
                <a:cxn ang="0">
                  <a:pos x="240" y="251"/>
                </a:cxn>
                <a:cxn ang="0">
                  <a:pos x="270" y="239"/>
                </a:cxn>
                <a:cxn ang="0">
                  <a:pos x="294" y="228"/>
                </a:cxn>
                <a:cxn ang="0">
                  <a:pos x="312" y="222"/>
                </a:cxn>
                <a:cxn ang="0">
                  <a:pos x="330" y="210"/>
                </a:cxn>
                <a:cxn ang="0">
                  <a:pos x="365" y="186"/>
                </a:cxn>
                <a:cxn ang="0">
                  <a:pos x="419" y="156"/>
                </a:cxn>
                <a:cxn ang="0">
                  <a:pos x="473" y="120"/>
                </a:cxn>
                <a:cxn ang="0">
                  <a:pos x="527" y="90"/>
                </a:cxn>
                <a:cxn ang="0">
                  <a:pos x="576" y="60"/>
                </a:cxn>
                <a:cxn ang="0">
                  <a:pos x="612" y="42"/>
                </a:cxn>
                <a:cxn ang="0">
                  <a:pos x="629" y="36"/>
                </a:cxn>
                <a:cxn ang="0">
                  <a:pos x="647" y="30"/>
                </a:cxn>
                <a:cxn ang="0">
                  <a:pos x="677" y="18"/>
                </a:cxn>
                <a:cxn ang="0">
                  <a:pos x="701" y="6"/>
                </a:cxn>
                <a:cxn ang="0">
                  <a:pos x="713" y="0"/>
                </a:cxn>
                <a:cxn ang="0">
                  <a:pos x="713" y="0"/>
                </a:cxn>
                <a:cxn ang="0">
                  <a:pos x="659" y="6"/>
                </a:cxn>
                <a:cxn ang="0">
                  <a:pos x="716" y="63"/>
                </a:cxn>
              </a:cxnLst>
              <a:rect l="0" t="0" r="r" b="b"/>
              <a:pathLst>
                <a:path w="716" h="383">
                  <a:moveTo>
                    <a:pt x="659" y="6"/>
                  </a:moveTo>
                  <a:lnTo>
                    <a:pt x="588" y="42"/>
                  </a:lnTo>
                  <a:lnTo>
                    <a:pt x="515" y="84"/>
                  </a:lnTo>
                  <a:lnTo>
                    <a:pt x="509" y="90"/>
                  </a:lnTo>
                  <a:lnTo>
                    <a:pt x="485" y="102"/>
                  </a:lnTo>
                  <a:lnTo>
                    <a:pt x="455" y="120"/>
                  </a:lnTo>
                  <a:lnTo>
                    <a:pt x="425" y="138"/>
                  </a:lnTo>
                  <a:lnTo>
                    <a:pt x="371" y="168"/>
                  </a:lnTo>
                  <a:lnTo>
                    <a:pt x="306" y="198"/>
                  </a:lnTo>
                  <a:lnTo>
                    <a:pt x="186" y="251"/>
                  </a:lnTo>
                  <a:lnTo>
                    <a:pt x="131" y="269"/>
                  </a:lnTo>
                  <a:lnTo>
                    <a:pt x="89" y="287"/>
                  </a:lnTo>
                  <a:lnTo>
                    <a:pt x="53" y="305"/>
                  </a:lnTo>
                  <a:lnTo>
                    <a:pt x="36" y="311"/>
                  </a:lnTo>
                  <a:lnTo>
                    <a:pt x="12" y="329"/>
                  </a:lnTo>
                  <a:lnTo>
                    <a:pt x="0" y="353"/>
                  </a:lnTo>
                  <a:lnTo>
                    <a:pt x="0" y="371"/>
                  </a:lnTo>
                  <a:lnTo>
                    <a:pt x="0" y="383"/>
                  </a:lnTo>
                  <a:lnTo>
                    <a:pt x="0" y="383"/>
                  </a:lnTo>
                  <a:lnTo>
                    <a:pt x="12" y="371"/>
                  </a:lnTo>
                  <a:lnTo>
                    <a:pt x="30" y="353"/>
                  </a:lnTo>
                  <a:lnTo>
                    <a:pt x="53" y="335"/>
                  </a:lnTo>
                  <a:lnTo>
                    <a:pt x="77" y="317"/>
                  </a:lnTo>
                  <a:lnTo>
                    <a:pt x="101" y="311"/>
                  </a:lnTo>
                  <a:lnTo>
                    <a:pt x="131" y="299"/>
                  </a:lnTo>
                  <a:lnTo>
                    <a:pt x="204" y="269"/>
                  </a:lnTo>
                  <a:lnTo>
                    <a:pt x="240" y="251"/>
                  </a:lnTo>
                  <a:lnTo>
                    <a:pt x="270" y="239"/>
                  </a:lnTo>
                  <a:lnTo>
                    <a:pt x="294" y="228"/>
                  </a:lnTo>
                  <a:lnTo>
                    <a:pt x="312" y="222"/>
                  </a:lnTo>
                  <a:lnTo>
                    <a:pt x="330" y="210"/>
                  </a:lnTo>
                  <a:lnTo>
                    <a:pt x="365" y="186"/>
                  </a:lnTo>
                  <a:lnTo>
                    <a:pt x="419" y="156"/>
                  </a:lnTo>
                  <a:lnTo>
                    <a:pt x="473" y="120"/>
                  </a:lnTo>
                  <a:lnTo>
                    <a:pt x="527" y="90"/>
                  </a:lnTo>
                  <a:lnTo>
                    <a:pt x="576" y="60"/>
                  </a:lnTo>
                  <a:lnTo>
                    <a:pt x="612" y="42"/>
                  </a:lnTo>
                  <a:lnTo>
                    <a:pt x="629" y="36"/>
                  </a:lnTo>
                  <a:lnTo>
                    <a:pt x="647" y="30"/>
                  </a:lnTo>
                  <a:lnTo>
                    <a:pt x="677" y="18"/>
                  </a:lnTo>
                  <a:lnTo>
                    <a:pt x="701" y="6"/>
                  </a:lnTo>
                  <a:lnTo>
                    <a:pt x="713" y="0"/>
                  </a:lnTo>
                  <a:lnTo>
                    <a:pt x="713" y="0"/>
                  </a:lnTo>
                  <a:lnTo>
                    <a:pt x="659" y="6"/>
                  </a:lnTo>
                  <a:lnTo>
                    <a:pt x="716" y="63"/>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47119" name="Freeform 15"/>
            <p:cNvSpPr>
              <a:spLocks/>
            </p:cNvSpPr>
            <p:nvPr userDrawn="1"/>
          </p:nvSpPr>
          <p:spPr bwMode="hidden">
            <a:xfrm>
              <a:off x="3453" y="2271"/>
              <a:ext cx="318" cy="225"/>
            </a:xfrm>
            <a:custGeom>
              <a:avLst/>
              <a:gdLst/>
              <a:ahLst/>
              <a:cxnLst>
                <a:cxn ang="0">
                  <a:pos x="6" y="225"/>
                </a:cxn>
                <a:cxn ang="0">
                  <a:pos x="0" y="195"/>
                </a:cxn>
                <a:cxn ang="0">
                  <a:pos x="315" y="0"/>
                </a:cxn>
                <a:cxn ang="0">
                  <a:pos x="303" y="27"/>
                </a:cxn>
                <a:cxn ang="0">
                  <a:pos x="318" y="42"/>
                </a:cxn>
              </a:cxnLst>
              <a:rect l="0" t="0" r="r" b="b"/>
              <a:pathLst>
                <a:path w="318" h="225">
                  <a:moveTo>
                    <a:pt x="6" y="225"/>
                  </a:moveTo>
                  <a:lnTo>
                    <a:pt x="0" y="195"/>
                  </a:lnTo>
                  <a:lnTo>
                    <a:pt x="315" y="0"/>
                  </a:lnTo>
                  <a:lnTo>
                    <a:pt x="303" y="27"/>
                  </a:lnTo>
                  <a:lnTo>
                    <a:pt x="318" y="42"/>
                  </a:lnTo>
                </a:path>
              </a:pathLst>
            </a:custGeom>
            <a:gradFill rotWithShape="0">
              <a:gsLst>
                <a:gs pos="0">
                  <a:schemeClr val="bg2">
                    <a:gamma/>
                    <a:tint val="94118"/>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47120" name="Freeform 16"/>
            <p:cNvSpPr>
              <a:spLocks/>
            </p:cNvSpPr>
            <p:nvPr userDrawn="1"/>
          </p:nvSpPr>
          <p:spPr bwMode="hidden">
            <a:xfrm>
              <a:off x="0" y="2658"/>
              <a:ext cx="2595" cy="933"/>
            </a:xfrm>
            <a:custGeom>
              <a:avLst/>
              <a:gdLst/>
              <a:ahLst/>
              <a:cxnLst>
                <a:cxn ang="0">
                  <a:pos x="1050" y="657"/>
                </a:cxn>
                <a:cxn ang="0">
                  <a:pos x="1581" y="690"/>
                </a:cxn>
                <a:cxn ang="0">
                  <a:pos x="1671" y="723"/>
                </a:cxn>
                <a:cxn ang="0">
                  <a:pos x="1176" y="621"/>
                </a:cxn>
                <a:cxn ang="0">
                  <a:pos x="1854" y="567"/>
                </a:cxn>
                <a:cxn ang="0">
                  <a:pos x="1869" y="612"/>
                </a:cxn>
                <a:cxn ang="0">
                  <a:pos x="2103" y="861"/>
                </a:cxn>
                <a:cxn ang="0">
                  <a:pos x="1883" y="520"/>
                </a:cxn>
                <a:cxn ang="0">
                  <a:pos x="1842" y="490"/>
                </a:cxn>
                <a:cxn ang="0">
                  <a:pos x="1770" y="466"/>
                </a:cxn>
                <a:cxn ang="0">
                  <a:pos x="1740" y="448"/>
                </a:cxn>
                <a:cxn ang="0">
                  <a:pos x="1758" y="436"/>
                </a:cxn>
                <a:cxn ang="0">
                  <a:pos x="1830" y="430"/>
                </a:cxn>
                <a:cxn ang="0">
                  <a:pos x="1877" y="424"/>
                </a:cxn>
                <a:cxn ang="0">
                  <a:pos x="1955" y="394"/>
                </a:cxn>
                <a:cxn ang="0">
                  <a:pos x="2052" y="396"/>
                </a:cxn>
                <a:cxn ang="0">
                  <a:pos x="2253" y="732"/>
                </a:cxn>
                <a:cxn ang="0">
                  <a:pos x="2415" y="933"/>
                </a:cxn>
                <a:cxn ang="0">
                  <a:pos x="2397" y="828"/>
                </a:cxn>
                <a:cxn ang="0">
                  <a:pos x="2088" y="400"/>
                </a:cxn>
                <a:cxn ang="0">
                  <a:pos x="2046" y="346"/>
                </a:cxn>
                <a:cxn ang="0">
                  <a:pos x="1997" y="304"/>
                </a:cxn>
                <a:cxn ang="0">
                  <a:pos x="1967" y="286"/>
                </a:cxn>
                <a:cxn ang="0">
                  <a:pos x="1973" y="286"/>
                </a:cxn>
                <a:cxn ang="0">
                  <a:pos x="2009" y="286"/>
                </a:cxn>
                <a:cxn ang="0">
                  <a:pos x="2082" y="322"/>
                </a:cxn>
                <a:cxn ang="0">
                  <a:pos x="2199" y="384"/>
                </a:cxn>
                <a:cxn ang="0">
                  <a:pos x="2394" y="448"/>
                </a:cxn>
                <a:cxn ang="0">
                  <a:pos x="2595" y="516"/>
                </a:cxn>
                <a:cxn ang="0">
                  <a:pos x="2388" y="424"/>
                </a:cxn>
                <a:cxn ang="0">
                  <a:pos x="2219" y="340"/>
                </a:cxn>
                <a:cxn ang="0">
                  <a:pos x="2052" y="280"/>
                </a:cxn>
                <a:cxn ang="0">
                  <a:pos x="1955" y="262"/>
                </a:cxn>
                <a:cxn ang="0">
                  <a:pos x="1877" y="274"/>
                </a:cxn>
                <a:cxn ang="0">
                  <a:pos x="1752" y="274"/>
                </a:cxn>
                <a:cxn ang="0">
                  <a:pos x="1661" y="292"/>
                </a:cxn>
                <a:cxn ang="0">
                  <a:pos x="1607" y="316"/>
                </a:cxn>
                <a:cxn ang="0">
                  <a:pos x="1589" y="322"/>
                </a:cxn>
                <a:cxn ang="0">
                  <a:pos x="1409" y="358"/>
                </a:cxn>
                <a:cxn ang="0">
                  <a:pos x="1152" y="442"/>
                </a:cxn>
                <a:cxn ang="0">
                  <a:pos x="966" y="460"/>
                </a:cxn>
                <a:cxn ang="0">
                  <a:pos x="870" y="442"/>
                </a:cxn>
                <a:cxn ang="0">
                  <a:pos x="828" y="430"/>
                </a:cxn>
                <a:cxn ang="0">
                  <a:pos x="743" y="388"/>
                </a:cxn>
                <a:cxn ang="0">
                  <a:pos x="636" y="334"/>
                </a:cxn>
                <a:cxn ang="0">
                  <a:pos x="467" y="256"/>
                </a:cxn>
                <a:cxn ang="0">
                  <a:pos x="0" y="0"/>
                </a:cxn>
                <a:cxn ang="0">
                  <a:pos x="585" y="390"/>
                </a:cxn>
                <a:cxn ang="0">
                  <a:pos x="849" y="543"/>
                </a:cxn>
                <a:cxn ang="0">
                  <a:pos x="897" y="621"/>
                </a:cxn>
              </a:cxnLst>
              <a:rect l="0" t="0" r="r" b="b"/>
              <a:pathLst>
                <a:path w="2595" h="933">
                  <a:moveTo>
                    <a:pt x="981" y="675"/>
                  </a:moveTo>
                  <a:lnTo>
                    <a:pt x="1050" y="657"/>
                  </a:lnTo>
                  <a:lnTo>
                    <a:pt x="1143" y="651"/>
                  </a:lnTo>
                  <a:lnTo>
                    <a:pt x="1581" y="690"/>
                  </a:lnTo>
                  <a:lnTo>
                    <a:pt x="1623" y="738"/>
                  </a:lnTo>
                  <a:lnTo>
                    <a:pt x="1671" y="723"/>
                  </a:lnTo>
                  <a:lnTo>
                    <a:pt x="1656" y="675"/>
                  </a:lnTo>
                  <a:lnTo>
                    <a:pt x="1176" y="621"/>
                  </a:lnTo>
                  <a:lnTo>
                    <a:pt x="1797" y="534"/>
                  </a:lnTo>
                  <a:lnTo>
                    <a:pt x="1854" y="567"/>
                  </a:lnTo>
                  <a:lnTo>
                    <a:pt x="1881" y="585"/>
                  </a:lnTo>
                  <a:lnTo>
                    <a:pt x="1869" y="612"/>
                  </a:lnTo>
                  <a:lnTo>
                    <a:pt x="1995" y="852"/>
                  </a:lnTo>
                  <a:lnTo>
                    <a:pt x="2103" y="861"/>
                  </a:lnTo>
                  <a:lnTo>
                    <a:pt x="1889" y="538"/>
                  </a:lnTo>
                  <a:lnTo>
                    <a:pt x="1883" y="520"/>
                  </a:lnTo>
                  <a:lnTo>
                    <a:pt x="1872" y="508"/>
                  </a:lnTo>
                  <a:lnTo>
                    <a:pt x="1842" y="490"/>
                  </a:lnTo>
                  <a:lnTo>
                    <a:pt x="1806" y="478"/>
                  </a:lnTo>
                  <a:lnTo>
                    <a:pt x="1770" y="466"/>
                  </a:lnTo>
                  <a:lnTo>
                    <a:pt x="1752" y="454"/>
                  </a:lnTo>
                  <a:lnTo>
                    <a:pt x="1740" y="448"/>
                  </a:lnTo>
                  <a:lnTo>
                    <a:pt x="1746" y="436"/>
                  </a:lnTo>
                  <a:lnTo>
                    <a:pt x="1758" y="436"/>
                  </a:lnTo>
                  <a:lnTo>
                    <a:pt x="1782" y="430"/>
                  </a:lnTo>
                  <a:lnTo>
                    <a:pt x="1830" y="430"/>
                  </a:lnTo>
                  <a:lnTo>
                    <a:pt x="1854" y="430"/>
                  </a:lnTo>
                  <a:lnTo>
                    <a:pt x="1877" y="424"/>
                  </a:lnTo>
                  <a:lnTo>
                    <a:pt x="1925" y="400"/>
                  </a:lnTo>
                  <a:lnTo>
                    <a:pt x="1955" y="394"/>
                  </a:lnTo>
                  <a:lnTo>
                    <a:pt x="1979" y="394"/>
                  </a:lnTo>
                  <a:lnTo>
                    <a:pt x="2052" y="396"/>
                  </a:lnTo>
                  <a:lnTo>
                    <a:pt x="2046" y="456"/>
                  </a:lnTo>
                  <a:lnTo>
                    <a:pt x="2253" y="732"/>
                  </a:lnTo>
                  <a:lnTo>
                    <a:pt x="2334" y="816"/>
                  </a:lnTo>
                  <a:lnTo>
                    <a:pt x="2415" y="933"/>
                  </a:lnTo>
                  <a:lnTo>
                    <a:pt x="2430" y="909"/>
                  </a:lnTo>
                  <a:lnTo>
                    <a:pt x="2397" y="828"/>
                  </a:lnTo>
                  <a:lnTo>
                    <a:pt x="2094" y="412"/>
                  </a:lnTo>
                  <a:lnTo>
                    <a:pt x="2088" y="400"/>
                  </a:lnTo>
                  <a:lnTo>
                    <a:pt x="2076" y="376"/>
                  </a:lnTo>
                  <a:lnTo>
                    <a:pt x="2046" y="346"/>
                  </a:lnTo>
                  <a:lnTo>
                    <a:pt x="2015" y="322"/>
                  </a:lnTo>
                  <a:lnTo>
                    <a:pt x="1997" y="304"/>
                  </a:lnTo>
                  <a:lnTo>
                    <a:pt x="1979" y="292"/>
                  </a:lnTo>
                  <a:lnTo>
                    <a:pt x="1967" y="286"/>
                  </a:lnTo>
                  <a:lnTo>
                    <a:pt x="1967" y="286"/>
                  </a:lnTo>
                  <a:lnTo>
                    <a:pt x="1973" y="286"/>
                  </a:lnTo>
                  <a:lnTo>
                    <a:pt x="1985" y="286"/>
                  </a:lnTo>
                  <a:lnTo>
                    <a:pt x="2009" y="286"/>
                  </a:lnTo>
                  <a:lnTo>
                    <a:pt x="2040" y="298"/>
                  </a:lnTo>
                  <a:lnTo>
                    <a:pt x="2082" y="322"/>
                  </a:lnTo>
                  <a:lnTo>
                    <a:pt x="2124" y="348"/>
                  </a:lnTo>
                  <a:lnTo>
                    <a:pt x="2199" y="384"/>
                  </a:lnTo>
                  <a:lnTo>
                    <a:pt x="2325" y="426"/>
                  </a:lnTo>
                  <a:lnTo>
                    <a:pt x="2394" y="448"/>
                  </a:lnTo>
                  <a:lnTo>
                    <a:pt x="2523" y="522"/>
                  </a:lnTo>
                  <a:lnTo>
                    <a:pt x="2595" y="516"/>
                  </a:lnTo>
                  <a:lnTo>
                    <a:pt x="2442" y="454"/>
                  </a:lnTo>
                  <a:lnTo>
                    <a:pt x="2388" y="424"/>
                  </a:lnTo>
                  <a:lnTo>
                    <a:pt x="2327" y="388"/>
                  </a:lnTo>
                  <a:lnTo>
                    <a:pt x="2219" y="340"/>
                  </a:lnTo>
                  <a:lnTo>
                    <a:pt x="2106" y="292"/>
                  </a:lnTo>
                  <a:lnTo>
                    <a:pt x="2052" y="280"/>
                  </a:lnTo>
                  <a:lnTo>
                    <a:pt x="2003" y="268"/>
                  </a:lnTo>
                  <a:lnTo>
                    <a:pt x="1955" y="262"/>
                  </a:lnTo>
                  <a:lnTo>
                    <a:pt x="1919" y="268"/>
                  </a:lnTo>
                  <a:lnTo>
                    <a:pt x="1877" y="274"/>
                  </a:lnTo>
                  <a:lnTo>
                    <a:pt x="1812" y="274"/>
                  </a:lnTo>
                  <a:lnTo>
                    <a:pt x="1752" y="274"/>
                  </a:lnTo>
                  <a:lnTo>
                    <a:pt x="1703" y="286"/>
                  </a:lnTo>
                  <a:lnTo>
                    <a:pt x="1661" y="292"/>
                  </a:lnTo>
                  <a:lnTo>
                    <a:pt x="1631" y="304"/>
                  </a:lnTo>
                  <a:lnTo>
                    <a:pt x="1607" y="316"/>
                  </a:lnTo>
                  <a:lnTo>
                    <a:pt x="1595" y="322"/>
                  </a:lnTo>
                  <a:lnTo>
                    <a:pt x="1589" y="322"/>
                  </a:lnTo>
                  <a:lnTo>
                    <a:pt x="1500" y="334"/>
                  </a:lnTo>
                  <a:lnTo>
                    <a:pt x="1409" y="358"/>
                  </a:lnTo>
                  <a:lnTo>
                    <a:pt x="1236" y="418"/>
                  </a:lnTo>
                  <a:lnTo>
                    <a:pt x="1152" y="442"/>
                  </a:lnTo>
                  <a:lnTo>
                    <a:pt x="1061" y="460"/>
                  </a:lnTo>
                  <a:lnTo>
                    <a:pt x="966" y="460"/>
                  </a:lnTo>
                  <a:lnTo>
                    <a:pt x="918" y="454"/>
                  </a:lnTo>
                  <a:lnTo>
                    <a:pt x="870" y="442"/>
                  </a:lnTo>
                  <a:lnTo>
                    <a:pt x="858" y="436"/>
                  </a:lnTo>
                  <a:lnTo>
                    <a:pt x="828" y="430"/>
                  </a:lnTo>
                  <a:lnTo>
                    <a:pt x="791" y="412"/>
                  </a:lnTo>
                  <a:lnTo>
                    <a:pt x="743" y="388"/>
                  </a:lnTo>
                  <a:lnTo>
                    <a:pt x="690" y="364"/>
                  </a:lnTo>
                  <a:lnTo>
                    <a:pt x="636" y="334"/>
                  </a:lnTo>
                  <a:lnTo>
                    <a:pt x="515" y="280"/>
                  </a:lnTo>
                  <a:lnTo>
                    <a:pt x="467" y="256"/>
                  </a:lnTo>
                  <a:lnTo>
                    <a:pt x="443" y="244"/>
                  </a:lnTo>
                  <a:lnTo>
                    <a:pt x="0" y="0"/>
                  </a:lnTo>
                  <a:lnTo>
                    <a:pt x="123" y="120"/>
                  </a:lnTo>
                  <a:lnTo>
                    <a:pt x="585" y="390"/>
                  </a:lnTo>
                  <a:lnTo>
                    <a:pt x="708" y="462"/>
                  </a:lnTo>
                  <a:lnTo>
                    <a:pt x="849" y="543"/>
                  </a:lnTo>
                  <a:lnTo>
                    <a:pt x="882" y="564"/>
                  </a:lnTo>
                  <a:lnTo>
                    <a:pt x="897" y="621"/>
                  </a:lnTo>
                  <a:lnTo>
                    <a:pt x="981" y="675"/>
                  </a:lnTo>
                  <a:close/>
                </a:path>
              </a:pathLst>
            </a:custGeom>
            <a:gradFill rotWithShape="0">
              <a:gsLst>
                <a:gs pos="0">
                  <a:schemeClr val="bg2">
                    <a:gamma/>
                    <a:tint val="81961"/>
                    <a:invGamma/>
                  </a:schemeClr>
                </a:gs>
                <a:gs pos="100000">
                  <a:schemeClr val="bg2"/>
                </a:gs>
              </a:gsLst>
              <a:lin ang="2700000" scaled="1"/>
            </a:gradFill>
            <a:ln w="9525">
              <a:noFill/>
              <a:round/>
              <a:headEnd/>
              <a:tailEnd/>
            </a:ln>
          </p:spPr>
          <p:txBody>
            <a:bodyPr/>
            <a:lstStyle/>
            <a:p>
              <a:pPr fontAlgn="base">
                <a:spcBef>
                  <a:spcPct val="0"/>
                </a:spcBef>
                <a:spcAft>
                  <a:spcPct val="0"/>
                </a:spcAft>
                <a:defRPr/>
              </a:pPr>
              <a:endParaRPr lang="el-GR" sz="3200">
                <a:solidFill>
                  <a:srgbClr val="FFFFFF"/>
                </a:solidFill>
                <a:latin typeface="Arial" charset="0"/>
                <a:ea typeface="ＭＳ Ｐゴシック" pitchFamily="34" charset="-128"/>
              </a:endParaRPr>
            </a:p>
          </p:txBody>
        </p:sp>
        <p:sp>
          <p:nvSpPr>
            <p:cNvPr id="1046" name="Freeform 17"/>
            <p:cNvSpPr>
              <a:spLocks/>
            </p:cNvSpPr>
            <p:nvPr userDrawn="1"/>
          </p:nvSpPr>
          <p:spPr bwMode="hidden">
            <a:xfrm>
              <a:off x="0" y="2994"/>
              <a:ext cx="2723" cy="1091"/>
            </a:xfrm>
            <a:custGeom>
              <a:avLst/>
              <a:gdLst>
                <a:gd name="T0" fmla="*/ 2370 w 2723"/>
                <a:gd name="T1" fmla="*/ 72 h 1091"/>
                <a:gd name="T2" fmla="*/ 2597 w 2723"/>
                <a:gd name="T3" fmla="*/ 198 h 1091"/>
                <a:gd name="T4" fmla="*/ 2639 w 2723"/>
                <a:gd name="T5" fmla="*/ 276 h 1091"/>
                <a:gd name="T6" fmla="*/ 2453 w 2723"/>
                <a:gd name="T7" fmla="*/ 264 h 1091"/>
                <a:gd name="T8" fmla="*/ 2297 w 2723"/>
                <a:gd name="T9" fmla="*/ 204 h 1091"/>
                <a:gd name="T10" fmla="*/ 2112 w 2723"/>
                <a:gd name="T11" fmla="*/ 66 h 1091"/>
                <a:gd name="T12" fmla="*/ 2088 w 2723"/>
                <a:gd name="T13" fmla="*/ 72 h 1091"/>
                <a:gd name="T14" fmla="*/ 2106 w 2723"/>
                <a:gd name="T15" fmla="*/ 114 h 1091"/>
                <a:gd name="T16" fmla="*/ 2412 w 2723"/>
                <a:gd name="T17" fmla="*/ 552 h 1091"/>
                <a:gd name="T18" fmla="*/ 2279 w 2723"/>
                <a:gd name="T19" fmla="*/ 564 h 1091"/>
                <a:gd name="T20" fmla="*/ 2189 w 2723"/>
                <a:gd name="T21" fmla="*/ 492 h 1091"/>
                <a:gd name="T22" fmla="*/ 2058 w 2723"/>
                <a:gd name="T23" fmla="*/ 330 h 1091"/>
                <a:gd name="T24" fmla="*/ 1991 w 2723"/>
                <a:gd name="T25" fmla="*/ 234 h 1091"/>
                <a:gd name="T26" fmla="*/ 1949 w 2723"/>
                <a:gd name="T27" fmla="*/ 174 h 1091"/>
                <a:gd name="T28" fmla="*/ 1824 w 2723"/>
                <a:gd name="T29" fmla="*/ 132 h 1091"/>
                <a:gd name="T30" fmla="*/ 1794 w 2723"/>
                <a:gd name="T31" fmla="*/ 144 h 1091"/>
                <a:gd name="T32" fmla="*/ 1895 w 2723"/>
                <a:gd name="T33" fmla="*/ 222 h 1091"/>
                <a:gd name="T34" fmla="*/ 1943 w 2723"/>
                <a:gd name="T35" fmla="*/ 366 h 1091"/>
                <a:gd name="T36" fmla="*/ 2064 w 2723"/>
                <a:gd name="T37" fmla="*/ 630 h 1091"/>
                <a:gd name="T38" fmla="*/ 2052 w 2723"/>
                <a:gd name="T39" fmla="*/ 695 h 1091"/>
                <a:gd name="T40" fmla="*/ 1955 w 2723"/>
                <a:gd name="T41" fmla="*/ 683 h 1091"/>
                <a:gd name="T42" fmla="*/ 1913 w 2723"/>
                <a:gd name="T43" fmla="*/ 636 h 1091"/>
                <a:gd name="T44" fmla="*/ 1703 w 2723"/>
                <a:gd name="T45" fmla="*/ 312 h 1091"/>
                <a:gd name="T46" fmla="*/ 1637 w 2723"/>
                <a:gd name="T47" fmla="*/ 276 h 1091"/>
                <a:gd name="T48" fmla="*/ 1643 w 2723"/>
                <a:gd name="T49" fmla="*/ 318 h 1091"/>
                <a:gd name="T50" fmla="*/ 1673 w 2723"/>
                <a:gd name="T51" fmla="*/ 408 h 1091"/>
                <a:gd name="T52" fmla="*/ 1716 w 2723"/>
                <a:gd name="T53" fmla="*/ 779 h 1091"/>
                <a:gd name="T54" fmla="*/ 1691 w 2723"/>
                <a:gd name="T55" fmla="*/ 737 h 1091"/>
                <a:gd name="T56" fmla="*/ 1613 w 2723"/>
                <a:gd name="T57" fmla="*/ 582 h 1091"/>
                <a:gd name="T58" fmla="*/ 1494 w 2723"/>
                <a:gd name="T59" fmla="*/ 480 h 1091"/>
                <a:gd name="T60" fmla="*/ 1248 w 2723"/>
                <a:gd name="T61" fmla="*/ 528 h 1091"/>
                <a:gd name="T62" fmla="*/ 996 w 2723"/>
                <a:gd name="T63" fmla="*/ 630 h 1091"/>
                <a:gd name="T64" fmla="*/ 714 w 2723"/>
                <a:gd name="T65" fmla="*/ 534 h 1091"/>
                <a:gd name="T66" fmla="*/ 198 w 2723"/>
                <a:gd name="T67" fmla="*/ 288 h 1091"/>
                <a:gd name="T68" fmla="*/ 0 w 2723"/>
                <a:gd name="T69" fmla="*/ 460 h 1091"/>
                <a:gd name="T70" fmla="*/ 288 w 2723"/>
                <a:gd name="T71" fmla="*/ 570 h 1091"/>
                <a:gd name="T72" fmla="*/ 461 w 2723"/>
                <a:gd name="T73" fmla="*/ 654 h 1091"/>
                <a:gd name="T74" fmla="*/ 725 w 2723"/>
                <a:gd name="T75" fmla="*/ 755 h 1091"/>
                <a:gd name="T76" fmla="*/ 966 w 2723"/>
                <a:gd name="T77" fmla="*/ 791 h 1091"/>
                <a:gd name="T78" fmla="*/ 1176 w 2723"/>
                <a:gd name="T79" fmla="*/ 779 h 1091"/>
                <a:gd name="T80" fmla="*/ 1278 w 2723"/>
                <a:gd name="T81" fmla="*/ 791 h 1091"/>
                <a:gd name="T82" fmla="*/ 1404 w 2723"/>
                <a:gd name="T83" fmla="*/ 845 h 1091"/>
                <a:gd name="T84" fmla="*/ 1416 w 2723"/>
                <a:gd name="T85" fmla="*/ 887 h 1091"/>
                <a:gd name="T86" fmla="*/ 1361 w 2723"/>
                <a:gd name="T87" fmla="*/ 923 h 1091"/>
                <a:gd name="T88" fmla="*/ 1385 w 2723"/>
                <a:gd name="T89" fmla="*/ 1007 h 1091"/>
                <a:gd name="T90" fmla="*/ 1494 w 2723"/>
                <a:gd name="T91" fmla="*/ 1085 h 1091"/>
                <a:gd name="T92" fmla="*/ 1697 w 2723"/>
                <a:gd name="T93" fmla="*/ 1043 h 1091"/>
                <a:gd name="T94" fmla="*/ 1812 w 2723"/>
                <a:gd name="T95" fmla="*/ 989 h 1091"/>
                <a:gd name="T96" fmla="*/ 1973 w 2723"/>
                <a:gd name="T97" fmla="*/ 917 h 1091"/>
                <a:gd name="T98" fmla="*/ 2201 w 2723"/>
                <a:gd name="T99" fmla="*/ 899 h 1091"/>
                <a:gd name="T100" fmla="*/ 2364 w 2723"/>
                <a:gd name="T101" fmla="*/ 863 h 1091"/>
                <a:gd name="T102" fmla="*/ 2400 w 2723"/>
                <a:gd name="T103" fmla="*/ 743 h 1091"/>
                <a:gd name="T104" fmla="*/ 2471 w 2723"/>
                <a:gd name="T105" fmla="*/ 701 h 1091"/>
                <a:gd name="T106" fmla="*/ 2621 w 2723"/>
                <a:gd name="T107" fmla="*/ 504 h 1091"/>
                <a:gd name="T108" fmla="*/ 2693 w 2723"/>
                <a:gd name="T109" fmla="*/ 374 h 109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723" h="1091">
                  <a:moveTo>
                    <a:pt x="2723" y="299"/>
                  </a:moveTo>
                  <a:lnTo>
                    <a:pt x="2715" y="240"/>
                  </a:lnTo>
                  <a:lnTo>
                    <a:pt x="2656" y="195"/>
                  </a:lnTo>
                  <a:lnTo>
                    <a:pt x="2370" y="72"/>
                  </a:lnTo>
                  <a:lnTo>
                    <a:pt x="2303" y="54"/>
                  </a:lnTo>
                  <a:lnTo>
                    <a:pt x="2585" y="186"/>
                  </a:lnTo>
                  <a:lnTo>
                    <a:pt x="2591" y="192"/>
                  </a:lnTo>
                  <a:lnTo>
                    <a:pt x="2597" y="198"/>
                  </a:lnTo>
                  <a:lnTo>
                    <a:pt x="2621" y="228"/>
                  </a:lnTo>
                  <a:lnTo>
                    <a:pt x="2639" y="258"/>
                  </a:lnTo>
                  <a:lnTo>
                    <a:pt x="2646" y="270"/>
                  </a:lnTo>
                  <a:lnTo>
                    <a:pt x="2639" y="276"/>
                  </a:lnTo>
                  <a:lnTo>
                    <a:pt x="2603" y="282"/>
                  </a:lnTo>
                  <a:lnTo>
                    <a:pt x="2555" y="282"/>
                  </a:lnTo>
                  <a:lnTo>
                    <a:pt x="2507" y="276"/>
                  </a:lnTo>
                  <a:lnTo>
                    <a:pt x="2453" y="264"/>
                  </a:lnTo>
                  <a:lnTo>
                    <a:pt x="2394" y="246"/>
                  </a:lnTo>
                  <a:lnTo>
                    <a:pt x="2340" y="222"/>
                  </a:lnTo>
                  <a:lnTo>
                    <a:pt x="2321" y="216"/>
                  </a:lnTo>
                  <a:lnTo>
                    <a:pt x="2297" y="204"/>
                  </a:lnTo>
                  <a:lnTo>
                    <a:pt x="2171" y="126"/>
                  </a:lnTo>
                  <a:lnTo>
                    <a:pt x="2165" y="120"/>
                  </a:lnTo>
                  <a:lnTo>
                    <a:pt x="2154" y="102"/>
                  </a:lnTo>
                  <a:lnTo>
                    <a:pt x="2112" y="66"/>
                  </a:lnTo>
                  <a:lnTo>
                    <a:pt x="2064" y="24"/>
                  </a:lnTo>
                  <a:lnTo>
                    <a:pt x="2046" y="6"/>
                  </a:lnTo>
                  <a:lnTo>
                    <a:pt x="2034" y="0"/>
                  </a:lnTo>
                  <a:lnTo>
                    <a:pt x="2088" y="72"/>
                  </a:lnTo>
                  <a:lnTo>
                    <a:pt x="2106" y="108"/>
                  </a:lnTo>
                  <a:lnTo>
                    <a:pt x="2106" y="114"/>
                  </a:lnTo>
                  <a:lnTo>
                    <a:pt x="2112" y="114"/>
                  </a:lnTo>
                  <a:lnTo>
                    <a:pt x="2406" y="516"/>
                  </a:lnTo>
                  <a:lnTo>
                    <a:pt x="2412" y="534"/>
                  </a:lnTo>
                  <a:lnTo>
                    <a:pt x="2412" y="552"/>
                  </a:lnTo>
                  <a:lnTo>
                    <a:pt x="2394" y="576"/>
                  </a:lnTo>
                  <a:lnTo>
                    <a:pt x="2364" y="588"/>
                  </a:lnTo>
                  <a:lnTo>
                    <a:pt x="2321" y="588"/>
                  </a:lnTo>
                  <a:lnTo>
                    <a:pt x="2279" y="564"/>
                  </a:lnTo>
                  <a:lnTo>
                    <a:pt x="2237" y="534"/>
                  </a:lnTo>
                  <a:lnTo>
                    <a:pt x="2201" y="504"/>
                  </a:lnTo>
                  <a:lnTo>
                    <a:pt x="2195" y="498"/>
                  </a:lnTo>
                  <a:lnTo>
                    <a:pt x="2189" y="492"/>
                  </a:lnTo>
                  <a:lnTo>
                    <a:pt x="2171" y="462"/>
                  </a:lnTo>
                  <a:lnTo>
                    <a:pt x="2142" y="420"/>
                  </a:lnTo>
                  <a:lnTo>
                    <a:pt x="2100" y="378"/>
                  </a:lnTo>
                  <a:lnTo>
                    <a:pt x="2058" y="330"/>
                  </a:lnTo>
                  <a:lnTo>
                    <a:pt x="2040" y="318"/>
                  </a:lnTo>
                  <a:lnTo>
                    <a:pt x="2028" y="300"/>
                  </a:lnTo>
                  <a:lnTo>
                    <a:pt x="2009" y="264"/>
                  </a:lnTo>
                  <a:lnTo>
                    <a:pt x="1991" y="234"/>
                  </a:lnTo>
                  <a:lnTo>
                    <a:pt x="1985" y="210"/>
                  </a:lnTo>
                  <a:lnTo>
                    <a:pt x="1973" y="192"/>
                  </a:lnTo>
                  <a:lnTo>
                    <a:pt x="1967" y="180"/>
                  </a:lnTo>
                  <a:lnTo>
                    <a:pt x="1949" y="174"/>
                  </a:lnTo>
                  <a:lnTo>
                    <a:pt x="1907" y="156"/>
                  </a:lnTo>
                  <a:lnTo>
                    <a:pt x="1860" y="138"/>
                  </a:lnTo>
                  <a:lnTo>
                    <a:pt x="1836" y="132"/>
                  </a:lnTo>
                  <a:lnTo>
                    <a:pt x="1824" y="132"/>
                  </a:lnTo>
                  <a:lnTo>
                    <a:pt x="1806" y="132"/>
                  </a:lnTo>
                  <a:lnTo>
                    <a:pt x="1800" y="138"/>
                  </a:lnTo>
                  <a:lnTo>
                    <a:pt x="1794" y="144"/>
                  </a:lnTo>
                  <a:lnTo>
                    <a:pt x="1842" y="156"/>
                  </a:lnTo>
                  <a:lnTo>
                    <a:pt x="1872" y="180"/>
                  </a:lnTo>
                  <a:lnTo>
                    <a:pt x="1889" y="204"/>
                  </a:lnTo>
                  <a:lnTo>
                    <a:pt x="1895" y="222"/>
                  </a:lnTo>
                  <a:lnTo>
                    <a:pt x="1889" y="240"/>
                  </a:lnTo>
                  <a:lnTo>
                    <a:pt x="1901" y="270"/>
                  </a:lnTo>
                  <a:lnTo>
                    <a:pt x="1919" y="318"/>
                  </a:lnTo>
                  <a:lnTo>
                    <a:pt x="1943" y="366"/>
                  </a:lnTo>
                  <a:lnTo>
                    <a:pt x="1991" y="480"/>
                  </a:lnTo>
                  <a:lnTo>
                    <a:pt x="2021" y="534"/>
                  </a:lnTo>
                  <a:lnTo>
                    <a:pt x="2040" y="582"/>
                  </a:lnTo>
                  <a:lnTo>
                    <a:pt x="2064" y="630"/>
                  </a:lnTo>
                  <a:lnTo>
                    <a:pt x="2076" y="666"/>
                  </a:lnTo>
                  <a:lnTo>
                    <a:pt x="2082" y="683"/>
                  </a:lnTo>
                  <a:lnTo>
                    <a:pt x="2070" y="695"/>
                  </a:lnTo>
                  <a:lnTo>
                    <a:pt x="2052" y="695"/>
                  </a:lnTo>
                  <a:lnTo>
                    <a:pt x="2021" y="695"/>
                  </a:lnTo>
                  <a:lnTo>
                    <a:pt x="1997" y="695"/>
                  </a:lnTo>
                  <a:lnTo>
                    <a:pt x="1973" y="689"/>
                  </a:lnTo>
                  <a:lnTo>
                    <a:pt x="1955" y="683"/>
                  </a:lnTo>
                  <a:lnTo>
                    <a:pt x="1949" y="683"/>
                  </a:lnTo>
                  <a:lnTo>
                    <a:pt x="1949" y="677"/>
                  </a:lnTo>
                  <a:lnTo>
                    <a:pt x="1943" y="672"/>
                  </a:lnTo>
                  <a:lnTo>
                    <a:pt x="1913" y="636"/>
                  </a:lnTo>
                  <a:lnTo>
                    <a:pt x="1806" y="324"/>
                  </a:lnTo>
                  <a:lnTo>
                    <a:pt x="1776" y="330"/>
                  </a:lnTo>
                  <a:lnTo>
                    <a:pt x="1746" y="330"/>
                  </a:lnTo>
                  <a:lnTo>
                    <a:pt x="1703" y="312"/>
                  </a:lnTo>
                  <a:lnTo>
                    <a:pt x="1673" y="288"/>
                  </a:lnTo>
                  <a:lnTo>
                    <a:pt x="1667" y="276"/>
                  </a:lnTo>
                  <a:lnTo>
                    <a:pt x="1655" y="270"/>
                  </a:lnTo>
                  <a:lnTo>
                    <a:pt x="1637" y="276"/>
                  </a:lnTo>
                  <a:lnTo>
                    <a:pt x="1631" y="288"/>
                  </a:lnTo>
                  <a:lnTo>
                    <a:pt x="1625" y="306"/>
                  </a:lnTo>
                  <a:lnTo>
                    <a:pt x="1625" y="312"/>
                  </a:lnTo>
                  <a:lnTo>
                    <a:pt x="1643" y="318"/>
                  </a:lnTo>
                  <a:lnTo>
                    <a:pt x="1655" y="336"/>
                  </a:lnTo>
                  <a:lnTo>
                    <a:pt x="1667" y="366"/>
                  </a:lnTo>
                  <a:lnTo>
                    <a:pt x="1673" y="402"/>
                  </a:lnTo>
                  <a:lnTo>
                    <a:pt x="1673" y="408"/>
                  </a:lnTo>
                  <a:lnTo>
                    <a:pt x="1673" y="414"/>
                  </a:lnTo>
                  <a:lnTo>
                    <a:pt x="1716" y="761"/>
                  </a:lnTo>
                  <a:lnTo>
                    <a:pt x="1716" y="773"/>
                  </a:lnTo>
                  <a:lnTo>
                    <a:pt x="1716" y="779"/>
                  </a:lnTo>
                  <a:lnTo>
                    <a:pt x="1709" y="773"/>
                  </a:lnTo>
                  <a:lnTo>
                    <a:pt x="1703" y="755"/>
                  </a:lnTo>
                  <a:lnTo>
                    <a:pt x="1697" y="749"/>
                  </a:lnTo>
                  <a:lnTo>
                    <a:pt x="1691" y="737"/>
                  </a:lnTo>
                  <a:lnTo>
                    <a:pt x="1679" y="713"/>
                  </a:lnTo>
                  <a:lnTo>
                    <a:pt x="1661" y="672"/>
                  </a:lnTo>
                  <a:lnTo>
                    <a:pt x="1643" y="630"/>
                  </a:lnTo>
                  <a:lnTo>
                    <a:pt x="1613" y="582"/>
                  </a:lnTo>
                  <a:lnTo>
                    <a:pt x="1589" y="540"/>
                  </a:lnTo>
                  <a:lnTo>
                    <a:pt x="1560" y="510"/>
                  </a:lnTo>
                  <a:lnTo>
                    <a:pt x="1536" y="492"/>
                  </a:lnTo>
                  <a:lnTo>
                    <a:pt x="1494" y="480"/>
                  </a:lnTo>
                  <a:lnTo>
                    <a:pt x="1446" y="480"/>
                  </a:lnTo>
                  <a:lnTo>
                    <a:pt x="1397" y="486"/>
                  </a:lnTo>
                  <a:lnTo>
                    <a:pt x="1349" y="498"/>
                  </a:lnTo>
                  <a:lnTo>
                    <a:pt x="1248" y="528"/>
                  </a:lnTo>
                  <a:lnTo>
                    <a:pt x="1158" y="570"/>
                  </a:lnTo>
                  <a:lnTo>
                    <a:pt x="1104" y="600"/>
                  </a:lnTo>
                  <a:lnTo>
                    <a:pt x="1037" y="624"/>
                  </a:lnTo>
                  <a:lnTo>
                    <a:pt x="996" y="630"/>
                  </a:lnTo>
                  <a:lnTo>
                    <a:pt x="948" y="630"/>
                  </a:lnTo>
                  <a:lnTo>
                    <a:pt x="900" y="618"/>
                  </a:lnTo>
                  <a:lnTo>
                    <a:pt x="840" y="588"/>
                  </a:lnTo>
                  <a:lnTo>
                    <a:pt x="714" y="534"/>
                  </a:lnTo>
                  <a:lnTo>
                    <a:pt x="582" y="474"/>
                  </a:lnTo>
                  <a:lnTo>
                    <a:pt x="443" y="408"/>
                  </a:lnTo>
                  <a:lnTo>
                    <a:pt x="318" y="348"/>
                  </a:lnTo>
                  <a:lnTo>
                    <a:pt x="198" y="288"/>
                  </a:lnTo>
                  <a:lnTo>
                    <a:pt x="149" y="264"/>
                  </a:lnTo>
                  <a:lnTo>
                    <a:pt x="102" y="240"/>
                  </a:lnTo>
                  <a:lnTo>
                    <a:pt x="0" y="187"/>
                  </a:lnTo>
                  <a:lnTo>
                    <a:pt x="0" y="460"/>
                  </a:lnTo>
                  <a:lnTo>
                    <a:pt x="36" y="474"/>
                  </a:lnTo>
                  <a:lnTo>
                    <a:pt x="149" y="516"/>
                  </a:lnTo>
                  <a:lnTo>
                    <a:pt x="216" y="540"/>
                  </a:lnTo>
                  <a:lnTo>
                    <a:pt x="288" y="570"/>
                  </a:lnTo>
                  <a:lnTo>
                    <a:pt x="348" y="594"/>
                  </a:lnTo>
                  <a:lnTo>
                    <a:pt x="396" y="618"/>
                  </a:lnTo>
                  <a:lnTo>
                    <a:pt x="432" y="636"/>
                  </a:lnTo>
                  <a:lnTo>
                    <a:pt x="461" y="654"/>
                  </a:lnTo>
                  <a:lnTo>
                    <a:pt x="504" y="672"/>
                  </a:lnTo>
                  <a:lnTo>
                    <a:pt x="588" y="707"/>
                  </a:lnTo>
                  <a:lnTo>
                    <a:pt x="684" y="743"/>
                  </a:lnTo>
                  <a:lnTo>
                    <a:pt x="725" y="755"/>
                  </a:lnTo>
                  <a:lnTo>
                    <a:pt x="761" y="767"/>
                  </a:lnTo>
                  <a:lnTo>
                    <a:pt x="828" y="779"/>
                  </a:lnTo>
                  <a:lnTo>
                    <a:pt x="894" y="785"/>
                  </a:lnTo>
                  <a:lnTo>
                    <a:pt x="966" y="791"/>
                  </a:lnTo>
                  <a:lnTo>
                    <a:pt x="1031" y="791"/>
                  </a:lnTo>
                  <a:lnTo>
                    <a:pt x="1092" y="785"/>
                  </a:lnTo>
                  <a:lnTo>
                    <a:pt x="1146" y="785"/>
                  </a:lnTo>
                  <a:lnTo>
                    <a:pt x="1176" y="779"/>
                  </a:lnTo>
                  <a:lnTo>
                    <a:pt x="1188" y="779"/>
                  </a:lnTo>
                  <a:lnTo>
                    <a:pt x="1236" y="785"/>
                  </a:lnTo>
                  <a:lnTo>
                    <a:pt x="1278" y="791"/>
                  </a:lnTo>
                  <a:lnTo>
                    <a:pt x="1307" y="803"/>
                  </a:lnTo>
                  <a:lnTo>
                    <a:pt x="1337" y="809"/>
                  </a:lnTo>
                  <a:lnTo>
                    <a:pt x="1379" y="827"/>
                  </a:lnTo>
                  <a:lnTo>
                    <a:pt x="1404" y="845"/>
                  </a:lnTo>
                  <a:lnTo>
                    <a:pt x="1416" y="863"/>
                  </a:lnTo>
                  <a:lnTo>
                    <a:pt x="1416" y="875"/>
                  </a:lnTo>
                  <a:lnTo>
                    <a:pt x="1416" y="881"/>
                  </a:lnTo>
                  <a:lnTo>
                    <a:pt x="1416" y="887"/>
                  </a:lnTo>
                  <a:lnTo>
                    <a:pt x="1410" y="887"/>
                  </a:lnTo>
                  <a:lnTo>
                    <a:pt x="1397" y="893"/>
                  </a:lnTo>
                  <a:lnTo>
                    <a:pt x="1379" y="905"/>
                  </a:lnTo>
                  <a:lnTo>
                    <a:pt x="1361" y="923"/>
                  </a:lnTo>
                  <a:lnTo>
                    <a:pt x="1355" y="941"/>
                  </a:lnTo>
                  <a:lnTo>
                    <a:pt x="1361" y="971"/>
                  </a:lnTo>
                  <a:lnTo>
                    <a:pt x="1367" y="989"/>
                  </a:lnTo>
                  <a:lnTo>
                    <a:pt x="1385" y="1007"/>
                  </a:lnTo>
                  <a:lnTo>
                    <a:pt x="1404" y="1025"/>
                  </a:lnTo>
                  <a:lnTo>
                    <a:pt x="1434" y="1049"/>
                  </a:lnTo>
                  <a:lnTo>
                    <a:pt x="1464" y="1067"/>
                  </a:lnTo>
                  <a:lnTo>
                    <a:pt x="1494" y="1085"/>
                  </a:lnTo>
                  <a:lnTo>
                    <a:pt x="1554" y="1091"/>
                  </a:lnTo>
                  <a:lnTo>
                    <a:pt x="1607" y="1085"/>
                  </a:lnTo>
                  <a:lnTo>
                    <a:pt x="1661" y="1067"/>
                  </a:lnTo>
                  <a:lnTo>
                    <a:pt x="1697" y="1043"/>
                  </a:lnTo>
                  <a:lnTo>
                    <a:pt x="1734" y="1019"/>
                  </a:lnTo>
                  <a:lnTo>
                    <a:pt x="1752" y="995"/>
                  </a:lnTo>
                  <a:lnTo>
                    <a:pt x="1758" y="989"/>
                  </a:lnTo>
                  <a:lnTo>
                    <a:pt x="1812" y="989"/>
                  </a:lnTo>
                  <a:lnTo>
                    <a:pt x="1860" y="983"/>
                  </a:lnTo>
                  <a:lnTo>
                    <a:pt x="1907" y="965"/>
                  </a:lnTo>
                  <a:lnTo>
                    <a:pt x="1943" y="941"/>
                  </a:lnTo>
                  <a:lnTo>
                    <a:pt x="1973" y="917"/>
                  </a:lnTo>
                  <a:lnTo>
                    <a:pt x="2003" y="899"/>
                  </a:lnTo>
                  <a:lnTo>
                    <a:pt x="2015" y="881"/>
                  </a:lnTo>
                  <a:lnTo>
                    <a:pt x="2021" y="875"/>
                  </a:lnTo>
                  <a:lnTo>
                    <a:pt x="2201" y="899"/>
                  </a:lnTo>
                  <a:lnTo>
                    <a:pt x="2243" y="905"/>
                  </a:lnTo>
                  <a:lnTo>
                    <a:pt x="2273" y="899"/>
                  </a:lnTo>
                  <a:lnTo>
                    <a:pt x="2327" y="887"/>
                  </a:lnTo>
                  <a:lnTo>
                    <a:pt x="2364" y="863"/>
                  </a:lnTo>
                  <a:lnTo>
                    <a:pt x="2388" y="827"/>
                  </a:lnTo>
                  <a:lnTo>
                    <a:pt x="2400" y="797"/>
                  </a:lnTo>
                  <a:lnTo>
                    <a:pt x="2400" y="767"/>
                  </a:lnTo>
                  <a:lnTo>
                    <a:pt x="2400" y="743"/>
                  </a:lnTo>
                  <a:lnTo>
                    <a:pt x="2400" y="737"/>
                  </a:lnTo>
                  <a:lnTo>
                    <a:pt x="2418" y="737"/>
                  </a:lnTo>
                  <a:lnTo>
                    <a:pt x="2436" y="731"/>
                  </a:lnTo>
                  <a:lnTo>
                    <a:pt x="2471" y="701"/>
                  </a:lnTo>
                  <a:lnTo>
                    <a:pt x="2513" y="660"/>
                  </a:lnTo>
                  <a:lnTo>
                    <a:pt x="2555" y="606"/>
                  </a:lnTo>
                  <a:lnTo>
                    <a:pt x="2591" y="552"/>
                  </a:lnTo>
                  <a:lnTo>
                    <a:pt x="2621" y="504"/>
                  </a:lnTo>
                  <a:lnTo>
                    <a:pt x="2639" y="468"/>
                  </a:lnTo>
                  <a:lnTo>
                    <a:pt x="2646" y="462"/>
                  </a:lnTo>
                  <a:lnTo>
                    <a:pt x="2646" y="456"/>
                  </a:lnTo>
                  <a:lnTo>
                    <a:pt x="2693" y="374"/>
                  </a:lnTo>
                  <a:lnTo>
                    <a:pt x="2723" y="299"/>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grpSp>
      <p:sp>
        <p:nvSpPr>
          <p:cNvPr id="47122" name="Rectangle 18"/>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l-GR" altLang="el-GR" smtClean="0"/>
              <a:t>Κάντε κλικ για να επεξεργαστείτε τον τίτλο</a:t>
            </a:r>
          </a:p>
        </p:txBody>
      </p:sp>
      <p:sp>
        <p:nvSpPr>
          <p:cNvPr id="47123" name="Rectangle 1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ea typeface="+mn-ea"/>
                <a:cs typeface="+mn-cs"/>
              </a:defRPr>
            </a:lvl1pPr>
          </a:lstStyle>
          <a:p>
            <a:pPr fontAlgn="base">
              <a:spcBef>
                <a:spcPct val="0"/>
              </a:spcBef>
              <a:spcAft>
                <a:spcPct val="0"/>
              </a:spcAft>
              <a:defRPr/>
            </a:pPr>
            <a:endParaRPr lang="el-GR">
              <a:solidFill>
                <a:srgbClr val="FFFFFF"/>
              </a:solidFill>
            </a:endParaRPr>
          </a:p>
        </p:txBody>
      </p:sp>
      <p:sp>
        <p:nvSpPr>
          <p:cNvPr id="47124"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ea typeface="+mn-ea"/>
                <a:cs typeface="+mn-cs"/>
              </a:defRPr>
            </a:lvl1pPr>
          </a:lstStyle>
          <a:p>
            <a:pPr fontAlgn="base">
              <a:spcBef>
                <a:spcPct val="0"/>
              </a:spcBef>
              <a:spcAft>
                <a:spcPct val="0"/>
              </a:spcAft>
              <a:defRPr/>
            </a:pPr>
            <a:endParaRPr lang="el-GR">
              <a:solidFill>
                <a:srgbClr val="FFFFFF"/>
              </a:solidFill>
            </a:endParaRPr>
          </a:p>
        </p:txBody>
      </p:sp>
      <p:sp>
        <p:nvSpPr>
          <p:cNvPr id="47125" name="Rectangle 2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Garamond" pitchFamily="18" charset="0"/>
              </a:defRPr>
            </a:lvl1pPr>
          </a:lstStyle>
          <a:p>
            <a:pPr fontAlgn="base">
              <a:spcBef>
                <a:spcPct val="0"/>
              </a:spcBef>
              <a:spcAft>
                <a:spcPct val="0"/>
              </a:spcAft>
            </a:pPr>
            <a:fld id="{B08C95B1-0DF4-4366-BC89-BD66BC010566}" type="slidenum">
              <a:rPr lang="el-GR" altLang="el-GR">
                <a:solidFill>
                  <a:srgbClr val="FFFFFF"/>
                </a:solidFill>
                <a:ea typeface="ＭＳ Ｐゴシック" pitchFamily="34" charset="-128"/>
              </a:rPr>
              <a:pPr fontAlgn="base">
                <a:spcBef>
                  <a:spcPct val="0"/>
                </a:spcBef>
                <a:spcAft>
                  <a:spcPct val="0"/>
                </a:spcAft>
              </a:pPr>
              <a:t>‹#›</a:t>
            </a:fld>
            <a:endParaRPr lang="el-GR" altLang="el-GR">
              <a:solidFill>
                <a:srgbClr val="FFFFFF"/>
              </a:solidFill>
              <a:ea typeface="ＭＳ Ｐゴシック" pitchFamily="34" charset="-128"/>
            </a:endParaRPr>
          </a:p>
        </p:txBody>
      </p:sp>
      <p:sp>
        <p:nvSpPr>
          <p:cNvPr id="47126"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Tree>
    <p:extLst>
      <p:ext uri="{BB962C8B-B14F-4D97-AF65-F5344CB8AC3E}">
        <p14:creationId xmlns:p14="http://schemas.microsoft.com/office/powerpoint/2010/main" val="471957408"/>
      </p:ext>
    </p:extLst>
  </p:cSld>
  <p:clrMap bg1="dk2" tx1="lt1" bg2="dk1"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ＭＳ Ｐゴシック" charset="0"/>
          <a:cs typeface="ＭＳ Ｐゴシック" charset="0"/>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ea typeface="ＭＳ Ｐゴシック" charset="0"/>
          <a:cs typeface="ＭＳ Ｐゴシック"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effectLst>
            <a:outerShdw blurRad="38100" dist="38100" dir="2700000" algn="tl">
              <a:srgbClr val="000000"/>
            </a:outerShdw>
          </a:effectLst>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ea typeface="ＭＳ Ｐゴシック" charset="0"/>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ea typeface="ＭＳ Ｐゴシック" charset="0"/>
        </a:defRPr>
      </a:lvl4pPr>
      <a:lvl5pPr marL="2057400" indent="-228600" algn="l" rtl="0" eaLnBrk="0" fontAlgn="base" hangingPunct="0">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ea typeface="ＭＳ Ｐゴシック" charset="0"/>
        </a:defRPr>
      </a:lvl5pPr>
      <a:lvl6pPr marL="25146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Char char="•"/>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F37557-B01A-47C9-987E-E860E98E965E}" type="datetimeFigureOut">
              <a:rPr lang="el-GR" smtClean="0">
                <a:solidFill>
                  <a:srgbClr val="F0A22E">
                    <a:shade val="75000"/>
                  </a:srgbClr>
                </a:solidFill>
                <a:latin typeface="Franklin Gothic Book"/>
                <a:cs typeface="Arial" charset="0"/>
              </a:rPr>
              <a:pPr/>
              <a:t>29/11/2018</a:t>
            </a:fld>
            <a:endParaRPr lang="el-GR">
              <a:solidFill>
                <a:srgbClr val="F0A22E">
                  <a:shade val="75000"/>
                </a:srgbClr>
              </a:solidFill>
              <a:latin typeface="Franklin Gothic Book"/>
              <a:cs typeface="Arial" charset="0"/>
            </a:endParaRP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solidFill>
                <a:srgbClr val="F0A22E">
                  <a:shade val="75000"/>
                </a:srgbClr>
              </a:solidFill>
              <a:latin typeface="Franklin Gothic Book"/>
              <a:cs typeface="Arial" charset="0"/>
            </a:endParaRP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706661-09F9-46AA-8248-A27E8B647D00}" type="slidenum">
              <a:rPr lang="el-GR" smtClean="0">
                <a:solidFill>
                  <a:srgbClr val="F0A22E">
                    <a:shade val="75000"/>
                  </a:srgbClr>
                </a:solidFill>
                <a:latin typeface="Franklin Gothic Book"/>
                <a:cs typeface="Arial" charset="0"/>
              </a:rPr>
              <a:pPr/>
              <a:t>‹#›</a:t>
            </a:fld>
            <a:endParaRPr lang="el-GR">
              <a:solidFill>
                <a:srgbClr val="F0A22E">
                  <a:shade val="75000"/>
                </a:srgbClr>
              </a:solidFill>
              <a:latin typeface="Franklin Gothic Book"/>
              <a:cs typeface="Arial" charset="0"/>
            </a:endParaRPr>
          </a:p>
        </p:txBody>
      </p:sp>
    </p:spTree>
    <p:extLst>
      <p:ext uri="{BB962C8B-B14F-4D97-AF65-F5344CB8AC3E}">
        <p14:creationId xmlns:p14="http://schemas.microsoft.com/office/powerpoint/2010/main" val="108011067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 Ελεύθερη σχεδίαση"/>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base">
              <a:spcBef>
                <a:spcPct val="0"/>
              </a:spcBef>
              <a:spcAft>
                <a:spcPct val="0"/>
              </a:spcAft>
            </a:pPr>
            <a:endParaRPr lang="en-US" sz="2000">
              <a:solidFill>
                <a:prstClr val="black"/>
              </a:solidFill>
              <a:latin typeface="Arial" pitchFamily="34" charset="0"/>
            </a:endParaRPr>
          </a:p>
        </p:txBody>
      </p:sp>
      <p:sp>
        <p:nvSpPr>
          <p:cNvPr id="12" name="11 - Ελεύθερη σχεδίαση"/>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base">
              <a:spcBef>
                <a:spcPct val="0"/>
              </a:spcBef>
              <a:spcAft>
                <a:spcPct val="0"/>
              </a:spcAft>
            </a:pPr>
            <a:endParaRPr lang="en-US" sz="2000">
              <a:solidFill>
                <a:prstClr val="black"/>
              </a:solidFill>
              <a:latin typeface="Arial" pitchFamily="34" charset="0"/>
            </a:endParaRPr>
          </a:p>
        </p:txBody>
      </p:sp>
      <p:sp>
        <p:nvSpPr>
          <p:cNvPr id="14" name="13 - Ορθογώνιο τρίγωνο"/>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fontAlgn="base">
              <a:spcBef>
                <a:spcPct val="0"/>
              </a:spcBef>
              <a:spcAft>
                <a:spcPct val="0"/>
              </a:spcAft>
            </a:pPr>
            <a:endParaRPr lang="en-US" sz="2000">
              <a:solidFill>
                <a:prstClr val="white"/>
              </a:solidFill>
            </a:endParaRPr>
          </a:p>
        </p:txBody>
      </p:sp>
      <p:cxnSp>
        <p:nvCxnSpPr>
          <p:cNvPr id="15" name="14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fontAlgn="base">
              <a:spcBef>
                <a:spcPct val="0"/>
              </a:spcBef>
              <a:spcAft>
                <a:spcPct val="0"/>
              </a:spcAft>
              <a:defRPr/>
            </a:pPr>
            <a:endParaRPr lang="el-GR">
              <a:solidFill>
                <a:prstClr val="black"/>
              </a:solidFill>
              <a:latin typeface="Arial" pitchFamily="34" charset="0"/>
            </a:endParaRPr>
          </a:p>
        </p:txBody>
      </p:sp>
      <p:sp>
        <p:nvSpPr>
          <p:cNvPr id="22" name="21 - Θέση υποσέλιδου"/>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fontAlgn="base">
              <a:spcBef>
                <a:spcPct val="0"/>
              </a:spcBef>
              <a:spcAft>
                <a:spcPct val="0"/>
              </a:spcAft>
              <a:defRPr/>
            </a:pPr>
            <a:endParaRPr lang="el-GR">
              <a:solidFill>
                <a:prstClr val="black"/>
              </a:solidFill>
              <a:latin typeface="Arial" pitchFamily="34" charset="0"/>
            </a:endParaRPr>
          </a:p>
        </p:txBody>
      </p:sp>
      <p:sp>
        <p:nvSpPr>
          <p:cNvPr id="18" name="17 - Θέση αριθμού διαφάνειας"/>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fontAlgn="base">
              <a:spcBef>
                <a:spcPct val="0"/>
              </a:spcBef>
              <a:spcAft>
                <a:spcPct val="0"/>
              </a:spcAft>
              <a:defRPr/>
            </a:pPr>
            <a:fld id="{BFCCBBD6-63C3-494A-A244-B1452AC5FAF4}" type="slidenum">
              <a:rPr lang="el-GR" smtClean="0">
                <a:solidFill>
                  <a:prstClr val="black"/>
                </a:solidFill>
                <a:latin typeface="Arial" pitchFamily="34" charset="0"/>
              </a:rPr>
              <a:pPr fontAlgn="base">
                <a:spcBef>
                  <a:spcPct val="0"/>
                </a:spcBef>
                <a:spcAft>
                  <a:spcPct val="0"/>
                </a:spcAft>
                <a:defRPr/>
              </a:pPr>
              <a:t>‹#›</a:t>
            </a:fld>
            <a:endParaRPr lang="el-GR" dirty="0">
              <a:solidFill>
                <a:prstClr val="black"/>
              </a:solidFill>
              <a:latin typeface="Arial" pitchFamily="34" charset="0"/>
            </a:endParaRPr>
          </a:p>
        </p:txBody>
      </p:sp>
    </p:spTree>
    <p:extLst>
      <p:ext uri="{BB962C8B-B14F-4D97-AF65-F5344CB8AC3E}">
        <p14:creationId xmlns:p14="http://schemas.microsoft.com/office/powerpoint/2010/main" val="49300380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6.xml"/></Relationships>
</file>

<file path=ppt/slides/_rels/slide33.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1.bin"/><Relationship Id="rId7" Type="http://schemas.openxmlformats.org/officeDocument/2006/relationships/image" Target="../media/image5.wmf"/><Relationship Id="rId2" Type="http://schemas.openxmlformats.org/officeDocument/2006/relationships/slideLayout" Target="../slideLayouts/slideLayout37.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slide" Target="slide5.xml"/><Relationship Id="rId10" Type="http://schemas.openxmlformats.org/officeDocument/2006/relationships/image" Target="../media/image8.wmf"/><Relationship Id="rId4" Type="http://schemas.openxmlformats.org/officeDocument/2006/relationships/image" Target="../media/image3.emf"/><Relationship Id="rId9" Type="http://schemas.openxmlformats.org/officeDocument/2006/relationships/image" Target="../media/image7.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467544" y="332657"/>
            <a:ext cx="8229600" cy="5328592"/>
          </a:xfrm>
        </p:spPr>
        <p:style>
          <a:lnRef idx="1">
            <a:schemeClr val="accent1"/>
          </a:lnRef>
          <a:fillRef idx="2">
            <a:schemeClr val="accent1"/>
          </a:fillRef>
          <a:effectRef idx="1">
            <a:schemeClr val="accent1"/>
          </a:effectRef>
          <a:fontRef idx="minor">
            <a:schemeClr val="dk1"/>
          </a:fontRef>
        </p:style>
        <p:txBody>
          <a:bodyPr/>
          <a:lstStyle/>
          <a:p>
            <a:pPr algn="ctr">
              <a:buFontTx/>
              <a:buNone/>
            </a:pPr>
            <a:r>
              <a:rPr lang="el-GR" sz="2400" b="1" dirty="0" smtClean="0"/>
              <a:t>ΠΑΝΕΠΙΣΤΗΜΙΟ ΠΕΛΟΠΟΝΝΗΣΟΥ</a:t>
            </a:r>
          </a:p>
          <a:p>
            <a:pPr algn="ctr">
              <a:buFontTx/>
              <a:buNone/>
            </a:pPr>
            <a:r>
              <a:rPr lang="el-GR" sz="2400" b="1" dirty="0" smtClean="0"/>
              <a:t>ΣΧΟΛΗ  ΕΠΙΣΤΗΜΩΝ  ΑΝΘΡΩΠΙΝΗΣ ΚΙΝΗΣΗΣ &amp; ΠΟΙΟΤΗΤΑΣ ΖΩΗΣ</a:t>
            </a:r>
            <a:endParaRPr lang="en-US" sz="2400" b="1" dirty="0" smtClean="0"/>
          </a:p>
          <a:p>
            <a:pPr algn="ctr">
              <a:buFontTx/>
              <a:buNone/>
            </a:pPr>
            <a:endParaRPr lang="en-US" sz="2400" b="1" dirty="0" smtClean="0"/>
          </a:p>
          <a:p>
            <a:pPr algn="ctr">
              <a:buFontTx/>
              <a:buNone/>
            </a:pPr>
            <a:r>
              <a:rPr lang="el-GR" sz="2400" b="1" dirty="0" smtClean="0"/>
              <a:t>ΤΜΗΜΑ ΟΡΓΑΝΩΣΗΣ </a:t>
            </a:r>
          </a:p>
          <a:p>
            <a:pPr algn="ctr">
              <a:buFontTx/>
              <a:buNone/>
            </a:pPr>
            <a:r>
              <a:rPr lang="el-GR" sz="2400" b="1" dirty="0" smtClean="0"/>
              <a:t>&amp; </a:t>
            </a:r>
          </a:p>
          <a:p>
            <a:pPr algn="ctr">
              <a:buFontTx/>
              <a:buNone/>
            </a:pPr>
            <a:r>
              <a:rPr lang="el-GR" sz="2400" b="1" dirty="0" smtClean="0"/>
              <a:t>ΔΙΑΧΕΙΡΙΣΗΣ ΑΘΛΗΤΙΣΜΟΥ</a:t>
            </a:r>
            <a:endParaRPr lang="en-US" sz="2400" b="1" dirty="0" smtClean="0"/>
          </a:p>
          <a:p>
            <a:pPr algn="ctr">
              <a:buFontTx/>
              <a:buNone/>
            </a:pPr>
            <a:endParaRPr lang="el-GR" sz="2400" b="1" dirty="0" smtClean="0"/>
          </a:p>
        </p:txBody>
      </p:sp>
      <p:pic>
        <p:nvPicPr>
          <p:cNvPr id="79876" name="Picture 4" descr="ΘΥΡΕΟΣ+light copy"/>
          <p:cNvPicPr>
            <a:picLocks noChangeAspect="1" noChangeArrowheads="1"/>
          </p:cNvPicPr>
          <p:nvPr/>
        </p:nvPicPr>
        <p:blipFill>
          <a:blip r:embed="rId2" cstate="print">
            <a:lum bright="8000" contrast="26000"/>
          </a:blip>
          <a:srcRect/>
          <a:stretch>
            <a:fillRect/>
          </a:stretch>
        </p:blipFill>
        <p:spPr bwMode="auto">
          <a:xfrm>
            <a:off x="3275856" y="3284985"/>
            <a:ext cx="2879725" cy="2160240"/>
          </a:xfrm>
          <a:prstGeom prst="rect">
            <a:avLst/>
          </a:prstGeom>
          <a:noFill/>
          <a:ln w="9525">
            <a:noFill/>
            <a:miter lim="800000"/>
            <a:headEnd/>
            <a:tailEnd/>
          </a:ln>
        </p:spPr>
      </p:pic>
      <p:sp>
        <p:nvSpPr>
          <p:cNvPr id="79877" name="Text Box 5"/>
          <p:cNvSpPr txBox="1">
            <a:spLocks noChangeArrowheads="1"/>
          </p:cNvSpPr>
          <p:nvPr/>
        </p:nvSpPr>
        <p:spPr bwMode="auto">
          <a:xfrm>
            <a:off x="1116013" y="5661025"/>
            <a:ext cx="6985000" cy="1200329"/>
          </a:xfrm>
          <a:prstGeom prst="rect">
            <a:avLst/>
          </a:prstGeom>
          <a:noFill/>
          <a:ln w="9525">
            <a:noFill/>
            <a:miter lim="800000"/>
            <a:headEnd/>
            <a:tailEnd/>
          </a:ln>
          <a:effectLst/>
        </p:spPr>
        <p:txBody>
          <a:bodyPr>
            <a:spAutoFit/>
          </a:bodyPr>
          <a:lstStyle/>
          <a:p>
            <a:pPr algn="ctr">
              <a:spcBef>
                <a:spcPct val="50000"/>
              </a:spcBef>
            </a:pPr>
            <a:r>
              <a:rPr lang="el-GR" dirty="0"/>
              <a:t>ΤΑΚΗΣ ΑΛΕΞΟΠΟΥΛΟΣ </a:t>
            </a:r>
          </a:p>
          <a:p>
            <a:pPr algn="ctr">
              <a:spcBef>
                <a:spcPct val="50000"/>
              </a:spcBef>
            </a:pPr>
            <a:r>
              <a:rPr lang="el-GR" dirty="0" smtClean="0"/>
              <a:t>ΑΝ. </a:t>
            </a:r>
            <a:r>
              <a:rPr lang="el-GR" dirty="0" smtClean="0"/>
              <a:t>ΚΑΘΗΓΗΤΗΣ   </a:t>
            </a:r>
            <a:endParaRPr lang="el-GR" dirty="0"/>
          </a:p>
          <a:p>
            <a:pPr algn="ctr">
              <a:spcBef>
                <a:spcPct val="50000"/>
              </a:spcBef>
            </a:pPr>
            <a:endParaRPr lang="el-GR" dirty="0"/>
          </a:p>
        </p:txBody>
      </p:sp>
    </p:spTree>
    <p:extLst>
      <p:ext uri="{BB962C8B-B14F-4D97-AF65-F5344CB8AC3E}">
        <p14:creationId xmlns:p14="http://schemas.microsoft.com/office/powerpoint/2010/main" val="68353083"/>
      </p:ext>
    </p:extLst>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l-GR" altLang="el-GR" sz="3200" smtClean="0">
                <a:latin typeface="Arial" pitchFamily="34" charset="0"/>
                <a:ea typeface="ＭＳ Ｐゴシック" pitchFamily="34" charset="-128"/>
              </a:rPr>
              <a:t>Η πυραμοειδής δομή του μη κερδοσκοπικού αθλητικού συστήματος</a:t>
            </a:r>
          </a:p>
        </p:txBody>
      </p:sp>
      <p:grpSp>
        <p:nvGrpSpPr>
          <p:cNvPr id="32770" name="Diagram 4"/>
          <p:cNvGrpSpPr>
            <a:grpSpLocks noChangeAspect="1"/>
          </p:cNvGrpSpPr>
          <p:nvPr/>
        </p:nvGrpSpPr>
        <p:grpSpPr bwMode="auto">
          <a:xfrm>
            <a:off x="755650" y="1341438"/>
            <a:ext cx="8002588" cy="4822825"/>
            <a:chOff x="538" y="774"/>
            <a:chExt cx="5041" cy="3038"/>
          </a:xfrm>
        </p:grpSpPr>
        <p:sp>
          <p:nvSpPr>
            <p:cNvPr id="32771" name="AutoShape 5"/>
            <p:cNvSpPr>
              <a:spLocks noChangeAspect="1" noChangeArrowheads="1" noTextEdit="1"/>
            </p:cNvSpPr>
            <p:nvPr/>
          </p:nvSpPr>
          <p:spPr bwMode="auto">
            <a:xfrm>
              <a:off x="538" y="774"/>
              <a:ext cx="5041" cy="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1028" name="_s1028"/>
            <p:cNvSpPr>
              <a:spLocks noChangeArrowheads="1"/>
            </p:cNvSpPr>
            <p:nvPr/>
          </p:nvSpPr>
          <p:spPr bwMode="auto">
            <a:xfrm flipV="1">
              <a:off x="2404" y="1273"/>
              <a:ext cx="1089" cy="721"/>
            </a:xfrm>
            <a:custGeom>
              <a:avLst/>
              <a:gdLst>
                <a:gd name="G0" fmla="+- 10800 0 0"/>
                <a:gd name="G1" fmla="+- 21600 0 10800"/>
                <a:gd name="G2" fmla="*/ 10800 1 2"/>
                <a:gd name="G3" fmla="+- 21600 0 G2"/>
                <a:gd name="G4" fmla="+/ 10800 21600 2"/>
                <a:gd name="G5" fmla="+/ G1 0 2"/>
                <a:gd name="G6" fmla="*/ 21600 21600 10800"/>
                <a:gd name="G7" fmla="*/ G6 1 2"/>
                <a:gd name="G8" fmla="+- 21600 0 G7"/>
                <a:gd name="G9" fmla="*/ 21600 1 2"/>
                <a:gd name="G10" fmla="+- 10800 0 G9"/>
                <a:gd name="G11" fmla="?: G10 G8 0"/>
                <a:gd name="G12" fmla="?: G10 G7 21600"/>
                <a:gd name="T0" fmla="*/ 16200 w 21600"/>
                <a:gd name="T1" fmla="*/ 10800 h 21600"/>
                <a:gd name="T2" fmla="*/ 10800 w 21600"/>
                <a:gd name="T3" fmla="*/ 21600 h 21600"/>
                <a:gd name="T4" fmla="*/ 5400 w 21600"/>
                <a:gd name="T5" fmla="*/ 10800 h 21600"/>
                <a:gd name="T6" fmla="*/ 10800 w 21600"/>
                <a:gd name="T7" fmla="*/ 0 h 21600"/>
                <a:gd name="T8" fmla="*/ 7200 w 21600"/>
                <a:gd name="T9" fmla="*/ 7200 h 21600"/>
                <a:gd name="T10" fmla="*/ 14400 w 21600"/>
                <a:gd name="T11" fmla="*/ 14400 h 21600"/>
              </a:gdLst>
              <a:ahLst/>
              <a:cxnLst>
                <a:cxn ang="0">
                  <a:pos x="T0" y="T1"/>
                </a:cxn>
                <a:cxn ang="0">
                  <a:pos x="T2" y="T3"/>
                </a:cxn>
                <a:cxn ang="0">
                  <a:pos x="T4" y="T5"/>
                </a:cxn>
                <a:cxn ang="0">
                  <a:pos x="T6" y="T7"/>
                </a:cxn>
              </a:cxnLst>
              <a:rect l="T8" t="T9" r="T10" b="T11"/>
              <a:pathLst>
                <a:path w="21600" h="21600">
                  <a:moveTo>
                    <a:pt x="0" y="0"/>
                  </a:moveTo>
                  <a:lnTo>
                    <a:pt x="10800" y="21600"/>
                  </a:lnTo>
                  <a:lnTo>
                    <a:pt x="10800" y="21600"/>
                  </a:lnTo>
                  <a:lnTo>
                    <a:pt x="21600" y="0"/>
                  </a:lnTo>
                  <a:close/>
                </a:path>
              </a:pathLst>
            </a:custGeom>
            <a:solidFill>
              <a:srgbClr val="FF6600"/>
            </a:solidFill>
            <a:ln w="4670">
              <a:solidFill>
                <a:schemeClr val="tx1"/>
              </a:solidFill>
              <a:miter lim="800000"/>
              <a:headEnd/>
              <a:tailEnd/>
            </a:ln>
          </p:spPr>
          <p:txBody>
            <a:bodyPr rot="10800000" wrap="none" anchor="ctr"/>
            <a:lstStyle>
              <a:lvl1pPr eaLnBrk="0" hangingPunct="0">
                <a:defRPr sz="3200">
                  <a:solidFill>
                    <a:schemeClr val="tx1"/>
                  </a:solidFill>
                  <a:latin typeface="Arial" pitchFamily="34" charset="0"/>
                  <a:ea typeface="ＭＳ Ｐゴシック" pitchFamily="34" charset="-128"/>
                </a:defRPr>
              </a:lvl1pPr>
              <a:lvl2pPr marL="742950" indent="-285750" eaLnBrk="0" hangingPunct="0">
                <a:defRPr sz="3200">
                  <a:solidFill>
                    <a:schemeClr val="tx1"/>
                  </a:solidFill>
                  <a:latin typeface="Arial" pitchFamily="34" charset="0"/>
                  <a:ea typeface="ＭＳ Ｐゴシック" pitchFamily="34" charset="-128"/>
                </a:defRPr>
              </a:lvl2pPr>
              <a:lvl3pPr marL="1143000" indent="-228600" eaLnBrk="0" hangingPunct="0">
                <a:defRPr sz="3200">
                  <a:solidFill>
                    <a:schemeClr val="tx1"/>
                  </a:solidFill>
                  <a:latin typeface="Arial" pitchFamily="34" charset="0"/>
                  <a:ea typeface="ＭＳ Ｐゴシック" pitchFamily="34" charset="-128"/>
                </a:defRPr>
              </a:lvl3pPr>
              <a:lvl4pPr marL="1600200" indent="-228600" eaLnBrk="0" hangingPunct="0">
                <a:defRPr sz="3200">
                  <a:solidFill>
                    <a:schemeClr val="tx1"/>
                  </a:solidFill>
                  <a:latin typeface="Arial" pitchFamily="34" charset="0"/>
                  <a:ea typeface="ＭＳ Ｐゴシック" pitchFamily="34" charset="-128"/>
                </a:defRPr>
              </a:lvl4pPr>
              <a:lvl5pPr marL="2057400" indent="-228600" eaLnBrk="0" hangingPunct="0">
                <a:defRPr sz="3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pPr>
              <a:r>
                <a:rPr lang="el-GR" altLang="el-GR" sz="1600" b="1">
                  <a:solidFill>
                    <a:srgbClr val="000000"/>
                  </a:solidFill>
                  <a:effectLst>
                    <a:outerShdw blurRad="38100" dist="38100" dir="2700000" algn="tl">
                      <a:srgbClr val="FFFFFF"/>
                    </a:outerShdw>
                  </a:effectLst>
                </a:rPr>
                <a:t>   </a:t>
              </a:r>
            </a:p>
            <a:p>
              <a:pPr algn="ctr" eaLnBrk="1" fontAlgn="base" hangingPunct="1">
                <a:spcBef>
                  <a:spcPct val="0"/>
                </a:spcBef>
                <a:spcAft>
                  <a:spcPct val="0"/>
                </a:spcAft>
              </a:pPr>
              <a:endParaRPr lang="el-GR" altLang="el-GR" sz="1600" b="1">
                <a:solidFill>
                  <a:srgbClr val="000000"/>
                </a:solidFill>
                <a:effectLst>
                  <a:outerShdw blurRad="38100" dist="38100" dir="2700000" algn="tl">
                    <a:srgbClr val="FFFFFF"/>
                  </a:outerShdw>
                </a:effectLst>
              </a:endParaRPr>
            </a:p>
            <a:p>
              <a:pPr algn="ctr" eaLnBrk="1" fontAlgn="base" hangingPunct="1">
                <a:spcBef>
                  <a:spcPct val="0"/>
                </a:spcBef>
                <a:spcAft>
                  <a:spcPct val="0"/>
                </a:spcAft>
              </a:pPr>
              <a:r>
                <a:rPr lang="el-GR" altLang="el-GR" sz="2000" b="1">
                  <a:solidFill>
                    <a:srgbClr val="000000"/>
                  </a:solidFill>
                  <a:effectLst>
                    <a:outerShdw blurRad="38100" dist="38100" dir="2700000" algn="tl">
                      <a:srgbClr val="FFFFFF"/>
                    </a:outerShdw>
                  </a:effectLst>
                </a:rPr>
                <a:t>Εθνική</a:t>
              </a:r>
            </a:p>
            <a:p>
              <a:pPr algn="ctr" eaLnBrk="1" fontAlgn="base" hangingPunct="1">
                <a:spcBef>
                  <a:spcPct val="0"/>
                </a:spcBef>
                <a:spcAft>
                  <a:spcPct val="0"/>
                </a:spcAft>
              </a:pPr>
              <a:r>
                <a:rPr lang="el-GR" altLang="el-GR" sz="2000" b="1">
                  <a:solidFill>
                    <a:srgbClr val="000000"/>
                  </a:solidFill>
                  <a:effectLst>
                    <a:outerShdw blurRad="38100" dist="38100" dir="2700000" algn="tl">
                      <a:srgbClr val="FFFFFF"/>
                    </a:outerShdw>
                  </a:effectLst>
                </a:rPr>
                <a:t> Ομάδα</a:t>
              </a:r>
              <a:endParaRPr lang="el-GR" altLang="el-GR" sz="2000">
                <a:solidFill>
                  <a:srgbClr val="000000"/>
                </a:solidFill>
                <a:effectLst>
                  <a:outerShdw blurRad="38100" dist="38100" dir="2700000" algn="tl">
                    <a:srgbClr val="FFFFFF"/>
                  </a:outerShdw>
                </a:effectLst>
              </a:endParaRPr>
            </a:p>
          </p:txBody>
        </p:sp>
        <p:sp>
          <p:nvSpPr>
            <p:cNvPr id="1029" name="_s1029"/>
            <p:cNvSpPr>
              <a:spLocks noChangeArrowheads="1"/>
            </p:cNvSpPr>
            <p:nvPr/>
          </p:nvSpPr>
          <p:spPr bwMode="auto">
            <a:xfrm flipV="1">
              <a:off x="1724" y="2085"/>
              <a:ext cx="2449" cy="817"/>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FF6600"/>
            </a:solidFill>
            <a:ln w="4670">
              <a:solidFill>
                <a:schemeClr val="tx1"/>
              </a:solidFill>
              <a:miter lim="800000"/>
              <a:headEnd/>
              <a:tailEnd/>
            </a:ln>
          </p:spPr>
          <p:txBody>
            <a:bodyPr rot="10800000" wrap="none" anchor="ctr"/>
            <a:lstStyle>
              <a:lvl1pPr eaLnBrk="0" hangingPunct="0">
                <a:defRPr sz="3200">
                  <a:solidFill>
                    <a:schemeClr val="tx1"/>
                  </a:solidFill>
                  <a:latin typeface="Arial" pitchFamily="34" charset="0"/>
                  <a:ea typeface="ＭＳ Ｐゴシック" pitchFamily="34" charset="-128"/>
                </a:defRPr>
              </a:lvl1pPr>
              <a:lvl2pPr marL="742950" indent="-285750" eaLnBrk="0" hangingPunct="0">
                <a:defRPr sz="3200">
                  <a:solidFill>
                    <a:schemeClr val="tx1"/>
                  </a:solidFill>
                  <a:latin typeface="Arial" pitchFamily="34" charset="0"/>
                  <a:ea typeface="ＭＳ Ｐゴシック" pitchFamily="34" charset="-128"/>
                </a:defRPr>
              </a:lvl2pPr>
              <a:lvl3pPr marL="1143000" indent="-228600" eaLnBrk="0" hangingPunct="0">
                <a:defRPr sz="3200">
                  <a:solidFill>
                    <a:schemeClr val="tx1"/>
                  </a:solidFill>
                  <a:latin typeface="Arial" pitchFamily="34" charset="0"/>
                  <a:ea typeface="ＭＳ Ｐゴシック" pitchFamily="34" charset="-128"/>
                </a:defRPr>
              </a:lvl3pPr>
              <a:lvl4pPr marL="1600200" indent="-228600" eaLnBrk="0" hangingPunct="0">
                <a:defRPr sz="3200">
                  <a:solidFill>
                    <a:schemeClr val="tx1"/>
                  </a:solidFill>
                  <a:latin typeface="Arial" pitchFamily="34" charset="0"/>
                  <a:ea typeface="ＭＳ Ｐゴシック" pitchFamily="34" charset="-128"/>
                </a:defRPr>
              </a:lvl4pPr>
              <a:lvl5pPr marL="2057400" indent="-228600" eaLnBrk="0" hangingPunct="0">
                <a:defRPr sz="3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pPr>
              <a:endParaRPr lang="el-GR" altLang="el-GR" sz="1600" b="1">
                <a:solidFill>
                  <a:srgbClr val="000000"/>
                </a:solidFill>
                <a:effectLst>
                  <a:outerShdw blurRad="38100" dist="38100" dir="2700000" algn="tl">
                    <a:srgbClr val="FFFFFF"/>
                  </a:outerShdw>
                </a:effectLst>
              </a:endParaRPr>
            </a:p>
            <a:p>
              <a:pPr algn="ctr" eaLnBrk="1" fontAlgn="base" hangingPunct="1">
                <a:spcBef>
                  <a:spcPct val="0"/>
                </a:spcBef>
                <a:spcAft>
                  <a:spcPct val="0"/>
                </a:spcAft>
              </a:pPr>
              <a:r>
                <a:rPr lang="el-GR" altLang="el-GR" sz="2000" b="1">
                  <a:solidFill>
                    <a:srgbClr val="000000"/>
                  </a:solidFill>
                  <a:effectLst>
                    <a:outerShdw blurRad="38100" dist="38100" dir="2700000" algn="tl">
                      <a:srgbClr val="FFFFFF"/>
                    </a:outerShdw>
                  </a:effectLst>
                </a:rPr>
                <a:t>Πρωταθλήματα</a:t>
              </a:r>
            </a:p>
            <a:p>
              <a:pPr algn="ctr" eaLnBrk="1" fontAlgn="base" hangingPunct="1">
                <a:spcBef>
                  <a:spcPct val="0"/>
                </a:spcBef>
                <a:spcAft>
                  <a:spcPct val="0"/>
                </a:spcAft>
              </a:pPr>
              <a:r>
                <a:rPr lang="el-GR" altLang="el-GR" sz="2000" b="1">
                  <a:solidFill>
                    <a:srgbClr val="000000"/>
                  </a:solidFill>
                  <a:effectLst>
                    <a:outerShdw blurRad="38100" dist="38100" dir="2700000" algn="tl">
                      <a:srgbClr val="FFFFFF"/>
                    </a:outerShdw>
                  </a:effectLst>
                </a:rPr>
                <a:t>(τοπικά, περιφερειακά,</a:t>
              </a:r>
            </a:p>
            <a:p>
              <a:pPr algn="ctr" eaLnBrk="1" fontAlgn="base" hangingPunct="1">
                <a:spcBef>
                  <a:spcPct val="0"/>
                </a:spcBef>
                <a:spcAft>
                  <a:spcPct val="0"/>
                </a:spcAft>
              </a:pPr>
              <a:r>
                <a:rPr lang="el-GR" altLang="el-GR" sz="2000" b="1">
                  <a:solidFill>
                    <a:srgbClr val="000000"/>
                  </a:solidFill>
                  <a:effectLst>
                    <a:outerShdw blurRad="38100" dist="38100" dir="2700000" algn="tl">
                      <a:srgbClr val="FFFFFF"/>
                    </a:outerShdw>
                  </a:effectLst>
                </a:rPr>
                <a:t>εθνικά)</a:t>
              </a:r>
              <a:endParaRPr lang="el-GR" altLang="el-GR" sz="2000">
                <a:solidFill>
                  <a:srgbClr val="000000"/>
                </a:solidFill>
                <a:effectLst>
                  <a:outerShdw blurRad="38100" dist="38100" dir="2700000" algn="tl">
                    <a:srgbClr val="FFFFFF"/>
                  </a:outerShdw>
                </a:effectLst>
              </a:endParaRPr>
            </a:p>
          </p:txBody>
        </p:sp>
        <p:sp>
          <p:nvSpPr>
            <p:cNvPr id="1030" name="_s1030"/>
            <p:cNvSpPr>
              <a:spLocks noChangeArrowheads="1"/>
            </p:cNvSpPr>
            <p:nvPr/>
          </p:nvSpPr>
          <p:spPr bwMode="auto">
            <a:xfrm flipV="1">
              <a:off x="998" y="2994"/>
              <a:ext cx="3856" cy="816"/>
            </a:xfrm>
            <a:custGeom>
              <a:avLst/>
              <a:gdLst>
                <a:gd name="G0" fmla="+- 3600 0 0"/>
                <a:gd name="G1" fmla="+- 21600 0 3600"/>
                <a:gd name="G2" fmla="*/ 3600 1 2"/>
                <a:gd name="G3" fmla="+- 21600 0 G2"/>
                <a:gd name="G4" fmla="+/ 3600 21600 2"/>
                <a:gd name="G5" fmla="+/ G1 0 2"/>
                <a:gd name="G6" fmla="*/ 21600 21600 3600"/>
                <a:gd name="G7" fmla="*/ G6 1 2"/>
                <a:gd name="G8" fmla="+- 21600 0 G7"/>
                <a:gd name="G9" fmla="*/ 21600 1 2"/>
                <a:gd name="G10" fmla="+- 3600 0 G9"/>
                <a:gd name="G11" fmla="?: G10 G8 0"/>
                <a:gd name="G12" fmla="?: G10 G7 21600"/>
                <a:gd name="T0" fmla="*/ 19800 w 21600"/>
                <a:gd name="T1" fmla="*/ 10800 h 21600"/>
                <a:gd name="T2" fmla="*/ 10800 w 21600"/>
                <a:gd name="T3" fmla="*/ 21600 h 21600"/>
                <a:gd name="T4" fmla="*/ 1800 w 21600"/>
                <a:gd name="T5" fmla="*/ 10800 h 21600"/>
                <a:gd name="T6" fmla="*/ 10800 w 21600"/>
                <a:gd name="T7" fmla="*/ 0 h 21600"/>
                <a:gd name="T8" fmla="*/ 3600 w 21600"/>
                <a:gd name="T9" fmla="*/ 3600 h 21600"/>
                <a:gd name="T10" fmla="*/ 18000 w 21600"/>
                <a:gd name="T11" fmla="*/ 18000 h 21600"/>
              </a:gdLst>
              <a:ahLst/>
              <a:cxnLst>
                <a:cxn ang="0">
                  <a:pos x="T0" y="T1"/>
                </a:cxn>
                <a:cxn ang="0">
                  <a:pos x="T2" y="T3"/>
                </a:cxn>
                <a:cxn ang="0">
                  <a:pos x="T4" y="T5"/>
                </a:cxn>
                <a:cxn ang="0">
                  <a:pos x="T6" y="T7"/>
                </a:cxn>
              </a:cxnLst>
              <a:rect l="T8" t="T9" r="T10" b="T11"/>
              <a:pathLst>
                <a:path w="21600" h="21600">
                  <a:moveTo>
                    <a:pt x="0" y="0"/>
                  </a:moveTo>
                  <a:lnTo>
                    <a:pt x="3600" y="21600"/>
                  </a:lnTo>
                  <a:lnTo>
                    <a:pt x="18000" y="21600"/>
                  </a:lnTo>
                  <a:lnTo>
                    <a:pt x="21600" y="0"/>
                  </a:lnTo>
                  <a:close/>
                </a:path>
              </a:pathLst>
            </a:custGeom>
            <a:solidFill>
              <a:srgbClr val="FF6600"/>
            </a:solidFill>
            <a:ln w="4670">
              <a:solidFill>
                <a:schemeClr val="tx1"/>
              </a:solidFill>
              <a:miter lim="800000"/>
              <a:headEnd/>
              <a:tailEnd/>
            </a:ln>
          </p:spPr>
          <p:txBody>
            <a:bodyPr rot="10800000" wrap="none" anchor="ctr"/>
            <a:lstStyle>
              <a:lvl1pPr eaLnBrk="0" hangingPunct="0">
                <a:defRPr sz="3200">
                  <a:solidFill>
                    <a:schemeClr val="tx1"/>
                  </a:solidFill>
                  <a:latin typeface="Arial" pitchFamily="34" charset="0"/>
                  <a:ea typeface="ＭＳ Ｐゴシック" pitchFamily="34" charset="-128"/>
                </a:defRPr>
              </a:lvl1pPr>
              <a:lvl2pPr marL="742950" indent="-285750" eaLnBrk="0" hangingPunct="0">
                <a:defRPr sz="3200">
                  <a:solidFill>
                    <a:schemeClr val="tx1"/>
                  </a:solidFill>
                  <a:latin typeface="Arial" pitchFamily="34" charset="0"/>
                  <a:ea typeface="ＭＳ Ｐゴシック" pitchFamily="34" charset="-128"/>
                </a:defRPr>
              </a:lvl2pPr>
              <a:lvl3pPr marL="1143000" indent="-228600" eaLnBrk="0" hangingPunct="0">
                <a:defRPr sz="3200">
                  <a:solidFill>
                    <a:schemeClr val="tx1"/>
                  </a:solidFill>
                  <a:latin typeface="Arial" pitchFamily="34" charset="0"/>
                  <a:ea typeface="ＭＳ Ｐゴシック" pitchFamily="34" charset="-128"/>
                </a:defRPr>
              </a:lvl3pPr>
              <a:lvl4pPr marL="1600200" indent="-228600" eaLnBrk="0" hangingPunct="0">
                <a:defRPr sz="3200">
                  <a:solidFill>
                    <a:schemeClr val="tx1"/>
                  </a:solidFill>
                  <a:latin typeface="Arial" pitchFamily="34" charset="0"/>
                  <a:ea typeface="ＭＳ Ｐゴシック" pitchFamily="34" charset="-128"/>
                </a:defRPr>
              </a:lvl4pPr>
              <a:lvl5pPr marL="2057400" indent="-228600" eaLnBrk="0" hangingPunct="0">
                <a:defRPr sz="3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pPr>
              <a:r>
                <a:rPr lang="el-GR" altLang="el-GR" sz="2000" b="1">
                  <a:solidFill>
                    <a:srgbClr val="000000"/>
                  </a:solidFill>
                  <a:effectLst>
                    <a:outerShdw blurRad="38100" dist="38100" dir="2700000" algn="tl">
                      <a:srgbClr val="FFFFFF"/>
                    </a:outerShdw>
                  </a:effectLst>
                </a:rPr>
                <a:t>Ακαδημίες εκμάθησης αθλημάτων</a:t>
              </a:r>
              <a:endParaRPr lang="el-GR" altLang="el-GR" sz="2000">
                <a:solidFill>
                  <a:srgbClr val="000000"/>
                </a:solidFill>
                <a:effectLst>
                  <a:outerShdw blurRad="38100" dist="38100" dir="2700000" algn="tl">
                    <a:srgbClr val="FFFFFF"/>
                  </a:outerShdw>
                </a:effectLst>
              </a:endParaRPr>
            </a:p>
          </p:txBody>
        </p:sp>
      </p:grpSp>
    </p:spTree>
    <p:extLst>
      <p:ext uri="{BB962C8B-B14F-4D97-AF65-F5344CB8AC3E}">
        <p14:creationId xmlns:p14="http://schemas.microsoft.com/office/powerpoint/2010/main" val="39811965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el-GR" altLang="el-GR" sz="3200" smtClean="0">
                <a:latin typeface="Arial" pitchFamily="34" charset="0"/>
                <a:ea typeface="ＭＳ Ｐゴシック" pitchFamily="34" charset="-128"/>
              </a:rPr>
              <a:t>Η πυραμοειδής δομή του μη κερδοσκοπικού αθλητικού συστήματος (συνέχεια)</a:t>
            </a:r>
          </a:p>
        </p:txBody>
      </p:sp>
      <p:grpSp>
        <p:nvGrpSpPr>
          <p:cNvPr id="33794" name="Diagram 3"/>
          <p:cNvGrpSpPr>
            <a:grpSpLocks noChangeAspect="1"/>
          </p:cNvGrpSpPr>
          <p:nvPr/>
        </p:nvGrpSpPr>
        <p:grpSpPr bwMode="auto">
          <a:xfrm>
            <a:off x="755650" y="1341438"/>
            <a:ext cx="8002588" cy="4822825"/>
            <a:chOff x="538" y="774"/>
            <a:chExt cx="5041" cy="3038"/>
          </a:xfrm>
        </p:grpSpPr>
        <p:sp>
          <p:nvSpPr>
            <p:cNvPr id="33795" name="AutoShape 4"/>
            <p:cNvSpPr>
              <a:spLocks noChangeAspect="1" noChangeArrowheads="1" noTextEdit="1"/>
            </p:cNvSpPr>
            <p:nvPr/>
          </p:nvSpPr>
          <p:spPr bwMode="auto">
            <a:xfrm>
              <a:off x="538" y="774"/>
              <a:ext cx="5041" cy="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3200">
                <a:solidFill>
                  <a:srgbClr val="FFFFFF"/>
                </a:solidFill>
                <a:latin typeface="Arial" pitchFamily="34" charset="0"/>
                <a:ea typeface="ＭＳ Ｐゴシック" pitchFamily="34" charset="-128"/>
              </a:endParaRPr>
            </a:p>
          </p:txBody>
        </p:sp>
        <p:sp>
          <p:nvSpPr>
            <p:cNvPr id="2052" name="_s2052"/>
            <p:cNvSpPr>
              <a:spLocks noChangeArrowheads="1"/>
            </p:cNvSpPr>
            <p:nvPr/>
          </p:nvSpPr>
          <p:spPr bwMode="auto">
            <a:xfrm flipV="1">
              <a:off x="2404" y="1273"/>
              <a:ext cx="1089" cy="721"/>
            </a:xfrm>
            <a:custGeom>
              <a:avLst/>
              <a:gdLst>
                <a:gd name="G0" fmla="+- 10800 0 0"/>
                <a:gd name="G1" fmla="+- 21600 0 10800"/>
                <a:gd name="G2" fmla="*/ 10800 1 2"/>
                <a:gd name="G3" fmla="+- 21600 0 G2"/>
                <a:gd name="G4" fmla="+/ 10800 21600 2"/>
                <a:gd name="G5" fmla="+/ G1 0 2"/>
                <a:gd name="G6" fmla="*/ 21600 21600 10800"/>
                <a:gd name="G7" fmla="*/ G6 1 2"/>
                <a:gd name="G8" fmla="+- 21600 0 G7"/>
                <a:gd name="G9" fmla="*/ 21600 1 2"/>
                <a:gd name="G10" fmla="+- 10800 0 G9"/>
                <a:gd name="G11" fmla="?: G10 G8 0"/>
                <a:gd name="G12" fmla="?: G10 G7 21600"/>
                <a:gd name="T0" fmla="*/ 16200 w 21600"/>
                <a:gd name="T1" fmla="*/ 10800 h 21600"/>
                <a:gd name="T2" fmla="*/ 10800 w 21600"/>
                <a:gd name="T3" fmla="*/ 21600 h 21600"/>
                <a:gd name="T4" fmla="*/ 5400 w 21600"/>
                <a:gd name="T5" fmla="*/ 10800 h 21600"/>
                <a:gd name="T6" fmla="*/ 10800 w 21600"/>
                <a:gd name="T7" fmla="*/ 0 h 21600"/>
                <a:gd name="T8" fmla="*/ 7200 w 21600"/>
                <a:gd name="T9" fmla="*/ 7200 h 21600"/>
                <a:gd name="T10" fmla="*/ 14400 w 21600"/>
                <a:gd name="T11" fmla="*/ 14400 h 21600"/>
              </a:gdLst>
              <a:ahLst/>
              <a:cxnLst>
                <a:cxn ang="0">
                  <a:pos x="T0" y="T1"/>
                </a:cxn>
                <a:cxn ang="0">
                  <a:pos x="T2" y="T3"/>
                </a:cxn>
                <a:cxn ang="0">
                  <a:pos x="T4" y="T5"/>
                </a:cxn>
                <a:cxn ang="0">
                  <a:pos x="T6" y="T7"/>
                </a:cxn>
              </a:cxnLst>
              <a:rect l="T8" t="T9" r="T10" b="T11"/>
              <a:pathLst>
                <a:path w="21600" h="21600">
                  <a:moveTo>
                    <a:pt x="0" y="0"/>
                  </a:moveTo>
                  <a:lnTo>
                    <a:pt x="10800" y="21600"/>
                  </a:lnTo>
                  <a:lnTo>
                    <a:pt x="10800" y="21600"/>
                  </a:lnTo>
                  <a:lnTo>
                    <a:pt x="21600" y="0"/>
                  </a:lnTo>
                  <a:close/>
                </a:path>
              </a:pathLst>
            </a:custGeom>
            <a:solidFill>
              <a:srgbClr val="FF6600"/>
            </a:solidFill>
            <a:ln w="4670">
              <a:solidFill>
                <a:schemeClr val="tx1"/>
              </a:solidFill>
              <a:miter lim="800000"/>
              <a:headEnd/>
              <a:tailEnd/>
            </a:ln>
          </p:spPr>
          <p:txBody>
            <a:bodyPr rot="10800000" wrap="none" anchor="ctr"/>
            <a:lstStyle>
              <a:lvl1pPr eaLnBrk="0" hangingPunct="0">
                <a:defRPr sz="3200">
                  <a:solidFill>
                    <a:schemeClr val="tx1"/>
                  </a:solidFill>
                  <a:latin typeface="Arial" pitchFamily="34" charset="0"/>
                  <a:ea typeface="ＭＳ Ｐゴシック" pitchFamily="34" charset="-128"/>
                </a:defRPr>
              </a:lvl1pPr>
              <a:lvl2pPr marL="742950" indent="-285750" eaLnBrk="0" hangingPunct="0">
                <a:defRPr sz="3200">
                  <a:solidFill>
                    <a:schemeClr val="tx1"/>
                  </a:solidFill>
                  <a:latin typeface="Arial" pitchFamily="34" charset="0"/>
                  <a:ea typeface="ＭＳ Ｐゴシック" pitchFamily="34" charset="-128"/>
                </a:defRPr>
              </a:lvl2pPr>
              <a:lvl3pPr marL="1143000" indent="-228600" eaLnBrk="0" hangingPunct="0">
                <a:defRPr sz="3200">
                  <a:solidFill>
                    <a:schemeClr val="tx1"/>
                  </a:solidFill>
                  <a:latin typeface="Arial" pitchFamily="34" charset="0"/>
                  <a:ea typeface="ＭＳ Ｐゴシック" pitchFamily="34" charset="-128"/>
                </a:defRPr>
              </a:lvl3pPr>
              <a:lvl4pPr marL="1600200" indent="-228600" eaLnBrk="0" hangingPunct="0">
                <a:defRPr sz="3200">
                  <a:solidFill>
                    <a:schemeClr val="tx1"/>
                  </a:solidFill>
                  <a:latin typeface="Arial" pitchFamily="34" charset="0"/>
                  <a:ea typeface="ＭＳ Ｐゴシック" pitchFamily="34" charset="-128"/>
                </a:defRPr>
              </a:lvl4pPr>
              <a:lvl5pPr marL="2057400" indent="-228600" eaLnBrk="0" hangingPunct="0">
                <a:defRPr sz="3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pPr>
              <a:r>
                <a:rPr lang="el-GR" altLang="el-GR" sz="1600" b="1">
                  <a:solidFill>
                    <a:srgbClr val="000000"/>
                  </a:solidFill>
                  <a:effectLst>
                    <a:outerShdw blurRad="38100" dist="38100" dir="2700000" algn="tl">
                      <a:srgbClr val="FFFFFF"/>
                    </a:outerShdw>
                  </a:effectLst>
                </a:rPr>
                <a:t>   </a:t>
              </a:r>
            </a:p>
            <a:p>
              <a:pPr algn="ctr" eaLnBrk="1" fontAlgn="base" hangingPunct="1">
                <a:spcBef>
                  <a:spcPct val="0"/>
                </a:spcBef>
                <a:spcAft>
                  <a:spcPct val="0"/>
                </a:spcAft>
              </a:pPr>
              <a:endParaRPr lang="el-GR" altLang="el-GR" sz="1600" b="1">
                <a:solidFill>
                  <a:srgbClr val="000000"/>
                </a:solidFill>
                <a:effectLst>
                  <a:outerShdw blurRad="38100" dist="38100" dir="2700000" algn="tl">
                    <a:srgbClr val="FFFFFF"/>
                  </a:outerShdw>
                </a:effectLst>
              </a:endParaRPr>
            </a:p>
            <a:p>
              <a:pPr algn="ctr" eaLnBrk="1" fontAlgn="base" hangingPunct="1">
                <a:spcBef>
                  <a:spcPct val="0"/>
                </a:spcBef>
                <a:spcAft>
                  <a:spcPct val="0"/>
                </a:spcAft>
              </a:pPr>
              <a:r>
                <a:rPr lang="el-GR" altLang="el-GR" sz="2000" b="1">
                  <a:solidFill>
                    <a:srgbClr val="000000"/>
                  </a:solidFill>
                  <a:effectLst>
                    <a:outerShdw blurRad="38100" dist="38100" dir="2700000" algn="tl">
                      <a:srgbClr val="FFFFFF"/>
                    </a:outerShdw>
                  </a:effectLst>
                </a:rPr>
                <a:t>Παγκόσμιες Ομοσπονδίες</a:t>
              </a:r>
              <a:endParaRPr lang="el-GR" altLang="el-GR" sz="2000">
                <a:solidFill>
                  <a:srgbClr val="000000"/>
                </a:solidFill>
                <a:effectLst>
                  <a:outerShdw blurRad="38100" dist="38100" dir="2700000" algn="tl">
                    <a:srgbClr val="FFFFFF"/>
                  </a:outerShdw>
                </a:effectLst>
              </a:endParaRPr>
            </a:p>
          </p:txBody>
        </p:sp>
        <p:sp>
          <p:nvSpPr>
            <p:cNvPr id="2053" name="_s2053"/>
            <p:cNvSpPr>
              <a:spLocks noChangeArrowheads="1"/>
            </p:cNvSpPr>
            <p:nvPr/>
          </p:nvSpPr>
          <p:spPr bwMode="auto">
            <a:xfrm flipV="1">
              <a:off x="1724" y="2085"/>
              <a:ext cx="2449" cy="817"/>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solidFill>
              <a:srgbClr val="FF6600"/>
            </a:solidFill>
            <a:ln w="4670">
              <a:solidFill>
                <a:schemeClr val="tx1"/>
              </a:solidFill>
              <a:miter lim="800000"/>
              <a:headEnd/>
              <a:tailEnd/>
            </a:ln>
          </p:spPr>
          <p:txBody>
            <a:bodyPr rot="10800000" wrap="none" anchor="ctr"/>
            <a:lstStyle>
              <a:lvl1pPr eaLnBrk="0" hangingPunct="0">
                <a:defRPr sz="3200">
                  <a:solidFill>
                    <a:schemeClr val="tx1"/>
                  </a:solidFill>
                  <a:latin typeface="Arial" pitchFamily="34" charset="0"/>
                  <a:ea typeface="ＭＳ Ｐゴシック" pitchFamily="34" charset="-128"/>
                </a:defRPr>
              </a:lvl1pPr>
              <a:lvl2pPr marL="742950" indent="-285750" eaLnBrk="0" hangingPunct="0">
                <a:defRPr sz="3200">
                  <a:solidFill>
                    <a:schemeClr val="tx1"/>
                  </a:solidFill>
                  <a:latin typeface="Arial" pitchFamily="34" charset="0"/>
                  <a:ea typeface="ＭＳ Ｐゴシック" pitchFamily="34" charset="-128"/>
                </a:defRPr>
              </a:lvl2pPr>
              <a:lvl3pPr marL="1143000" indent="-228600" eaLnBrk="0" hangingPunct="0">
                <a:defRPr sz="3200">
                  <a:solidFill>
                    <a:schemeClr val="tx1"/>
                  </a:solidFill>
                  <a:latin typeface="Arial" pitchFamily="34" charset="0"/>
                  <a:ea typeface="ＭＳ Ｐゴシック" pitchFamily="34" charset="-128"/>
                </a:defRPr>
              </a:lvl3pPr>
              <a:lvl4pPr marL="1600200" indent="-228600" eaLnBrk="0" hangingPunct="0">
                <a:defRPr sz="3200">
                  <a:solidFill>
                    <a:schemeClr val="tx1"/>
                  </a:solidFill>
                  <a:latin typeface="Arial" pitchFamily="34" charset="0"/>
                  <a:ea typeface="ＭＳ Ｐゴシック" pitchFamily="34" charset="-128"/>
                </a:defRPr>
              </a:lvl4pPr>
              <a:lvl5pPr marL="2057400" indent="-228600" eaLnBrk="0" hangingPunct="0">
                <a:defRPr sz="3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pPr>
              <a:endParaRPr lang="el-GR" altLang="el-GR" sz="1600" b="1">
                <a:solidFill>
                  <a:srgbClr val="000000"/>
                </a:solidFill>
                <a:effectLst>
                  <a:outerShdw blurRad="38100" dist="38100" dir="2700000" algn="tl">
                    <a:srgbClr val="FFFFFF"/>
                  </a:outerShdw>
                </a:effectLst>
              </a:endParaRPr>
            </a:p>
            <a:p>
              <a:pPr algn="ctr" eaLnBrk="1" fontAlgn="base" hangingPunct="1">
                <a:spcBef>
                  <a:spcPct val="0"/>
                </a:spcBef>
                <a:spcAft>
                  <a:spcPct val="0"/>
                </a:spcAft>
              </a:pPr>
              <a:r>
                <a:rPr lang="el-GR" altLang="el-GR" sz="2000" b="1">
                  <a:solidFill>
                    <a:srgbClr val="000000"/>
                  </a:solidFill>
                  <a:effectLst>
                    <a:outerShdw blurRad="38100" dist="38100" dir="2700000" algn="tl">
                      <a:srgbClr val="FFFFFF"/>
                    </a:outerShdw>
                  </a:effectLst>
                </a:rPr>
                <a:t>Εθνικές Ομοσπονδίες</a:t>
              </a:r>
            </a:p>
            <a:p>
              <a:pPr algn="ctr" eaLnBrk="1" fontAlgn="base" hangingPunct="1">
                <a:spcBef>
                  <a:spcPct val="0"/>
                </a:spcBef>
                <a:spcAft>
                  <a:spcPct val="0"/>
                </a:spcAft>
              </a:pPr>
              <a:endParaRPr lang="el-GR" altLang="el-GR" sz="2000">
                <a:solidFill>
                  <a:srgbClr val="000000"/>
                </a:solidFill>
                <a:effectLst>
                  <a:outerShdw blurRad="38100" dist="38100" dir="2700000" algn="tl">
                    <a:srgbClr val="FFFFFF"/>
                  </a:outerShdw>
                </a:effectLst>
              </a:endParaRPr>
            </a:p>
          </p:txBody>
        </p:sp>
        <p:sp>
          <p:nvSpPr>
            <p:cNvPr id="2054" name="_s2054"/>
            <p:cNvSpPr>
              <a:spLocks noChangeArrowheads="1"/>
            </p:cNvSpPr>
            <p:nvPr/>
          </p:nvSpPr>
          <p:spPr bwMode="auto">
            <a:xfrm flipV="1">
              <a:off x="998" y="2994"/>
              <a:ext cx="3856" cy="816"/>
            </a:xfrm>
            <a:custGeom>
              <a:avLst/>
              <a:gdLst>
                <a:gd name="G0" fmla="+- 3600 0 0"/>
                <a:gd name="G1" fmla="+- 21600 0 3600"/>
                <a:gd name="G2" fmla="*/ 3600 1 2"/>
                <a:gd name="G3" fmla="+- 21600 0 G2"/>
                <a:gd name="G4" fmla="+/ 3600 21600 2"/>
                <a:gd name="G5" fmla="+/ G1 0 2"/>
                <a:gd name="G6" fmla="*/ 21600 21600 3600"/>
                <a:gd name="G7" fmla="*/ G6 1 2"/>
                <a:gd name="G8" fmla="+- 21600 0 G7"/>
                <a:gd name="G9" fmla="*/ 21600 1 2"/>
                <a:gd name="G10" fmla="+- 3600 0 G9"/>
                <a:gd name="G11" fmla="?: G10 G8 0"/>
                <a:gd name="G12" fmla="?: G10 G7 21600"/>
                <a:gd name="T0" fmla="*/ 19800 w 21600"/>
                <a:gd name="T1" fmla="*/ 10800 h 21600"/>
                <a:gd name="T2" fmla="*/ 10800 w 21600"/>
                <a:gd name="T3" fmla="*/ 21600 h 21600"/>
                <a:gd name="T4" fmla="*/ 1800 w 21600"/>
                <a:gd name="T5" fmla="*/ 10800 h 21600"/>
                <a:gd name="T6" fmla="*/ 10800 w 21600"/>
                <a:gd name="T7" fmla="*/ 0 h 21600"/>
                <a:gd name="T8" fmla="*/ 3600 w 21600"/>
                <a:gd name="T9" fmla="*/ 3600 h 21600"/>
                <a:gd name="T10" fmla="*/ 18000 w 21600"/>
                <a:gd name="T11" fmla="*/ 18000 h 21600"/>
              </a:gdLst>
              <a:ahLst/>
              <a:cxnLst>
                <a:cxn ang="0">
                  <a:pos x="T0" y="T1"/>
                </a:cxn>
                <a:cxn ang="0">
                  <a:pos x="T2" y="T3"/>
                </a:cxn>
                <a:cxn ang="0">
                  <a:pos x="T4" y="T5"/>
                </a:cxn>
                <a:cxn ang="0">
                  <a:pos x="T6" y="T7"/>
                </a:cxn>
              </a:cxnLst>
              <a:rect l="T8" t="T9" r="T10" b="T11"/>
              <a:pathLst>
                <a:path w="21600" h="21600">
                  <a:moveTo>
                    <a:pt x="0" y="0"/>
                  </a:moveTo>
                  <a:lnTo>
                    <a:pt x="3600" y="21600"/>
                  </a:lnTo>
                  <a:lnTo>
                    <a:pt x="18000" y="21600"/>
                  </a:lnTo>
                  <a:lnTo>
                    <a:pt x="21600" y="0"/>
                  </a:lnTo>
                  <a:close/>
                </a:path>
              </a:pathLst>
            </a:custGeom>
            <a:solidFill>
              <a:srgbClr val="FF6600"/>
            </a:solidFill>
            <a:ln w="4670">
              <a:solidFill>
                <a:schemeClr val="tx1"/>
              </a:solidFill>
              <a:miter lim="800000"/>
              <a:headEnd/>
              <a:tailEnd/>
            </a:ln>
          </p:spPr>
          <p:txBody>
            <a:bodyPr rot="10800000" wrap="none" anchor="ctr"/>
            <a:lstStyle>
              <a:lvl1pPr eaLnBrk="0" hangingPunct="0">
                <a:defRPr sz="3200">
                  <a:solidFill>
                    <a:schemeClr val="tx1"/>
                  </a:solidFill>
                  <a:latin typeface="Arial" pitchFamily="34" charset="0"/>
                  <a:ea typeface="ＭＳ Ｐゴシック" pitchFamily="34" charset="-128"/>
                </a:defRPr>
              </a:lvl1pPr>
              <a:lvl2pPr marL="742950" indent="-285750" eaLnBrk="0" hangingPunct="0">
                <a:defRPr sz="3200">
                  <a:solidFill>
                    <a:schemeClr val="tx1"/>
                  </a:solidFill>
                  <a:latin typeface="Arial" pitchFamily="34" charset="0"/>
                  <a:ea typeface="ＭＳ Ｐゴシック" pitchFamily="34" charset="-128"/>
                </a:defRPr>
              </a:lvl2pPr>
              <a:lvl3pPr marL="1143000" indent="-228600" eaLnBrk="0" hangingPunct="0">
                <a:defRPr sz="3200">
                  <a:solidFill>
                    <a:schemeClr val="tx1"/>
                  </a:solidFill>
                  <a:latin typeface="Arial" pitchFamily="34" charset="0"/>
                  <a:ea typeface="ＭＳ Ｐゴシック" pitchFamily="34" charset="-128"/>
                </a:defRPr>
              </a:lvl3pPr>
              <a:lvl4pPr marL="1600200" indent="-228600" eaLnBrk="0" hangingPunct="0">
                <a:defRPr sz="3200">
                  <a:solidFill>
                    <a:schemeClr val="tx1"/>
                  </a:solidFill>
                  <a:latin typeface="Arial" pitchFamily="34" charset="0"/>
                  <a:ea typeface="ＭＳ Ｐゴシック" pitchFamily="34" charset="-128"/>
                </a:defRPr>
              </a:lvl4pPr>
              <a:lvl5pPr marL="2057400" indent="-228600" eaLnBrk="0" hangingPunct="0">
                <a:defRPr sz="3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3200">
                  <a:solidFill>
                    <a:schemeClr val="tx1"/>
                  </a:solidFill>
                  <a:latin typeface="Arial" pitchFamily="34" charset="0"/>
                  <a:ea typeface="ＭＳ Ｐゴシック" pitchFamily="34" charset="-128"/>
                </a:defRPr>
              </a:lvl9pPr>
            </a:lstStyle>
            <a:p>
              <a:pPr algn="ctr" eaLnBrk="1" fontAlgn="base" hangingPunct="1">
                <a:spcBef>
                  <a:spcPct val="0"/>
                </a:spcBef>
                <a:spcAft>
                  <a:spcPct val="0"/>
                </a:spcAft>
              </a:pPr>
              <a:r>
                <a:rPr lang="el-GR" altLang="el-GR" sz="2000" b="1">
                  <a:solidFill>
                    <a:srgbClr val="000000"/>
                  </a:solidFill>
                  <a:effectLst>
                    <a:outerShdw blurRad="38100" dist="38100" dir="2700000" algn="tl">
                      <a:srgbClr val="FFFFFF"/>
                    </a:outerShdw>
                  </a:effectLst>
                </a:rPr>
                <a:t>Τοπικοί αθλητικοί σύλλογοι</a:t>
              </a:r>
              <a:endParaRPr lang="el-GR" altLang="el-GR" sz="2000">
                <a:solidFill>
                  <a:srgbClr val="000000"/>
                </a:solidFill>
                <a:effectLst>
                  <a:outerShdw blurRad="38100" dist="38100" dir="2700000" algn="tl">
                    <a:srgbClr val="FFFFFF"/>
                  </a:outerShdw>
                </a:effectLst>
              </a:endParaRPr>
            </a:p>
          </p:txBody>
        </p:sp>
      </p:grpSp>
    </p:spTree>
    <p:extLst>
      <p:ext uri="{BB962C8B-B14F-4D97-AF65-F5344CB8AC3E}">
        <p14:creationId xmlns:p14="http://schemas.microsoft.com/office/powerpoint/2010/main" val="6938022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r>
              <a:rPr lang="el-GR" altLang="el-GR" sz="3200" smtClean="0">
                <a:latin typeface="Arial" pitchFamily="34" charset="0"/>
                <a:ea typeface="ＭＳ Ｐゴシック" pitchFamily="34" charset="-128"/>
              </a:rPr>
              <a:t>Η ταυτότητα του ερασιτεχνικού αθλητικού οργανισμού (συνέχεια)</a:t>
            </a:r>
          </a:p>
        </p:txBody>
      </p:sp>
      <p:sp>
        <p:nvSpPr>
          <p:cNvPr id="76803" name="Rectangle 3"/>
          <p:cNvSpPr>
            <a:spLocks noGrp="1" noChangeArrowheads="1"/>
          </p:cNvSpPr>
          <p:nvPr>
            <p:ph type="body" idx="1"/>
          </p:nvPr>
        </p:nvSpPr>
        <p:spPr>
          <a:xfrm>
            <a:off x="250825" y="1600200"/>
            <a:ext cx="8713788" cy="5068888"/>
          </a:xfrm>
        </p:spPr>
        <p:txBody>
          <a:bodyPr/>
          <a:lstStyle/>
          <a:p>
            <a:pPr eaLnBrk="1" hangingPunct="1"/>
            <a:endParaRPr lang="el-GR" altLang="el-GR" sz="2000" smtClean="0">
              <a:latin typeface="Arial" pitchFamily="34" charset="0"/>
              <a:ea typeface="ＭＳ Ｐゴシック" pitchFamily="34" charset="-128"/>
            </a:endParaRPr>
          </a:p>
          <a:p>
            <a:pPr eaLnBrk="1" hangingPunct="1">
              <a:buFont typeface="Wingdings" pitchFamily="2" charset="2"/>
              <a:buChar char="q"/>
            </a:pPr>
            <a:r>
              <a:rPr lang="el-GR" altLang="el-GR" sz="2000" b="1" smtClean="0">
                <a:latin typeface="Arial" pitchFamily="34" charset="0"/>
                <a:ea typeface="ＭＳ Ｐゴシック" pitchFamily="34" charset="-128"/>
              </a:rPr>
              <a:t>Αθλητικές υπηρεσίες</a:t>
            </a:r>
          </a:p>
          <a:p>
            <a:pPr lvl="1" eaLnBrk="1" hangingPunct="1">
              <a:buClr>
                <a:schemeClr val="hlink"/>
              </a:buClr>
              <a:buFont typeface="Wingdings" pitchFamily="2" charset="2"/>
              <a:buChar char="Ø"/>
            </a:pPr>
            <a:r>
              <a:rPr lang="el-GR" altLang="el-GR" sz="2000" smtClean="0">
                <a:latin typeface="Arial" pitchFamily="34" charset="0"/>
                <a:ea typeface="ＭＳ Ｐゴシック" pitchFamily="34" charset="-128"/>
              </a:rPr>
              <a:t>Αθλητικοί σύλλογοι: Παρέχουν προγράμματα για διάφορα αθλήματα (π.χ ακαδημίες αθλημάτων)</a:t>
            </a:r>
          </a:p>
          <a:p>
            <a:pPr lvl="1" eaLnBrk="1" hangingPunct="1">
              <a:buClr>
                <a:schemeClr val="hlink"/>
              </a:buClr>
              <a:buFont typeface="Wingdings" pitchFamily="2" charset="2"/>
              <a:buChar char="Ø"/>
            </a:pPr>
            <a:endParaRPr lang="el-GR" altLang="el-GR" sz="2000" smtClean="0">
              <a:latin typeface="Arial" pitchFamily="34" charset="0"/>
              <a:ea typeface="ＭＳ Ｐゴシック" pitchFamily="34" charset="-128"/>
            </a:endParaRPr>
          </a:p>
          <a:p>
            <a:pPr lvl="1" eaLnBrk="1" hangingPunct="1">
              <a:buClr>
                <a:schemeClr val="hlink"/>
              </a:buClr>
              <a:buFont typeface="Wingdings" pitchFamily="2" charset="2"/>
              <a:buChar char="Ø"/>
            </a:pPr>
            <a:r>
              <a:rPr lang="el-GR" altLang="el-GR" sz="2000" smtClean="0">
                <a:latin typeface="Arial" pitchFamily="34" charset="0"/>
                <a:ea typeface="ＭＳ Ｐゴシック" pitchFamily="34" charset="-128"/>
              </a:rPr>
              <a:t>Ομοσπονδίες: Παρέχουν αναπτυξιακές και αγωνιστικές υπηρεσίες (π.χ διοργάνωση πρωταθλημάτων, συγκρότηση εθνικών ομάδων, καμπς προετοιμασίας εθνικών κλιμακίων, επιστημονική στήριξη του αθλήματος, διοικητική και τεχνική υποστήριξη των συλλόγων)</a:t>
            </a:r>
          </a:p>
          <a:p>
            <a:pPr lvl="1" eaLnBrk="1" hangingPunct="1"/>
            <a:endParaRPr lang="el-GR" altLang="el-GR" sz="2000" smtClean="0">
              <a:latin typeface="Arial" pitchFamily="34" charset="0"/>
              <a:ea typeface="ＭＳ Ｐゴシック" pitchFamily="34" charset="-128"/>
            </a:endParaRPr>
          </a:p>
        </p:txBody>
      </p:sp>
    </p:spTree>
    <p:extLst>
      <p:ext uri="{BB962C8B-B14F-4D97-AF65-F5344CB8AC3E}">
        <p14:creationId xmlns:p14="http://schemas.microsoft.com/office/powerpoint/2010/main" val="39095412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r>
              <a:rPr lang="el-GR" altLang="el-GR" sz="3200" smtClean="0">
                <a:latin typeface="Arial" pitchFamily="34" charset="0"/>
                <a:ea typeface="ＭＳ Ｐゴシック" pitchFamily="34" charset="-128"/>
              </a:rPr>
              <a:t>Η ταυτότητα του ερασιτεχνικού αθλητικού οργανισμού (συνέχεια)</a:t>
            </a:r>
          </a:p>
        </p:txBody>
      </p:sp>
      <p:sp>
        <p:nvSpPr>
          <p:cNvPr id="77827" name="Rectangle 3"/>
          <p:cNvSpPr>
            <a:spLocks noGrp="1" noChangeArrowheads="1"/>
          </p:cNvSpPr>
          <p:nvPr>
            <p:ph type="body" idx="1"/>
          </p:nvPr>
        </p:nvSpPr>
        <p:spPr>
          <a:xfrm>
            <a:off x="179388" y="1600200"/>
            <a:ext cx="8785225" cy="5068888"/>
          </a:xfrm>
        </p:spPr>
        <p:txBody>
          <a:bodyPr/>
          <a:lstStyle/>
          <a:p>
            <a:pPr eaLnBrk="1" hangingPunct="1">
              <a:lnSpc>
                <a:spcPct val="90000"/>
              </a:lnSpc>
              <a:buFont typeface="Wingdings" pitchFamily="2" charset="2"/>
              <a:buChar char="q"/>
            </a:pPr>
            <a:r>
              <a:rPr lang="el-GR" altLang="el-GR" sz="2000" b="1" smtClean="0">
                <a:latin typeface="Arial" pitchFamily="34" charset="0"/>
                <a:ea typeface="ＭＳ Ｐゴシック" pitchFamily="34" charset="-128"/>
              </a:rPr>
              <a:t>Πηγές χρηματοδότησης μη κερδοσκοπικών αθλητικών οργανισμών</a:t>
            </a:r>
          </a:p>
          <a:p>
            <a:pPr lvl="1" eaLnBrk="1" hangingPunct="1">
              <a:lnSpc>
                <a:spcPct val="90000"/>
              </a:lnSpc>
              <a:buClr>
                <a:schemeClr val="hlink"/>
              </a:buClr>
              <a:buFont typeface="Wingdings" pitchFamily="2" charset="2"/>
              <a:buChar char="ü"/>
            </a:pPr>
            <a:r>
              <a:rPr lang="el-GR" altLang="el-GR" sz="2000" smtClean="0">
                <a:latin typeface="Arial" pitchFamily="34" charset="0"/>
                <a:ea typeface="ＭＳ Ｐゴシック" pitchFamily="34" charset="-128"/>
              </a:rPr>
              <a:t>Συνδρομές μελών</a:t>
            </a:r>
          </a:p>
          <a:p>
            <a:pPr lvl="1" eaLnBrk="1" hangingPunct="1">
              <a:lnSpc>
                <a:spcPct val="90000"/>
              </a:lnSpc>
              <a:buClr>
                <a:schemeClr val="hlink"/>
              </a:buClr>
              <a:buFont typeface="Wingdings" pitchFamily="2" charset="2"/>
              <a:buChar char="ü"/>
            </a:pPr>
            <a:r>
              <a:rPr lang="el-GR" altLang="el-GR" sz="2000" smtClean="0">
                <a:latin typeface="Arial" pitchFamily="34" charset="0"/>
                <a:ea typeface="ＭＳ Ｐゴシック" pitchFamily="34" charset="-128"/>
              </a:rPr>
              <a:t>Κρατικές χρηματοδοτήσεις</a:t>
            </a:r>
          </a:p>
          <a:p>
            <a:pPr lvl="1" eaLnBrk="1" hangingPunct="1">
              <a:lnSpc>
                <a:spcPct val="90000"/>
              </a:lnSpc>
              <a:buClr>
                <a:schemeClr val="hlink"/>
              </a:buClr>
              <a:buFont typeface="Wingdings" pitchFamily="2" charset="2"/>
              <a:buChar char="ü"/>
            </a:pPr>
            <a:r>
              <a:rPr lang="el-GR" altLang="el-GR" sz="2000" smtClean="0">
                <a:latin typeface="Arial" pitchFamily="34" charset="0"/>
                <a:ea typeface="ＭＳ Ｐゴシック" pitchFamily="34" charset="-128"/>
              </a:rPr>
              <a:t>Χορηγίες</a:t>
            </a:r>
          </a:p>
          <a:p>
            <a:pPr lvl="1" eaLnBrk="1" hangingPunct="1">
              <a:lnSpc>
                <a:spcPct val="90000"/>
              </a:lnSpc>
              <a:buClr>
                <a:schemeClr val="hlink"/>
              </a:buClr>
              <a:buFont typeface="Wingdings" pitchFamily="2" charset="2"/>
              <a:buChar char="ü"/>
            </a:pPr>
            <a:r>
              <a:rPr lang="el-GR" altLang="el-GR" sz="2000" smtClean="0">
                <a:latin typeface="Arial" pitchFamily="34" charset="0"/>
                <a:ea typeface="ＭＳ Ｐゴシック" pitchFamily="34" charset="-128"/>
              </a:rPr>
              <a:t>Εισπράξεις από εισιτήρια και διαφημίσεις</a:t>
            </a:r>
          </a:p>
          <a:p>
            <a:pPr lvl="1" eaLnBrk="1" hangingPunct="1">
              <a:lnSpc>
                <a:spcPct val="90000"/>
              </a:lnSpc>
              <a:buClr>
                <a:schemeClr val="hlink"/>
              </a:buClr>
              <a:buFont typeface="Wingdings" pitchFamily="2" charset="2"/>
              <a:buChar char="ü"/>
            </a:pPr>
            <a:r>
              <a:rPr lang="el-GR" altLang="el-GR" sz="2000" smtClean="0">
                <a:latin typeface="Arial" pitchFamily="34" charset="0"/>
                <a:ea typeface="ＭＳ Ｐゴシック" pitchFamily="34" charset="-128"/>
              </a:rPr>
              <a:t>Οφέλη από την εκμετάλλευση περιουσιακών στοιχείων ή παραχώρηση αθλητικών εγκαταστάσεων</a:t>
            </a:r>
          </a:p>
          <a:p>
            <a:pPr lvl="1" eaLnBrk="1" hangingPunct="1">
              <a:lnSpc>
                <a:spcPct val="90000"/>
              </a:lnSpc>
              <a:buClr>
                <a:schemeClr val="hlink"/>
              </a:buClr>
              <a:buFont typeface="Wingdings" pitchFamily="2" charset="2"/>
              <a:buChar char="ü"/>
            </a:pPr>
            <a:r>
              <a:rPr lang="el-GR" altLang="el-GR" sz="2000" smtClean="0">
                <a:latin typeface="Arial" pitchFamily="34" charset="0"/>
                <a:ea typeface="ＭＳ Ｐゴシック" pitchFamily="34" charset="-128"/>
              </a:rPr>
              <a:t>Δωρεές</a:t>
            </a:r>
          </a:p>
          <a:p>
            <a:pPr lvl="1" eaLnBrk="1" hangingPunct="1">
              <a:lnSpc>
                <a:spcPct val="90000"/>
              </a:lnSpc>
              <a:buClr>
                <a:schemeClr val="hlink"/>
              </a:buClr>
              <a:buFont typeface="Wingdings" pitchFamily="2" charset="2"/>
              <a:buChar char="ü"/>
            </a:pPr>
            <a:endParaRPr lang="el-GR" altLang="el-GR" sz="2000" smtClean="0">
              <a:latin typeface="Arial" pitchFamily="34" charset="0"/>
              <a:ea typeface="ＭＳ Ｐゴシック" pitchFamily="34" charset="-128"/>
            </a:endParaRPr>
          </a:p>
          <a:p>
            <a:pPr eaLnBrk="1" hangingPunct="1">
              <a:lnSpc>
                <a:spcPct val="90000"/>
              </a:lnSpc>
              <a:buFont typeface="Wingdings" pitchFamily="2" charset="2"/>
              <a:buChar char="q"/>
            </a:pPr>
            <a:r>
              <a:rPr lang="el-GR" altLang="el-GR" sz="2000" b="1" smtClean="0">
                <a:latin typeface="Arial" pitchFamily="34" charset="0"/>
                <a:ea typeface="ＭＳ Ｐゴシック" pitchFamily="34" charset="-128"/>
              </a:rPr>
              <a:t>Δαπάνες μη κερδοσκοπικών αθλητικών οργανισμών</a:t>
            </a:r>
          </a:p>
          <a:p>
            <a:pPr lvl="1" eaLnBrk="1" hangingPunct="1">
              <a:lnSpc>
                <a:spcPct val="90000"/>
              </a:lnSpc>
              <a:buClr>
                <a:schemeClr val="hlink"/>
              </a:buClr>
              <a:buFont typeface="Wingdings" pitchFamily="2" charset="2"/>
              <a:buChar char="ü"/>
            </a:pPr>
            <a:r>
              <a:rPr lang="el-GR" altLang="el-GR" sz="2000" smtClean="0">
                <a:latin typeface="Arial" pitchFamily="34" charset="0"/>
                <a:ea typeface="ＭＳ Ｐゴシック" pitchFamily="34" charset="-128"/>
              </a:rPr>
              <a:t>Μισθώματα διοικητικών, τεχνικών και προπονητικών υπηρεσιών</a:t>
            </a:r>
          </a:p>
          <a:p>
            <a:pPr lvl="1" eaLnBrk="1" hangingPunct="1">
              <a:lnSpc>
                <a:spcPct val="90000"/>
              </a:lnSpc>
              <a:buClr>
                <a:schemeClr val="hlink"/>
              </a:buClr>
              <a:buFont typeface="Wingdings" pitchFamily="2" charset="2"/>
              <a:buChar char="ü"/>
            </a:pPr>
            <a:r>
              <a:rPr lang="el-GR" altLang="el-GR" sz="2000" smtClean="0">
                <a:latin typeface="Arial" pitchFamily="34" charset="0"/>
                <a:ea typeface="ＭＳ Ｐゴシック" pitchFamily="34" charset="-128"/>
              </a:rPr>
              <a:t>Αγορά και συντήρηση αθλητικού εξοπλισμού και ρουχισμού</a:t>
            </a:r>
          </a:p>
          <a:p>
            <a:pPr lvl="1" eaLnBrk="1" hangingPunct="1">
              <a:lnSpc>
                <a:spcPct val="90000"/>
              </a:lnSpc>
              <a:buClr>
                <a:schemeClr val="hlink"/>
              </a:buClr>
              <a:buFont typeface="Wingdings" pitchFamily="2" charset="2"/>
              <a:buChar char="ü"/>
            </a:pPr>
            <a:r>
              <a:rPr lang="el-GR" altLang="el-GR" sz="2000" smtClean="0">
                <a:latin typeface="Arial" pitchFamily="34" charset="0"/>
                <a:ea typeface="ＭＳ Ｐゴシック" pitchFamily="34" charset="-128"/>
              </a:rPr>
              <a:t>Μίσθωση αθλητικών εγκαταστάσεων</a:t>
            </a:r>
          </a:p>
          <a:p>
            <a:pPr lvl="1" eaLnBrk="1" hangingPunct="1">
              <a:lnSpc>
                <a:spcPct val="90000"/>
              </a:lnSpc>
              <a:buClr>
                <a:schemeClr val="hlink"/>
              </a:buClr>
              <a:buFont typeface="Wingdings" pitchFamily="2" charset="2"/>
              <a:buChar char="ü"/>
            </a:pPr>
            <a:r>
              <a:rPr lang="el-GR" altLang="el-GR" sz="2000" smtClean="0">
                <a:latin typeface="Arial" pitchFamily="34" charset="0"/>
                <a:ea typeface="ＭＳ Ｐゴシック" pitchFamily="34" charset="-128"/>
              </a:rPr>
              <a:t>Μετακινήσεις ομάδων και μελών</a:t>
            </a:r>
          </a:p>
          <a:p>
            <a:pPr lvl="1" eaLnBrk="1" hangingPunct="1">
              <a:lnSpc>
                <a:spcPct val="90000"/>
              </a:lnSpc>
              <a:buFontTx/>
              <a:buNone/>
            </a:pPr>
            <a:endParaRPr lang="el-GR" altLang="el-GR" sz="2000" smtClean="0">
              <a:latin typeface="Arial" pitchFamily="34" charset="0"/>
              <a:ea typeface="ＭＳ Ｐゴシック" pitchFamily="34" charset="-128"/>
            </a:endParaRPr>
          </a:p>
        </p:txBody>
      </p:sp>
    </p:spTree>
    <p:extLst>
      <p:ext uri="{BB962C8B-B14F-4D97-AF65-F5344CB8AC3E}">
        <p14:creationId xmlns:p14="http://schemas.microsoft.com/office/powerpoint/2010/main" val="39537170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r>
              <a:rPr lang="el-GR" altLang="el-GR" sz="3200" smtClean="0">
                <a:latin typeface="Arial" pitchFamily="34" charset="0"/>
                <a:ea typeface="ＭＳ Ｐゴシック" pitchFamily="34" charset="-128"/>
              </a:rPr>
              <a:t>Η ταυτότητα του ερασιτεχνικού αθλητικού οργανισμού (συνέχεια)</a:t>
            </a:r>
          </a:p>
        </p:txBody>
      </p:sp>
      <p:sp>
        <p:nvSpPr>
          <p:cNvPr id="78851" name="Rectangle 3"/>
          <p:cNvSpPr>
            <a:spLocks noGrp="1" noChangeArrowheads="1"/>
          </p:cNvSpPr>
          <p:nvPr>
            <p:ph type="body" idx="1"/>
          </p:nvPr>
        </p:nvSpPr>
        <p:spPr>
          <a:xfrm>
            <a:off x="250825" y="1600200"/>
            <a:ext cx="8642350" cy="4495800"/>
          </a:xfrm>
        </p:spPr>
        <p:txBody>
          <a:bodyPr/>
          <a:lstStyle/>
          <a:p>
            <a:pPr eaLnBrk="1" hangingPunct="1">
              <a:buFont typeface="Wingdings" pitchFamily="2" charset="2"/>
              <a:buChar char="q"/>
            </a:pPr>
            <a:r>
              <a:rPr lang="el-GR" altLang="el-GR" sz="2000" b="1" smtClean="0">
                <a:latin typeface="Arial" pitchFamily="34" charset="0"/>
                <a:ea typeface="ＭＳ Ｐゴシック" pitchFamily="34" charset="-128"/>
              </a:rPr>
              <a:t>Διοικητικό συμβούλιο</a:t>
            </a:r>
          </a:p>
          <a:p>
            <a:pPr eaLnBrk="1" hangingPunct="1">
              <a:buFont typeface="Wingdings" pitchFamily="2" charset="2"/>
              <a:buChar char="q"/>
            </a:pPr>
            <a:endParaRPr lang="el-GR" altLang="el-GR" sz="2000" b="1" smtClean="0">
              <a:latin typeface="Arial" pitchFamily="34" charset="0"/>
              <a:ea typeface="ＭＳ Ｐゴシック" pitchFamily="34" charset="-128"/>
            </a:endParaRPr>
          </a:p>
          <a:p>
            <a:pPr lvl="1" eaLnBrk="1" hangingPunct="1">
              <a:buClr>
                <a:schemeClr val="hlink"/>
              </a:buClr>
              <a:buFont typeface="Wingdings" pitchFamily="2" charset="2"/>
              <a:buChar char="Ø"/>
            </a:pPr>
            <a:r>
              <a:rPr lang="el-GR" altLang="el-GR" sz="2000" smtClean="0">
                <a:latin typeface="Arial" pitchFamily="34" charset="0"/>
                <a:ea typeface="ＭＳ Ｐゴシック" pitchFamily="34" charset="-128"/>
              </a:rPr>
              <a:t>Εκλεγμένα διοικητικά συμβούλια, τα οποία εμπλέκονται σε οργανωτικά θέματα, όπως διαμόρφωση στόχων, εξεύρεση πόρων, οικονομική διαχείριση, δημόσιες σχέσεις, επιλογή προσωπικού, κλπ.</a:t>
            </a:r>
          </a:p>
          <a:p>
            <a:pPr lvl="1" eaLnBrk="1" hangingPunct="1">
              <a:buClr>
                <a:schemeClr val="hlink"/>
              </a:buClr>
              <a:buFont typeface="Wingdings" pitchFamily="2" charset="2"/>
              <a:buChar char="Ø"/>
            </a:pPr>
            <a:endParaRPr lang="el-GR" altLang="el-GR" sz="2000" smtClean="0">
              <a:latin typeface="Arial" pitchFamily="34" charset="0"/>
              <a:ea typeface="ＭＳ Ｐゴシック" pitchFamily="34" charset="-128"/>
            </a:endParaRPr>
          </a:p>
          <a:p>
            <a:pPr lvl="1" eaLnBrk="1" hangingPunct="1">
              <a:buClr>
                <a:schemeClr val="hlink"/>
              </a:buClr>
              <a:buFont typeface="Wingdings" pitchFamily="2" charset="2"/>
              <a:buChar char="Ø"/>
            </a:pPr>
            <a:r>
              <a:rPr lang="el-GR" altLang="el-GR" sz="2000" smtClean="0">
                <a:latin typeface="Arial" pitchFamily="34" charset="0"/>
                <a:ea typeface="ＭＳ Ｐゴシック" pitchFamily="34" charset="-128"/>
              </a:rPr>
              <a:t>Έμμισθο διοικητικό προσωπικό, το οποίο υλοποιεί τις αποφάσεις του διοικητικού συμβουλίου</a:t>
            </a:r>
          </a:p>
        </p:txBody>
      </p:sp>
    </p:spTree>
    <p:extLst>
      <p:ext uri="{BB962C8B-B14F-4D97-AF65-F5344CB8AC3E}">
        <p14:creationId xmlns:p14="http://schemas.microsoft.com/office/powerpoint/2010/main" val="42108792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el-GR" altLang="el-GR" sz="3200" smtClean="0">
                <a:latin typeface="Arial" pitchFamily="34" charset="0"/>
                <a:ea typeface="ＭＳ Ｐゴシック" pitchFamily="34" charset="-128"/>
              </a:rPr>
              <a:t>Οι προκλήσεις του ερασιτεχνικού αθλητικού οργανισμού</a:t>
            </a:r>
          </a:p>
        </p:txBody>
      </p:sp>
      <p:sp>
        <p:nvSpPr>
          <p:cNvPr id="79875" name="Rectangle 3"/>
          <p:cNvSpPr>
            <a:spLocks noGrp="1" noChangeArrowheads="1"/>
          </p:cNvSpPr>
          <p:nvPr>
            <p:ph type="body" idx="1"/>
          </p:nvPr>
        </p:nvSpPr>
        <p:spPr>
          <a:xfrm>
            <a:off x="323850" y="1600200"/>
            <a:ext cx="8569325" cy="4495800"/>
          </a:xfrm>
        </p:spPr>
        <p:txBody>
          <a:bodyPr/>
          <a:lstStyle/>
          <a:p>
            <a:pPr eaLnBrk="1" hangingPunct="1">
              <a:buFont typeface="Wingdings" pitchFamily="2" charset="2"/>
              <a:buChar char="Ø"/>
            </a:pPr>
            <a:endParaRPr lang="el-GR" altLang="el-GR" sz="2000" smtClean="0">
              <a:latin typeface="Arial" pitchFamily="34" charset="0"/>
              <a:ea typeface="ＭＳ Ｐゴシック" pitchFamily="34" charset="-128"/>
            </a:endParaRPr>
          </a:p>
          <a:p>
            <a:pPr eaLnBrk="1" hangingPunct="1">
              <a:buFont typeface="Wingdings" pitchFamily="2" charset="2"/>
              <a:buChar char="Ø"/>
            </a:pPr>
            <a:r>
              <a:rPr lang="el-GR" altLang="el-GR" sz="2000" smtClean="0">
                <a:latin typeface="Arial" pitchFamily="34" charset="0"/>
                <a:ea typeface="ＭＳ Ｐゴシック" pitchFamily="34" charset="-128"/>
              </a:rPr>
              <a:t>Συνεχή βελτίωση των προσφερόμενων αθλητικών υπηρεσιών</a:t>
            </a:r>
          </a:p>
          <a:p>
            <a:pPr eaLnBrk="1" hangingPunct="1">
              <a:buFont typeface="Wingdings" pitchFamily="2" charset="2"/>
              <a:buChar char="Ø"/>
            </a:pPr>
            <a:r>
              <a:rPr lang="el-GR" altLang="el-GR" sz="2000" smtClean="0">
                <a:latin typeface="Arial" pitchFamily="34" charset="0"/>
                <a:ea typeface="ＭＳ Ｐゴシック" pitchFamily="34" charset="-128"/>
              </a:rPr>
              <a:t>Αναζήτηση εναλλακτικών πηγών άντλησης πόρων</a:t>
            </a:r>
          </a:p>
          <a:p>
            <a:pPr eaLnBrk="1" hangingPunct="1">
              <a:buFont typeface="Wingdings" pitchFamily="2" charset="2"/>
              <a:buChar char="Ø"/>
            </a:pPr>
            <a:r>
              <a:rPr lang="el-GR" altLang="el-GR" sz="2000" smtClean="0">
                <a:latin typeface="Arial" pitchFamily="34" charset="0"/>
                <a:ea typeface="ＭＳ Ｐゴシック" pitchFamily="34" charset="-128"/>
              </a:rPr>
              <a:t>Αποτελεσματική βελτίωση των διοικητικών συμβουλίων</a:t>
            </a:r>
          </a:p>
          <a:p>
            <a:pPr eaLnBrk="1" hangingPunct="1">
              <a:buFont typeface="Wingdings" pitchFamily="2" charset="2"/>
              <a:buChar char="Ø"/>
            </a:pPr>
            <a:r>
              <a:rPr lang="el-GR" altLang="el-GR" sz="2000" smtClean="0">
                <a:latin typeface="Arial" pitchFamily="34" charset="0"/>
                <a:ea typeface="ＭＳ Ｐゴシック" pitchFamily="34" charset="-128"/>
              </a:rPr>
              <a:t>Κατάστρωση ξεκάθαρης πολιτικής και στρατηγικής στην αθλητική ανάπτυξη</a:t>
            </a:r>
          </a:p>
          <a:p>
            <a:pPr eaLnBrk="1" hangingPunct="1">
              <a:buFont typeface="Wingdings" pitchFamily="2" charset="2"/>
              <a:buChar char="Ø"/>
            </a:pPr>
            <a:r>
              <a:rPr lang="el-GR" altLang="el-GR" sz="2000" smtClean="0">
                <a:latin typeface="Arial" pitchFamily="34" charset="0"/>
                <a:ea typeface="ＭＳ Ｐゴシック" pitchFamily="34" charset="-128"/>
              </a:rPr>
              <a:t>Εισαγωγή εξειδικευμένου προσωπικού</a:t>
            </a:r>
          </a:p>
          <a:p>
            <a:pPr eaLnBrk="1" hangingPunct="1">
              <a:buFont typeface="Wingdings" pitchFamily="2" charset="2"/>
              <a:buChar char="Ø"/>
            </a:pPr>
            <a:r>
              <a:rPr lang="el-GR" altLang="el-GR" sz="2000" smtClean="0">
                <a:latin typeface="Arial" pitchFamily="34" charset="0"/>
                <a:ea typeface="ＭＳ Ｐゴシック" pitchFamily="34" charset="-128"/>
              </a:rPr>
              <a:t>Συγκρότηση στρατηγικών συμμαχιών σε θέματα εγκαταστάσεων και προγραμμάτων</a:t>
            </a:r>
          </a:p>
        </p:txBody>
      </p:sp>
    </p:spTree>
    <p:extLst>
      <p:ext uri="{BB962C8B-B14F-4D97-AF65-F5344CB8AC3E}">
        <p14:creationId xmlns:p14="http://schemas.microsoft.com/office/powerpoint/2010/main" val="31896490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p:style>
          <a:lnRef idx="1">
            <a:schemeClr val="accent1"/>
          </a:lnRef>
          <a:fillRef idx="2">
            <a:schemeClr val="accent1"/>
          </a:fillRef>
          <a:effectRef idx="1">
            <a:schemeClr val="accent1"/>
          </a:effectRef>
          <a:fontRef idx="minor">
            <a:schemeClr val="dk1"/>
          </a:fontRef>
        </p:style>
        <p:txBody>
          <a:bodyPr/>
          <a:lstStyle/>
          <a:p>
            <a:pPr>
              <a:lnSpc>
                <a:spcPct val="80000"/>
              </a:lnSpc>
            </a:pPr>
            <a:r>
              <a:rPr lang="el-GR" sz="2400" dirty="0" smtClean="0"/>
              <a:t>Το ελληνικό ποδόσφαιρο χρειάζεται να επαναπροσδιορίσει τη σχέση με την ίδια του την «φύση». Σε πολλούς που είναι συναισθηματικά συνδεδεμένοι –και φορές αντιμετωπίζουν τα νέα δεδομένα με υπερβάλλοντα ρομαντισμό, υποστηρίζοντας ότι το ποδόσφαιρο έχει «μεταβεί» σε μια άλλη διάσταση – απαντούμε ότι το παιχνίδι δεν «μεταβαίνει» ούτε «πεθαίνει», απλά </a:t>
            </a:r>
            <a:r>
              <a:rPr lang="el-GR" sz="2400" dirty="0" err="1" smtClean="0"/>
              <a:t>μεταβάλεται</a:t>
            </a:r>
            <a:r>
              <a:rPr lang="el-GR" sz="2400" dirty="0" smtClean="0"/>
              <a:t> λόγω των ευρύτερων κοινωνικών, οικονομικών αλλά και πολιτικών αλλαγών. Αυτό άλλωστε συμβαίνει καθ’ όλη την πορεία της ύπαρξής του. Μεταβολή λοιπόν και όχι «μετάβαση». </a:t>
            </a:r>
          </a:p>
        </p:txBody>
      </p:sp>
      <p:sp>
        <p:nvSpPr>
          <p:cNvPr id="5" name="4 - Θέση υποσέλιδου"/>
          <p:cNvSpPr>
            <a:spLocks noGrp="1"/>
          </p:cNvSpPr>
          <p:nvPr>
            <p:ph type="ftr" sz="quarter" idx="11"/>
          </p:nvPr>
        </p:nvSpPr>
        <p:spPr/>
        <p:txBody>
          <a:bodyPr/>
          <a:lstStyle/>
          <a:p>
            <a:pPr>
              <a:defRPr/>
            </a:pPr>
            <a:r>
              <a:rPr lang="el-GR" smtClean="0"/>
              <a:t>2014</a:t>
            </a:r>
            <a:endParaRPr lang="el-GR"/>
          </a:p>
        </p:txBody>
      </p:sp>
    </p:spTree>
    <p:extLst>
      <p:ext uri="{BB962C8B-B14F-4D97-AF65-F5344CB8AC3E}">
        <p14:creationId xmlns:p14="http://schemas.microsoft.com/office/powerpoint/2010/main" val="3421724111"/>
      </p:ext>
    </p:extLst>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333375"/>
            <a:ext cx="7991475" cy="1366838"/>
          </a:xfrm>
          <a:ln/>
        </p:spPr>
        <p:style>
          <a:lnRef idx="2">
            <a:schemeClr val="accent1">
              <a:shade val="50000"/>
            </a:schemeClr>
          </a:lnRef>
          <a:fillRef idx="1">
            <a:schemeClr val="accent1"/>
          </a:fillRef>
          <a:effectRef idx="0">
            <a:schemeClr val="accent1"/>
          </a:effectRef>
          <a:fontRef idx="minor">
            <a:schemeClr val="lt1"/>
          </a:fontRef>
        </p:style>
        <p:txBody>
          <a:bodyPr/>
          <a:lstStyle/>
          <a:p>
            <a:r>
              <a:rPr lang="el-GR" sz="3600" b="1" dirty="0" smtClean="0"/>
              <a:t> </a:t>
            </a:r>
            <a:r>
              <a:rPr lang="el-GR" sz="3600" b="1" dirty="0"/>
              <a:t>ΑΝΑΛΥΣΗ ΕΞΩΤΕΡΙΚΟΥ ΠΕΡΙΒΑΛΛΟΝΤΟΣ</a:t>
            </a:r>
            <a:r>
              <a:rPr lang="el-GR" sz="4000" b="1" dirty="0"/>
              <a:t> </a:t>
            </a:r>
            <a:endParaRPr lang="el-GR" sz="4000" dirty="0"/>
          </a:p>
        </p:txBody>
      </p:sp>
      <p:sp>
        <p:nvSpPr>
          <p:cNvPr id="2051" name="Rectangle 3"/>
          <p:cNvSpPr>
            <a:spLocks noGrp="1" noChangeArrowheads="1"/>
          </p:cNvSpPr>
          <p:nvPr>
            <p:ph type="subTitle" idx="1"/>
          </p:nvPr>
        </p:nvSpPr>
        <p:spPr>
          <a:xfrm>
            <a:off x="468313" y="2133600"/>
            <a:ext cx="8280400" cy="3743325"/>
          </a:xfrm>
        </p:spPr>
        <p:style>
          <a:lnRef idx="1">
            <a:schemeClr val="accent1"/>
          </a:lnRef>
          <a:fillRef idx="2">
            <a:schemeClr val="accent1"/>
          </a:fillRef>
          <a:effectRef idx="1">
            <a:schemeClr val="accent1"/>
          </a:effectRef>
          <a:fontRef idx="minor">
            <a:schemeClr val="dk1"/>
          </a:fontRef>
        </p:style>
        <p:txBody>
          <a:bodyPr/>
          <a:lstStyle/>
          <a:p>
            <a:pPr algn="just">
              <a:lnSpc>
                <a:spcPct val="95000"/>
              </a:lnSpc>
            </a:pPr>
            <a:r>
              <a:rPr lang="el-GR" sz="2000" dirty="0">
                <a:solidFill>
                  <a:schemeClr val="tx1"/>
                </a:solidFill>
              </a:rPr>
              <a:t>Η γνώση και η κατανόηση του εξωτερικού περιβάλλοντος του </a:t>
            </a:r>
            <a:r>
              <a:rPr lang="el-GR" sz="2000" dirty="0" smtClean="0">
                <a:solidFill>
                  <a:schemeClr val="tx1"/>
                </a:solidFill>
              </a:rPr>
              <a:t> </a:t>
            </a:r>
            <a:r>
              <a:rPr lang="el-GR" sz="2000" dirty="0">
                <a:solidFill>
                  <a:schemeClr val="tx1"/>
                </a:solidFill>
              </a:rPr>
              <a:t>Ποδοσφαίρου, αποτελούν απαραίτητη προϋπόθεση για την κατανόηση των τάσεων της ευρύτερης αγοράς έτσι ώστε, να μπορέσουμε να προτείνουμε τις καλύτερες στρατηγικές επιλογές, για κάθε </a:t>
            </a:r>
            <a:r>
              <a:rPr lang="el-GR" sz="2000" dirty="0" smtClean="0">
                <a:solidFill>
                  <a:schemeClr val="tx1"/>
                </a:solidFill>
              </a:rPr>
              <a:t>ομάδα . </a:t>
            </a:r>
            <a:r>
              <a:rPr lang="el-GR" sz="2000" dirty="0">
                <a:solidFill>
                  <a:schemeClr val="tx1"/>
                </a:solidFill>
              </a:rPr>
              <a:t>Αυτό περιλαμβάνει παράγοντες που δεν προέρχονται από το εσωτερικό περιβάλλον της κάθε ομάδας, αλλά είναι εξωτερικοί, και οι οποίοι πιθανώς να προκαλέσουν κάποιες ευκαιρίες ή ακόμα και απειλές αυτήν. Άρα, σκοπός δεν είναι η παράθεση πληροφοριών γενικού ενδιαφέροντος, αλλά ο εντοπισμός αφενός των τάσεων και των πιθανών εξελίξεων, αφετέρου η εξέλιξη των κρίσιμων παραμέτρων οι οποίες ενδέχεται να επηρεάσουν θετικά ή αρνητικά τη μελλοντική πορεία της κάθε ομάδας.</a:t>
            </a:r>
          </a:p>
        </p:txBody>
      </p:sp>
      <p:sp>
        <p:nvSpPr>
          <p:cNvPr id="5" name="4 - Θέση υποσέλιδου"/>
          <p:cNvSpPr>
            <a:spLocks noGrp="1"/>
          </p:cNvSpPr>
          <p:nvPr>
            <p:ph type="ftr" sz="quarter" idx="11"/>
          </p:nvPr>
        </p:nvSpPr>
        <p:spPr/>
        <p:txBody>
          <a:bodyPr/>
          <a:lstStyle/>
          <a:p>
            <a:r>
              <a:rPr lang="el-GR" smtClean="0"/>
              <a:t>2014</a:t>
            </a:r>
            <a:endParaRPr lang="el-GR"/>
          </a:p>
        </p:txBody>
      </p:sp>
    </p:spTree>
    <p:extLst>
      <p:ext uri="{BB962C8B-B14F-4D97-AF65-F5344CB8AC3E}">
        <p14:creationId xmlns:p14="http://schemas.microsoft.com/office/powerpoint/2010/main" val="11136485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l-GR" sz="3600" b="1" i="1" dirty="0" smtClean="0"/>
              <a:t>Ανασκόπηση του   Οικονομικού ποδοσφαιρικού  περιβάλλοντος </a:t>
            </a:r>
            <a:endParaRPr lang="el-GR" sz="3600" b="1" i="1" dirty="0"/>
          </a:p>
        </p:txBody>
      </p:sp>
      <p:sp>
        <p:nvSpPr>
          <p:cNvPr id="3075" name="Rectangle 3"/>
          <p:cNvSpPr>
            <a:spLocks noGrp="1" noChangeArrowheads="1"/>
          </p:cNvSpPr>
          <p:nvPr>
            <p:ph type="body" idx="1"/>
          </p:nvPr>
        </p:nvSpPr>
        <p:spPr>
          <a:xfrm>
            <a:off x="457200" y="1556792"/>
            <a:ext cx="8229600" cy="4248696"/>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pPr marL="176213" indent="-176213" algn="just">
              <a:lnSpc>
                <a:spcPct val="95000"/>
              </a:lnSpc>
              <a:buFontTx/>
              <a:buNone/>
            </a:pPr>
            <a:r>
              <a:rPr lang="el-GR" dirty="0"/>
              <a:t> </a:t>
            </a:r>
            <a:r>
              <a:rPr lang="el-GR" sz="2000" dirty="0">
                <a:solidFill>
                  <a:schemeClr val="bg2"/>
                </a:solidFill>
              </a:rPr>
              <a:t>Παρά τους </a:t>
            </a:r>
            <a:r>
              <a:rPr lang="el-GR" sz="2000" dirty="0" smtClean="0"/>
              <a:t>Υψηλούς </a:t>
            </a:r>
            <a:r>
              <a:rPr lang="el-GR" sz="2000" dirty="0"/>
              <a:t>ρυθμούς ανάπτυξης </a:t>
            </a:r>
            <a:r>
              <a:rPr lang="el-GR" sz="2000" dirty="0" smtClean="0"/>
              <a:t> </a:t>
            </a:r>
            <a:r>
              <a:rPr lang="el-GR" sz="2000" dirty="0"/>
              <a:t>παρουσίασε η Ελληνική οικονομία τα </a:t>
            </a:r>
            <a:r>
              <a:rPr lang="el-GR" sz="2000" dirty="0" smtClean="0"/>
              <a:t>τελευταία δέκα χρόνια (199</a:t>
            </a:r>
            <a:r>
              <a:rPr lang="en-US" sz="2000" dirty="0" smtClean="0"/>
              <a:t>6</a:t>
            </a:r>
            <a:r>
              <a:rPr lang="el-GR" sz="2000" dirty="0" smtClean="0"/>
              <a:t>-200</a:t>
            </a:r>
            <a:r>
              <a:rPr lang="en-US" sz="2000" dirty="0" smtClean="0"/>
              <a:t>6</a:t>
            </a:r>
            <a:r>
              <a:rPr lang="el-GR" sz="2000" dirty="0" smtClean="0"/>
              <a:t>), </a:t>
            </a:r>
            <a:r>
              <a:rPr lang="el-GR" sz="2000" dirty="0"/>
              <a:t>οι βασικοί δημοσιονομικοί δείκτες σημείωσαν μεγάλη </a:t>
            </a:r>
            <a:r>
              <a:rPr lang="el-GR" sz="2000" dirty="0" smtClean="0"/>
              <a:t>επιδείνωση</a:t>
            </a:r>
            <a:r>
              <a:rPr lang="en-US" sz="2000" dirty="0" smtClean="0"/>
              <a:t> </a:t>
            </a:r>
            <a:r>
              <a:rPr lang="el-GR" sz="2000" dirty="0" smtClean="0"/>
              <a:t>ιδιαίτερα μετά το 2010. </a:t>
            </a:r>
            <a:r>
              <a:rPr lang="el-GR" sz="2000" dirty="0"/>
              <a:t>Σημαντική ήταν και η κάμψη της ανταγωνιστικότητας της Ελληνικής </a:t>
            </a:r>
            <a:r>
              <a:rPr lang="el-GR" sz="2000" dirty="0" smtClean="0"/>
              <a:t>οικονομίας, γι αυτό από 2010  βλέπουμε και τις περισσότερες ελληνικές επαγγελματικές ομάδες να έχουν  έναν βασικό μόνον  χορηγό .</a:t>
            </a:r>
            <a:endParaRPr lang="el-GR" sz="2000" dirty="0"/>
          </a:p>
          <a:p>
            <a:pPr marL="176213" indent="-176213" algn="just">
              <a:lnSpc>
                <a:spcPct val="95000"/>
              </a:lnSpc>
              <a:buFontTx/>
              <a:buNone/>
            </a:pPr>
            <a:endParaRPr lang="el-GR" sz="2000" dirty="0"/>
          </a:p>
          <a:p>
            <a:pPr marL="176213" indent="-176213" algn="just">
              <a:lnSpc>
                <a:spcPct val="95000"/>
              </a:lnSpc>
              <a:buFontTx/>
              <a:buNone/>
            </a:pPr>
            <a:r>
              <a:rPr lang="el-GR" sz="2000" dirty="0"/>
              <a:t>   Προϋπόθεση για  διατήρηση υψηλού ρυθμού ανάπτυξης είναι η δημιουργία κλίματος προκειμένου να αναλάβει ο ιδιωτικός επιχειρηματικός τομέας</a:t>
            </a:r>
            <a:r>
              <a:rPr lang="el-GR" sz="2000" b="1" dirty="0"/>
              <a:t> </a:t>
            </a:r>
            <a:r>
              <a:rPr lang="el-GR" sz="2000" dirty="0"/>
              <a:t>σημαντικές επενδυτικές </a:t>
            </a:r>
            <a:r>
              <a:rPr lang="el-GR" sz="2000" dirty="0" smtClean="0"/>
              <a:t>πρωτοβουλίες στο ποδόσφαιρο  </a:t>
            </a:r>
            <a:r>
              <a:rPr lang="el-GR" sz="2000" dirty="0"/>
              <a:t>και να αναπτυχθούν νέοι τομείς οικονομικής </a:t>
            </a:r>
            <a:r>
              <a:rPr lang="el-GR" sz="2000" dirty="0" smtClean="0"/>
              <a:t> ποδοσφαιρικής – αθλητικής δραστηριότητας </a:t>
            </a:r>
            <a:r>
              <a:rPr lang="el-GR" sz="2000" dirty="0"/>
              <a:t>με εξαγωγικό </a:t>
            </a:r>
            <a:r>
              <a:rPr lang="el-GR" sz="2000" dirty="0" smtClean="0"/>
              <a:t>προσανατολισμό</a:t>
            </a:r>
            <a:r>
              <a:rPr lang="el-GR" sz="2000" b="1" dirty="0" smtClean="0"/>
              <a:t>. πχ</a:t>
            </a:r>
          </a:p>
          <a:p>
            <a:pPr marL="514350" indent="-514350" algn="just">
              <a:lnSpc>
                <a:spcPct val="95000"/>
              </a:lnSpc>
              <a:buFont typeface="+mj-lt"/>
              <a:buAutoNum type="romanUcPeriod"/>
            </a:pPr>
            <a:r>
              <a:rPr lang="el-GR" sz="2000" b="1" dirty="0" smtClean="0"/>
              <a:t>Η παραγωγή νέων ποδοσφαιρικών ταλέντων είναι μονόδρομος </a:t>
            </a:r>
          </a:p>
          <a:p>
            <a:pPr marL="514350" indent="-514350" algn="just">
              <a:lnSpc>
                <a:spcPct val="95000"/>
              </a:lnSpc>
              <a:buFont typeface="+mj-lt"/>
              <a:buAutoNum type="romanUcPeriod"/>
            </a:pPr>
            <a:r>
              <a:rPr lang="el-GR" sz="2000" b="1" dirty="0" smtClean="0"/>
              <a:t>Ο αθλητικός τουρισμός  </a:t>
            </a:r>
          </a:p>
          <a:p>
            <a:pPr marL="514350" indent="-514350" algn="just">
              <a:lnSpc>
                <a:spcPct val="95000"/>
              </a:lnSpc>
              <a:buFont typeface="+mj-lt"/>
              <a:buAutoNum type="romanUcPeriod"/>
            </a:pPr>
            <a:r>
              <a:rPr lang="el-GR" sz="2000" b="1" dirty="0" smtClean="0"/>
              <a:t>Η διαχείριση  παγκόσμιων ποδοσφαιρικών γεγονότων (</a:t>
            </a:r>
            <a:r>
              <a:rPr lang="en-US" sz="2000" b="1" dirty="0" smtClean="0"/>
              <a:t>U -20)</a:t>
            </a:r>
            <a:endParaRPr lang="el-GR" sz="2000" b="1" dirty="0" smtClean="0"/>
          </a:p>
          <a:p>
            <a:pPr marL="514350" indent="-514350" algn="just">
              <a:lnSpc>
                <a:spcPct val="95000"/>
              </a:lnSpc>
              <a:buFont typeface="+mj-lt"/>
              <a:buAutoNum type="romanUcPeriod"/>
            </a:pPr>
            <a:r>
              <a:rPr lang="el-GR" sz="2000" b="1" dirty="0" smtClean="0"/>
              <a:t>Τουρνουά ελληνοπαίδων εξωτερικού στην κοιτίδα του αθλητισμού- πολιτισμού  </a:t>
            </a:r>
          </a:p>
          <a:p>
            <a:pPr marL="176213" indent="-176213" algn="just">
              <a:lnSpc>
                <a:spcPct val="95000"/>
              </a:lnSpc>
              <a:buFontTx/>
              <a:buNone/>
            </a:pPr>
            <a:endParaRPr lang="el-GR" sz="2000" b="1" dirty="0"/>
          </a:p>
        </p:txBody>
      </p:sp>
      <p:sp>
        <p:nvSpPr>
          <p:cNvPr id="7" name="6 - Θέση υποσέλιδου"/>
          <p:cNvSpPr>
            <a:spLocks noGrp="1"/>
          </p:cNvSpPr>
          <p:nvPr>
            <p:ph type="ftr" sz="quarter" idx="11"/>
          </p:nvPr>
        </p:nvSpPr>
        <p:spPr/>
        <p:txBody>
          <a:bodyPr/>
          <a:lstStyle/>
          <a:p>
            <a:r>
              <a:rPr lang="en-US" smtClean="0"/>
              <a:t>2014</a:t>
            </a:r>
            <a:endParaRPr lang="el-GR" dirty="0"/>
          </a:p>
        </p:txBody>
      </p:sp>
    </p:spTree>
    <p:extLst>
      <p:ext uri="{BB962C8B-B14F-4D97-AF65-F5344CB8AC3E}">
        <p14:creationId xmlns:p14="http://schemas.microsoft.com/office/powerpoint/2010/main" val="39097529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332656"/>
            <a:ext cx="8229600" cy="5793507"/>
          </a:xfrm>
        </p:spPr>
        <p:style>
          <a:lnRef idx="1">
            <a:schemeClr val="accent1"/>
          </a:lnRef>
          <a:fillRef idx="2">
            <a:schemeClr val="accent1"/>
          </a:fillRef>
          <a:effectRef idx="1">
            <a:schemeClr val="accent1"/>
          </a:effectRef>
          <a:fontRef idx="minor">
            <a:schemeClr val="dk1"/>
          </a:fontRef>
        </p:style>
        <p:txBody>
          <a:bodyPr>
            <a:normAutofit/>
          </a:bodyPr>
          <a:lstStyle/>
          <a:p>
            <a:endParaRPr lang="el-GR" sz="2400" dirty="0" smtClean="0"/>
          </a:p>
          <a:p>
            <a:endParaRPr lang="el-GR" sz="2400" dirty="0"/>
          </a:p>
          <a:p>
            <a:endParaRPr lang="el-GR" sz="2400" dirty="0" smtClean="0"/>
          </a:p>
          <a:p>
            <a:r>
              <a:rPr lang="el-GR" sz="2400" dirty="0" smtClean="0"/>
              <a:t>Τα τελευταία 25 χρόνια στο παγκόσμιο ποδόσφαιρο έλαβαν χώρα 4 μεγάλες επαναστάσεις</a:t>
            </a:r>
            <a:endParaRPr lang="en-US" sz="2400" dirty="0" smtClean="0"/>
          </a:p>
          <a:p>
            <a:r>
              <a:rPr lang="el-GR" sz="2400" dirty="0" smtClean="0"/>
              <a:t>1. Το 1991 με τη δημιουργία του </a:t>
            </a:r>
            <a:r>
              <a:rPr lang="el-GR" sz="2400" dirty="0" err="1" smtClean="0"/>
              <a:t>Τσάμπιονς</a:t>
            </a:r>
            <a:r>
              <a:rPr lang="el-GR" sz="2400" dirty="0" smtClean="0"/>
              <a:t> </a:t>
            </a:r>
            <a:r>
              <a:rPr lang="el-GR" sz="2400" dirty="0" err="1" smtClean="0"/>
              <a:t>Λιγκ</a:t>
            </a:r>
            <a:endParaRPr lang="en-US" sz="2400" dirty="0" smtClean="0"/>
          </a:p>
          <a:p>
            <a:r>
              <a:rPr lang="el-GR" sz="2400" dirty="0" smtClean="0"/>
              <a:t>2. Το 1992 με τη δημιουργία της </a:t>
            </a:r>
            <a:r>
              <a:rPr lang="el-GR" sz="2400" dirty="0" err="1" smtClean="0"/>
              <a:t>Πρέμιερ</a:t>
            </a:r>
            <a:r>
              <a:rPr lang="el-GR" sz="2400" dirty="0" smtClean="0"/>
              <a:t> </a:t>
            </a:r>
            <a:r>
              <a:rPr lang="el-GR" sz="2400" dirty="0" err="1" smtClean="0"/>
              <a:t>Λιγκ</a:t>
            </a:r>
            <a:endParaRPr lang="en-US" sz="2400" dirty="0" smtClean="0"/>
          </a:p>
          <a:p>
            <a:r>
              <a:rPr lang="el-GR" sz="2400" dirty="0" smtClean="0"/>
              <a:t>3. Το 2002 με την διοργάνωση του παγκοσμίου κυπέλλου εκτός Ευρώπης και Αμερικής</a:t>
            </a:r>
            <a:endParaRPr lang="en-US" sz="2400" dirty="0" smtClean="0"/>
          </a:p>
          <a:p>
            <a:r>
              <a:rPr lang="el-GR" sz="2400" dirty="0" smtClean="0"/>
              <a:t>4. Με τη δημιουργία ακαδημιών</a:t>
            </a:r>
            <a:endParaRPr lang="en-US" sz="2400" dirty="0" smtClean="0"/>
          </a:p>
          <a:p>
            <a:endParaRPr lang="el-GR" dirty="0"/>
          </a:p>
        </p:txBody>
      </p:sp>
    </p:spTree>
    <p:extLst>
      <p:ext uri="{BB962C8B-B14F-4D97-AF65-F5344CB8AC3E}">
        <p14:creationId xmlns:p14="http://schemas.microsoft.com/office/powerpoint/2010/main" val="4952017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1556792"/>
            <a:ext cx="8229600" cy="4525963"/>
          </a:xfrm>
          <a:ln/>
        </p:spPr>
        <p:style>
          <a:lnRef idx="1">
            <a:schemeClr val="accent1"/>
          </a:lnRef>
          <a:fillRef idx="2">
            <a:schemeClr val="accent1"/>
          </a:fillRef>
          <a:effectRef idx="1">
            <a:schemeClr val="accent1"/>
          </a:effectRef>
          <a:fontRef idx="minor">
            <a:schemeClr val="dk1"/>
          </a:fontRef>
        </p:style>
        <p:txBody>
          <a:bodyPr>
            <a:normAutofit lnSpcReduction="10000"/>
          </a:bodyPr>
          <a:lstStyle/>
          <a:p>
            <a:pPr marL="0" indent="0">
              <a:buNone/>
            </a:pPr>
            <a:endParaRPr lang="el-GR" sz="2400" dirty="0" smtClean="0"/>
          </a:p>
          <a:p>
            <a:r>
              <a:rPr lang="el-GR" dirty="0" smtClean="0"/>
              <a:t>Οι αμερικανοί λένε, πως, οτιδήποτε παραμένει στάσιμο για μία δεκαετία, δημιουργεί τις προϋποθέσεις ανατροπής του. </a:t>
            </a:r>
          </a:p>
          <a:p>
            <a:r>
              <a:rPr lang="el-GR" dirty="0" smtClean="0"/>
              <a:t>Η ρήση ισχύει για πολλούς τομείς της οικονομικής, πολιτικής και κοινωνικής ζωής, προφανώς και για το ελληνικό ποδόσφαιρο, που δυσκολεύεται να παρακολουθήσει τις διεθνείς εξελίξεις.</a:t>
            </a:r>
            <a:endParaRPr lang="el-GR" dirty="0"/>
          </a:p>
        </p:txBody>
      </p:sp>
    </p:spTree>
    <p:extLst>
      <p:ext uri="{BB962C8B-B14F-4D97-AF65-F5344CB8AC3E}">
        <p14:creationId xmlns:p14="http://schemas.microsoft.com/office/powerpoint/2010/main" val="36241581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 Το ελληνικό ποδόσφαιρο χθες και σήμερα</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Το ελληνικό ποδόσφαιρο απέτυχε να δημιουργήσει τεχνογνωσία ακόμη και στα χρόνια που ακολούθησαν το 2004 που η εθνική ομάδα αναδείχτηκε πρωταθλήτρια Ευρώπης. Παραδοσιακά αντέγραφε προηγμένα ευρωπαϊκά μοντέλα, εμφυσώντας όμως σε αυτά όλες τις αδυναμίες του.</a:t>
            </a:r>
          </a:p>
          <a:p>
            <a:r>
              <a:rPr lang="el-GR" dirty="0" smtClean="0"/>
              <a:t>Το 1959 δημιούργησε το ενιαίο πρωτάθλημα της Α΄ εθνικής, προκειμένου να ανταποκριθεί στις ανάγκες των ευρωπαϊκών κυπέλλων που είχε καθιερώσει 3 χρόνια πριν η UEFA.</a:t>
            </a:r>
          </a:p>
          <a:p>
            <a:r>
              <a:rPr lang="el-GR" dirty="0" smtClean="0"/>
              <a:t>Το 1979 δημιούργησε τις Ποδοσφαιρικές Ανώνυμες Εταιρίες, χωρίς ξεκάθαρο νομικό πλαίσιο και με λιγοστές δυνατότητες αυτόνομης οικονομικής επιβίωσης. Αν δεν υπήρχε η έμμεση άντληση κεφαλαίων από άλλους υγιείς τομείς της οικονομίας, το μοντέλο θα είχε καταρρεύσει από τα πρώτα του χρόνια.</a:t>
            </a:r>
          </a:p>
          <a:p>
            <a:pPr marL="0" indent="0">
              <a:buNone/>
            </a:pPr>
            <a:endParaRPr lang="el-GR" dirty="0"/>
          </a:p>
        </p:txBody>
      </p:sp>
    </p:spTree>
    <p:extLst>
      <p:ext uri="{BB962C8B-B14F-4D97-AF65-F5344CB8AC3E}">
        <p14:creationId xmlns:p14="http://schemas.microsoft.com/office/powerpoint/2010/main" val="11492401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Το ελληνικό ποδόσφαιρο χθες και σήμερα</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Το 2006 οι ομάδες της Α΄ Εθνικής ίδρυσαν τη Σούπερ Λίγκα με στόχο τη βελτίωση του παραγόμενου προϊόντος και την άντληση πόρων κυρίως από την τηλεόραση. Επί της ουσίας αντέγραψαν με καθυστέρηση 14 ετών το μοντέλο της </a:t>
            </a:r>
            <a:r>
              <a:rPr lang="el-GR" dirty="0" err="1" smtClean="0"/>
              <a:t>Πρέμιερ</a:t>
            </a:r>
            <a:r>
              <a:rPr lang="el-GR" dirty="0" smtClean="0"/>
              <a:t> </a:t>
            </a:r>
            <a:r>
              <a:rPr lang="el-GR" dirty="0" err="1" smtClean="0"/>
              <a:t>Λιγκ</a:t>
            </a:r>
            <a:r>
              <a:rPr lang="el-GR" dirty="0" smtClean="0"/>
              <a:t>, αρνούμενες όμως να παραδώσουν την διακυβέρνηση σε επιστημονικά καταρτισμένα στελέχη, όπως έκαναν οι Εγγλέζοι.</a:t>
            </a:r>
          </a:p>
          <a:p>
            <a:r>
              <a:rPr lang="el-GR" dirty="0" smtClean="0"/>
              <a:t>Εννέα χρόνια μετά, το επαγγελματικό ποδόσφαιρο βρίσκεται σε διχασμό. Ο νικητής αμφισβητείται, ο ηττημένος λοιδορείται, οι οπαδοί δρουν ανεξέλεγκτα, αγώνες διεξάγονται κεκλεισμένων των θυρών, υποθέσεις εκκρεμούν στα πολιτικά δικαστήρια, τα χρέη περισσεύουν, οι ψύχραιμες φωνές λιγοστεύουν, αυξάνεται επικίνδυνα ο </a:t>
            </a:r>
            <a:r>
              <a:rPr lang="el-GR" dirty="0" err="1" smtClean="0"/>
              <a:t>οπαδικός</a:t>
            </a:r>
            <a:r>
              <a:rPr lang="el-GR" dirty="0" smtClean="0"/>
              <a:t> φανατισμός και μεγαλώνει το κομμάτι της κοινωνίας που φοβάται να πάει στο γήπεδο.</a:t>
            </a:r>
          </a:p>
          <a:p>
            <a:endParaRPr lang="el-GR" dirty="0"/>
          </a:p>
        </p:txBody>
      </p:sp>
    </p:spTree>
    <p:extLst>
      <p:ext uri="{BB962C8B-B14F-4D97-AF65-F5344CB8AC3E}">
        <p14:creationId xmlns:p14="http://schemas.microsoft.com/office/powerpoint/2010/main" val="28218090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Το ελληνικό ποδόσφαιρο χθες και σήμερα</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Η Σούπερ Λίγκα την αγωνιστική περίοδο 2006-2007 διέθεσε 6.182 εισιτήρια ανά αγώνα. </a:t>
            </a:r>
            <a:endParaRPr lang="en-US" dirty="0" smtClean="0"/>
          </a:p>
          <a:p>
            <a:r>
              <a:rPr lang="el-GR" dirty="0" smtClean="0"/>
              <a:t>Δύο χρόνια μετά ο μέσος όρος ανέβηκε στα 7.534 εισιτήρια.</a:t>
            </a:r>
            <a:endParaRPr lang="en-US" dirty="0" smtClean="0"/>
          </a:p>
          <a:p>
            <a:r>
              <a:rPr lang="el-GR" dirty="0" smtClean="0"/>
              <a:t> Η περίοδος 2014-2015 έκλεισε με 3.321 εισιτήρια ανά παιχνίδι. </a:t>
            </a:r>
            <a:endParaRPr lang="en-US" dirty="0" smtClean="0"/>
          </a:p>
          <a:p>
            <a:r>
              <a:rPr lang="el-GR" dirty="0" smtClean="0"/>
              <a:t>Εν ολίγοις, τα τελευταία 6 χρόνια έχασε 4.213 εισιτήρια ανά αγώνα. Με οικονομικούς όρους, έχασε το 56% της αξίας του.</a:t>
            </a:r>
            <a:endParaRPr lang="el-GR" dirty="0"/>
          </a:p>
        </p:txBody>
      </p:sp>
    </p:spTree>
    <p:extLst>
      <p:ext uri="{BB962C8B-B14F-4D97-AF65-F5344CB8AC3E}">
        <p14:creationId xmlns:p14="http://schemas.microsoft.com/office/powerpoint/2010/main" val="7987668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l-GR" sz="4000" b="1" dirty="0" smtClean="0"/>
              <a:t> </a:t>
            </a:r>
            <a:r>
              <a:rPr lang="el-GR" sz="4000" b="1" dirty="0"/>
              <a:t>Γνώσεις </a:t>
            </a:r>
            <a:r>
              <a:rPr lang="en-US" sz="4000" b="1" dirty="0"/>
              <a:t>Manager </a:t>
            </a:r>
            <a:r>
              <a:rPr lang="el-GR" sz="4000" b="1" dirty="0"/>
              <a:t>ΟΜΑΔΙΚΩΝ ΑΘΛΗΜΑΤΩΝ</a:t>
            </a:r>
          </a:p>
        </p:txBody>
      </p:sp>
      <p:sp>
        <p:nvSpPr>
          <p:cNvPr id="5123" name="Rectangle 3"/>
          <p:cNvSpPr>
            <a:spLocks noGrp="1" noChangeArrowheads="1"/>
          </p:cNvSpPr>
          <p:nvPr>
            <p:ph type="body" idx="1"/>
          </p:nvPr>
        </p:nvSpPr>
        <p:spPr/>
        <p:style>
          <a:lnRef idx="1">
            <a:schemeClr val="accent1"/>
          </a:lnRef>
          <a:fillRef idx="3">
            <a:schemeClr val="accent1"/>
          </a:fillRef>
          <a:effectRef idx="2">
            <a:schemeClr val="accent1"/>
          </a:effectRef>
          <a:fontRef idx="minor">
            <a:schemeClr val="lt1"/>
          </a:fontRef>
        </p:style>
        <p:txBody>
          <a:bodyPr/>
          <a:lstStyle/>
          <a:p>
            <a:pPr marL="609600" indent="-609600">
              <a:buFontTx/>
              <a:buNone/>
            </a:pPr>
            <a:r>
              <a:rPr lang="el-GR" dirty="0"/>
              <a:t>Α. Οργανωτικές και Διοικητικές Γνώσεις</a:t>
            </a:r>
          </a:p>
          <a:p>
            <a:pPr marL="609600" indent="-609600">
              <a:buFontTx/>
              <a:buAutoNum type="arabicPeriod"/>
            </a:pPr>
            <a:r>
              <a:rPr lang="el-GR" dirty="0"/>
              <a:t>ΠΡΟΓΡΑΜΜΑΤΙΣΜΟΣ</a:t>
            </a:r>
          </a:p>
          <a:p>
            <a:pPr marL="609600" indent="-609600">
              <a:buFontTx/>
              <a:buAutoNum type="arabicPeriod"/>
            </a:pPr>
            <a:r>
              <a:rPr lang="el-GR" dirty="0"/>
              <a:t>ΟΡΓΑΝΩΣΗ</a:t>
            </a:r>
          </a:p>
          <a:p>
            <a:pPr marL="609600" indent="-609600">
              <a:buFontTx/>
              <a:buAutoNum type="arabicPeriod"/>
            </a:pPr>
            <a:r>
              <a:rPr lang="el-GR" dirty="0"/>
              <a:t>ΔΙΕΥΘΥΝΣΗ- ΔΙΟΙΚΗΣΗ</a:t>
            </a:r>
          </a:p>
          <a:p>
            <a:pPr marL="609600" indent="-609600">
              <a:buFontTx/>
              <a:buAutoNum type="arabicPeriod"/>
            </a:pPr>
            <a:r>
              <a:rPr lang="el-GR" dirty="0"/>
              <a:t>ΣΤΕΛΕΧΩΣΗ</a:t>
            </a:r>
          </a:p>
          <a:p>
            <a:pPr marL="609600" indent="-609600">
              <a:buFontTx/>
              <a:buAutoNum type="arabicPeriod"/>
            </a:pPr>
            <a:r>
              <a:rPr lang="el-GR" dirty="0"/>
              <a:t>ΕΛΕΓΧΟΣ – ΑΞΙΟΛΟΓΗΣΗ</a:t>
            </a:r>
          </a:p>
          <a:p>
            <a:pPr marL="609600" indent="-609600">
              <a:buFontTx/>
              <a:buNone/>
            </a:pPr>
            <a:endParaRPr lang="el-GR" dirty="0"/>
          </a:p>
        </p:txBody>
      </p:sp>
      <p:sp>
        <p:nvSpPr>
          <p:cNvPr id="4" name="3 - Θέση υποσέλιδου"/>
          <p:cNvSpPr>
            <a:spLocks noGrp="1"/>
          </p:cNvSpPr>
          <p:nvPr>
            <p:ph type="ftr" sz="quarter" idx="11"/>
          </p:nvPr>
        </p:nvSpPr>
        <p:spPr/>
        <p:txBody>
          <a:bodyPr/>
          <a:lstStyle/>
          <a:p>
            <a:r>
              <a:rPr lang="el-GR" smtClean="0"/>
              <a:t>2014</a:t>
            </a:r>
            <a:endParaRPr lang="el-GR"/>
          </a:p>
        </p:txBody>
      </p:sp>
    </p:spTree>
    <p:extLst>
      <p:ext uri="{BB962C8B-B14F-4D97-AF65-F5344CB8AC3E}">
        <p14:creationId xmlns:p14="http://schemas.microsoft.com/office/powerpoint/2010/main" val="41676472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l-GR" sz="4000" b="1" dirty="0"/>
              <a:t>Γνώσεις σχετικές με το Αθλητικό</a:t>
            </a:r>
            <a:r>
              <a:rPr lang="en-US" sz="4000" b="1" dirty="0"/>
              <a:t> Management</a:t>
            </a:r>
            <a:endParaRPr lang="el-GR" sz="4000" dirty="0"/>
          </a:p>
        </p:txBody>
      </p:sp>
      <p:sp>
        <p:nvSpPr>
          <p:cNvPr id="7171" name="Rectangle 3"/>
          <p:cNvSpPr>
            <a:spLocks noGrp="1" noChangeArrowheads="1"/>
          </p:cNvSpPr>
          <p:nvPr>
            <p:ph type="body" idx="1"/>
          </p:nvPr>
        </p:nvSpPr>
        <p:spPr/>
        <p:style>
          <a:lnRef idx="3">
            <a:schemeClr val="lt1"/>
          </a:lnRef>
          <a:fillRef idx="1">
            <a:schemeClr val="accent1"/>
          </a:fillRef>
          <a:effectRef idx="1">
            <a:schemeClr val="accent1"/>
          </a:effectRef>
          <a:fontRef idx="minor">
            <a:schemeClr val="lt1"/>
          </a:fontRef>
        </p:style>
        <p:txBody>
          <a:bodyPr/>
          <a:lstStyle/>
          <a:p>
            <a:pPr>
              <a:lnSpc>
                <a:spcPct val="90000"/>
              </a:lnSpc>
            </a:pPr>
            <a:r>
              <a:rPr lang="el-GR" sz="2400" dirty="0"/>
              <a:t>Διοίκηση προσωπικού (</a:t>
            </a:r>
            <a:r>
              <a:rPr lang="en-US" sz="2400" dirty="0" err="1"/>
              <a:t>personnei</a:t>
            </a:r>
            <a:r>
              <a:rPr lang="en-US" sz="2400" dirty="0"/>
              <a:t> management)</a:t>
            </a:r>
          </a:p>
          <a:p>
            <a:pPr>
              <a:lnSpc>
                <a:spcPct val="90000"/>
              </a:lnSpc>
            </a:pPr>
            <a:r>
              <a:rPr lang="el-GR" sz="2400" dirty="0"/>
              <a:t>Σχεδιασμός και εφαρμογή προγραμμάτων (</a:t>
            </a:r>
            <a:r>
              <a:rPr lang="en-US" sz="2400" dirty="0"/>
              <a:t>program management)</a:t>
            </a:r>
          </a:p>
          <a:p>
            <a:pPr>
              <a:lnSpc>
                <a:spcPct val="90000"/>
              </a:lnSpc>
            </a:pPr>
            <a:r>
              <a:rPr lang="en-US" sz="2400" dirty="0"/>
              <a:t>To management </a:t>
            </a:r>
            <a:r>
              <a:rPr lang="el-GR" sz="2400" dirty="0"/>
              <a:t>της αγοράς (</a:t>
            </a:r>
            <a:r>
              <a:rPr lang="en-US" sz="2400" dirty="0"/>
              <a:t>marketing management </a:t>
            </a:r>
            <a:r>
              <a:rPr lang="el-GR" sz="2400" dirty="0"/>
              <a:t>ή ειδικότερα </a:t>
            </a:r>
            <a:r>
              <a:rPr lang="en-US" sz="2400" dirty="0"/>
              <a:t>sport marketing</a:t>
            </a:r>
            <a:r>
              <a:rPr lang="el-GR" sz="2400" dirty="0"/>
              <a:t>) δημόσιες και κοινωνικές σχέσεις (</a:t>
            </a:r>
            <a:r>
              <a:rPr lang="en-US" sz="2400" dirty="0"/>
              <a:t>media and information management)</a:t>
            </a:r>
          </a:p>
          <a:p>
            <a:pPr>
              <a:lnSpc>
                <a:spcPct val="90000"/>
              </a:lnSpc>
            </a:pPr>
            <a:r>
              <a:rPr lang="el-GR" sz="2400" dirty="0"/>
              <a:t>Διαχείριση εγκαταστάσεων (</a:t>
            </a:r>
            <a:r>
              <a:rPr lang="en-US" sz="2400" dirty="0"/>
              <a:t>facility management)</a:t>
            </a:r>
          </a:p>
          <a:p>
            <a:pPr>
              <a:lnSpc>
                <a:spcPct val="90000"/>
              </a:lnSpc>
            </a:pPr>
            <a:r>
              <a:rPr lang="el-GR" sz="2400" dirty="0"/>
              <a:t>Διαχείριση αθλητικών αγώνων (</a:t>
            </a:r>
            <a:r>
              <a:rPr lang="en-US" sz="2400" dirty="0"/>
              <a:t>event management)</a:t>
            </a:r>
          </a:p>
          <a:p>
            <a:pPr>
              <a:lnSpc>
                <a:spcPct val="90000"/>
              </a:lnSpc>
            </a:pPr>
            <a:r>
              <a:rPr lang="el-GR" sz="2400" dirty="0"/>
              <a:t>Νομικές υποθέσεις (</a:t>
            </a:r>
            <a:r>
              <a:rPr lang="en-US" sz="2400" dirty="0"/>
              <a:t>legal management) </a:t>
            </a:r>
            <a:r>
              <a:rPr lang="el-GR" sz="2400" dirty="0"/>
              <a:t>και ειδικότερα το αθλητικό δίκαιο</a:t>
            </a:r>
            <a:r>
              <a:rPr lang="en-US" sz="2400" dirty="0"/>
              <a:t> (sport low)</a:t>
            </a:r>
            <a:r>
              <a:rPr lang="el-GR" sz="2400" dirty="0"/>
              <a:t>  </a:t>
            </a:r>
          </a:p>
        </p:txBody>
      </p:sp>
      <p:sp>
        <p:nvSpPr>
          <p:cNvPr id="4" name="3 - Θέση υποσέλιδου"/>
          <p:cNvSpPr>
            <a:spLocks noGrp="1"/>
          </p:cNvSpPr>
          <p:nvPr>
            <p:ph type="ftr" sz="quarter" idx="11"/>
          </p:nvPr>
        </p:nvSpPr>
        <p:spPr/>
        <p:txBody>
          <a:bodyPr/>
          <a:lstStyle/>
          <a:p>
            <a:r>
              <a:rPr lang="el-GR" smtClean="0"/>
              <a:t>2014</a:t>
            </a:r>
            <a:endParaRPr lang="el-GR"/>
          </a:p>
        </p:txBody>
      </p:sp>
    </p:spTree>
    <p:extLst>
      <p:ext uri="{BB962C8B-B14F-4D97-AF65-F5344CB8AC3E}">
        <p14:creationId xmlns:p14="http://schemas.microsoft.com/office/powerpoint/2010/main" val="23908342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l-GR" dirty="0"/>
              <a:t>5 ‘’</a:t>
            </a:r>
            <a:r>
              <a:rPr lang="en-US" dirty="0"/>
              <a:t>P’s’’</a:t>
            </a:r>
            <a:endParaRPr lang="el-GR" dirty="0"/>
          </a:p>
        </p:txBody>
      </p:sp>
      <p:sp>
        <p:nvSpPr>
          <p:cNvPr id="8195" name="Rectangle 3"/>
          <p:cNvSpPr>
            <a:spLocks noGrp="1" noChangeArrowheads="1"/>
          </p:cNvSpPr>
          <p:nvPr>
            <p:ph type="body" idx="1"/>
          </p:nvPr>
        </p:nvSpPr>
        <p:spPr/>
        <p:style>
          <a:lnRef idx="1">
            <a:schemeClr val="accent1"/>
          </a:lnRef>
          <a:fillRef idx="3">
            <a:schemeClr val="accent1"/>
          </a:fillRef>
          <a:effectRef idx="2">
            <a:schemeClr val="accent1"/>
          </a:effectRef>
          <a:fontRef idx="minor">
            <a:schemeClr val="lt1"/>
          </a:fontRef>
        </p:style>
        <p:txBody>
          <a:bodyPr/>
          <a:lstStyle/>
          <a:p>
            <a:r>
              <a:rPr lang="en-US" b="1" dirty="0"/>
              <a:t>P</a:t>
            </a:r>
            <a:r>
              <a:rPr lang="en-US" dirty="0"/>
              <a:t>hilosophy (</a:t>
            </a:r>
            <a:r>
              <a:rPr lang="el-GR" dirty="0"/>
              <a:t>ανάπτυξη φιλοσοφίας)</a:t>
            </a:r>
            <a:endParaRPr lang="en-US" dirty="0"/>
          </a:p>
          <a:p>
            <a:r>
              <a:rPr lang="en-US" b="1" dirty="0"/>
              <a:t>P</a:t>
            </a:r>
            <a:r>
              <a:rPr lang="en-US" dirty="0"/>
              <a:t>lan</a:t>
            </a:r>
            <a:r>
              <a:rPr lang="el-GR" dirty="0"/>
              <a:t> (προγραμματισμός – σχεδιασμός)</a:t>
            </a:r>
            <a:endParaRPr lang="en-US" dirty="0"/>
          </a:p>
          <a:p>
            <a:r>
              <a:rPr lang="en-US" b="1" dirty="0"/>
              <a:t>P</a:t>
            </a:r>
            <a:r>
              <a:rPr lang="en-US" dirty="0"/>
              <a:t>ractice</a:t>
            </a:r>
            <a:r>
              <a:rPr lang="el-GR" dirty="0"/>
              <a:t> (πρακτική εφαρμογή γνώσεων)</a:t>
            </a:r>
            <a:endParaRPr lang="en-US" dirty="0"/>
          </a:p>
          <a:p>
            <a:r>
              <a:rPr lang="en-US" b="1" dirty="0"/>
              <a:t>P</a:t>
            </a:r>
            <a:r>
              <a:rPr lang="en-US" dirty="0"/>
              <a:t>ride</a:t>
            </a:r>
            <a:r>
              <a:rPr lang="el-GR" dirty="0"/>
              <a:t> (υπερηφάνεια – φιλοτιμία)</a:t>
            </a:r>
            <a:endParaRPr lang="en-US" dirty="0"/>
          </a:p>
          <a:p>
            <a:r>
              <a:rPr lang="en-US" b="1" dirty="0"/>
              <a:t>P</a:t>
            </a:r>
            <a:r>
              <a:rPr lang="en-US" dirty="0"/>
              <a:t>rivilege</a:t>
            </a:r>
            <a:r>
              <a:rPr lang="el-GR" dirty="0"/>
              <a:t> (προνόμιο το να είσαι </a:t>
            </a:r>
            <a:r>
              <a:rPr lang="en-US" dirty="0"/>
              <a:t>manager)</a:t>
            </a:r>
            <a:endParaRPr lang="el-GR" dirty="0"/>
          </a:p>
        </p:txBody>
      </p:sp>
      <p:sp>
        <p:nvSpPr>
          <p:cNvPr id="4" name="3 - Θέση υποσέλιδου"/>
          <p:cNvSpPr>
            <a:spLocks noGrp="1"/>
          </p:cNvSpPr>
          <p:nvPr>
            <p:ph type="ftr" sz="quarter" idx="11"/>
          </p:nvPr>
        </p:nvSpPr>
        <p:spPr/>
        <p:txBody>
          <a:bodyPr/>
          <a:lstStyle/>
          <a:p>
            <a:r>
              <a:rPr lang="el-GR" smtClean="0"/>
              <a:t>2014</a:t>
            </a:r>
            <a:endParaRPr lang="el-GR"/>
          </a:p>
        </p:txBody>
      </p:sp>
    </p:spTree>
    <p:extLst>
      <p:ext uri="{BB962C8B-B14F-4D97-AF65-F5344CB8AC3E}">
        <p14:creationId xmlns:p14="http://schemas.microsoft.com/office/powerpoint/2010/main" val="4363610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401552" y="0"/>
            <a:ext cx="8084393" cy="400110"/>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l-GR"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Αθλητικοί αγώνες νέων με θέμα </a:t>
            </a:r>
            <a:r>
              <a:rPr kumimoji="0" lang="el-GR" sz="2000" b="0" i="0" u="sng"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Youth sport event tourism</a:t>
            </a:r>
            <a:r>
              <a:rPr kumimoji="0" lang="el-GR"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&amp; </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Football</a:t>
            </a:r>
            <a:r>
              <a:rPr kumimoji="0" lang="el-GR" sz="2000" b="0" i="0" u="sng"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l-GR"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1"/>
          <p:cNvSpPr/>
          <p:nvPr/>
        </p:nvSpPr>
        <p:spPr>
          <a:xfrm>
            <a:off x="214282" y="642918"/>
            <a:ext cx="3595718" cy="500082"/>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000" dirty="0" smtClean="0">
                <a:solidFill>
                  <a:schemeClr val="tx2">
                    <a:lumMod val="50000"/>
                  </a:schemeClr>
                </a:solidFill>
              </a:rPr>
              <a:t>Φορέας Συντονισμού</a:t>
            </a:r>
          </a:p>
          <a:p>
            <a:pPr algn="ctr"/>
            <a:r>
              <a:rPr lang="el-GR" sz="1000" dirty="0" smtClean="0">
                <a:solidFill>
                  <a:schemeClr val="tx2">
                    <a:lumMod val="50000"/>
                  </a:schemeClr>
                </a:solidFill>
              </a:rPr>
              <a:t>Εκάστοτε φορέας</a:t>
            </a:r>
            <a:endParaRPr lang="en-US" sz="1000" dirty="0">
              <a:solidFill>
                <a:schemeClr val="tx2">
                  <a:lumMod val="50000"/>
                </a:schemeClr>
              </a:solidFill>
            </a:endParaRPr>
          </a:p>
        </p:txBody>
      </p:sp>
      <p:sp>
        <p:nvSpPr>
          <p:cNvPr id="4" name="TextBox 2"/>
          <p:cNvSpPr txBox="1"/>
          <p:nvPr/>
        </p:nvSpPr>
        <p:spPr>
          <a:xfrm>
            <a:off x="2500282" y="1310780"/>
            <a:ext cx="3595718" cy="246221"/>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l-GR" sz="1000" dirty="0" smtClean="0">
                <a:solidFill>
                  <a:schemeClr val="tx2">
                    <a:lumMod val="50000"/>
                  </a:schemeClr>
                </a:solidFill>
              </a:rPr>
              <a:t>Τριμερής Χρηματοδότηση</a:t>
            </a:r>
            <a:endParaRPr lang="en-US" sz="1000" dirty="0">
              <a:solidFill>
                <a:schemeClr val="tx2">
                  <a:lumMod val="50000"/>
                </a:schemeClr>
              </a:solidFill>
            </a:endParaRPr>
          </a:p>
        </p:txBody>
      </p:sp>
      <p:cxnSp>
        <p:nvCxnSpPr>
          <p:cNvPr id="5" name="Shape 3"/>
          <p:cNvCxnSpPr>
            <a:stCxn id="3" idx="3"/>
            <a:endCxn id="4" idx="0"/>
          </p:cNvCxnSpPr>
          <p:nvPr/>
        </p:nvCxnSpPr>
        <p:spPr>
          <a:xfrm>
            <a:off x="3810000" y="892959"/>
            <a:ext cx="488141" cy="417821"/>
          </a:xfrm>
          <a:prstGeom prst="bentConnector2">
            <a:avLst/>
          </a:prstGeom>
          <a:ln>
            <a:solidFill>
              <a:schemeClr val="bg2">
                <a:lumMod val="10000"/>
              </a:schemeClr>
            </a:solidFill>
            <a:prstDash val="lgDash"/>
          </a:ln>
        </p:spPr>
        <p:style>
          <a:lnRef idx="1">
            <a:schemeClr val="accent1"/>
          </a:lnRef>
          <a:fillRef idx="0">
            <a:schemeClr val="accent1"/>
          </a:fillRef>
          <a:effectRef idx="0">
            <a:schemeClr val="accent1"/>
          </a:effectRef>
          <a:fontRef idx="minor">
            <a:schemeClr val="tx1"/>
          </a:fontRef>
        </p:style>
      </p:cxnSp>
      <p:sp>
        <p:nvSpPr>
          <p:cNvPr id="6" name="Rectangle 4"/>
          <p:cNvSpPr/>
          <p:nvPr/>
        </p:nvSpPr>
        <p:spPr>
          <a:xfrm>
            <a:off x="1254818" y="1928798"/>
            <a:ext cx="2021038" cy="357201"/>
          </a:xfrm>
          <a:prstGeom prst="rect">
            <a:avLst/>
          </a:prstGeom>
          <a:solidFill>
            <a:srgbClr val="D8F8E0"/>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000" dirty="0" smtClean="0">
                <a:solidFill>
                  <a:schemeClr val="tx2">
                    <a:lumMod val="50000"/>
                  </a:schemeClr>
                </a:solidFill>
              </a:rPr>
              <a:t>ΔΗΜΟΣ ΣΠΑΤΩΝ</a:t>
            </a:r>
            <a:endParaRPr lang="en-US" sz="1000" dirty="0">
              <a:solidFill>
                <a:schemeClr val="tx2">
                  <a:lumMod val="50000"/>
                </a:schemeClr>
              </a:solidFill>
            </a:endParaRPr>
          </a:p>
        </p:txBody>
      </p:sp>
      <p:sp>
        <p:nvSpPr>
          <p:cNvPr id="7" name="Rectangle 5"/>
          <p:cNvSpPr/>
          <p:nvPr/>
        </p:nvSpPr>
        <p:spPr>
          <a:xfrm>
            <a:off x="3203848" y="1928798"/>
            <a:ext cx="2663552" cy="357201"/>
          </a:xfrm>
          <a:prstGeom prst="rect">
            <a:avLst/>
          </a:prstGeom>
          <a:ln/>
        </p:spPr>
        <p:style>
          <a:lnRef idx="3">
            <a:schemeClr val="lt1"/>
          </a:lnRef>
          <a:fillRef idx="1">
            <a:schemeClr val="accent2"/>
          </a:fillRef>
          <a:effectRef idx="1">
            <a:schemeClr val="accent2"/>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000" dirty="0" smtClean="0">
                <a:solidFill>
                  <a:schemeClr val="tx2">
                    <a:lumMod val="50000"/>
                  </a:schemeClr>
                </a:solidFill>
              </a:rPr>
              <a:t>ΑΗΤΗΤΟΣ ΣΠΑΤΩΝ</a:t>
            </a:r>
            <a:endParaRPr lang="en-US" sz="1000" dirty="0">
              <a:solidFill>
                <a:schemeClr val="tx2">
                  <a:lumMod val="50000"/>
                </a:schemeClr>
              </a:solidFill>
            </a:endParaRPr>
          </a:p>
        </p:txBody>
      </p:sp>
      <p:sp>
        <p:nvSpPr>
          <p:cNvPr id="8" name="Rectangle 6"/>
          <p:cNvSpPr/>
          <p:nvPr/>
        </p:nvSpPr>
        <p:spPr>
          <a:xfrm>
            <a:off x="5436096" y="1916832"/>
            <a:ext cx="2495750" cy="357201"/>
          </a:xfrm>
          <a:prstGeom prst="rect">
            <a:avLst/>
          </a:prstGeom>
          <a:solidFill>
            <a:srgbClr val="FFFF00"/>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000" dirty="0" smtClean="0">
                <a:solidFill>
                  <a:schemeClr val="tx2">
                    <a:lumMod val="50000"/>
                  </a:schemeClr>
                </a:solidFill>
              </a:rPr>
              <a:t>ΙΔΙΩΤΕΣ ΧΟΡΗΓΟΙ</a:t>
            </a:r>
            <a:endParaRPr lang="en-US" sz="1000" dirty="0">
              <a:solidFill>
                <a:schemeClr val="tx2">
                  <a:lumMod val="50000"/>
                </a:schemeClr>
              </a:solidFill>
            </a:endParaRPr>
          </a:p>
        </p:txBody>
      </p:sp>
      <p:sp>
        <p:nvSpPr>
          <p:cNvPr id="9" name="Isosceles Triangle 7"/>
          <p:cNvSpPr/>
          <p:nvPr/>
        </p:nvSpPr>
        <p:spPr>
          <a:xfrm>
            <a:off x="83973" y="1619238"/>
            <a:ext cx="7307427" cy="285761"/>
          </a:xfrm>
          <a:prstGeom prst="triangle">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Oval 8"/>
          <p:cNvSpPr/>
          <p:nvPr/>
        </p:nvSpPr>
        <p:spPr>
          <a:xfrm>
            <a:off x="2407964" y="3105116"/>
            <a:ext cx="2087836" cy="857283"/>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Δημόσιες Υπηρεσίες</a:t>
            </a:r>
            <a:endParaRPr lang="en-US" sz="1100" dirty="0">
              <a:solidFill>
                <a:schemeClr val="tx2">
                  <a:lumMod val="50000"/>
                </a:schemeClr>
              </a:solidFill>
            </a:endParaRPr>
          </a:p>
        </p:txBody>
      </p:sp>
      <p:sp>
        <p:nvSpPr>
          <p:cNvPr id="11" name="Oval 9"/>
          <p:cNvSpPr/>
          <p:nvPr/>
        </p:nvSpPr>
        <p:spPr>
          <a:xfrm>
            <a:off x="4846364" y="2952716"/>
            <a:ext cx="2461940" cy="857283"/>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Εθνικές Αθλητικές Ομοσπονδίες</a:t>
            </a:r>
            <a:endParaRPr lang="en-US" sz="1100" dirty="0" smtClean="0">
              <a:solidFill>
                <a:schemeClr val="tx2">
                  <a:lumMod val="50000"/>
                </a:schemeClr>
              </a:solidFill>
            </a:endParaRPr>
          </a:p>
          <a:p>
            <a:pPr algn="ctr"/>
            <a:endParaRPr lang="en-US" sz="1100" dirty="0">
              <a:solidFill>
                <a:schemeClr val="tx2">
                  <a:lumMod val="50000"/>
                </a:schemeClr>
              </a:solidFill>
            </a:endParaRPr>
          </a:p>
        </p:txBody>
      </p:sp>
      <p:sp>
        <p:nvSpPr>
          <p:cNvPr id="12" name="Oval 10"/>
          <p:cNvSpPr/>
          <p:nvPr/>
        </p:nvSpPr>
        <p:spPr>
          <a:xfrm>
            <a:off x="5151164" y="3867116"/>
            <a:ext cx="2087836" cy="857283"/>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Ομοσπονδίες-Σύνδεσμοι Διαιτητών</a:t>
            </a:r>
            <a:endParaRPr lang="en-US" sz="1100" dirty="0" smtClean="0">
              <a:solidFill>
                <a:schemeClr val="tx2">
                  <a:lumMod val="50000"/>
                </a:schemeClr>
              </a:solidFill>
            </a:endParaRPr>
          </a:p>
          <a:p>
            <a:pPr algn="ctr"/>
            <a:endParaRPr lang="en-US" sz="1100" dirty="0">
              <a:solidFill>
                <a:schemeClr val="tx2">
                  <a:lumMod val="50000"/>
                </a:schemeClr>
              </a:solidFill>
            </a:endParaRPr>
          </a:p>
        </p:txBody>
      </p:sp>
      <p:sp>
        <p:nvSpPr>
          <p:cNvPr id="13" name="Oval 11"/>
          <p:cNvSpPr/>
          <p:nvPr/>
        </p:nvSpPr>
        <p:spPr>
          <a:xfrm>
            <a:off x="2255564" y="4019516"/>
            <a:ext cx="2087836" cy="857283"/>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Τοπικοί φορείς αθλητισμού</a:t>
            </a:r>
            <a:endParaRPr lang="en-US" sz="1100" dirty="0">
              <a:solidFill>
                <a:schemeClr val="tx2">
                  <a:lumMod val="50000"/>
                </a:schemeClr>
              </a:solidFill>
            </a:endParaRPr>
          </a:p>
        </p:txBody>
      </p:sp>
      <p:sp>
        <p:nvSpPr>
          <p:cNvPr id="14" name="Oval 12"/>
          <p:cNvSpPr/>
          <p:nvPr/>
        </p:nvSpPr>
        <p:spPr>
          <a:xfrm>
            <a:off x="4919182" y="4776756"/>
            <a:ext cx="2319818" cy="785843"/>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Περιφέρεια ΑΤΤΙΚΗΣ</a:t>
            </a:r>
            <a:endParaRPr lang="en-US" sz="1100" dirty="0">
              <a:solidFill>
                <a:schemeClr val="tx2">
                  <a:lumMod val="50000"/>
                </a:schemeClr>
              </a:solidFill>
            </a:endParaRPr>
          </a:p>
        </p:txBody>
      </p:sp>
      <p:sp>
        <p:nvSpPr>
          <p:cNvPr id="15" name="Oval 13"/>
          <p:cNvSpPr/>
          <p:nvPr/>
        </p:nvSpPr>
        <p:spPr>
          <a:xfrm>
            <a:off x="4139952" y="5373216"/>
            <a:ext cx="1656184" cy="722783"/>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Επιχειρήσεις παροχής τουριστικών υπηρεσιών</a:t>
            </a:r>
            <a:endParaRPr lang="en-US" sz="1100" dirty="0">
              <a:solidFill>
                <a:schemeClr val="tx2">
                  <a:lumMod val="50000"/>
                </a:schemeClr>
              </a:solidFill>
            </a:endParaRPr>
          </a:p>
        </p:txBody>
      </p:sp>
      <p:sp>
        <p:nvSpPr>
          <p:cNvPr id="16" name="Isosceles Triangle 14"/>
          <p:cNvSpPr/>
          <p:nvPr/>
        </p:nvSpPr>
        <p:spPr>
          <a:xfrm rot="10800000">
            <a:off x="7773" y="2305038"/>
            <a:ext cx="7307427" cy="285761"/>
          </a:xfrm>
          <a:prstGeom prst="triangle">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Oval 15"/>
          <p:cNvSpPr/>
          <p:nvPr/>
        </p:nvSpPr>
        <p:spPr>
          <a:xfrm>
            <a:off x="2560364" y="4933916"/>
            <a:ext cx="2087836" cy="857283"/>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Μ.Μ.Ε. σε Εθνικό Επίπεδο</a:t>
            </a:r>
            <a:endParaRPr lang="en-US" sz="1100" dirty="0">
              <a:solidFill>
                <a:schemeClr val="tx2">
                  <a:lumMod val="50000"/>
                </a:schemeClr>
              </a:solidFill>
            </a:endParaRPr>
          </a:p>
        </p:txBody>
      </p:sp>
      <p:sp>
        <p:nvSpPr>
          <p:cNvPr id="18" name="Oval 16"/>
          <p:cNvSpPr/>
          <p:nvPr/>
        </p:nvSpPr>
        <p:spPr>
          <a:xfrm>
            <a:off x="807764" y="5391116"/>
            <a:ext cx="2087836" cy="857283"/>
          </a:xfrm>
          <a:prstGeom prst="ellipse">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Διεθνή μέσα ηλεκτρονικού τύπου</a:t>
            </a:r>
            <a:endParaRPr lang="en-US" sz="1100" dirty="0">
              <a:solidFill>
                <a:schemeClr val="tx2">
                  <a:lumMod val="50000"/>
                </a:schemeClr>
              </a:solidFill>
            </a:endParaRPr>
          </a:p>
        </p:txBody>
      </p:sp>
      <p:cxnSp>
        <p:nvCxnSpPr>
          <p:cNvPr id="19" name="Elbow Connector 18"/>
          <p:cNvCxnSpPr>
            <a:stCxn id="17" idx="2"/>
            <a:endCxn id="18" idx="6"/>
          </p:cNvCxnSpPr>
          <p:nvPr/>
        </p:nvCxnSpPr>
        <p:spPr>
          <a:xfrm rot="10800000" flipH="1" flipV="1">
            <a:off x="2560364" y="5362558"/>
            <a:ext cx="335236" cy="457200"/>
          </a:xfrm>
          <a:prstGeom prst="bentConnector5">
            <a:avLst>
              <a:gd name="adj1" fmla="val -68191"/>
              <a:gd name="adj2" fmla="val 243753"/>
              <a:gd name="adj3" fmla="val 168191"/>
            </a:avLst>
          </a:prstGeom>
          <a:ln>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20" name="Oval 22"/>
          <p:cNvSpPr/>
          <p:nvPr/>
        </p:nvSpPr>
        <p:spPr>
          <a:xfrm>
            <a:off x="3550964" y="2571716"/>
            <a:ext cx="2087836" cy="857283"/>
          </a:xfrm>
          <a:prstGeom prst="ellipse">
            <a:avLst/>
          </a:prstGeom>
          <a:solidFill>
            <a:schemeClr val="accent1">
              <a:lumMod val="60000"/>
              <a:lumOff val="4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Διεθνείς Αθλητικές Ομοσπονδίες</a:t>
            </a:r>
            <a:endParaRPr lang="en-US" sz="1100" dirty="0">
              <a:solidFill>
                <a:schemeClr val="tx2">
                  <a:lumMod val="50000"/>
                </a:schemeClr>
              </a:solidFill>
            </a:endParaRPr>
          </a:p>
        </p:txBody>
      </p:sp>
    </p:spTree>
    <p:extLst>
      <p:ext uri="{BB962C8B-B14F-4D97-AF65-F5344CB8AC3E}">
        <p14:creationId xmlns:p14="http://schemas.microsoft.com/office/powerpoint/2010/main" val="8540990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428001" y="0"/>
            <a:ext cx="7724935" cy="707886"/>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l-GR"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Αθλητικοί αγώνες με τη συμμετοχή των Απόδημων Ελλήνων με θέμα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l-GR" sz="2000" b="0" i="0" u="sng"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Inheritance</a:t>
            </a:r>
            <a:r>
              <a:rPr kumimoji="0" lang="el-GR"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&amp; </a:t>
            </a:r>
            <a:r>
              <a:rPr kumimoji="0" lang="en-US"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Sport event tourism</a:t>
            </a:r>
            <a:r>
              <a:rPr kumimoji="0" lang="el-GR" sz="2000" b="0" i="0" u="sng"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el-GR" sz="2000" b="0"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el-G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1"/>
          <p:cNvSpPr/>
          <p:nvPr/>
        </p:nvSpPr>
        <p:spPr>
          <a:xfrm>
            <a:off x="1571604" y="714356"/>
            <a:ext cx="2362200" cy="5334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000" dirty="0" smtClean="0">
                <a:solidFill>
                  <a:schemeClr val="tx2">
                    <a:lumMod val="50000"/>
                  </a:schemeClr>
                </a:solidFill>
              </a:rPr>
              <a:t>Φορέας Συντονισμού</a:t>
            </a:r>
          </a:p>
          <a:p>
            <a:pPr algn="ctr"/>
            <a:r>
              <a:rPr lang="el-GR" sz="1000" dirty="0" smtClean="0">
                <a:solidFill>
                  <a:schemeClr val="tx2">
                    <a:lumMod val="50000"/>
                  </a:schemeClr>
                </a:solidFill>
              </a:rPr>
              <a:t>Εκάστοτε φορέας</a:t>
            </a:r>
            <a:endParaRPr lang="en-US" sz="1000" dirty="0">
              <a:solidFill>
                <a:schemeClr val="tx2">
                  <a:lumMod val="50000"/>
                </a:schemeClr>
              </a:solidFill>
            </a:endParaRPr>
          </a:p>
        </p:txBody>
      </p:sp>
      <p:sp>
        <p:nvSpPr>
          <p:cNvPr id="4" name="TextBox 2"/>
          <p:cNvSpPr txBox="1"/>
          <p:nvPr/>
        </p:nvSpPr>
        <p:spPr>
          <a:xfrm>
            <a:off x="3851920" y="1196752"/>
            <a:ext cx="2362200" cy="246221"/>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l-GR" sz="1000" dirty="0" smtClean="0">
                <a:solidFill>
                  <a:schemeClr val="tx2">
                    <a:lumMod val="50000"/>
                  </a:schemeClr>
                </a:solidFill>
              </a:rPr>
              <a:t>Τριμερής Χρηματοδότηση</a:t>
            </a:r>
            <a:endParaRPr lang="en-US" sz="1000" dirty="0">
              <a:solidFill>
                <a:schemeClr val="tx2">
                  <a:lumMod val="50000"/>
                </a:schemeClr>
              </a:solidFill>
            </a:endParaRPr>
          </a:p>
        </p:txBody>
      </p:sp>
      <p:cxnSp>
        <p:nvCxnSpPr>
          <p:cNvPr id="5" name="Shape 3"/>
          <p:cNvCxnSpPr>
            <a:stCxn id="3" idx="3"/>
            <a:endCxn id="4" idx="0"/>
          </p:cNvCxnSpPr>
          <p:nvPr/>
        </p:nvCxnSpPr>
        <p:spPr>
          <a:xfrm>
            <a:off x="3933804" y="981056"/>
            <a:ext cx="1099216" cy="215696"/>
          </a:xfrm>
          <a:prstGeom prst="bentConnector2">
            <a:avLst/>
          </a:prstGeom>
          <a:ln>
            <a:solidFill>
              <a:schemeClr val="bg2">
                <a:lumMod val="10000"/>
              </a:schemeClr>
            </a:solidFill>
            <a:prstDash val="lgDash"/>
          </a:ln>
        </p:spPr>
        <p:style>
          <a:lnRef idx="1">
            <a:schemeClr val="accent1"/>
          </a:lnRef>
          <a:fillRef idx="0">
            <a:schemeClr val="accent1"/>
          </a:fillRef>
          <a:effectRef idx="0">
            <a:schemeClr val="accent1"/>
          </a:effectRef>
          <a:fontRef idx="minor">
            <a:schemeClr val="tx1"/>
          </a:fontRef>
        </p:style>
      </p:cxnSp>
      <p:sp>
        <p:nvSpPr>
          <p:cNvPr id="6" name="Rectangle 4"/>
          <p:cNvSpPr/>
          <p:nvPr/>
        </p:nvSpPr>
        <p:spPr>
          <a:xfrm>
            <a:off x="2362200" y="1943100"/>
            <a:ext cx="1828800" cy="381000"/>
          </a:xfrm>
          <a:prstGeom prst="rect">
            <a:avLst/>
          </a:prstGeom>
          <a:solidFill>
            <a:srgbClr val="FFC000"/>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000" dirty="0" smtClean="0">
                <a:solidFill>
                  <a:schemeClr val="tx2">
                    <a:lumMod val="50000"/>
                  </a:schemeClr>
                </a:solidFill>
              </a:rPr>
              <a:t>ΔΗΜΟΣ ΣΠΑΤΩΝ</a:t>
            </a:r>
            <a:endParaRPr lang="en-US" sz="1000" dirty="0">
              <a:solidFill>
                <a:schemeClr val="tx2">
                  <a:lumMod val="50000"/>
                </a:schemeClr>
              </a:solidFill>
            </a:endParaRPr>
          </a:p>
        </p:txBody>
      </p:sp>
      <p:sp>
        <p:nvSpPr>
          <p:cNvPr id="7" name="Rectangle 5"/>
          <p:cNvSpPr/>
          <p:nvPr/>
        </p:nvSpPr>
        <p:spPr>
          <a:xfrm>
            <a:off x="4191000" y="1943100"/>
            <a:ext cx="1828800" cy="381000"/>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000" dirty="0" smtClean="0">
                <a:solidFill>
                  <a:schemeClr val="tx2">
                    <a:lumMod val="50000"/>
                  </a:schemeClr>
                </a:solidFill>
              </a:rPr>
              <a:t>ΠΕΡΙΦΕΡΕΙΑ ΑΤΤΙΚΗΣ</a:t>
            </a:r>
            <a:endParaRPr lang="en-US" sz="1000" dirty="0">
              <a:solidFill>
                <a:schemeClr val="tx2">
                  <a:lumMod val="50000"/>
                </a:schemeClr>
              </a:solidFill>
            </a:endParaRPr>
          </a:p>
        </p:txBody>
      </p:sp>
      <p:sp>
        <p:nvSpPr>
          <p:cNvPr id="8" name="Rectangle 6"/>
          <p:cNvSpPr/>
          <p:nvPr/>
        </p:nvSpPr>
        <p:spPr>
          <a:xfrm>
            <a:off x="6019800" y="1943100"/>
            <a:ext cx="1828800" cy="381000"/>
          </a:xfrm>
          <a:prstGeom prst="rect">
            <a:avLst/>
          </a:prstGeom>
          <a:ln/>
        </p:spPr>
        <p:style>
          <a:lnRef idx="3">
            <a:schemeClr val="lt1"/>
          </a:lnRef>
          <a:fillRef idx="1">
            <a:schemeClr val="accent3"/>
          </a:fillRef>
          <a:effectRef idx="1">
            <a:schemeClr val="accent3"/>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000" dirty="0" smtClean="0">
                <a:solidFill>
                  <a:schemeClr val="tx2">
                    <a:lumMod val="50000"/>
                  </a:schemeClr>
                </a:solidFill>
              </a:rPr>
              <a:t>ΙΔΙΩΤΕΣ  ΤΟΠΙΚΟΙ ΧΟΡΗΓΟΙ</a:t>
            </a:r>
            <a:endParaRPr lang="en-US" sz="1000" dirty="0">
              <a:solidFill>
                <a:schemeClr val="tx2">
                  <a:lumMod val="50000"/>
                </a:schemeClr>
              </a:solidFill>
            </a:endParaRPr>
          </a:p>
        </p:txBody>
      </p:sp>
      <p:sp>
        <p:nvSpPr>
          <p:cNvPr id="9" name="Isosceles Triangle 7"/>
          <p:cNvSpPr/>
          <p:nvPr/>
        </p:nvSpPr>
        <p:spPr>
          <a:xfrm>
            <a:off x="2857488" y="1428736"/>
            <a:ext cx="4800600" cy="304800"/>
          </a:xfrm>
          <a:prstGeom prst="triangle">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Oval 8"/>
          <p:cNvSpPr/>
          <p:nvPr/>
        </p:nvSpPr>
        <p:spPr>
          <a:xfrm>
            <a:off x="3124200" y="2933700"/>
            <a:ext cx="1371600" cy="914400"/>
          </a:xfrm>
          <a:prstGeom prst="ellipse">
            <a:avLst/>
          </a:prstGeom>
          <a:solidFill>
            <a:schemeClr val="bg1">
              <a:lumMod val="9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Δημόσιες Υπηρεσίες</a:t>
            </a:r>
            <a:endParaRPr lang="en-US" sz="1100" dirty="0">
              <a:solidFill>
                <a:schemeClr val="tx2">
                  <a:lumMod val="50000"/>
                </a:schemeClr>
              </a:solidFill>
            </a:endParaRPr>
          </a:p>
        </p:txBody>
      </p:sp>
      <p:sp>
        <p:nvSpPr>
          <p:cNvPr id="11" name="Oval 9"/>
          <p:cNvSpPr/>
          <p:nvPr/>
        </p:nvSpPr>
        <p:spPr>
          <a:xfrm>
            <a:off x="4419600" y="2628900"/>
            <a:ext cx="1371600" cy="914400"/>
          </a:xfrm>
          <a:prstGeom prst="ellipse">
            <a:avLst/>
          </a:prstGeom>
          <a:solidFill>
            <a:schemeClr val="bg1">
              <a:lumMod val="9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Τοπικοί Αθλητικοί Σύλλογοι/</a:t>
            </a:r>
          </a:p>
          <a:p>
            <a:pPr algn="ctr"/>
            <a:r>
              <a:rPr lang="el-GR" sz="1100" dirty="0" smtClean="0">
                <a:solidFill>
                  <a:schemeClr val="tx2">
                    <a:lumMod val="50000"/>
                  </a:schemeClr>
                </a:solidFill>
              </a:rPr>
              <a:t>Ενώσεις</a:t>
            </a:r>
            <a:endParaRPr lang="en-US" sz="1100" dirty="0">
              <a:solidFill>
                <a:schemeClr val="tx2">
                  <a:lumMod val="50000"/>
                </a:schemeClr>
              </a:solidFill>
            </a:endParaRPr>
          </a:p>
        </p:txBody>
      </p:sp>
      <p:sp>
        <p:nvSpPr>
          <p:cNvPr id="12" name="Oval 10"/>
          <p:cNvSpPr/>
          <p:nvPr/>
        </p:nvSpPr>
        <p:spPr>
          <a:xfrm>
            <a:off x="5638800" y="3086100"/>
            <a:ext cx="1371600" cy="914400"/>
          </a:xfrm>
          <a:prstGeom prst="ellipse">
            <a:avLst/>
          </a:prstGeom>
          <a:ln/>
        </p:spPr>
        <p:style>
          <a:lnRef idx="1">
            <a:schemeClr val="accent1"/>
          </a:lnRef>
          <a:fillRef idx="2">
            <a:schemeClr val="accent1"/>
          </a:fillRef>
          <a:effectRef idx="1">
            <a:schemeClr val="accent1"/>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Εθνικές Αθλητικές Ομοσπονδίες</a:t>
            </a:r>
            <a:endParaRPr lang="en-US" sz="1100" dirty="0">
              <a:solidFill>
                <a:schemeClr val="tx2">
                  <a:lumMod val="50000"/>
                </a:schemeClr>
              </a:solidFill>
            </a:endParaRPr>
          </a:p>
        </p:txBody>
      </p:sp>
      <p:sp>
        <p:nvSpPr>
          <p:cNvPr id="13" name="Oval 11"/>
          <p:cNvSpPr/>
          <p:nvPr/>
        </p:nvSpPr>
        <p:spPr>
          <a:xfrm>
            <a:off x="4114800" y="5295900"/>
            <a:ext cx="1371600" cy="914400"/>
          </a:xfrm>
          <a:prstGeom prst="ellipse">
            <a:avLst/>
          </a:prstGeom>
          <a:ln>
            <a:solidFill>
              <a:srgbClr val="FF0000"/>
            </a:solidFill>
          </a:ln>
        </p:spPr>
        <p:style>
          <a:lnRef idx="2">
            <a:schemeClr val="accent1">
              <a:shade val="50000"/>
            </a:schemeClr>
          </a:lnRef>
          <a:fillRef idx="1002">
            <a:schemeClr val="l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Σύλλογοι  &amp; Οργανώσεις Απόδημου Ελληνισμού</a:t>
            </a:r>
            <a:endParaRPr lang="en-US" sz="1100" dirty="0">
              <a:solidFill>
                <a:schemeClr val="tx2">
                  <a:lumMod val="50000"/>
                </a:schemeClr>
              </a:solidFill>
            </a:endParaRPr>
          </a:p>
        </p:txBody>
      </p:sp>
      <p:sp>
        <p:nvSpPr>
          <p:cNvPr id="14" name="Oval 12"/>
          <p:cNvSpPr/>
          <p:nvPr/>
        </p:nvSpPr>
        <p:spPr>
          <a:xfrm>
            <a:off x="5867400" y="4000500"/>
            <a:ext cx="1371600" cy="91440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Ομοσπονδίες-Σύνδεσμοι Διαιτητών</a:t>
            </a:r>
            <a:endParaRPr lang="en-US" sz="1100" dirty="0">
              <a:solidFill>
                <a:schemeClr val="tx2">
                  <a:lumMod val="50000"/>
                </a:schemeClr>
              </a:solidFill>
            </a:endParaRPr>
          </a:p>
        </p:txBody>
      </p:sp>
      <p:sp>
        <p:nvSpPr>
          <p:cNvPr id="15" name="Oval 13"/>
          <p:cNvSpPr/>
          <p:nvPr/>
        </p:nvSpPr>
        <p:spPr>
          <a:xfrm>
            <a:off x="5334000" y="4838700"/>
            <a:ext cx="1371600" cy="914400"/>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Επιχειρήσεις παροχής τουριστικών υπηρεσιών</a:t>
            </a:r>
            <a:endParaRPr lang="en-US" sz="1100" dirty="0">
              <a:solidFill>
                <a:schemeClr val="tx2">
                  <a:lumMod val="50000"/>
                </a:schemeClr>
              </a:solidFill>
            </a:endParaRPr>
          </a:p>
        </p:txBody>
      </p:sp>
      <p:sp>
        <p:nvSpPr>
          <p:cNvPr id="16" name="Isosceles Triangle 14"/>
          <p:cNvSpPr/>
          <p:nvPr/>
        </p:nvSpPr>
        <p:spPr>
          <a:xfrm rot="10800000">
            <a:off x="2667000" y="2324100"/>
            <a:ext cx="4800600" cy="304800"/>
          </a:xfrm>
          <a:prstGeom prst="triangle">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Oval 15"/>
          <p:cNvSpPr/>
          <p:nvPr/>
        </p:nvSpPr>
        <p:spPr>
          <a:xfrm>
            <a:off x="2514600" y="3771900"/>
            <a:ext cx="1447800" cy="990600"/>
          </a:xfrm>
          <a:prstGeom prst="ellipse">
            <a:avLst/>
          </a:prstGeom>
          <a:solidFill>
            <a:schemeClr val="bg1">
              <a:lumMod val="9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Μ.Μ.Ε. σε τοπικό &amp; περιφερειακό επίπεδο </a:t>
            </a:r>
            <a:endParaRPr lang="en-US" sz="1100" dirty="0">
              <a:solidFill>
                <a:schemeClr val="tx2">
                  <a:lumMod val="50000"/>
                </a:schemeClr>
              </a:solidFill>
            </a:endParaRPr>
          </a:p>
        </p:txBody>
      </p:sp>
      <p:sp>
        <p:nvSpPr>
          <p:cNvPr id="18" name="Oval 16"/>
          <p:cNvSpPr/>
          <p:nvPr/>
        </p:nvSpPr>
        <p:spPr>
          <a:xfrm>
            <a:off x="1295400" y="2781300"/>
            <a:ext cx="1371600" cy="914400"/>
          </a:xfrm>
          <a:prstGeom prst="ellipse">
            <a:avLst/>
          </a:prstGeom>
          <a:solidFill>
            <a:schemeClr val="bg1">
              <a:lumMod val="9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Διεθνή μέσα ηλεκτρονικού &amp; έντυπου τύπου</a:t>
            </a:r>
            <a:endParaRPr lang="en-US" sz="1100" dirty="0">
              <a:solidFill>
                <a:schemeClr val="tx2">
                  <a:lumMod val="50000"/>
                </a:schemeClr>
              </a:solidFill>
            </a:endParaRPr>
          </a:p>
        </p:txBody>
      </p:sp>
      <p:cxnSp>
        <p:nvCxnSpPr>
          <p:cNvPr id="19" name="Shape 18"/>
          <p:cNvCxnSpPr>
            <a:stCxn id="18" idx="4"/>
            <a:endCxn id="17" idx="2"/>
          </p:cNvCxnSpPr>
          <p:nvPr/>
        </p:nvCxnSpPr>
        <p:spPr>
          <a:xfrm rot="16200000" flipH="1">
            <a:off x="1962150" y="3714750"/>
            <a:ext cx="571500" cy="533400"/>
          </a:xfrm>
          <a:prstGeom prst="bentConnector2">
            <a:avLst/>
          </a:prstGeom>
          <a:ln>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2971800" y="4762500"/>
            <a:ext cx="1371600" cy="914400"/>
          </a:xfrm>
          <a:prstGeom prst="ellipse">
            <a:avLst/>
          </a:prstGeom>
          <a:solidFill>
            <a:schemeClr val="bg1">
              <a:lumMod val="9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1100" dirty="0" smtClean="0">
                <a:solidFill>
                  <a:schemeClr val="tx2">
                    <a:lumMod val="50000"/>
                  </a:schemeClr>
                </a:solidFill>
              </a:rPr>
              <a:t>Διεθνείς Κοινότητες/</a:t>
            </a:r>
          </a:p>
          <a:p>
            <a:pPr algn="ctr"/>
            <a:r>
              <a:rPr lang="el-GR" sz="1100" dirty="0" smtClean="0">
                <a:solidFill>
                  <a:schemeClr val="tx2">
                    <a:lumMod val="50000"/>
                  </a:schemeClr>
                </a:solidFill>
              </a:rPr>
              <a:t>Εκκλησίες Απόδημου Ελληνισμού </a:t>
            </a:r>
            <a:endParaRPr lang="en-US" sz="1100" dirty="0">
              <a:solidFill>
                <a:schemeClr val="tx2">
                  <a:lumMod val="50000"/>
                </a:schemeClr>
              </a:solidFill>
            </a:endParaRPr>
          </a:p>
        </p:txBody>
      </p:sp>
    </p:spTree>
    <p:extLst>
      <p:ext uri="{BB962C8B-B14F-4D97-AF65-F5344CB8AC3E}">
        <p14:creationId xmlns:p14="http://schemas.microsoft.com/office/powerpoint/2010/main" val="12911156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el-GR" altLang="el-GR" sz="3200" dirty="0" smtClean="0">
                <a:latin typeface="Arial" pitchFamily="34" charset="0"/>
                <a:ea typeface="ＭＳ Ｐゴシック" pitchFamily="34" charset="-128"/>
              </a:rPr>
              <a:t>Οι προτεινόμενες αλλαγές θα πρέπει να κινούνται στην κατεύθυνση:</a:t>
            </a:r>
          </a:p>
        </p:txBody>
      </p:sp>
      <p:sp>
        <p:nvSpPr>
          <p:cNvPr id="79875" name="Rectangle 3"/>
          <p:cNvSpPr>
            <a:spLocks noGrp="1" noChangeArrowheads="1"/>
          </p:cNvSpPr>
          <p:nvPr>
            <p:ph type="body" idx="1"/>
          </p:nvPr>
        </p:nvSpPr>
        <p:spPr>
          <a:xfrm>
            <a:off x="323850" y="1600200"/>
            <a:ext cx="8569325" cy="4495800"/>
          </a:xfrm>
        </p:spPr>
        <p:txBody>
          <a:bodyPr/>
          <a:lstStyle/>
          <a:p>
            <a:pPr eaLnBrk="1" hangingPunct="1">
              <a:buFont typeface="Wingdings" pitchFamily="2" charset="2"/>
              <a:buChar char="Ø"/>
            </a:pPr>
            <a:r>
              <a:rPr lang="el-GR" altLang="el-GR" sz="2000" dirty="0" smtClean="0">
                <a:latin typeface="Arial" pitchFamily="34" charset="0"/>
                <a:ea typeface="ＭＳ Ｐゴシック" pitchFamily="34" charset="-128"/>
              </a:rPr>
              <a:t>1. Της επανασύνδεσης των σωματείων με τις τοπικές κοινωνίες</a:t>
            </a:r>
          </a:p>
          <a:p>
            <a:pPr eaLnBrk="1" hangingPunct="1">
              <a:buFont typeface="Wingdings" pitchFamily="2" charset="2"/>
              <a:buChar char="Ø"/>
            </a:pPr>
            <a:r>
              <a:rPr lang="el-GR" altLang="el-GR" sz="2000" dirty="0" smtClean="0">
                <a:latin typeface="Arial" pitchFamily="34" charset="0"/>
                <a:ea typeface="ＭＳ Ｐゴシック" pitchFamily="34" charset="-128"/>
              </a:rPr>
              <a:t>2: Της αναδιάρθρωσης των ερασιτεχνικών κατηγοριών</a:t>
            </a:r>
          </a:p>
          <a:p>
            <a:pPr eaLnBrk="1" hangingPunct="1">
              <a:buFont typeface="Wingdings" pitchFamily="2" charset="2"/>
              <a:buChar char="Ø"/>
            </a:pPr>
            <a:r>
              <a:rPr lang="el-GR" altLang="el-GR" sz="2000" dirty="0" smtClean="0">
                <a:latin typeface="Arial" pitchFamily="34" charset="0"/>
                <a:ea typeface="ＭＳ Ｐゴシック" pitchFamily="34" charset="-128"/>
              </a:rPr>
              <a:t>3. Της ποιοτικής αναβάθμισης της παραγωγικής διαδικασίας</a:t>
            </a:r>
          </a:p>
          <a:p>
            <a:pPr eaLnBrk="1" hangingPunct="1">
              <a:buFont typeface="Wingdings" pitchFamily="2" charset="2"/>
              <a:buChar char="Ø"/>
            </a:pPr>
            <a:r>
              <a:rPr lang="el-GR" altLang="el-GR" sz="2000" dirty="0" smtClean="0">
                <a:latin typeface="Arial" pitchFamily="34" charset="0"/>
                <a:ea typeface="ＭＳ Ｐゴシック" pitchFamily="34" charset="-128"/>
              </a:rPr>
              <a:t>4. Της συνεργασίας με την τοπική αυτοδιοίκηση και τα επιστημονικά ιδρύματα.</a:t>
            </a:r>
          </a:p>
          <a:p>
            <a:pPr eaLnBrk="1" hangingPunct="1">
              <a:buFont typeface="Wingdings" pitchFamily="2" charset="2"/>
              <a:buChar char="Ø"/>
            </a:pPr>
            <a:r>
              <a:rPr lang="el-GR" altLang="el-GR" sz="2000" dirty="0" smtClean="0">
                <a:latin typeface="Arial" pitchFamily="34" charset="0"/>
                <a:ea typeface="ＭＳ Ｐゴシック" pitchFamily="34" charset="-128"/>
              </a:rPr>
              <a:t>5. Της ανάδειξης επιστημονικά καταρτισμένων στελεχών.</a:t>
            </a:r>
          </a:p>
          <a:p>
            <a:pPr eaLnBrk="1" hangingPunct="1">
              <a:buFont typeface="Wingdings" pitchFamily="2" charset="2"/>
              <a:buChar char="Ø"/>
            </a:pPr>
            <a:r>
              <a:rPr lang="el-GR" altLang="el-GR" sz="2000" dirty="0" smtClean="0">
                <a:latin typeface="Arial" pitchFamily="34" charset="0"/>
                <a:ea typeface="ＭＳ Ｐゴシック" pitchFamily="34" charset="-128"/>
              </a:rPr>
              <a:t>5. Της αναζήτηση ίδιων πόρων.</a:t>
            </a:r>
          </a:p>
          <a:p>
            <a:pPr eaLnBrk="1" hangingPunct="1">
              <a:buFont typeface="Wingdings" pitchFamily="2" charset="2"/>
              <a:buChar char="Ø"/>
            </a:pPr>
            <a:r>
              <a:rPr lang="el-GR" altLang="el-GR" sz="2000" dirty="0" smtClean="0">
                <a:latin typeface="Arial" pitchFamily="34" charset="0"/>
                <a:ea typeface="ＭＳ Ｐゴシック" pitchFamily="34" charset="-128"/>
              </a:rPr>
              <a:t>6. Της απεξάρτησης των τοπικών ποδοσφαιρικών ενώσεων από την χωρίς κανόνες καθοδήγηση της κεντρικής ηγεσίας.</a:t>
            </a:r>
          </a:p>
          <a:p>
            <a:pPr eaLnBrk="1" hangingPunct="1">
              <a:buFont typeface="Wingdings" pitchFamily="2" charset="2"/>
              <a:buChar char="Ø"/>
            </a:pPr>
            <a:endParaRPr lang="el-GR" altLang="el-GR" sz="2000" dirty="0" smtClean="0">
              <a:latin typeface="Arial" pitchFamily="34" charset="0"/>
              <a:ea typeface="ＭＳ Ｐゴシック" pitchFamily="34" charset="-128"/>
            </a:endParaRPr>
          </a:p>
          <a:p>
            <a:pPr eaLnBrk="1" hangingPunct="1">
              <a:buFont typeface="Wingdings" pitchFamily="2" charset="2"/>
              <a:buChar char="Ø"/>
            </a:pPr>
            <a:endParaRPr lang="el-GR" altLang="el-GR" sz="2000" dirty="0" smtClean="0">
              <a:latin typeface="Arial" pitchFamily="34" charset="0"/>
              <a:ea typeface="ＭＳ Ｐゴシック" pitchFamily="34" charset="-128"/>
            </a:endParaRPr>
          </a:p>
        </p:txBody>
      </p:sp>
    </p:spTree>
    <p:extLst>
      <p:ext uri="{BB962C8B-B14F-4D97-AF65-F5344CB8AC3E}">
        <p14:creationId xmlns:p14="http://schemas.microsoft.com/office/powerpoint/2010/main" val="28397042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el-GR" altLang="el-GR" sz="3200" dirty="0" smtClean="0">
                <a:latin typeface="Arial" pitchFamily="34" charset="0"/>
                <a:ea typeface="ＭＳ Ｐゴシック" pitchFamily="34" charset="-128"/>
              </a:rPr>
              <a:t> Δημιουργία Ταμείου Αλληλεγγύης</a:t>
            </a:r>
          </a:p>
        </p:txBody>
      </p:sp>
      <p:sp>
        <p:nvSpPr>
          <p:cNvPr id="79875" name="Rectangle 3"/>
          <p:cNvSpPr>
            <a:spLocks noGrp="1" noChangeArrowheads="1"/>
          </p:cNvSpPr>
          <p:nvPr>
            <p:ph type="body" idx="1"/>
          </p:nvPr>
        </p:nvSpPr>
        <p:spPr>
          <a:xfrm>
            <a:off x="323850" y="1196752"/>
            <a:ext cx="8569325" cy="4899248"/>
          </a:xfrm>
        </p:spPr>
        <p:txBody>
          <a:bodyPr/>
          <a:lstStyle/>
          <a:p>
            <a:pPr eaLnBrk="1" hangingPunct="1">
              <a:buFont typeface="Wingdings" pitchFamily="2" charset="2"/>
              <a:buChar char="Ø"/>
            </a:pPr>
            <a:endParaRPr lang="el-GR" altLang="el-GR" sz="2000" dirty="0" smtClean="0">
              <a:latin typeface="Arial" pitchFamily="34" charset="0"/>
              <a:ea typeface="ＭＳ Ｐゴシック" pitchFamily="34" charset="-128"/>
            </a:endParaRPr>
          </a:p>
          <a:p>
            <a:pPr marL="0" indent="0" eaLnBrk="1" hangingPunct="1">
              <a:buNone/>
            </a:pPr>
            <a:r>
              <a:rPr lang="el-GR" altLang="el-GR" sz="1600" dirty="0" smtClean="0">
                <a:latin typeface="Arial" pitchFamily="34" charset="0"/>
                <a:ea typeface="ＭＳ Ｐゴシック" pitchFamily="34" charset="-128"/>
              </a:rPr>
              <a:t>Για να επιβιώσει το ερασιτεχνικό ποδόσφαιρο και να δημιουργήσει προϋποθέσεις παραγωγής ποιοτικών παικτών, απαιτούνται σύγχρονες υποδομές και επιστημονικά κατηρτισμένα διοικητικά και τεχνικά στελέχη </a:t>
            </a:r>
          </a:p>
          <a:p>
            <a:pPr marL="0" indent="0" eaLnBrk="1" hangingPunct="1">
              <a:buNone/>
            </a:pPr>
            <a:r>
              <a:rPr lang="el-GR" altLang="el-GR" sz="1600" dirty="0" smtClean="0">
                <a:latin typeface="Arial" pitchFamily="34" charset="0"/>
                <a:ea typeface="ＭＳ Ｐゴシック" pitchFamily="34" charset="-128"/>
              </a:rPr>
              <a:t>Θα βοηθούσε αποτελεσματικά στην ποιοτική αναβάθμιση του ποδοσφαίρου, η δημιουργία ΤΑΜΕΙΟΥ ΑΛΛΗΛΕΓΓΥΗΣ στο οποίο θα καταλήγει το 10% των πάσης φύσεως εσόδων των ομάδων από τις διοργανώσεις της UEFA και της FIFA. Το ποσό που θα μπορούσε να συγκεντρωθεί ετησίως, υπολογίζεται σε 3 εκατ. ευρώ. </a:t>
            </a:r>
          </a:p>
          <a:p>
            <a:pPr marL="0" indent="0" eaLnBrk="1" hangingPunct="1">
              <a:buNone/>
            </a:pPr>
            <a:r>
              <a:rPr lang="el-GR" altLang="el-GR" sz="1600" dirty="0" smtClean="0">
                <a:latin typeface="Arial" pitchFamily="34" charset="0"/>
                <a:ea typeface="ＭＳ Ｐゴシック" pitchFamily="34" charset="-128"/>
              </a:rPr>
              <a:t>Με τα χρήματα αυτά η Σούπερ Λίγκα και η ΕΠΟ θα χρηματοδοτούν τους δήμους που διαθέτουν γη και εκδηλώνουν ενδιαφέρον να κατασκευάσουν και να λειτουργήσουν ποδοσφαιρικές εγκαταστάσεις, σύμφωνα με σχέδια και προδιαγραφές που θα καταρτίζουν οι τεχνικές υπηρεσίες της ΓΓΑ. Σε βάθος δεκαετίας το ποδόσφαιρο μπορεί να κατασκευάσει 20-30 αθλητικά κέντρα σε ολόκληρη τη χώρα.</a:t>
            </a:r>
          </a:p>
          <a:p>
            <a:pPr marL="0" indent="0" eaLnBrk="1" hangingPunct="1">
              <a:buNone/>
            </a:pPr>
            <a:r>
              <a:rPr lang="el-GR" altLang="el-GR" sz="1600" dirty="0" smtClean="0">
                <a:latin typeface="Arial" pitchFamily="34" charset="0"/>
                <a:ea typeface="ＭＳ Ｐゴシック" pitchFamily="34" charset="-128"/>
              </a:rPr>
              <a:t>Οι εγκαταστάσεις από μόνες τους δεν σηματοδοτούν την ποιοτική αναβάθμιση του ποδοσφαίρου αν δεν συνδυαστούν με επιστημονική εργασία στην επιλογή και την εκπαίδευση των παικτών. </a:t>
            </a:r>
          </a:p>
        </p:txBody>
      </p:sp>
    </p:spTree>
    <p:extLst>
      <p:ext uri="{BB962C8B-B14F-4D97-AF65-F5344CB8AC3E}">
        <p14:creationId xmlns:p14="http://schemas.microsoft.com/office/powerpoint/2010/main" val="2826031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836712"/>
            <a:ext cx="8229600" cy="5289451"/>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marL="0" indent="0">
              <a:buNone/>
            </a:pPr>
            <a:r>
              <a:rPr lang="el-GR" dirty="0" smtClean="0"/>
              <a:t>Ζούμε  </a:t>
            </a:r>
            <a:r>
              <a:rPr lang="el-GR" dirty="0"/>
              <a:t>στη θολούρα και την ομίχλη που έντεχνα δημιούργησαν οι «επιτήδειοι» του χώρου, κατάφεραν να φέρουν το ποδόσφαιρο στα δικά τους μέτρα. Έτσι, που το κοστούμι να ταιριάζει μόνο σ’ αυτούς και σε όσους υπηρετούν τα δικά τους ιδιοτελή συμφέροντα. Η χειρότερη από τις ζημίες που προκάλεσαν είναι ότι κατόρθωσαν να διαπεράσει όλον τον κόσμο του ποδοσφαίρου η αντίληψη πως «κατάλληλοι» για τον χώρο είναι μόνον οι ατσίδες και οι κομπιναδόροι.</a:t>
            </a:r>
          </a:p>
          <a:p>
            <a:endParaRPr lang="el-GR" dirty="0"/>
          </a:p>
        </p:txBody>
      </p:sp>
    </p:spTree>
    <p:extLst>
      <p:ext uri="{BB962C8B-B14F-4D97-AF65-F5344CB8AC3E}">
        <p14:creationId xmlns:p14="http://schemas.microsoft.com/office/powerpoint/2010/main" val="1620871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el-GR" altLang="el-GR" sz="3200" dirty="0" smtClean="0">
                <a:latin typeface="Arial" pitchFamily="34" charset="0"/>
                <a:ea typeface="ＭＳ Ｐゴシック" pitchFamily="34" charset="-128"/>
              </a:rPr>
              <a:t>Οι προκλήσεις του ερασιτεχνικού αθλητικού οργανισμού</a:t>
            </a:r>
          </a:p>
        </p:txBody>
      </p:sp>
      <p:sp>
        <p:nvSpPr>
          <p:cNvPr id="79875" name="Rectangle 3"/>
          <p:cNvSpPr>
            <a:spLocks noGrp="1" noChangeArrowheads="1"/>
          </p:cNvSpPr>
          <p:nvPr>
            <p:ph type="body" idx="1"/>
          </p:nvPr>
        </p:nvSpPr>
        <p:spPr>
          <a:xfrm>
            <a:off x="323850" y="1600200"/>
            <a:ext cx="8569325" cy="4495800"/>
          </a:xfrm>
        </p:spPr>
        <p:txBody>
          <a:bodyPr/>
          <a:lstStyle/>
          <a:p>
            <a:pPr eaLnBrk="1" hangingPunct="1">
              <a:buFont typeface="Wingdings" pitchFamily="2" charset="2"/>
              <a:buChar char="Ø"/>
            </a:pPr>
            <a:endParaRPr lang="el-GR" altLang="el-GR" sz="2000" dirty="0" smtClean="0">
              <a:latin typeface="Arial" pitchFamily="34" charset="0"/>
              <a:ea typeface="ＭＳ Ｐゴシック" pitchFamily="34" charset="-128"/>
            </a:endParaRPr>
          </a:p>
          <a:p>
            <a:pPr marL="0" indent="0" eaLnBrk="1" hangingPunct="1">
              <a:buNone/>
            </a:pPr>
            <a:r>
              <a:rPr lang="el-GR" altLang="el-GR" sz="1800" dirty="0" smtClean="0">
                <a:latin typeface="Arial" pitchFamily="34" charset="0"/>
                <a:ea typeface="ＭＳ Ｐゴシック" pitchFamily="34" charset="-128"/>
              </a:rPr>
              <a:t>Στην Ελλάδα ουδείς συζητάει με κανέναν, επιστημονικές εκδόσεις δεν προβλέπονται στο πρόγραμμα της ΕΠΟ και της Σούπερ Λίγκας, με ότι αυτό συνεπάγεται για την εκπαίδευση των στελεχών.</a:t>
            </a:r>
          </a:p>
          <a:p>
            <a:pPr marL="0" indent="0" eaLnBrk="1" hangingPunct="1">
              <a:buNone/>
            </a:pPr>
            <a:r>
              <a:rPr lang="el-GR" altLang="el-GR" sz="1800" dirty="0" smtClean="0">
                <a:latin typeface="Arial" pitchFamily="34" charset="0"/>
                <a:ea typeface="ＭＳ Ｐゴシック" pitchFamily="34" charset="-128"/>
              </a:rPr>
              <a:t> </a:t>
            </a:r>
            <a:r>
              <a:rPr lang="el-GR" altLang="el-GR" sz="1800" dirty="0" err="1" smtClean="0">
                <a:latin typeface="Arial" pitchFamily="34" charset="0"/>
                <a:ea typeface="ＭＳ Ｐゴシック" pitchFamily="34" charset="-128"/>
              </a:rPr>
              <a:t>Οσο</a:t>
            </a:r>
            <a:r>
              <a:rPr lang="el-GR" altLang="el-GR" sz="1800" dirty="0" smtClean="0">
                <a:latin typeface="Arial" pitchFamily="34" charset="0"/>
                <a:ea typeface="ＭＳ Ｐゴシック" pitchFamily="34" charset="-128"/>
              </a:rPr>
              <a:t> τα στελέχη της ΕΠΟ, της Σούπερ Λίγκας και των άλλων φορέων δεν προσλαμβάνονται με πανεπιστημιακά – αξιοκρατικά κριτήρια, αλλά επιλέγονται από τον εκλογικό μηχανισμό και το φιλικό περιβάλλον, το αύριο του ποδοσφαίρου δύσκολα θα σχεδιαστεί σύμφωνα με τις ανάγκες της επιστήμης και της αγοράς.</a:t>
            </a:r>
          </a:p>
          <a:p>
            <a:pPr marL="0" indent="0" eaLnBrk="1" hangingPunct="1">
              <a:buNone/>
            </a:pPr>
            <a:r>
              <a:rPr lang="el-GR" altLang="el-GR" sz="1800" dirty="0" smtClean="0">
                <a:latin typeface="Arial" pitchFamily="34" charset="0"/>
                <a:ea typeface="ＭＳ Ｐゴシック" pitchFamily="34" charset="-128"/>
              </a:rPr>
              <a:t>Στόχος του είναι να προκαλέσει συζήτηση και να ανοίξει ένας διάλογος, ο οποίος θα φέρει στην επιφάνεια αδυναμίες και δυνατότητες. Κυρίως όμως να δείξει στους διοικούντες το ελληνικό ποδόσφαιρο, ότι, χωρίς όραμα, στόχους, ανάδειξη των εθνικών χαρακτηριστικών, εκπαίδευση, πειθαρχία, σεβασμό στους κανόνες, απολογισμό και επένδυση στους κορυφαίους κάθε τομέα, δεν μπορεί να υπάρξει αύριο ικανό να αναστρέψει τα σημερινά διαλυτικά φαινόμενα και να ξαναφέρει τους υγιείς φιλάθλους στις εξέδρες.</a:t>
            </a:r>
            <a:endParaRPr lang="el-GR" altLang="el-GR" sz="2000" dirty="0" smtClean="0">
              <a:latin typeface="Arial" pitchFamily="34" charset="0"/>
              <a:ea typeface="ＭＳ Ｐゴシック" pitchFamily="34" charset="-128"/>
            </a:endParaRPr>
          </a:p>
          <a:p>
            <a:pPr marL="0" indent="0" eaLnBrk="1" hangingPunct="1">
              <a:buNone/>
            </a:pPr>
            <a:endParaRPr lang="el-GR" altLang="el-GR" sz="2000" dirty="0" smtClean="0">
              <a:latin typeface="Arial" pitchFamily="34" charset="0"/>
              <a:ea typeface="ＭＳ Ｐゴシック" pitchFamily="34" charset="-128"/>
            </a:endParaRPr>
          </a:p>
        </p:txBody>
      </p:sp>
    </p:spTree>
    <p:extLst>
      <p:ext uri="{BB962C8B-B14F-4D97-AF65-F5344CB8AC3E}">
        <p14:creationId xmlns:p14="http://schemas.microsoft.com/office/powerpoint/2010/main" val="32997564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el-GR" altLang="el-GR" sz="3200" dirty="0" smtClean="0">
                <a:latin typeface="Arial" pitchFamily="34" charset="0"/>
                <a:ea typeface="ＭＳ Ｐゴシック" pitchFamily="34" charset="-128"/>
              </a:rPr>
              <a:t>Οι προκλήσεις του ερασιτεχνικού αθλητισμού </a:t>
            </a:r>
          </a:p>
        </p:txBody>
      </p:sp>
      <p:sp>
        <p:nvSpPr>
          <p:cNvPr id="79875" name="Rectangle 3"/>
          <p:cNvSpPr>
            <a:spLocks noGrp="1" noChangeArrowheads="1"/>
          </p:cNvSpPr>
          <p:nvPr>
            <p:ph type="body" idx="1"/>
          </p:nvPr>
        </p:nvSpPr>
        <p:spPr>
          <a:xfrm>
            <a:off x="323850" y="1600200"/>
            <a:ext cx="8569325" cy="4495800"/>
          </a:xfrm>
        </p:spPr>
        <p:txBody>
          <a:bodyPr/>
          <a:lstStyle/>
          <a:p>
            <a:pPr eaLnBrk="1" hangingPunct="1">
              <a:buFont typeface="Wingdings" pitchFamily="2" charset="2"/>
              <a:buChar char="Ø"/>
            </a:pPr>
            <a:endParaRPr lang="el-GR" altLang="el-GR" sz="2000" dirty="0" smtClean="0">
              <a:latin typeface="Arial" pitchFamily="34" charset="0"/>
              <a:ea typeface="ＭＳ Ｐゴシック" pitchFamily="34" charset="-128"/>
            </a:endParaRPr>
          </a:p>
          <a:p>
            <a:pPr marL="0" indent="0" eaLnBrk="1" hangingPunct="1">
              <a:buNone/>
            </a:pPr>
            <a:endParaRPr lang="el-GR" altLang="el-GR" sz="2000" dirty="0" smtClean="0">
              <a:latin typeface="Arial" pitchFamily="34" charset="0"/>
              <a:ea typeface="ＭＳ Ｐゴシック" pitchFamily="34" charset="-128"/>
            </a:endParaRPr>
          </a:p>
        </p:txBody>
      </p:sp>
      <p:sp>
        <p:nvSpPr>
          <p:cNvPr id="2" name="Ορθογώνιο 1"/>
          <p:cNvSpPr/>
          <p:nvPr/>
        </p:nvSpPr>
        <p:spPr>
          <a:xfrm>
            <a:off x="467544" y="1556792"/>
            <a:ext cx="8208912" cy="3970318"/>
          </a:xfrm>
          <a:prstGeom prst="rect">
            <a:avLst/>
          </a:prstGeom>
        </p:spPr>
        <p:txBody>
          <a:bodyPr wrap="square">
            <a:spAutoFit/>
          </a:bodyPr>
          <a:lstStyle/>
          <a:p>
            <a:r>
              <a:rPr lang="el-GR" altLang="el-GR" dirty="0" smtClean="0">
                <a:latin typeface="Arial" pitchFamily="34" charset="0"/>
                <a:ea typeface="ＭＳ Ｐゴシック" pitchFamily="34" charset="-128"/>
              </a:rPr>
              <a:t>Στόχος μας  είναι να</a:t>
            </a:r>
            <a:r>
              <a:rPr lang="en-US" altLang="el-GR" dirty="0" smtClean="0">
                <a:latin typeface="Arial" pitchFamily="34" charset="0"/>
                <a:ea typeface="ＭＳ Ｐゴシック" pitchFamily="34" charset="-128"/>
              </a:rPr>
              <a:t>:</a:t>
            </a:r>
          </a:p>
          <a:p>
            <a:r>
              <a:rPr lang="el-GR" altLang="el-GR" dirty="0" smtClean="0">
                <a:latin typeface="Arial" pitchFamily="34" charset="0"/>
                <a:ea typeface="ＭＳ Ｐゴシック" pitchFamily="34" charset="-128"/>
              </a:rPr>
              <a:t>προκαλέσουμε  συζήτηση και να ανοίξουμε ένα διάλογο,</a:t>
            </a:r>
          </a:p>
          <a:p>
            <a:r>
              <a:rPr lang="el-GR" altLang="el-GR" dirty="0" smtClean="0">
                <a:latin typeface="Arial" pitchFamily="34" charset="0"/>
                <a:ea typeface="ＭＳ Ｐゴシック" pitchFamily="34" charset="-128"/>
              </a:rPr>
              <a:t> ο οποίος θα φέρει στην επιφάνεια αδυναμίες και δυνατότητες.</a:t>
            </a:r>
          </a:p>
          <a:p>
            <a:pPr marL="285750" indent="-285750">
              <a:buFont typeface="Arial" panose="020B0604020202020204" pitchFamily="34" charset="0"/>
              <a:buChar char="•"/>
            </a:pPr>
            <a:r>
              <a:rPr lang="el-GR" altLang="el-GR" dirty="0" smtClean="0">
                <a:latin typeface="Arial" pitchFamily="34" charset="0"/>
                <a:ea typeface="ＭＳ Ｐゴシック" pitchFamily="34" charset="-128"/>
              </a:rPr>
              <a:t> Κυρίως όμως να δείξει στους διοικούντες το ελληνικό ποδόσφαιρο, ότι, χωρίς όραμα,</a:t>
            </a:r>
            <a:endParaRPr lang="en-US" altLang="el-GR" dirty="0" smtClean="0">
              <a:latin typeface="Arial" pitchFamily="34" charset="0"/>
              <a:ea typeface="ＭＳ Ｐゴシック" pitchFamily="34" charset="-128"/>
            </a:endParaRPr>
          </a:p>
          <a:p>
            <a:pPr marL="285750" indent="-285750">
              <a:buFont typeface="Arial" panose="020B0604020202020204" pitchFamily="34" charset="0"/>
              <a:buChar char="•"/>
            </a:pPr>
            <a:r>
              <a:rPr lang="el-GR" altLang="el-GR" dirty="0" smtClean="0">
                <a:latin typeface="Arial" pitchFamily="34" charset="0"/>
                <a:ea typeface="ＭＳ Ｐゴシック" pitchFamily="34" charset="-128"/>
              </a:rPr>
              <a:t> στόχους,</a:t>
            </a:r>
            <a:endParaRPr lang="en-US" altLang="el-GR" dirty="0" smtClean="0">
              <a:latin typeface="Arial" pitchFamily="34" charset="0"/>
              <a:ea typeface="ＭＳ Ｐゴシック" pitchFamily="34" charset="-128"/>
            </a:endParaRPr>
          </a:p>
          <a:p>
            <a:pPr marL="285750" indent="-285750">
              <a:buFont typeface="Arial" panose="020B0604020202020204" pitchFamily="34" charset="0"/>
              <a:buChar char="•"/>
            </a:pPr>
            <a:r>
              <a:rPr lang="el-GR" altLang="el-GR" dirty="0" smtClean="0">
                <a:latin typeface="Arial" pitchFamily="34" charset="0"/>
                <a:ea typeface="ＭＳ Ｐゴシック" pitchFamily="34" charset="-128"/>
              </a:rPr>
              <a:t> ανάδειξη των εθνικών χαρακτηριστικών,</a:t>
            </a:r>
            <a:endParaRPr lang="en-US" altLang="el-GR" dirty="0" smtClean="0">
              <a:latin typeface="Arial" pitchFamily="34" charset="0"/>
              <a:ea typeface="ＭＳ Ｐゴシック" pitchFamily="34" charset="-128"/>
            </a:endParaRPr>
          </a:p>
          <a:p>
            <a:pPr marL="285750" indent="-285750">
              <a:buFont typeface="Arial" panose="020B0604020202020204" pitchFamily="34" charset="0"/>
              <a:buChar char="•"/>
            </a:pPr>
            <a:r>
              <a:rPr lang="el-GR" altLang="el-GR" dirty="0" smtClean="0">
                <a:latin typeface="Arial" pitchFamily="34" charset="0"/>
                <a:ea typeface="ＭＳ Ｐゴシック" pitchFamily="34" charset="-128"/>
              </a:rPr>
              <a:t> εκπαίδευση,</a:t>
            </a:r>
            <a:endParaRPr lang="en-US" altLang="el-GR" dirty="0" smtClean="0">
              <a:latin typeface="Arial" pitchFamily="34" charset="0"/>
              <a:ea typeface="ＭＳ Ｐゴシック" pitchFamily="34" charset="-128"/>
            </a:endParaRPr>
          </a:p>
          <a:p>
            <a:pPr marL="285750" indent="-285750">
              <a:buFont typeface="Arial" panose="020B0604020202020204" pitchFamily="34" charset="0"/>
              <a:buChar char="•"/>
            </a:pPr>
            <a:r>
              <a:rPr lang="el-GR" altLang="el-GR" dirty="0" smtClean="0">
                <a:latin typeface="Arial" pitchFamily="34" charset="0"/>
                <a:ea typeface="ＭＳ Ｐゴシック" pitchFamily="34" charset="-128"/>
              </a:rPr>
              <a:t> πειθαρχία, </a:t>
            </a:r>
            <a:endParaRPr lang="en-US" altLang="el-GR" dirty="0" smtClean="0">
              <a:latin typeface="Arial" pitchFamily="34" charset="0"/>
              <a:ea typeface="ＭＳ Ｐゴシック" pitchFamily="34" charset="-128"/>
            </a:endParaRPr>
          </a:p>
          <a:p>
            <a:pPr marL="285750" indent="-285750">
              <a:buFont typeface="Arial" panose="020B0604020202020204" pitchFamily="34" charset="0"/>
              <a:buChar char="•"/>
            </a:pPr>
            <a:r>
              <a:rPr lang="el-GR" altLang="el-GR" dirty="0" smtClean="0">
                <a:latin typeface="Arial" pitchFamily="34" charset="0"/>
                <a:ea typeface="ＭＳ Ｐゴシック" pitchFamily="34" charset="-128"/>
              </a:rPr>
              <a:t>σεβασμό στους κανόνες, </a:t>
            </a:r>
            <a:endParaRPr lang="en-US" altLang="el-GR" dirty="0" smtClean="0">
              <a:latin typeface="Arial" pitchFamily="34" charset="0"/>
              <a:ea typeface="ＭＳ Ｐゴシック" pitchFamily="34" charset="-128"/>
            </a:endParaRPr>
          </a:p>
          <a:p>
            <a:pPr marL="285750" indent="-285750">
              <a:buFont typeface="Arial" panose="020B0604020202020204" pitchFamily="34" charset="0"/>
              <a:buChar char="•"/>
            </a:pPr>
            <a:r>
              <a:rPr lang="el-GR" altLang="el-GR" dirty="0" smtClean="0">
                <a:latin typeface="Arial" pitchFamily="34" charset="0"/>
                <a:ea typeface="ＭＳ Ｐゴシック" pitchFamily="34" charset="-128"/>
              </a:rPr>
              <a:t>απολογισμό και</a:t>
            </a:r>
            <a:endParaRPr lang="en-US" altLang="el-GR" dirty="0" smtClean="0">
              <a:latin typeface="Arial" pitchFamily="34" charset="0"/>
              <a:ea typeface="ＭＳ Ｐゴシック" pitchFamily="34" charset="-128"/>
            </a:endParaRPr>
          </a:p>
          <a:p>
            <a:pPr marL="285750" indent="-285750">
              <a:buFont typeface="Arial" panose="020B0604020202020204" pitchFamily="34" charset="0"/>
              <a:buChar char="•"/>
            </a:pPr>
            <a:r>
              <a:rPr lang="el-GR" altLang="el-GR" dirty="0" smtClean="0">
                <a:latin typeface="Arial" pitchFamily="34" charset="0"/>
                <a:ea typeface="ＭＳ Ｐゴシック" pitchFamily="34" charset="-128"/>
              </a:rPr>
              <a:t> επένδυση στους κορυφαίους κάθε τομέα,</a:t>
            </a:r>
            <a:endParaRPr lang="en-US" altLang="el-GR" dirty="0" smtClean="0">
              <a:latin typeface="Arial" pitchFamily="34" charset="0"/>
              <a:ea typeface="ＭＳ Ｐゴシック" pitchFamily="34" charset="-128"/>
            </a:endParaRPr>
          </a:p>
          <a:p>
            <a:r>
              <a:rPr lang="el-GR" altLang="el-GR" dirty="0" smtClean="0">
                <a:latin typeface="Arial" pitchFamily="34" charset="0"/>
                <a:ea typeface="ＭＳ Ｐゴシック" pitchFamily="34" charset="-128"/>
              </a:rPr>
              <a:t> δεν μπορεί να υπάρξει αύριο ικανό να αναστρέψει τα σημερινά διαλυτικά φαινόμενα και να ξαναφέρει τους υγιείς φιλάθλους στις εξέδρες.</a:t>
            </a:r>
          </a:p>
        </p:txBody>
      </p:sp>
    </p:spTree>
    <p:extLst>
      <p:ext uri="{BB962C8B-B14F-4D97-AF65-F5344CB8AC3E}">
        <p14:creationId xmlns:p14="http://schemas.microsoft.com/office/powerpoint/2010/main" val="24903615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0" y="0"/>
            <a:ext cx="8816452" cy="707886"/>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none" lIns="91440" tIns="45720" rIns="91440" bIns="45720" numCol="1" anchor="ctr" anchorCtr="0" compatLnSpc="1">
            <a:prstTxWarp prst="textNoShape">
              <a:avLst/>
            </a:prstTxWarp>
            <a:spAutoFit/>
          </a:bodyPr>
          <a:lstStyle/>
          <a:p>
            <a:pPr indent="457200" algn="just" fontAlgn="base">
              <a:spcBef>
                <a:spcPct val="0"/>
              </a:spcBef>
              <a:spcAft>
                <a:spcPct val="0"/>
              </a:spcAft>
            </a:pPr>
            <a:r>
              <a:rPr lang="el-GR" sz="2000" b="1" dirty="0">
                <a:solidFill>
                  <a:prstClr val="black"/>
                </a:solidFill>
                <a:latin typeface="Times New Roman" pitchFamily="18" charset="0"/>
                <a:ea typeface="Times New Roman" pitchFamily="18" charset="0"/>
                <a:cs typeface="Times New Roman" pitchFamily="18" charset="0"/>
              </a:rPr>
              <a:t>Μοντέλα ανάπτυξης δράσεων /Παρακάτω σχήμα: διαδικασίες ανάπτυξης</a:t>
            </a:r>
          </a:p>
          <a:p>
            <a:pPr indent="457200" algn="just" fontAlgn="base">
              <a:spcBef>
                <a:spcPct val="0"/>
              </a:spcBef>
              <a:spcAft>
                <a:spcPct val="0"/>
              </a:spcAft>
            </a:pPr>
            <a:r>
              <a:rPr lang="el-GR" sz="2000" b="1" dirty="0">
                <a:solidFill>
                  <a:prstClr val="black"/>
                </a:solidFill>
                <a:latin typeface="Times New Roman" pitchFamily="18" charset="0"/>
                <a:ea typeface="Times New Roman" pitchFamily="18" charset="0"/>
                <a:cs typeface="Times New Roman" pitchFamily="18" charset="0"/>
              </a:rPr>
              <a:t> &amp; υλοποίησης δράσεων</a:t>
            </a:r>
            <a:endParaRPr lang="el-GR" sz="2000" dirty="0">
              <a:solidFill>
                <a:prstClr val="black"/>
              </a:solidFill>
              <a:latin typeface="Arial" pitchFamily="34" charset="0"/>
              <a:cs typeface="Arial" pitchFamily="34" charset="0"/>
            </a:endParaRPr>
          </a:p>
        </p:txBody>
      </p:sp>
      <p:sp>
        <p:nvSpPr>
          <p:cNvPr id="3" name="Rectangle 1"/>
          <p:cNvSpPr/>
          <p:nvPr/>
        </p:nvSpPr>
        <p:spPr>
          <a:xfrm>
            <a:off x="2143108" y="785794"/>
            <a:ext cx="1324866" cy="66868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400" dirty="0" smtClean="0">
                <a:solidFill>
                  <a:srgbClr val="1F497D">
                    <a:lumMod val="50000"/>
                  </a:srgbClr>
                </a:solidFill>
              </a:rPr>
              <a:t>Δήμος Τρίπολης</a:t>
            </a:r>
            <a:endParaRPr lang="en-US" sz="1400" dirty="0">
              <a:solidFill>
                <a:srgbClr val="1F497D">
                  <a:lumMod val="50000"/>
                </a:srgbClr>
              </a:solidFill>
            </a:endParaRPr>
          </a:p>
        </p:txBody>
      </p:sp>
      <p:sp>
        <p:nvSpPr>
          <p:cNvPr id="4" name="Rectangle 2"/>
          <p:cNvSpPr/>
          <p:nvPr/>
        </p:nvSpPr>
        <p:spPr>
          <a:xfrm>
            <a:off x="5343508" y="785794"/>
            <a:ext cx="1324866" cy="668683"/>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400" dirty="0" smtClean="0">
                <a:solidFill>
                  <a:srgbClr val="1F497D">
                    <a:lumMod val="50000"/>
                  </a:srgbClr>
                </a:solidFill>
              </a:rPr>
              <a:t>Στρατηγικοί Εταίροι</a:t>
            </a:r>
            <a:endParaRPr lang="en-US" sz="1400" dirty="0">
              <a:solidFill>
                <a:srgbClr val="1F497D">
                  <a:lumMod val="50000"/>
                </a:srgbClr>
              </a:solidFill>
            </a:endParaRPr>
          </a:p>
        </p:txBody>
      </p:sp>
      <p:sp>
        <p:nvSpPr>
          <p:cNvPr id="5" name="Rectangle 3"/>
          <p:cNvSpPr/>
          <p:nvPr/>
        </p:nvSpPr>
        <p:spPr>
          <a:xfrm>
            <a:off x="3385676" y="1365858"/>
            <a:ext cx="1987298" cy="1003019"/>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400" dirty="0" smtClean="0">
                <a:solidFill>
                  <a:srgbClr val="1F497D">
                    <a:lumMod val="50000"/>
                  </a:srgbClr>
                </a:solidFill>
              </a:rPr>
              <a:t>Φορέας συντονισμού: Εκάστοτε Φορέας</a:t>
            </a:r>
          </a:p>
        </p:txBody>
      </p:sp>
      <p:sp>
        <p:nvSpPr>
          <p:cNvPr id="6" name="Oval 4"/>
          <p:cNvSpPr/>
          <p:nvPr/>
        </p:nvSpPr>
        <p:spPr>
          <a:xfrm>
            <a:off x="1543894" y="1659244"/>
            <a:ext cx="1619280" cy="55723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Νομική Υποστήριξη</a:t>
            </a:r>
            <a:endParaRPr lang="en-US" sz="1100" dirty="0">
              <a:solidFill>
                <a:srgbClr val="1F497D">
                  <a:lumMod val="50000"/>
                </a:srgbClr>
              </a:solidFill>
            </a:endParaRPr>
          </a:p>
        </p:txBody>
      </p:sp>
      <p:sp>
        <p:nvSpPr>
          <p:cNvPr id="7" name="Oval 5"/>
          <p:cNvSpPr/>
          <p:nvPr/>
        </p:nvSpPr>
        <p:spPr>
          <a:xfrm>
            <a:off x="466708" y="2784117"/>
            <a:ext cx="1324866" cy="133736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200" dirty="0" smtClean="0">
                <a:solidFill>
                  <a:srgbClr val="1F497D">
                    <a:lumMod val="50000"/>
                  </a:srgbClr>
                </a:solidFill>
              </a:rPr>
              <a:t>Ανάπτυξη &amp; Αξιολόγηση δράσεων</a:t>
            </a:r>
            <a:endParaRPr lang="en-US" sz="1200" dirty="0">
              <a:solidFill>
                <a:srgbClr val="1F497D">
                  <a:lumMod val="50000"/>
                </a:srgbClr>
              </a:solidFill>
            </a:endParaRPr>
          </a:p>
        </p:txBody>
      </p:sp>
      <p:sp>
        <p:nvSpPr>
          <p:cNvPr id="8" name="Oval 6"/>
          <p:cNvSpPr/>
          <p:nvPr/>
        </p:nvSpPr>
        <p:spPr>
          <a:xfrm>
            <a:off x="2295508" y="2784117"/>
            <a:ext cx="1324866" cy="1337360"/>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n-US" sz="1200" dirty="0" smtClean="0">
                <a:solidFill>
                  <a:srgbClr val="1F497D">
                    <a:lumMod val="50000"/>
                  </a:srgbClr>
                </a:solidFill>
              </a:rPr>
              <a:t>Marketing / PR</a:t>
            </a:r>
            <a:endParaRPr lang="en-US" sz="1200" dirty="0">
              <a:solidFill>
                <a:srgbClr val="1F497D">
                  <a:lumMod val="50000"/>
                </a:srgbClr>
              </a:solidFill>
            </a:endParaRPr>
          </a:p>
        </p:txBody>
      </p:sp>
      <p:sp>
        <p:nvSpPr>
          <p:cNvPr id="9" name="Oval 8"/>
          <p:cNvSpPr/>
          <p:nvPr/>
        </p:nvSpPr>
        <p:spPr>
          <a:xfrm>
            <a:off x="4124308" y="2784117"/>
            <a:ext cx="1324866" cy="1337360"/>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200" dirty="0" smtClean="0">
                <a:solidFill>
                  <a:srgbClr val="1F497D">
                    <a:lumMod val="50000"/>
                  </a:srgbClr>
                </a:solidFill>
              </a:rPr>
              <a:t>Τεχνολογική Υποστήριξη</a:t>
            </a:r>
            <a:endParaRPr lang="en-US" sz="1200" dirty="0">
              <a:solidFill>
                <a:srgbClr val="1F497D">
                  <a:lumMod val="50000"/>
                </a:srgbClr>
              </a:solidFill>
            </a:endParaRPr>
          </a:p>
        </p:txBody>
      </p:sp>
      <p:sp>
        <p:nvSpPr>
          <p:cNvPr id="10" name="Oval 9"/>
          <p:cNvSpPr/>
          <p:nvPr/>
        </p:nvSpPr>
        <p:spPr>
          <a:xfrm>
            <a:off x="7629508" y="2784117"/>
            <a:ext cx="1324866" cy="13373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200" dirty="0" smtClean="0">
                <a:solidFill>
                  <a:srgbClr val="1F497D">
                    <a:lumMod val="50000"/>
                  </a:srgbClr>
                </a:solidFill>
              </a:rPr>
              <a:t>Συντήρηση υποδομών</a:t>
            </a:r>
            <a:endParaRPr lang="en-US" sz="1200" dirty="0">
              <a:solidFill>
                <a:srgbClr val="1F497D">
                  <a:lumMod val="50000"/>
                </a:srgbClr>
              </a:solidFill>
            </a:endParaRPr>
          </a:p>
        </p:txBody>
      </p:sp>
      <p:cxnSp>
        <p:nvCxnSpPr>
          <p:cNvPr id="11" name="Straight Connector 16"/>
          <p:cNvCxnSpPr>
            <a:stCxn id="7" idx="0"/>
            <a:endCxn id="10" idx="0"/>
          </p:cNvCxnSpPr>
          <p:nvPr/>
        </p:nvCxnSpPr>
        <p:spPr>
          <a:xfrm rot="5400000" flipH="1" flipV="1">
            <a:off x="4710541" y="-797283"/>
            <a:ext cx="1588" cy="7162800"/>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12" name="Rounded Rectangle 23"/>
          <p:cNvSpPr/>
          <p:nvPr/>
        </p:nvSpPr>
        <p:spPr>
          <a:xfrm>
            <a:off x="2300702" y="3956658"/>
            <a:ext cx="1472072" cy="100301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Προβολή δράσης σε εθνικό &amp; διεθνές επίπεδο</a:t>
            </a:r>
            <a:endParaRPr lang="en-US" sz="1100" dirty="0">
              <a:solidFill>
                <a:srgbClr val="1F497D">
                  <a:lumMod val="50000"/>
                </a:srgbClr>
              </a:solidFill>
            </a:endParaRPr>
          </a:p>
        </p:txBody>
      </p:sp>
      <p:sp>
        <p:nvSpPr>
          <p:cNvPr id="13" name="Rounded Rectangle 24"/>
          <p:cNvSpPr/>
          <p:nvPr/>
        </p:nvSpPr>
        <p:spPr>
          <a:xfrm>
            <a:off x="2300702" y="6547458"/>
            <a:ext cx="1472072" cy="100301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Συντονισμός </a:t>
            </a:r>
            <a:r>
              <a:rPr lang="en-US" sz="1100" dirty="0" smtClean="0">
                <a:solidFill>
                  <a:srgbClr val="1F497D">
                    <a:lumMod val="50000"/>
                  </a:srgbClr>
                </a:solidFill>
              </a:rPr>
              <a:t>marketing </a:t>
            </a:r>
            <a:r>
              <a:rPr lang="el-GR" sz="1100" dirty="0" smtClean="0">
                <a:solidFill>
                  <a:srgbClr val="1F497D">
                    <a:lumMod val="50000"/>
                  </a:srgbClr>
                </a:solidFill>
              </a:rPr>
              <a:t>ενεργειών</a:t>
            </a:r>
            <a:endParaRPr lang="en-US" sz="1100" dirty="0">
              <a:solidFill>
                <a:srgbClr val="1F497D">
                  <a:lumMod val="50000"/>
                </a:srgbClr>
              </a:solidFill>
            </a:endParaRPr>
          </a:p>
        </p:txBody>
      </p:sp>
      <p:sp>
        <p:nvSpPr>
          <p:cNvPr id="14" name="Rounded Rectangle 26"/>
          <p:cNvSpPr/>
          <p:nvPr/>
        </p:nvSpPr>
        <p:spPr>
          <a:xfrm>
            <a:off x="4129502" y="4794858"/>
            <a:ext cx="1472072" cy="1003019"/>
          </a:xfrm>
          <a:prstGeom prst="roundRect">
            <a:avLst/>
          </a:prstGeom>
          <a:solidFill>
            <a:schemeClr val="bg1">
              <a:lumMod val="9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Συλλογή</a:t>
            </a:r>
            <a:r>
              <a:rPr lang="en-US" sz="1100" dirty="0" smtClean="0">
                <a:solidFill>
                  <a:srgbClr val="1F497D">
                    <a:lumMod val="50000"/>
                  </a:srgbClr>
                </a:solidFill>
              </a:rPr>
              <a:t> multimedia </a:t>
            </a:r>
            <a:r>
              <a:rPr lang="el-GR" sz="1100" dirty="0" smtClean="0">
                <a:solidFill>
                  <a:srgbClr val="1F497D">
                    <a:lumMod val="50000"/>
                  </a:srgbClr>
                </a:solidFill>
              </a:rPr>
              <a:t>υλικού </a:t>
            </a:r>
            <a:endParaRPr lang="en-US" sz="1100" dirty="0" smtClean="0">
              <a:solidFill>
                <a:srgbClr val="1F497D">
                  <a:lumMod val="50000"/>
                </a:srgbClr>
              </a:solidFill>
            </a:endParaRPr>
          </a:p>
          <a:p>
            <a:pPr algn="ctr" fontAlgn="base">
              <a:spcBef>
                <a:spcPct val="0"/>
              </a:spcBef>
              <a:spcAft>
                <a:spcPct val="0"/>
              </a:spcAft>
            </a:pPr>
            <a:endParaRPr lang="en-US" sz="1100" dirty="0">
              <a:solidFill>
                <a:srgbClr val="1F497D">
                  <a:lumMod val="50000"/>
                </a:srgbClr>
              </a:solidFill>
            </a:endParaRPr>
          </a:p>
        </p:txBody>
      </p:sp>
      <p:sp>
        <p:nvSpPr>
          <p:cNvPr id="15" name="Rounded Rectangle 28"/>
          <p:cNvSpPr/>
          <p:nvPr/>
        </p:nvSpPr>
        <p:spPr>
          <a:xfrm>
            <a:off x="4129502" y="5633058"/>
            <a:ext cx="1472072" cy="1003019"/>
          </a:xfrm>
          <a:prstGeom prst="roundRect">
            <a:avLst/>
          </a:prstGeom>
          <a:solidFill>
            <a:schemeClr val="bg1">
              <a:lumMod val="9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Μηχανοργάνωση</a:t>
            </a:r>
            <a:endParaRPr lang="en-US" sz="1100" dirty="0">
              <a:solidFill>
                <a:srgbClr val="1F497D">
                  <a:lumMod val="50000"/>
                </a:srgbClr>
              </a:solidFill>
            </a:endParaRPr>
          </a:p>
        </p:txBody>
      </p:sp>
      <p:sp>
        <p:nvSpPr>
          <p:cNvPr id="16" name="Rounded Rectangle 29"/>
          <p:cNvSpPr/>
          <p:nvPr/>
        </p:nvSpPr>
        <p:spPr>
          <a:xfrm>
            <a:off x="4129502" y="3956658"/>
            <a:ext cx="1472072" cy="1003019"/>
          </a:xfrm>
          <a:prstGeom prst="roundRect">
            <a:avLst/>
          </a:prstGeom>
          <a:solidFill>
            <a:schemeClr val="bg1">
              <a:lumMod val="9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Σχεδιασμός, ανάπτυξη &amp; διαχείριση ιστοσελίδας </a:t>
            </a:r>
            <a:endParaRPr lang="en-US" sz="1100" dirty="0">
              <a:solidFill>
                <a:srgbClr val="1F497D">
                  <a:lumMod val="50000"/>
                </a:srgbClr>
              </a:solidFill>
            </a:endParaRPr>
          </a:p>
        </p:txBody>
      </p:sp>
      <p:sp>
        <p:nvSpPr>
          <p:cNvPr id="17" name="Rounded Rectangle 30"/>
          <p:cNvSpPr/>
          <p:nvPr/>
        </p:nvSpPr>
        <p:spPr>
          <a:xfrm>
            <a:off x="7482302" y="4794858"/>
            <a:ext cx="1472072" cy="1003019"/>
          </a:xfrm>
          <a:prstGeom prst="roundRect">
            <a:avLst/>
          </a:prstGeom>
          <a:solidFill>
            <a:schemeClr val="bg1">
              <a:lumMod val="9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Καθαριότητα εγκαταστάσεων </a:t>
            </a:r>
            <a:endParaRPr lang="en-US" sz="1100" dirty="0">
              <a:solidFill>
                <a:srgbClr val="1F497D">
                  <a:lumMod val="50000"/>
                </a:srgbClr>
              </a:solidFill>
            </a:endParaRPr>
          </a:p>
        </p:txBody>
      </p:sp>
      <p:cxnSp>
        <p:nvCxnSpPr>
          <p:cNvPr id="18" name="Straight Connector 34"/>
          <p:cNvCxnSpPr>
            <a:stCxn id="40" idx="2"/>
          </p:cNvCxnSpPr>
          <p:nvPr/>
        </p:nvCxnSpPr>
        <p:spPr>
          <a:xfrm rot="10800000" flipH="1" flipV="1">
            <a:off x="324694" y="1556860"/>
            <a:ext cx="1924080" cy="278617"/>
          </a:xfrm>
          <a:prstGeom prst="line">
            <a:avLst/>
          </a:prstGeom>
          <a:ln>
            <a:solidFill>
              <a:schemeClr val="tx2">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9" name="Rounded Rectangle 46"/>
          <p:cNvSpPr/>
          <p:nvPr/>
        </p:nvSpPr>
        <p:spPr>
          <a:xfrm>
            <a:off x="4203104" y="6500794"/>
            <a:ext cx="1398470" cy="668683"/>
          </a:xfrm>
          <a:prstGeom prst="roundRect">
            <a:avLst/>
          </a:prstGeom>
          <a:solidFill>
            <a:schemeClr val="bg1">
              <a:lumMod val="9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Τήρηση στατιστικών στοιχείων και αποτελεσμάτων </a:t>
            </a:r>
            <a:endParaRPr lang="en-US" sz="1100" dirty="0">
              <a:solidFill>
                <a:srgbClr val="1F497D">
                  <a:lumMod val="50000"/>
                </a:srgbClr>
              </a:solidFill>
            </a:endParaRPr>
          </a:p>
        </p:txBody>
      </p:sp>
      <p:sp>
        <p:nvSpPr>
          <p:cNvPr id="20" name="Rounded Rectangle 51"/>
          <p:cNvSpPr/>
          <p:nvPr/>
        </p:nvSpPr>
        <p:spPr>
          <a:xfrm>
            <a:off x="4203104" y="7034194"/>
            <a:ext cx="1398470" cy="668683"/>
          </a:xfrm>
          <a:prstGeom prst="roundRect">
            <a:avLst/>
          </a:prstGeom>
          <a:solidFill>
            <a:schemeClr val="bg1">
              <a:lumMod val="9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n-US" sz="1100" dirty="0" smtClean="0">
                <a:solidFill>
                  <a:srgbClr val="1F497D">
                    <a:lumMod val="50000"/>
                  </a:srgbClr>
                </a:solidFill>
              </a:rPr>
              <a:t>Registration / Accreditation</a:t>
            </a:r>
            <a:endParaRPr lang="en-US" sz="1100" dirty="0">
              <a:solidFill>
                <a:srgbClr val="1F497D">
                  <a:lumMod val="50000"/>
                </a:srgbClr>
              </a:solidFill>
            </a:endParaRPr>
          </a:p>
        </p:txBody>
      </p:sp>
      <p:sp>
        <p:nvSpPr>
          <p:cNvPr id="21" name="Rounded Rectangle 52"/>
          <p:cNvSpPr/>
          <p:nvPr/>
        </p:nvSpPr>
        <p:spPr>
          <a:xfrm>
            <a:off x="395702" y="3956658"/>
            <a:ext cx="1472072" cy="1003019"/>
          </a:xfrm>
          <a:prstGeom prst="roundRect">
            <a:avLst/>
          </a:prstGeom>
          <a:solidFill>
            <a:schemeClr val="bg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Ανάπτυξη &amp; υλοποίηση βασικού προσφερόμενου προϊόντος</a:t>
            </a:r>
            <a:endParaRPr lang="en-US" sz="1100" dirty="0">
              <a:solidFill>
                <a:srgbClr val="1F497D">
                  <a:lumMod val="50000"/>
                </a:srgbClr>
              </a:solidFill>
            </a:endParaRPr>
          </a:p>
        </p:txBody>
      </p:sp>
      <p:sp>
        <p:nvSpPr>
          <p:cNvPr id="22" name="Rounded Rectangle 53"/>
          <p:cNvSpPr/>
          <p:nvPr/>
        </p:nvSpPr>
        <p:spPr>
          <a:xfrm>
            <a:off x="2300702" y="4794858"/>
            <a:ext cx="1472072" cy="100301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Ανάπτυξη χορηγικών συνεργασιών</a:t>
            </a:r>
            <a:endParaRPr lang="en-US" sz="1100" dirty="0">
              <a:solidFill>
                <a:srgbClr val="1F497D">
                  <a:lumMod val="50000"/>
                </a:srgbClr>
              </a:solidFill>
            </a:endParaRPr>
          </a:p>
        </p:txBody>
      </p:sp>
      <p:sp>
        <p:nvSpPr>
          <p:cNvPr id="23" name="Rounded Rectangle 54"/>
          <p:cNvSpPr/>
          <p:nvPr/>
        </p:nvSpPr>
        <p:spPr>
          <a:xfrm>
            <a:off x="2300702" y="5709258"/>
            <a:ext cx="1472072" cy="1003019"/>
          </a:xfrm>
          <a:prstGeom prst="roundRect">
            <a:avLst/>
          </a:prstGeom>
          <a:ln/>
        </p:spPr>
        <p:style>
          <a:lnRef idx="2">
            <a:schemeClr val="accent2"/>
          </a:lnRef>
          <a:fillRef idx="1">
            <a:schemeClr val="lt1"/>
          </a:fillRef>
          <a:effectRef idx="0">
            <a:schemeClr val="accent2"/>
          </a:effectRef>
          <a:fontRef idx="minor">
            <a:schemeClr val="dk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Ανάπτυξη συνεργασιών με αστέρες αθλητές &amp; ισχυρά </a:t>
            </a:r>
            <a:r>
              <a:rPr lang="en-US" sz="1100" dirty="0" smtClean="0">
                <a:solidFill>
                  <a:srgbClr val="1F497D">
                    <a:lumMod val="50000"/>
                  </a:srgbClr>
                </a:solidFill>
              </a:rPr>
              <a:t>brand names</a:t>
            </a:r>
            <a:endParaRPr lang="en-US" sz="1100" dirty="0">
              <a:solidFill>
                <a:srgbClr val="1F497D">
                  <a:lumMod val="50000"/>
                </a:srgbClr>
              </a:solidFill>
            </a:endParaRPr>
          </a:p>
        </p:txBody>
      </p:sp>
      <p:sp>
        <p:nvSpPr>
          <p:cNvPr id="24" name="Rounded Rectangle 55"/>
          <p:cNvSpPr/>
          <p:nvPr/>
        </p:nvSpPr>
        <p:spPr>
          <a:xfrm>
            <a:off x="395702" y="4794858"/>
            <a:ext cx="1472072" cy="1003019"/>
          </a:xfrm>
          <a:prstGeom prst="roundRect">
            <a:avLst/>
          </a:prstGeom>
          <a:solidFill>
            <a:schemeClr val="bg2">
              <a:lumMod val="5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Ανάπτυξη &amp; υλοποίηση παράλληλων εκδηλώσεων</a:t>
            </a:r>
            <a:endParaRPr lang="en-US" sz="1100" dirty="0">
              <a:solidFill>
                <a:srgbClr val="1F497D">
                  <a:lumMod val="50000"/>
                </a:srgbClr>
              </a:solidFill>
            </a:endParaRPr>
          </a:p>
        </p:txBody>
      </p:sp>
      <p:sp>
        <p:nvSpPr>
          <p:cNvPr id="25" name="Rounded Rectangle 56"/>
          <p:cNvSpPr/>
          <p:nvPr/>
        </p:nvSpPr>
        <p:spPr>
          <a:xfrm>
            <a:off x="395702" y="5709258"/>
            <a:ext cx="1472072" cy="1003019"/>
          </a:xfrm>
          <a:prstGeom prst="roundRect">
            <a:avLst/>
          </a:prstGeom>
          <a:solidFill>
            <a:schemeClr val="bg2">
              <a:lumMod val="9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Συντονισμός φιλοξενίας &amp; μεταφοράς συμμετεχόντων</a:t>
            </a:r>
            <a:endParaRPr lang="en-US" sz="1100" dirty="0">
              <a:solidFill>
                <a:srgbClr val="1F497D">
                  <a:lumMod val="50000"/>
                </a:srgbClr>
              </a:solidFill>
            </a:endParaRPr>
          </a:p>
        </p:txBody>
      </p:sp>
      <p:sp>
        <p:nvSpPr>
          <p:cNvPr id="26" name="Rounded Rectangle 57"/>
          <p:cNvSpPr/>
          <p:nvPr/>
        </p:nvSpPr>
        <p:spPr>
          <a:xfrm>
            <a:off x="395702" y="6547458"/>
            <a:ext cx="1472072" cy="1003019"/>
          </a:xfrm>
          <a:prstGeom prst="roundRect">
            <a:avLst/>
          </a:prstGeom>
          <a:solidFill>
            <a:srgbClr val="CDE092"/>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Διεξαγωγή έρευνας ικανοποίησης συμμετεχόντων</a:t>
            </a:r>
            <a:endParaRPr lang="en-US" sz="1100" dirty="0">
              <a:solidFill>
                <a:srgbClr val="1F497D">
                  <a:lumMod val="50000"/>
                </a:srgbClr>
              </a:solidFill>
            </a:endParaRPr>
          </a:p>
        </p:txBody>
      </p:sp>
      <p:sp>
        <p:nvSpPr>
          <p:cNvPr id="27" name="Rounded Rectangle 58"/>
          <p:cNvSpPr/>
          <p:nvPr/>
        </p:nvSpPr>
        <p:spPr>
          <a:xfrm>
            <a:off x="7482302" y="3956658"/>
            <a:ext cx="1472072" cy="1003019"/>
          </a:xfrm>
          <a:prstGeom prst="roundRect">
            <a:avLst/>
          </a:prstGeom>
          <a:solidFill>
            <a:schemeClr val="bg1">
              <a:lumMod val="9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 Συντήρηση εγκαταστάσεων </a:t>
            </a:r>
            <a:endParaRPr lang="en-US" sz="1100" dirty="0">
              <a:solidFill>
                <a:srgbClr val="1F497D">
                  <a:lumMod val="50000"/>
                </a:srgbClr>
              </a:solidFill>
            </a:endParaRPr>
          </a:p>
        </p:txBody>
      </p:sp>
      <p:sp>
        <p:nvSpPr>
          <p:cNvPr id="28" name="Oval 62"/>
          <p:cNvSpPr/>
          <p:nvPr/>
        </p:nvSpPr>
        <p:spPr>
          <a:xfrm>
            <a:off x="5876908" y="2784117"/>
            <a:ext cx="1324866" cy="133736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200" dirty="0" smtClean="0">
                <a:solidFill>
                  <a:srgbClr val="1F497D">
                    <a:lumMod val="50000"/>
                  </a:srgbClr>
                </a:solidFill>
              </a:rPr>
              <a:t>Τεχνική Υποστήριξη αθλημάτων</a:t>
            </a:r>
            <a:endParaRPr lang="en-US" sz="1200" dirty="0">
              <a:solidFill>
                <a:srgbClr val="1F497D">
                  <a:lumMod val="50000"/>
                </a:srgbClr>
              </a:solidFill>
            </a:endParaRPr>
          </a:p>
        </p:txBody>
      </p:sp>
      <p:sp>
        <p:nvSpPr>
          <p:cNvPr id="29" name="Rounded Rectangle 63"/>
          <p:cNvSpPr/>
          <p:nvPr/>
        </p:nvSpPr>
        <p:spPr>
          <a:xfrm>
            <a:off x="5805902" y="3956658"/>
            <a:ext cx="1472072" cy="1003019"/>
          </a:xfrm>
          <a:prstGeom prst="roundRect">
            <a:avLst>
              <a:gd name="adj" fmla="val 18599"/>
            </a:avLst>
          </a:prstGeom>
          <a:solidFill>
            <a:schemeClr val="bg1">
              <a:lumMod val="9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Οργάνωση &amp; Υποστήριξη αγωνιστικής διαδικασίας</a:t>
            </a:r>
            <a:endParaRPr lang="en-US" sz="1100" dirty="0">
              <a:solidFill>
                <a:srgbClr val="1F497D">
                  <a:lumMod val="50000"/>
                </a:srgbClr>
              </a:solidFill>
            </a:endParaRPr>
          </a:p>
        </p:txBody>
      </p:sp>
      <p:sp>
        <p:nvSpPr>
          <p:cNvPr id="30" name="Rounded Rectangle 64"/>
          <p:cNvSpPr/>
          <p:nvPr/>
        </p:nvSpPr>
        <p:spPr>
          <a:xfrm>
            <a:off x="5805902" y="5633058"/>
            <a:ext cx="1472072" cy="1003019"/>
          </a:xfrm>
          <a:prstGeom prst="roundRect">
            <a:avLst>
              <a:gd name="adj" fmla="val 18599"/>
            </a:avLst>
          </a:prstGeom>
          <a:solidFill>
            <a:schemeClr val="bg1">
              <a:lumMod val="9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Αξιολόγηση προδιαγραφών εγκαταστάσεων &amp; αθλητικού υλικού</a:t>
            </a:r>
            <a:endParaRPr lang="en-US" sz="1100" dirty="0">
              <a:solidFill>
                <a:srgbClr val="1F497D">
                  <a:lumMod val="50000"/>
                </a:srgbClr>
              </a:solidFill>
            </a:endParaRPr>
          </a:p>
        </p:txBody>
      </p:sp>
      <p:sp>
        <p:nvSpPr>
          <p:cNvPr id="31" name="Rounded Rectangle 65"/>
          <p:cNvSpPr/>
          <p:nvPr/>
        </p:nvSpPr>
        <p:spPr>
          <a:xfrm>
            <a:off x="5805902" y="6471258"/>
            <a:ext cx="1472072" cy="1003019"/>
          </a:xfrm>
          <a:prstGeom prst="roundRect">
            <a:avLst>
              <a:gd name="adj" fmla="val 18599"/>
            </a:avLst>
          </a:prstGeom>
          <a:solidFill>
            <a:schemeClr val="bg1">
              <a:lumMod val="9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Οργάνωση διαιτησίας </a:t>
            </a:r>
            <a:endParaRPr lang="en-US" sz="1100" dirty="0">
              <a:solidFill>
                <a:srgbClr val="1F497D">
                  <a:lumMod val="50000"/>
                </a:srgbClr>
              </a:solidFill>
            </a:endParaRPr>
          </a:p>
        </p:txBody>
      </p:sp>
      <p:sp>
        <p:nvSpPr>
          <p:cNvPr id="32" name="Rectangle 41"/>
          <p:cNvSpPr/>
          <p:nvPr/>
        </p:nvSpPr>
        <p:spPr>
          <a:xfrm>
            <a:off x="5934028" y="2163101"/>
            <a:ext cx="2944146" cy="891576"/>
          </a:xfrm>
          <a:prstGeom prst="rect">
            <a:avLst/>
          </a:prstGeom>
          <a:solidFill>
            <a:srgbClr val="FF0000"/>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200" dirty="0" smtClean="0">
                <a:solidFill>
                  <a:srgbClr val="1F497D">
                    <a:lumMod val="50000"/>
                  </a:srgbClr>
                </a:solidFill>
              </a:rPr>
              <a:t>Αθλητικοί φορείς/ Φορείς εκπαίδευσης / Ενώσεις – Ομοσπονδίες / Τοπικοί φορείς/Επιτροπές</a:t>
            </a:r>
            <a:endParaRPr lang="en-US" sz="1200" dirty="0">
              <a:solidFill>
                <a:srgbClr val="1F497D">
                  <a:lumMod val="50000"/>
                </a:srgbClr>
              </a:solidFill>
            </a:endParaRPr>
          </a:p>
        </p:txBody>
      </p:sp>
      <p:sp>
        <p:nvSpPr>
          <p:cNvPr id="33" name="Rounded Rectangle 42"/>
          <p:cNvSpPr/>
          <p:nvPr/>
        </p:nvSpPr>
        <p:spPr>
          <a:xfrm>
            <a:off x="5805902" y="4794858"/>
            <a:ext cx="1472072" cy="1003019"/>
          </a:xfrm>
          <a:prstGeom prst="roundRect">
            <a:avLst>
              <a:gd name="adj" fmla="val 18599"/>
            </a:avLst>
          </a:prstGeom>
          <a:solidFill>
            <a:schemeClr val="bg1">
              <a:lumMod val="9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Οργάνωση &amp; Υποστήριξη εκπαιδευτικής/προπονητικής διαδικασίας</a:t>
            </a:r>
            <a:endParaRPr lang="en-US" sz="1100" dirty="0">
              <a:solidFill>
                <a:srgbClr val="1F497D">
                  <a:lumMod val="50000"/>
                </a:srgbClr>
              </a:solidFill>
            </a:endParaRPr>
          </a:p>
        </p:txBody>
      </p:sp>
      <p:cxnSp>
        <p:nvCxnSpPr>
          <p:cNvPr id="34" name="Straight Connector 44"/>
          <p:cNvCxnSpPr>
            <a:stCxn id="3" idx="3"/>
            <a:endCxn id="4" idx="1"/>
          </p:cNvCxnSpPr>
          <p:nvPr/>
        </p:nvCxnSpPr>
        <p:spPr>
          <a:xfrm>
            <a:off x="3467974" y="1120136"/>
            <a:ext cx="1875534" cy="1588"/>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77"/>
          <p:cNvCxnSpPr>
            <a:stCxn id="40" idx="2"/>
          </p:cNvCxnSpPr>
          <p:nvPr/>
        </p:nvCxnSpPr>
        <p:spPr>
          <a:xfrm rot="10800000" flipH="1" flipV="1">
            <a:off x="324694" y="1556860"/>
            <a:ext cx="3981480" cy="126217"/>
          </a:xfrm>
          <a:prstGeom prst="line">
            <a:avLst/>
          </a:prstGeom>
          <a:ln w="12700">
            <a:solidFill>
              <a:schemeClr val="tx2">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6" name="Straight Connector 85"/>
          <p:cNvCxnSpPr>
            <a:stCxn id="40" idx="2"/>
          </p:cNvCxnSpPr>
          <p:nvPr/>
        </p:nvCxnSpPr>
        <p:spPr>
          <a:xfrm rot="10800000" flipH="1" flipV="1">
            <a:off x="324694" y="1556860"/>
            <a:ext cx="3981480" cy="1650217"/>
          </a:xfrm>
          <a:prstGeom prst="line">
            <a:avLst/>
          </a:prstGeom>
          <a:ln w="12700">
            <a:solidFill>
              <a:schemeClr val="tx2">
                <a:lumMod val="50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37" name="Straight Connector 88"/>
          <p:cNvCxnSpPr>
            <a:stCxn id="32" idx="2"/>
            <a:endCxn id="28" idx="7"/>
          </p:cNvCxnSpPr>
          <p:nvPr/>
        </p:nvCxnSpPr>
        <p:spPr>
          <a:xfrm rot="5400000" flipH="1">
            <a:off x="7169573" y="2818149"/>
            <a:ext cx="74708" cy="398349"/>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90"/>
          <p:cNvCxnSpPr>
            <a:stCxn id="32" idx="2"/>
            <a:endCxn id="10" idx="1"/>
          </p:cNvCxnSpPr>
          <p:nvPr/>
        </p:nvCxnSpPr>
        <p:spPr>
          <a:xfrm rot="5400000" flipH="1" flipV="1">
            <a:off x="7577461" y="2808608"/>
            <a:ext cx="74708" cy="417429"/>
          </a:xfrm>
          <a:prstGeom prst="lin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cxnSp>
        <p:nvCxnSpPr>
          <p:cNvPr id="39" name="Shape 115"/>
          <p:cNvCxnSpPr>
            <a:stCxn id="5" idx="3"/>
            <a:endCxn id="32" idx="0"/>
          </p:cNvCxnSpPr>
          <p:nvPr/>
        </p:nvCxnSpPr>
        <p:spPr>
          <a:xfrm>
            <a:off x="5372974" y="1867368"/>
            <a:ext cx="2033127" cy="295733"/>
          </a:xfrm>
          <a:prstGeom prst="bentConnector2">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cxnSp>
      <p:sp>
        <p:nvSpPr>
          <p:cNvPr id="40" name="Oval 38"/>
          <p:cNvSpPr/>
          <p:nvPr/>
        </p:nvSpPr>
        <p:spPr>
          <a:xfrm>
            <a:off x="324694" y="1278244"/>
            <a:ext cx="1619280" cy="557234"/>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base">
              <a:spcBef>
                <a:spcPct val="0"/>
              </a:spcBef>
              <a:spcAft>
                <a:spcPct val="0"/>
              </a:spcAft>
            </a:pPr>
            <a:r>
              <a:rPr lang="el-GR" sz="1100" dirty="0" smtClean="0">
                <a:solidFill>
                  <a:srgbClr val="1F497D">
                    <a:lumMod val="50000"/>
                  </a:srgbClr>
                </a:solidFill>
              </a:rPr>
              <a:t>Δημόσιες Υπηρεσίες</a:t>
            </a:r>
            <a:endParaRPr lang="en-US" sz="1100" dirty="0">
              <a:solidFill>
                <a:srgbClr val="1F497D">
                  <a:lumMod val="50000"/>
                </a:srgbClr>
              </a:solidFill>
            </a:endParaRPr>
          </a:p>
        </p:txBody>
      </p:sp>
      <p:cxnSp>
        <p:nvCxnSpPr>
          <p:cNvPr id="41" name="Shape 40"/>
          <p:cNvCxnSpPr>
            <a:endCxn id="40" idx="0"/>
          </p:cNvCxnSpPr>
          <p:nvPr/>
        </p:nvCxnSpPr>
        <p:spPr>
          <a:xfrm rot="10800000" flipV="1">
            <a:off x="1134334" y="1149678"/>
            <a:ext cx="885842" cy="128566"/>
          </a:xfrm>
          <a:prstGeom prst="bentConnector2">
            <a:avLst/>
          </a:prstGeom>
          <a:ln>
            <a:solidFill>
              <a:schemeClr val="bg2">
                <a:lumMod val="10000"/>
              </a:schemeClr>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64532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υποσέλιδου"/>
          <p:cNvSpPr>
            <a:spLocks noGrp="1"/>
          </p:cNvSpPr>
          <p:nvPr>
            <p:ph type="ftr" sz="quarter" idx="11"/>
          </p:nvPr>
        </p:nvSpPr>
        <p:spPr/>
        <p:txBody>
          <a:bodyPr/>
          <a:lstStyle/>
          <a:p>
            <a:r>
              <a:rPr lang="en-US" smtClean="0"/>
              <a:t>2014</a:t>
            </a:r>
            <a:endParaRPr lang="el-GR"/>
          </a:p>
        </p:txBody>
      </p:sp>
      <p:pic>
        <p:nvPicPr>
          <p:cNvPr id="71683" name="Picture 3" descr="C:\Users\Panagiotis\AppData\Local\Microsoft\Windows\Temporary Internet Files\Content.IE5\CZE51FQ0\MC900320770[1].wmf"/>
          <p:cNvPicPr>
            <a:picLocks noChangeAspect="1" noChangeArrowheads="1"/>
          </p:cNvPicPr>
          <p:nvPr/>
        </p:nvPicPr>
        <p:blipFill>
          <a:blip r:embed="rId2" cstate="print"/>
          <a:srcRect/>
          <a:stretch>
            <a:fillRect/>
          </a:stretch>
        </p:blipFill>
        <p:spPr bwMode="auto">
          <a:xfrm>
            <a:off x="1187624" y="692696"/>
            <a:ext cx="4074979" cy="3344382"/>
          </a:xfrm>
          <a:prstGeom prst="rect">
            <a:avLst/>
          </a:prstGeom>
          <a:noFill/>
        </p:spPr>
      </p:pic>
      <p:sp>
        <p:nvSpPr>
          <p:cNvPr id="7" name="6 - Τίτλος"/>
          <p:cNvSpPr>
            <a:spLocks noGrp="1"/>
          </p:cNvSpPr>
          <p:nvPr>
            <p:ph type="title" idx="4294967295"/>
          </p:nvPr>
        </p:nvSpPr>
        <p:spPr>
          <a:xfrm>
            <a:off x="457200" y="4437112"/>
            <a:ext cx="8229600" cy="1944216"/>
          </a:xfrm>
        </p:spPr>
        <p:txBody>
          <a:bodyPr/>
          <a:lstStyle/>
          <a:p>
            <a:r>
              <a:rPr lang="el-GR" dirty="0" smtClean="0"/>
              <a:t>Ευχαριστώ</a:t>
            </a:r>
            <a:r>
              <a:rPr lang="el-GR" baseline="0" dirty="0" smtClean="0"/>
              <a:t> για την προσοχή σας </a:t>
            </a:r>
            <a:endParaRPr lang="el-GR" dirty="0"/>
          </a:p>
        </p:txBody>
      </p:sp>
      <p:pic>
        <p:nvPicPr>
          <p:cNvPr id="71684" name="Picture 4" descr="C:\Users\Panagiotis\AppData\Local\Microsoft\Windows\Temporary Internet Files\Content.IE5\KTZBB34R\MC900426120[1].wmf"/>
          <p:cNvPicPr>
            <a:picLocks noChangeAspect="1" noChangeArrowheads="1"/>
          </p:cNvPicPr>
          <p:nvPr/>
        </p:nvPicPr>
        <p:blipFill>
          <a:blip r:embed="rId3" cstate="print"/>
          <a:srcRect/>
          <a:stretch>
            <a:fillRect/>
          </a:stretch>
        </p:blipFill>
        <p:spPr bwMode="auto">
          <a:xfrm>
            <a:off x="5508105" y="260648"/>
            <a:ext cx="3456384" cy="3363615"/>
          </a:xfrm>
          <a:prstGeom prst="rect">
            <a:avLst/>
          </a:prstGeom>
          <a:noFill/>
        </p:spPr>
      </p:pic>
    </p:spTree>
    <p:extLst>
      <p:ext uri="{BB962C8B-B14F-4D97-AF65-F5344CB8AC3E}">
        <p14:creationId xmlns:p14="http://schemas.microsoft.com/office/powerpoint/2010/main" val="37736662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67544" y="260648"/>
            <a:ext cx="8229600" cy="5894115"/>
          </a:xfrm>
        </p:spPr>
        <p:style>
          <a:lnRef idx="1">
            <a:schemeClr val="accent1"/>
          </a:lnRef>
          <a:fillRef idx="2">
            <a:schemeClr val="accent1"/>
          </a:fillRef>
          <a:effectRef idx="1">
            <a:schemeClr val="accent1"/>
          </a:effectRef>
          <a:fontRef idx="minor">
            <a:schemeClr val="dk1"/>
          </a:fontRef>
        </p:style>
        <p:txBody>
          <a:bodyPr>
            <a:normAutofit lnSpcReduction="10000"/>
          </a:bodyPr>
          <a:lstStyle/>
          <a:p>
            <a:r>
              <a:rPr lang="el-GR" dirty="0"/>
              <a:t>Ασφαλώς, υπάρχουν υγιείς δυνάμεις στο χώρο του ποδοσφαίρου και στο εκλογικό σώμα των Ποδοσφαιρικών Ενώσεων της χώρας</a:t>
            </a:r>
            <a:r>
              <a:rPr lang="el-GR" dirty="0" smtClean="0"/>
              <a:t>.</a:t>
            </a:r>
          </a:p>
          <a:p>
            <a:r>
              <a:rPr lang="el-GR" dirty="0" smtClean="0"/>
              <a:t> </a:t>
            </a:r>
            <a:r>
              <a:rPr lang="el-GR" dirty="0"/>
              <a:t>Εντός και εκτός παρατάξεων. </a:t>
            </a:r>
            <a:endParaRPr lang="el-GR" dirty="0" smtClean="0"/>
          </a:p>
          <a:p>
            <a:r>
              <a:rPr lang="el-GR" dirty="0" smtClean="0"/>
              <a:t>Εκείνο </a:t>
            </a:r>
            <a:r>
              <a:rPr lang="el-GR" dirty="0"/>
              <a:t>που χρειάζεται είναι να μπορέσουν να εκφραστούν ελεύθερα, να απεγκλωβιστούν από την παραπλανητική πρακτική των εκβιαστικών διλημμάτων και των εκδουλεύσεων, να αποδεσμευτούν από εξαρτήσεις, </a:t>
            </a:r>
            <a:r>
              <a:rPr lang="el-GR" dirty="0" err="1"/>
              <a:t>εξωθεσμικές</a:t>
            </a:r>
            <a:r>
              <a:rPr lang="el-GR" dirty="0"/>
              <a:t> κηδεμονίες και προκαταλήψεις.</a:t>
            </a:r>
          </a:p>
        </p:txBody>
      </p:sp>
    </p:spTree>
    <p:extLst>
      <p:ext uri="{BB962C8B-B14F-4D97-AF65-F5344CB8AC3E}">
        <p14:creationId xmlns:p14="http://schemas.microsoft.com/office/powerpoint/2010/main" val="13264812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11560" y="764704"/>
            <a:ext cx="8229600" cy="4824536"/>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r>
              <a:rPr lang="el-GR" dirty="0"/>
              <a:t>Τότε (και μόνον) η «κοινωνία του ποδοσφαίρου» θα βρίσκεται στο πλευρό τους. Σε αυτήν, άλλωστε, πρέπει να απευθυνθούν, αυτήν πρέπει να πείσουν για τις προθέσεις τους και με αυτήν να επιδιώξουν να συμμαχήσουν όσοι θα </a:t>
            </a:r>
            <a:r>
              <a:rPr lang="el-GR" dirty="0" err="1"/>
              <a:t>μπούν</a:t>
            </a:r>
            <a:r>
              <a:rPr lang="el-GR" dirty="0"/>
              <a:t> μπροστάρηδες στον αγώνα για εξυγίανση του ποδοσφαίρου στη χώρα μας</a:t>
            </a:r>
            <a:r>
              <a:rPr lang="el-GR" dirty="0" smtClean="0"/>
              <a:t>.</a:t>
            </a:r>
          </a:p>
          <a:p>
            <a:r>
              <a:rPr lang="el-GR" dirty="0" smtClean="0"/>
              <a:t> </a:t>
            </a:r>
            <a:r>
              <a:rPr lang="el-GR" dirty="0"/>
              <a:t>Παράλληλα, πρέπει να προσκαλέσουν ανοικτά </a:t>
            </a:r>
            <a:r>
              <a:rPr lang="el-GR" dirty="0" smtClean="0"/>
              <a:t>όλους </a:t>
            </a:r>
            <a:r>
              <a:rPr lang="el-GR" dirty="0" err="1" smtClean="0"/>
              <a:t>εμας</a:t>
            </a:r>
            <a:r>
              <a:rPr lang="el-GR" dirty="0" smtClean="0"/>
              <a:t> </a:t>
            </a:r>
            <a:r>
              <a:rPr lang="el-GR" dirty="0"/>
              <a:t>σε </a:t>
            </a:r>
            <a:r>
              <a:rPr lang="el-GR" dirty="0" err="1"/>
              <a:t>μιά</a:t>
            </a:r>
            <a:r>
              <a:rPr lang="el-GR" dirty="0"/>
              <a:t> συμμαχία, όχι για την (</a:t>
            </a:r>
            <a:r>
              <a:rPr lang="el-GR" dirty="0" err="1"/>
              <a:t>αναδια)νομή</a:t>
            </a:r>
            <a:r>
              <a:rPr lang="el-GR" dirty="0"/>
              <a:t> της εξουσίας, αλλά βασισμένη σε κοινά αποδεκτές αρχές και κατοχυρωμένη από θεσμικά όργανα με ανεξαρτησία σκέψης και ελευθερία δράσης.</a:t>
            </a:r>
          </a:p>
        </p:txBody>
      </p:sp>
    </p:spTree>
    <p:extLst>
      <p:ext uri="{BB962C8B-B14F-4D97-AF65-F5344CB8AC3E}">
        <p14:creationId xmlns:p14="http://schemas.microsoft.com/office/powerpoint/2010/main" val="3299596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827088" y="198438"/>
            <a:ext cx="8229600" cy="1143000"/>
          </a:xfrm>
        </p:spPr>
        <p:txBody>
          <a:bodyPr>
            <a:normAutofit fontScale="90000"/>
          </a:bodyPr>
          <a:lstStyle/>
          <a:p>
            <a:pPr marL="484632" algn="r" fontAlgn="auto">
              <a:spcAft>
                <a:spcPts val="0"/>
              </a:spcAft>
              <a:defRPr/>
            </a:pPr>
            <a:r>
              <a:rPr lang="el-GR">
                <a:solidFill>
                  <a:schemeClr val="accent1">
                    <a:tint val="83000"/>
                    <a:satMod val="150000"/>
                  </a:schemeClr>
                </a:solidFill>
              </a:rPr>
              <a:t>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a:solidFill>
                  <a:schemeClr val="accent1">
                    <a:tint val="83000"/>
                    <a:satMod val="150000"/>
                  </a:schemeClr>
                </a:solidFill>
              </a:rPr>
              <a:t/>
            </a:r>
            <a:br>
              <a:rPr lang="el-GR">
                <a:solidFill>
                  <a:schemeClr val="accent1">
                    <a:tint val="83000"/>
                    <a:satMod val="150000"/>
                  </a:schemeClr>
                </a:solidFill>
              </a:rPr>
            </a:br>
            <a:r>
              <a:rPr lang="el-GR" sz="3000">
                <a:solidFill>
                  <a:srgbClr val="0099CC"/>
                </a:solidFill>
                <a:latin typeface="Tahoma" pitchFamily="34" charset="0"/>
              </a:rPr>
              <a:t>Σπορ/Αθλήματα που παρακολουθούν συστηματικά</a:t>
            </a:r>
            <a:br>
              <a:rPr lang="el-GR" sz="3000">
                <a:solidFill>
                  <a:srgbClr val="0099CC"/>
                </a:solidFill>
                <a:latin typeface="Tahoma" pitchFamily="34" charset="0"/>
              </a:rPr>
            </a:br>
            <a:endParaRPr lang="el-GR" sz="3000">
              <a:solidFill>
                <a:srgbClr val="0099CC"/>
              </a:solidFill>
              <a:latin typeface="Tahoma" pitchFamily="34" charset="0"/>
            </a:endParaRPr>
          </a:p>
        </p:txBody>
      </p:sp>
      <p:graphicFrame>
        <p:nvGraphicFramePr>
          <p:cNvPr id="1026" name="Object 3"/>
          <p:cNvGraphicFramePr>
            <a:graphicFrameLocks noGrp="1" noChangeAspect="1"/>
          </p:cNvGraphicFramePr>
          <p:nvPr>
            <p:ph idx="1"/>
          </p:nvPr>
        </p:nvGraphicFramePr>
        <p:xfrm>
          <a:off x="457200" y="2036763"/>
          <a:ext cx="8229600" cy="4264025"/>
        </p:xfrm>
        <a:graphic>
          <a:graphicData uri="http://schemas.openxmlformats.org/presentationml/2006/ole">
            <mc:AlternateContent xmlns:mc="http://schemas.openxmlformats.org/markup-compatibility/2006">
              <mc:Choice xmlns:v="urn:schemas-microsoft-com:vml" Requires="v">
                <p:oleObj spid="_x0000_s2055" name="Γράφημα" r:id="rId3" imgW="10941961" imgH="5667428" progId="MSGraph.Chart.8">
                  <p:embed followColorScheme="full"/>
                </p:oleObj>
              </mc:Choice>
              <mc:Fallback>
                <p:oleObj name="Γράφημα" r:id="rId3" imgW="10941961" imgH="5667428" progId="MSGraph.Chart.8">
                  <p:embed followColorScheme="full"/>
                  <p:pic>
                    <p:nvPicPr>
                      <p:cNvPr id="0" name=""/>
                      <p:cNvPicPr>
                        <a:picLocks noChangeAspect="1" noChangeArrowheads="1"/>
                      </p:cNvPicPr>
                      <p:nvPr/>
                    </p:nvPicPr>
                    <p:blipFill>
                      <a:blip r:embed="rId4"/>
                      <a:srcRect/>
                      <a:stretch>
                        <a:fillRect/>
                      </a:stretch>
                    </p:blipFill>
                    <p:spPr bwMode="auto">
                      <a:xfrm>
                        <a:off x="457200" y="2036763"/>
                        <a:ext cx="8229600" cy="4264025"/>
                      </a:xfrm>
                      <a:prstGeom prst="rect">
                        <a:avLst/>
                      </a:prstGeom>
                    </p:spPr>
                  </p:pic>
                </p:oleObj>
              </mc:Fallback>
            </mc:AlternateContent>
          </a:graphicData>
        </a:graphic>
      </p:graphicFrame>
      <p:sp>
        <p:nvSpPr>
          <p:cNvPr id="1028" name="5 - Θέση αριθμού διαφάνειας"/>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sz="2400" b="1">
                <a:solidFill>
                  <a:schemeClr val="tx1"/>
                </a:solidFill>
                <a:latin typeface="Arial" pitchFamily="34" charset="0"/>
              </a:defRPr>
            </a:lvl1pPr>
            <a:lvl2pPr marL="742950" indent="-285750" eaLnBrk="0" hangingPunct="0">
              <a:defRPr sz="2400" b="1">
                <a:solidFill>
                  <a:schemeClr val="tx1"/>
                </a:solidFill>
                <a:latin typeface="Arial" pitchFamily="34" charset="0"/>
              </a:defRPr>
            </a:lvl2pPr>
            <a:lvl3pPr marL="1143000" indent="-228600" eaLnBrk="0" hangingPunct="0">
              <a:defRPr sz="2400" b="1">
                <a:solidFill>
                  <a:schemeClr val="tx1"/>
                </a:solidFill>
                <a:latin typeface="Arial" pitchFamily="34" charset="0"/>
              </a:defRPr>
            </a:lvl3pPr>
            <a:lvl4pPr marL="1600200" indent="-228600" eaLnBrk="0" hangingPunct="0">
              <a:defRPr sz="2400" b="1">
                <a:solidFill>
                  <a:schemeClr val="tx1"/>
                </a:solidFill>
                <a:latin typeface="Arial" pitchFamily="34" charset="0"/>
              </a:defRPr>
            </a:lvl4pPr>
            <a:lvl5pPr marL="2057400" indent="-228600" eaLnBrk="0" hangingPunct="0">
              <a:defRPr sz="2400" b="1">
                <a:solidFill>
                  <a:schemeClr val="tx1"/>
                </a:solidFill>
                <a:latin typeface="Arial" pitchFamily="34" charset="0"/>
              </a:defRPr>
            </a:lvl5pPr>
            <a:lvl6pPr marL="2514600" indent="-228600" algn="ctr" eaLnBrk="0" fontAlgn="base" hangingPunct="0">
              <a:spcBef>
                <a:spcPct val="0"/>
              </a:spcBef>
              <a:spcAft>
                <a:spcPct val="0"/>
              </a:spcAft>
              <a:defRPr sz="2400" b="1">
                <a:solidFill>
                  <a:schemeClr val="tx1"/>
                </a:solidFill>
                <a:latin typeface="Arial" pitchFamily="34" charset="0"/>
              </a:defRPr>
            </a:lvl6pPr>
            <a:lvl7pPr marL="2971800" indent="-228600" algn="ctr" eaLnBrk="0" fontAlgn="base" hangingPunct="0">
              <a:spcBef>
                <a:spcPct val="0"/>
              </a:spcBef>
              <a:spcAft>
                <a:spcPct val="0"/>
              </a:spcAft>
              <a:defRPr sz="2400" b="1">
                <a:solidFill>
                  <a:schemeClr val="tx1"/>
                </a:solidFill>
                <a:latin typeface="Arial" pitchFamily="34" charset="0"/>
              </a:defRPr>
            </a:lvl7pPr>
            <a:lvl8pPr marL="3429000" indent="-228600" algn="ctr" eaLnBrk="0" fontAlgn="base" hangingPunct="0">
              <a:spcBef>
                <a:spcPct val="0"/>
              </a:spcBef>
              <a:spcAft>
                <a:spcPct val="0"/>
              </a:spcAft>
              <a:defRPr sz="2400" b="1">
                <a:solidFill>
                  <a:schemeClr val="tx1"/>
                </a:solidFill>
                <a:latin typeface="Arial" pitchFamily="34" charset="0"/>
              </a:defRPr>
            </a:lvl8pPr>
            <a:lvl9pPr marL="3886200" indent="-228600" algn="ctr" eaLnBrk="0" fontAlgn="base" hangingPunct="0">
              <a:spcBef>
                <a:spcPct val="0"/>
              </a:spcBef>
              <a:spcAft>
                <a:spcPct val="0"/>
              </a:spcAft>
              <a:defRPr sz="2400" b="1">
                <a:solidFill>
                  <a:schemeClr val="tx1"/>
                </a:solidFill>
                <a:latin typeface="Arial" pitchFamily="34" charset="0"/>
              </a:defRPr>
            </a:lvl9pPr>
          </a:lstStyle>
          <a:p>
            <a:pPr eaLnBrk="1" hangingPunct="1"/>
            <a:fld id="{79030651-BFEE-4B95-B481-0A4E0E6BEE8D}" type="slidenum">
              <a:rPr lang="el-GR" altLang="el-GR" sz="1200"/>
              <a:pPr eaLnBrk="1" hangingPunct="1"/>
              <a:t>6</a:t>
            </a:fld>
            <a:endParaRPr lang="el-GR" altLang="el-GR" sz="1200"/>
          </a:p>
        </p:txBody>
      </p:sp>
      <p:sp>
        <p:nvSpPr>
          <p:cNvPr id="1029" name="Text Box 5"/>
          <p:cNvSpPr txBox="1">
            <a:spLocks noChangeArrowheads="1"/>
          </p:cNvSpPr>
          <p:nvPr/>
        </p:nvSpPr>
        <p:spPr bwMode="auto">
          <a:xfrm>
            <a:off x="34925" y="6597650"/>
            <a:ext cx="20161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Arial" pitchFamily="34" charset="0"/>
              </a:defRPr>
            </a:lvl1pPr>
            <a:lvl2pPr marL="742950" indent="-285750" eaLnBrk="0" hangingPunct="0">
              <a:defRPr sz="2400" b="1">
                <a:solidFill>
                  <a:schemeClr val="tx1"/>
                </a:solidFill>
                <a:latin typeface="Arial" pitchFamily="34" charset="0"/>
              </a:defRPr>
            </a:lvl2pPr>
            <a:lvl3pPr marL="1143000" indent="-228600" eaLnBrk="0" hangingPunct="0">
              <a:defRPr sz="2400" b="1">
                <a:solidFill>
                  <a:schemeClr val="tx1"/>
                </a:solidFill>
                <a:latin typeface="Arial" pitchFamily="34" charset="0"/>
              </a:defRPr>
            </a:lvl3pPr>
            <a:lvl4pPr marL="1600200" indent="-228600" eaLnBrk="0" hangingPunct="0">
              <a:defRPr sz="2400" b="1">
                <a:solidFill>
                  <a:schemeClr val="tx1"/>
                </a:solidFill>
                <a:latin typeface="Arial" pitchFamily="34" charset="0"/>
              </a:defRPr>
            </a:lvl4pPr>
            <a:lvl5pPr marL="2057400" indent="-228600" eaLnBrk="0" hangingPunct="0">
              <a:defRPr sz="2400" b="1">
                <a:solidFill>
                  <a:schemeClr val="tx1"/>
                </a:solidFill>
                <a:latin typeface="Arial" pitchFamily="34" charset="0"/>
              </a:defRPr>
            </a:lvl5pPr>
            <a:lvl6pPr marL="2514600" indent="-228600" algn="ctr" eaLnBrk="0" fontAlgn="base" hangingPunct="0">
              <a:spcBef>
                <a:spcPct val="0"/>
              </a:spcBef>
              <a:spcAft>
                <a:spcPct val="0"/>
              </a:spcAft>
              <a:defRPr sz="2400" b="1">
                <a:solidFill>
                  <a:schemeClr val="tx1"/>
                </a:solidFill>
                <a:latin typeface="Arial" pitchFamily="34" charset="0"/>
              </a:defRPr>
            </a:lvl6pPr>
            <a:lvl7pPr marL="2971800" indent="-228600" algn="ctr" eaLnBrk="0" fontAlgn="base" hangingPunct="0">
              <a:spcBef>
                <a:spcPct val="0"/>
              </a:spcBef>
              <a:spcAft>
                <a:spcPct val="0"/>
              </a:spcAft>
              <a:defRPr sz="2400" b="1">
                <a:solidFill>
                  <a:schemeClr val="tx1"/>
                </a:solidFill>
                <a:latin typeface="Arial" pitchFamily="34" charset="0"/>
              </a:defRPr>
            </a:lvl7pPr>
            <a:lvl8pPr marL="3429000" indent="-228600" algn="ctr" eaLnBrk="0" fontAlgn="base" hangingPunct="0">
              <a:spcBef>
                <a:spcPct val="0"/>
              </a:spcBef>
              <a:spcAft>
                <a:spcPct val="0"/>
              </a:spcAft>
              <a:defRPr sz="2400" b="1">
                <a:solidFill>
                  <a:schemeClr val="tx1"/>
                </a:solidFill>
                <a:latin typeface="Arial" pitchFamily="34" charset="0"/>
              </a:defRPr>
            </a:lvl8pPr>
            <a:lvl9pPr marL="3886200" indent="-228600" algn="ctr" eaLnBrk="0" fontAlgn="base" hangingPunct="0">
              <a:spcBef>
                <a:spcPct val="0"/>
              </a:spcBef>
              <a:spcAft>
                <a:spcPct val="0"/>
              </a:spcAft>
              <a:defRPr sz="2400" b="1">
                <a:solidFill>
                  <a:schemeClr val="tx1"/>
                </a:solidFill>
                <a:latin typeface="Arial" pitchFamily="34" charset="0"/>
              </a:defRPr>
            </a:lvl9pPr>
          </a:lstStyle>
          <a:p>
            <a:pPr algn="l" eaLnBrk="1" hangingPunct="1"/>
            <a:r>
              <a:rPr lang="el-GR" altLang="el-GR" sz="1000">
                <a:latin typeface="Tahoma" pitchFamily="34" charset="0"/>
              </a:rPr>
              <a:t>ΒΑΣΗ: 13-70, ΠΑΝΕΛΛΑΔΙΚΑ</a:t>
            </a:r>
          </a:p>
        </p:txBody>
      </p:sp>
      <p:sp>
        <p:nvSpPr>
          <p:cNvPr id="1030" name="Text Box 6"/>
          <p:cNvSpPr txBox="1">
            <a:spLocks noChangeArrowheads="1"/>
          </p:cNvSpPr>
          <p:nvPr/>
        </p:nvSpPr>
        <p:spPr bwMode="auto">
          <a:xfrm>
            <a:off x="592138" y="466725"/>
            <a:ext cx="184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Arial" pitchFamily="34" charset="0"/>
              </a:defRPr>
            </a:lvl1pPr>
            <a:lvl2pPr marL="742950" indent="-285750" eaLnBrk="0" hangingPunct="0">
              <a:defRPr sz="2400" b="1">
                <a:solidFill>
                  <a:schemeClr val="tx1"/>
                </a:solidFill>
                <a:latin typeface="Arial" pitchFamily="34" charset="0"/>
              </a:defRPr>
            </a:lvl2pPr>
            <a:lvl3pPr marL="1143000" indent="-228600" eaLnBrk="0" hangingPunct="0">
              <a:defRPr sz="2400" b="1">
                <a:solidFill>
                  <a:schemeClr val="tx1"/>
                </a:solidFill>
                <a:latin typeface="Arial" pitchFamily="34" charset="0"/>
              </a:defRPr>
            </a:lvl3pPr>
            <a:lvl4pPr marL="1600200" indent="-228600" eaLnBrk="0" hangingPunct="0">
              <a:defRPr sz="2400" b="1">
                <a:solidFill>
                  <a:schemeClr val="tx1"/>
                </a:solidFill>
                <a:latin typeface="Arial" pitchFamily="34" charset="0"/>
              </a:defRPr>
            </a:lvl4pPr>
            <a:lvl5pPr marL="2057400" indent="-228600" eaLnBrk="0" hangingPunct="0">
              <a:defRPr sz="2400" b="1">
                <a:solidFill>
                  <a:schemeClr val="tx1"/>
                </a:solidFill>
                <a:latin typeface="Arial" pitchFamily="34" charset="0"/>
              </a:defRPr>
            </a:lvl5pPr>
            <a:lvl6pPr marL="2514600" indent="-228600" algn="ctr" eaLnBrk="0" fontAlgn="base" hangingPunct="0">
              <a:spcBef>
                <a:spcPct val="0"/>
              </a:spcBef>
              <a:spcAft>
                <a:spcPct val="0"/>
              </a:spcAft>
              <a:defRPr sz="2400" b="1">
                <a:solidFill>
                  <a:schemeClr val="tx1"/>
                </a:solidFill>
                <a:latin typeface="Arial" pitchFamily="34" charset="0"/>
              </a:defRPr>
            </a:lvl6pPr>
            <a:lvl7pPr marL="2971800" indent="-228600" algn="ctr" eaLnBrk="0" fontAlgn="base" hangingPunct="0">
              <a:spcBef>
                <a:spcPct val="0"/>
              </a:spcBef>
              <a:spcAft>
                <a:spcPct val="0"/>
              </a:spcAft>
              <a:defRPr sz="2400" b="1">
                <a:solidFill>
                  <a:schemeClr val="tx1"/>
                </a:solidFill>
                <a:latin typeface="Arial" pitchFamily="34" charset="0"/>
              </a:defRPr>
            </a:lvl7pPr>
            <a:lvl8pPr marL="3429000" indent="-228600" algn="ctr" eaLnBrk="0" fontAlgn="base" hangingPunct="0">
              <a:spcBef>
                <a:spcPct val="0"/>
              </a:spcBef>
              <a:spcAft>
                <a:spcPct val="0"/>
              </a:spcAft>
              <a:defRPr sz="2400" b="1">
                <a:solidFill>
                  <a:schemeClr val="tx1"/>
                </a:solidFill>
                <a:latin typeface="Arial" pitchFamily="34" charset="0"/>
              </a:defRPr>
            </a:lvl8pPr>
            <a:lvl9pPr marL="3886200" indent="-228600" algn="ctr" eaLnBrk="0" fontAlgn="base" hangingPunct="0">
              <a:spcBef>
                <a:spcPct val="0"/>
              </a:spcBef>
              <a:spcAft>
                <a:spcPct val="0"/>
              </a:spcAft>
              <a:defRPr sz="2400" b="1">
                <a:solidFill>
                  <a:schemeClr val="tx1"/>
                </a:solidFill>
                <a:latin typeface="Arial" pitchFamily="34" charset="0"/>
              </a:defRPr>
            </a:lvl9pPr>
          </a:lstStyle>
          <a:p>
            <a:pPr eaLnBrk="1" hangingPunct="1"/>
            <a:endParaRPr lang="en-US" altLang="el-GR" sz="2000" b="0">
              <a:solidFill>
                <a:srgbClr val="333333"/>
              </a:solidFill>
              <a:latin typeface="Tahoma" pitchFamily="34" charset="0"/>
            </a:endParaRPr>
          </a:p>
        </p:txBody>
      </p:sp>
      <p:sp>
        <p:nvSpPr>
          <p:cNvPr id="1031" name="Text Box 7"/>
          <p:cNvSpPr txBox="1">
            <a:spLocks noChangeArrowheads="1"/>
          </p:cNvSpPr>
          <p:nvPr/>
        </p:nvSpPr>
        <p:spPr bwMode="auto">
          <a:xfrm>
            <a:off x="947738" y="476250"/>
            <a:ext cx="7153275" cy="109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Arial" pitchFamily="34" charset="0"/>
              </a:defRPr>
            </a:lvl1pPr>
            <a:lvl2pPr marL="742950" indent="-285750" eaLnBrk="0" hangingPunct="0">
              <a:defRPr sz="2400" b="1">
                <a:solidFill>
                  <a:schemeClr val="tx1"/>
                </a:solidFill>
                <a:latin typeface="Arial" pitchFamily="34" charset="0"/>
              </a:defRPr>
            </a:lvl2pPr>
            <a:lvl3pPr marL="1143000" indent="-228600" eaLnBrk="0" hangingPunct="0">
              <a:defRPr sz="2400" b="1">
                <a:solidFill>
                  <a:schemeClr val="tx1"/>
                </a:solidFill>
                <a:latin typeface="Arial" pitchFamily="34" charset="0"/>
              </a:defRPr>
            </a:lvl3pPr>
            <a:lvl4pPr marL="1600200" indent="-228600" eaLnBrk="0" hangingPunct="0">
              <a:defRPr sz="2400" b="1">
                <a:solidFill>
                  <a:schemeClr val="tx1"/>
                </a:solidFill>
                <a:latin typeface="Arial" pitchFamily="34" charset="0"/>
              </a:defRPr>
            </a:lvl4pPr>
            <a:lvl5pPr marL="2057400" indent="-228600" eaLnBrk="0" hangingPunct="0">
              <a:defRPr sz="2400" b="1">
                <a:solidFill>
                  <a:schemeClr val="tx1"/>
                </a:solidFill>
                <a:latin typeface="Arial" pitchFamily="34" charset="0"/>
              </a:defRPr>
            </a:lvl5pPr>
            <a:lvl6pPr marL="2514600" indent="-228600" algn="ctr" eaLnBrk="0" fontAlgn="base" hangingPunct="0">
              <a:spcBef>
                <a:spcPct val="0"/>
              </a:spcBef>
              <a:spcAft>
                <a:spcPct val="0"/>
              </a:spcAft>
              <a:defRPr sz="2400" b="1">
                <a:solidFill>
                  <a:schemeClr val="tx1"/>
                </a:solidFill>
                <a:latin typeface="Arial" pitchFamily="34" charset="0"/>
              </a:defRPr>
            </a:lvl6pPr>
            <a:lvl7pPr marL="2971800" indent="-228600" algn="ctr" eaLnBrk="0" fontAlgn="base" hangingPunct="0">
              <a:spcBef>
                <a:spcPct val="0"/>
              </a:spcBef>
              <a:spcAft>
                <a:spcPct val="0"/>
              </a:spcAft>
              <a:defRPr sz="2400" b="1">
                <a:solidFill>
                  <a:schemeClr val="tx1"/>
                </a:solidFill>
                <a:latin typeface="Arial" pitchFamily="34" charset="0"/>
              </a:defRPr>
            </a:lvl7pPr>
            <a:lvl8pPr marL="3429000" indent="-228600" algn="ctr" eaLnBrk="0" fontAlgn="base" hangingPunct="0">
              <a:spcBef>
                <a:spcPct val="0"/>
              </a:spcBef>
              <a:spcAft>
                <a:spcPct val="0"/>
              </a:spcAft>
              <a:defRPr sz="2400" b="1">
                <a:solidFill>
                  <a:schemeClr val="tx1"/>
                </a:solidFill>
                <a:latin typeface="Arial" pitchFamily="34" charset="0"/>
              </a:defRPr>
            </a:lvl8pPr>
            <a:lvl9pPr marL="3886200" indent="-228600" algn="ctr" eaLnBrk="0" fontAlgn="base" hangingPunct="0">
              <a:spcBef>
                <a:spcPct val="0"/>
              </a:spcBef>
              <a:spcAft>
                <a:spcPct val="0"/>
              </a:spcAft>
              <a:defRPr sz="2400" b="1">
                <a:solidFill>
                  <a:schemeClr val="tx1"/>
                </a:solidFill>
                <a:latin typeface="Arial" pitchFamily="34" charset="0"/>
              </a:defRPr>
            </a:lvl9pPr>
          </a:lstStyle>
          <a:p>
            <a:pPr eaLnBrk="1" hangingPunct="1"/>
            <a:r>
              <a:rPr lang="el-GR" altLang="el-GR" u="sng">
                <a:latin typeface="Tahoma" pitchFamily="34" charset="0"/>
              </a:rPr>
              <a:t>ΣΗΜΕΡΙΝΗ</a:t>
            </a:r>
            <a:r>
              <a:rPr lang="el-GR" altLang="el-GR" u="sng">
                <a:solidFill>
                  <a:srgbClr val="FF9900"/>
                </a:solidFill>
                <a:latin typeface="Tahoma" pitchFamily="34" charset="0"/>
              </a:rPr>
              <a:t> </a:t>
            </a:r>
            <a:r>
              <a:rPr lang="el-GR" altLang="el-GR" u="sng">
                <a:latin typeface="Tahoma" pitchFamily="34" charset="0"/>
              </a:rPr>
              <a:t>ΚΑΤΑΣΤΑΣΗ ΤΟΥ ΠΟΔΟΣΑΦΙΡΟΥ ΣΤΗΝ ΕΛΛΑΔΑ</a:t>
            </a:r>
          </a:p>
          <a:p>
            <a:pPr eaLnBrk="1" hangingPunct="1"/>
            <a:r>
              <a:rPr lang="el-GR" altLang="el-GR" sz="1800" u="sng">
                <a:latin typeface="Tahoma" pitchFamily="34" charset="0"/>
              </a:rPr>
              <a:t>ΔΗΜΟΦΙΛΕΣΤΕΡΟ ΑΘΛΗΜΑ ΤΟ ΠΟΔΟΣΦΑΙΡΟ</a:t>
            </a:r>
          </a:p>
        </p:txBody>
      </p:sp>
      <p:sp>
        <p:nvSpPr>
          <p:cNvPr id="5128" name="AutoShape 8"/>
          <p:cNvSpPr>
            <a:spLocks noChangeArrowheads="1"/>
          </p:cNvSpPr>
          <p:nvPr/>
        </p:nvSpPr>
        <p:spPr bwMode="auto">
          <a:xfrm>
            <a:off x="3348038" y="1700213"/>
            <a:ext cx="5618162" cy="935037"/>
          </a:xfrm>
          <a:prstGeom prst="wedgeRectCallout">
            <a:avLst>
              <a:gd name="adj1" fmla="val 7079"/>
              <a:gd name="adj2" fmla="val 67829"/>
            </a:avLst>
          </a:prstGeom>
          <a:noFill/>
          <a:ln w="9525">
            <a:solidFill>
              <a:srgbClr val="0099CC"/>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2400" b="1">
                <a:solidFill>
                  <a:schemeClr val="tx1"/>
                </a:solidFill>
                <a:latin typeface="Arial" pitchFamily="34" charset="0"/>
              </a:defRPr>
            </a:lvl1pPr>
            <a:lvl2pPr marL="742950" indent="-285750" eaLnBrk="0" hangingPunct="0">
              <a:defRPr sz="2400" b="1">
                <a:solidFill>
                  <a:schemeClr val="tx1"/>
                </a:solidFill>
                <a:latin typeface="Arial" pitchFamily="34" charset="0"/>
              </a:defRPr>
            </a:lvl2pPr>
            <a:lvl3pPr marL="1143000" indent="-228600" eaLnBrk="0" hangingPunct="0">
              <a:defRPr sz="2400" b="1">
                <a:solidFill>
                  <a:schemeClr val="tx1"/>
                </a:solidFill>
                <a:latin typeface="Arial" pitchFamily="34" charset="0"/>
              </a:defRPr>
            </a:lvl3pPr>
            <a:lvl4pPr marL="1600200" indent="-228600" eaLnBrk="0" hangingPunct="0">
              <a:defRPr sz="2400" b="1">
                <a:solidFill>
                  <a:schemeClr val="tx1"/>
                </a:solidFill>
                <a:latin typeface="Arial" pitchFamily="34" charset="0"/>
              </a:defRPr>
            </a:lvl4pPr>
            <a:lvl5pPr marL="2057400" indent="-228600" eaLnBrk="0" hangingPunct="0">
              <a:defRPr sz="2400" b="1">
                <a:solidFill>
                  <a:schemeClr val="tx1"/>
                </a:solidFill>
                <a:latin typeface="Arial" pitchFamily="34" charset="0"/>
              </a:defRPr>
            </a:lvl5pPr>
            <a:lvl6pPr marL="2514600" indent="-228600" algn="ctr" eaLnBrk="0" fontAlgn="base" hangingPunct="0">
              <a:spcBef>
                <a:spcPct val="0"/>
              </a:spcBef>
              <a:spcAft>
                <a:spcPct val="0"/>
              </a:spcAft>
              <a:defRPr sz="2400" b="1">
                <a:solidFill>
                  <a:schemeClr val="tx1"/>
                </a:solidFill>
                <a:latin typeface="Arial" pitchFamily="34" charset="0"/>
              </a:defRPr>
            </a:lvl6pPr>
            <a:lvl7pPr marL="2971800" indent="-228600" algn="ctr" eaLnBrk="0" fontAlgn="base" hangingPunct="0">
              <a:spcBef>
                <a:spcPct val="0"/>
              </a:spcBef>
              <a:spcAft>
                <a:spcPct val="0"/>
              </a:spcAft>
              <a:defRPr sz="2400" b="1">
                <a:solidFill>
                  <a:schemeClr val="tx1"/>
                </a:solidFill>
                <a:latin typeface="Arial" pitchFamily="34" charset="0"/>
              </a:defRPr>
            </a:lvl7pPr>
            <a:lvl8pPr marL="3429000" indent="-228600" algn="ctr" eaLnBrk="0" fontAlgn="base" hangingPunct="0">
              <a:spcBef>
                <a:spcPct val="0"/>
              </a:spcBef>
              <a:spcAft>
                <a:spcPct val="0"/>
              </a:spcAft>
              <a:defRPr sz="2400" b="1">
                <a:solidFill>
                  <a:schemeClr val="tx1"/>
                </a:solidFill>
                <a:latin typeface="Arial" pitchFamily="34" charset="0"/>
              </a:defRPr>
            </a:lvl8pPr>
            <a:lvl9pPr marL="3886200" indent="-228600" algn="ctr" eaLnBrk="0" fontAlgn="base" hangingPunct="0">
              <a:spcBef>
                <a:spcPct val="0"/>
              </a:spcBef>
              <a:spcAft>
                <a:spcPct val="0"/>
              </a:spcAft>
              <a:defRPr sz="2400" b="1">
                <a:solidFill>
                  <a:schemeClr val="tx1"/>
                </a:solidFill>
                <a:latin typeface="Arial" pitchFamily="34" charset="0"/>
              </a:defRPr>
            </a:lvl9pPr>
          </a:lstStyle>
          <a:p>
            <a:pPr eaLnBrk="1" hangingPunct="1"/>
            <a:r>
              <a:rPr lang="el-GR" altLang="el-GR" sz="1400">
                <a:latin typeface="Tahoma" pitchFamily="34" charset="0"/>
              </a:rPr>
              <a:t>Το βασικό άθλημα που παρακολουθεί ο Έλληνας είναι το ποδόσφαιρο και ακολουθεί το μπάσκετ. Είναι εμφανές ότι ο βαθμός παρακολούθησης όλων των αθλημάτων είναι μεγαλύτερος στους άντρες απ’ ότι στις γυναίκες</a:t>
            </a:r>
            <a:r>
              <a:rPr lang="el-GR" altLang="el-GR" sz="1400">
                <a:solidFill>
                  <a:srgbClr val="FF9933"/>
                </a:solidFill>
                <a:latin typeface="Tahoma" pitchFamily="34" charset="0"/>
              </a:rPr>
              <a:t>. </a:t>
            </a:r>
            <a:endParaRPr lang="en-US" altLang="el-GR" sz="1400">
              <a:solidFill>
                <a:srgbClr val="FF9933"/>
              </a:solidFill>
              <a:latin typeface="Tahoma" pitchFamily="34" charset="0"/>
            </a:endParaRPr>
          </a:p>
        </p:txBody>
      </p:sp>
      <p:sp>
        <p:nvSpPr>
          <p:cNvPr id="1033" name="Text Box 9"/>
          <p:cNvSpPr txBox="1">
            <a:spLocks noChangeArrowheads="1"/>
          </p:cNvSpPr>
          <p:nvPr/>
        </p:nvSpPr>
        <p:spPr bwMode="auto">
          <a:xfrm>
            <a:off x="5114925" y="6643688"/>
            <a:ext cx="40655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Arial" pitchFamily="34" charset="0"/>
              </a:defRPr>
            </a:lvl1pPr>
            <a:lvl2pPr marL="742950" indent="-285750" eaLnBrk="0" hangingPunct="0">
              <a:defRPr sz="2400" b="1">
                <a:solidFill>
                  <a:schemeClr val="tx1"/>
                </a:solidFill>
                <a:latin typeface="Arial" pitchFamily="34" charset="0"/>
              </a:defRPr>
            </a:lvl2pPr>
            <a:lvl3pPr marL="1143000" indent="-228600" eaLnBrk="0" hangingPunct="0">
              <a:defRPr sz="2400" b="1">
                <a:solidFill>
                  <a:schemeClr val="tx1"/>
                </a:solidFill>
                <a:latin typeface="Arial" pitchFamily="34" charset="0"/>
              </a:defRPr>
            </a:lvl3pPr>
            <a:lvl4pPr marL="1600200" indent="-228600" eaLnBrk="0" hangingPunct="0">
              <a:defRPr sz="2400" b="1">
                <a:solidFill>
                  <a:schemeClr val="tx1"/>
                </a:solidFill>
                <a:latin typeface="Arial" pitchFamily="34" charset="0"/>
              </a:defRPr>
            </a:lvl4pPr>
            <a:lvl5pPr marL="2057400" indent="-228600" eaLnBrk="0" hangingPunct="0">
              <a:defRPr sz="2400" b="1">
                <a:solidFill>
                  <a:schemeClr val="tx1"/>
                </a:solidFill>
                <a:latin typeface="Arial" pitchFamily="34" charset="0"/>
              </a:defRPr>
            </a:lvl5pPr>
            <a:lvl6pPr marL="2514600" indent="-228600" algn="ctr" eaLnBrk="0" fontAlgn="base" hangingPunct="0">
              <a:spcBef>
                <a:spcPct val="0"/>
              </a:spcBef>
              <a:spcAft>
                <a:spcPct val="0"/>
              </a:spcAft>
              <a:defRPr sz="2400" b="1">
                <a:solidFill>
                  <a:schemeClr val="tx1"/>
                </a:solidFill>
                <a:latin typeface="Arial" pitchFamily="34" charset="0"/>
              </a:defRPr>
            </a:lvl6pPr>
            <a:lvl7pPr marL="2971800" indent="-228600" algn="ctr" eaLnBrk="0" fontAlgn="base" hangingPunct="0">
              <a:spcBef>
                <a:spcPct val="0"/>
              </a:spcBef>
              <a:spcAft>
                <a:spcPct val="0"/>
              </a:spcAft>
              <a:defRPr sz="2400" b="1">
                <a:solidFill>
                  <a:schemeClr val="tx1"/>
                </a:solidFill>
                <a:latin typeface="Arial" pitchFamily="34" charset="0"/>
              </a:defRPr>
            </a:lvl7pPr>
            <a:lvl8pPr marL="3429000" indent="-228600" algn="ctr" eaLnBrk="0" fontAlgn="base" hangingPunct="0">
              <a:spcBef>
                <a:spcPct val="0"/>
              </a:spcBef>
              <a:spcAft>
                <a:spcPct val="0"/>
              </a:spcAft>
              <a:defRPr sz="2400" b="1">
                <a:solidFill>
                  <a:schemeClr val="tx1"/>
                </a:solidFill>
                <a:latin typeface="Arial" pitchFamily="34" charset="0"/>
              </a:defRPr>
            </a:lvl8pPr>
            <a:lvl9pPr marL="3886200" indent="-228600" algn="ctr" eaLnBrk="0" fontAlgn="base" hangingPunct="0">
              <a:spcBef>
                <a:spcPct val="0"/>
              </a:spcBef>
              <a:spcAft>
                <a:spcPct val="0"/>
              </a:spcAft>
              <a:defRPr sz="2400" b="1">
                <a:solidFill>
                  <a:schemeClr val="tx1"/>
                </a:solidFill>
                <a:latin typeface="Arial" pitchFamily="34" charset="0"/>
              </a:defRPr>
            </a:lvl9pPr>
          </a:lstStyle>
          <a:p>
            <a:pPr algn="l" eaLnBrk="1" hangingPunct="1"/>
            <a:r>
              <a:rPr lang="el-GR" altLang="el-GR" sz="1000">
                <a:latin typeface="Tahoma" pitchFamily="34" charset="0"/>
              </a:rPr>
              <a:t>ΠΕΡΙΟΔΟΣ ΔΙΕΞΑΓΩΓΗΣ: ΟΚΤΩΒΡΙΟΣ ‘</a:t>
            </a:r>
            <a:r>
              <a:rPr lang="en-US" altLang="el-GR" sz="1000">
                <a:latin typeface="Tahoma" pitchFamily="34" charset="0"/>
              </a:rPr>
              <a:t>13-</a:t>
            </a:r>
            <a:r>
              <a:rPr lang="el-GR" altLang="el-GR" sz="1000">
                <a:latin typeface="Tahoma" pitchFamily="34" charset="0"/>
              </a:rPr>
              <a:t>ΦΕΒΡΟΥΑΡΙΟΣ ‘</a:t>
            </a:r>
            <a:r>
              <a:rPr lang="en-US" altLang="el-GR" sz="1000">
                <a:latin typeface="Tahoma" pitchFamily="34" charset="0"/>
              </a:rPr>
              <a:t>14</a:t>
            </a:r>
            <a:endParaRPr lang="el-GR" altLang="el-GR" sz="1000">
              <a:latin typeface="Tahoma" pitchFamily="34" charset="0"/>
            </a:endParaRPr>
          </a:p>
        </p:txBody>
      </p:sp>
      <p:sp>
        <p:nvSpPr>
          <p:cNvPr id="1034" name="Text Box 10">
            <a:hlinkClick r:id="rId5" action="ppaction://hlinksldjump"/>
          </p:cNvPr>
          <p:cNvSpPr txBox="1">
            <a:spLocks noChangeArrowheads="1"/>
          </p:cNvSpPr>
          <p:nvPr/>
        </p:nvSpPr>
        <p:spPr bwMode="auto">
          <a:xfrm>
            <a:off x="2036763" y="44450"/>
            <a:ext cx="2317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b="1">
                <a:solidFill>
                  <a:schemeClr val="tx1"/>
                </a:solidFill>
                <a:latin typeface="Arial" pitchFamily="34" charset="0"/>
              </a:defRPr>
            </a:lvl1pPr>
            <a:lvl2pPr marL="742950" indent="-285750" eaLnBrk="0" hangingPunct="0">
              <a:defRPr sz="2400" b="1">
                <a:solidFill>
                  <a:schemeClr val="tx1"/>
                </a:solidFill>
                <a:latin typeface="Arial" pitchFamily="34" charset="0"/>
              </a:defRPr>
            </a:lvl2pPr>
            <a:lvl3pPr marL="1143000" indent="-228600" eaLnBrk="0" hangingPunct="0">
              <a:defRPr sz="2400" b="1">
                <a:solidFill>
                  <a:schemeClr val="tx1"/>
                </a:solidFill>
                <a:latin typeface="Arial" pitchFamily="34" charset="0"/>
              </a:defRPr>
            </a:lvl3pPr>
            <a:lvl4pPr marL="1600200" indent="-228600" eaLnBrk="0" hangingPunct="0">
              <a:defRPr sz="2400" b="1">
                <a:solidFill>
                  <a:schemeClr val="tx1"/>
                </a:solidFill>
                <a:latin typeface="Arial" pitchFamily="34" charset="0"/>
              </a:defRPr>
            </a:lvl4pPr>
            <a:lvl5pPr marL="2057400" indent="-228600" eaLnBrk="0" hangingPunct="0">
              <a:defRPr sz="2400" b="1">
                <a:solidFill>
                  <a:schemeClr val="tx1"/>
                </a:solidFill>
                <a:latin typeface="Arial" pitchFamily="34" charset="0"/>
              </a:defRPr>
            </a:lvl5pPr>
            <a:lvl6pPr marL="2514600" indent="-228600" algn="ctr" eaLnBrk="0" fontAlgn="base" hangingPunct="0">
              <a:spcBef>
                <a:spcPct val="0"/>
              </a:spcBef>
              <a:spcAft>
                <a:spcPct val="0"/>
              </a:spcAft>
              <a:defRPr sz="2400" b="1">
                <a:solidFill>
                  <a:schemeClr val="tx1"/>
                </a:solidFill>
                <a:latin typeface="Arial" pitchFamily="34" charset="0"/>
              </a:defRPr>
            </a:lvl6pPr>
            <a:lvl7pPr marL="2971800" indent="-228600" algn="ctr" eaLnBrk="0" fontAlgn="base" hangingPunct="0">
              <a:spcBef>
                <a:spcPct val="0"/>
              </a:spcBef>
              <a:spcAft>
                <a:spcPct val="0"/>
              </a:spcAft>
              <a:defRPr sz="2400" b="1">
                <a:solidFill>
                  <a:schemeClr val="tx1"/>
                </a:solidFill>
                <a:latin typeface="Arial" pitchFamily="34" charset="0"/>
              </a:defRPr>
            </a:lvl7pPr>
            <a:lvl8pPr marL="3429000" indent="-228600" algn="ctr" eaLnBrk="0" fontAlgn="base" hangingPunct="0">
              <a:spcBef>
                <a:spcPct val="0"/>
              </a:spcBef>
              <a:spcAft>
                <a:spcPct val="0"/>
              </a:spcAft>
              <a:defRPr sz="2400" b="1">
                <a:solidFill>
                  <a:schemeClr val="tx1"/>
                </a:solidFill>
                <a:latin typeface="Arial" pitchFamily="34" charset="0"/>
              </a:defRPr>
            </a:lvl8pPr>
            <a:lvl9pPr marL="3886200" indent="-228600" algn="ctr" eaLnBrk="0" fontAlgn="base" hangingPunct="0">
              <a:spcBef>
                <a:spcPct val="0"/>
              </a:spcBef>
              <a:spcAft>
                <a:spcPct val="0"/>
              </a:spcAft>
              <a:defRPr sz="2400" b="1">
                <a:solidFill>
                  <a:schemeClr val="tx1"/>
                </a:solidFill>
                <a:latin typeface="Arial" pitchFamily="34" charset="0"/>
              </a:defRPr>
            </a:lvl9pPr>
          </a:lstStyle>
          <a:p>
            <a:pPr algn="r" eaLnBrk="1" hangingPunct="1"/>
            <a:r>
              <a:rPr lang="el-GR" altLang="el-GR" sz="1200" b="0" u="sng">
                <a:solidFill>
                  <a:schemeClr val="hlink"/>
                </a:solidFill>
                <a:latin typeface="Tahoma" pitchFamily="34" charset="0"/>
              </a:rPr>
              <a:t> </a:t>
            </a:r>
          </a:p>
        </p:txBody>
      </p:sp>
      <p:pic>
        <p:nvPicPr>
          <p:cNvPr id="1035" name="Picture 11" descr="j032043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55875" y="2524125"/>
            <a:ext cx="790575"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2" descr="j0198828"/>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47738" y="2070004"/>
            <a:ext cx="792162" cy="78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3" descr="j0319844"/>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623175" y="3849688"/>
            <a:ext cx="765175"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4" descr="j031150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510213" y="3243263"/>
            <a:ext cx="1366837"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9" name="Picture 15" descr="j0216858"/>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779838" y="2935288"/>
            <a:ext cx="1296987"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71478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128"/>
                                        </p:tgtEl>
                                        <p:attrNameLst>
                                          <p:attrName>style.visibility</p:attrName>
                                        </p:attrNameLst>
                                      </p:cBhvr>
                                      <p:to>
                                        <p:strVal val="visible"/>
                                      </p:to>
                                    </p:set>
                                    <p:anim calcmode="lin" valueType="num">
                                      <p:cBhvr additive="base">
                                        <p:cTn id="7" dur="1000" fill="hold"/>
                                        <p:tgtEl>
                                          <p:spTgt spid="5128"/>
                                        </p:tgtEl>
                                        <p:attrNameLst>
                                          <p:attrName>ppt_x</p:attrName>
                                        </p:attrNameLst>
                                      </p:cBhvr>
                                      <p:tavLst>
                                        <p:tav tm="0">
                                          <p:val>
                                            <p:strVal val="#ppt_x"/>
                                          </p:val>
                                        </p:tav>
                                        <p:tav tm="100000">
                                          <p:val>
                                            <p:strVal val="#ppt_x"/>
                                          </p:val>
                                        </p:tav>
                                      </p:tavLst>
                                    </p:anim>
                                    <p:anim calcmode="lin" valueType="num">
                                      <p:cBhvr additive="base">
                                        <p:cTn id="8" dur="1000" fill="hold"/>
                                        <p:tgtEl>
                                          <p:spTgt spid="512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1"/>
          <p:cNvSpPr>
            <a:spLocks noGrp="1"/>
          </p:cNvSpPr>
          <p:nvPr>
            <p:ph type="sldNum" sz="quarter" idx="12"/>
          </p:nvPr>
        </p:nvSpPr>
        <p:spPr>
          <a:xfrm>
            <a:off x="6975475" y="6596063"/>
            <a:ext cx="2133600" cy="261937"/>
          </a:xfrm>
          <a:noFill/>
        </p:spPr>
        <p:txBody>
          <a:bodyPr>
            <a:normAutofit lnSpcReduction="10000"/>
          </a:bodyPr>
          <a:lstStyle/>
          <a:p>
            <a:fld id="{5F2D9C25-0040-430B-B73A-6A11F39A0884}" type="slidenum">
              <a:rPr lang="el-GR" smtClean="0">
                <a:latin typeface="Arial" pitchFamily="34" charset="0"/>
                <a:cs typeface="Arial" pitchFamily="34" charset="0"/>
              </a:rPr>
              <a:pPr/>
              <a:t>7</a:t>
            </a:fld>
            <a:endParaRPr lang="el-GR" smtClean="0">
              <a:latin typeface="Arial" pitchFamily="34" charset="0"/>
              <a:cs typeface="Arial" pitchFamily="34" charset="0"/>
            </a:endParaRPr>
          </a:p>
        </p:txBody>
      </p:sp>
      <p:sp>
        <p:nvSpPr>
          <p:cNvPr id="3" name="Rectangle 3"/>
          <p:cNvSpPr txBox="1">
            <a:spLocks noChangeArrowheads="1"/>
          </p:cNvSpPr>
          <p:nvPr/>
        </p:nvSpPr>
        <p:spPr>
          <a:xfrm>
            <a:off x="122238" y="147638"/>
            <a:ext cx="8913812" cy="763587"/>
          </a:xfrm>
          <a:prstGeom prst="rect">
            <a:avLst/>
          </a:prstGeom>
          <a:noFill/>
          <a:ln/>
        </p:spPr>
        <p:txBody>
          <a:bodyPr anchor="ctr"/>
          <a:lstStyle/>
          <a:p>
            <a:pPr algn="ctr">
              <a:defRPr/>
            </a:pPr>
            <a:r>
              <a:rPr lang="el-GR" sz="3600" dirty="0">
                <a:solidFill>
                  <a:srgbClr val="00B0F0"/>
                </a:solidFill>
                <a:effectLst>
                  <a:outerShdw blurRad="38100" dist="38100" dir="2700000" algn="tl">
                    <a:srgbClr val="000000">
                      <a:alpha val="43137"/>
                    </a:srgbClr>
                  </a:outerShdw>
                </a:effectLst>
                <a:latin typeface="Arial" charset="0"/>
                <a:ea typeface="+mj-ea"/>
                <a:cs typeface="Arial" charset="0"/>
              </a:rPr>
              <a:t>Ο άξονας της ποδοσφαιρικής ενασχόλησης</a:t>
            </a:r>
            <a:endParaRPr lang="el-GR" sz="2800" dirty="0">
              <a:effectLst>
                <a:outerShdw blurRad="38100" dist="38100" dir="2700000" algn="tl">
                  <a:srgbClr val="000000">
                    <a:alpha val="43137"/>
                  </a:srgbClr>
                </a:outerShdw>
              </a:effectLst>
              <a:latin typeface="Arial" charset="0"/>
              <a:ea typeface="+mj-ea"/>
              <a:cs typeface="Arial" charset="0"/>
            </a:endParaRPr>
          </a:p>
        </p:txBody>
      </p:sp>
      <p:cxnSp>
        <p:nvCxnSpPr>
          <p:cNvPr id="17" name="Straight Connector 16"/>
          <p:cNvCxnSpPr/>
          <p:nvPr/>
        </p:nvCxnSpPr>
        <p:spPr>
          <a:xfrm>
            <a:off x="881063" y="3321050"/>
            <a:ext cx="0" cy="431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700338" y="3321050"/>
            <a:ext cx="0" cy="431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66" name="TextBox 25"/>
          <p:cNvSpPr txBox="1">
            <a:spLocks noChangeArrowheads="1"/>
          </p:cNvSpPr>
          <p:nvPr/>
        </p:nvSpPr>
        <p:spPr bwMode="auto">
          <a:xfrm>
            <a:off x="107950" y="2268538"/>
            <a:ext cx="1511300" cy="1016000"/>
          </a:xfrm>
          <a:prstGeom prst="rect">
            <a:avLst/>
          </a:prstGeom>
          <a:noFill/>
          <a:ln w="9525">
            <a:noFill/>
            <a:miter lim="800000"/>
            <a:headEnd/>
            <a:tailEnd/>
          </a:ln>
        </p:spPr>
        <p:txBody>
          <a:bodyPr>
            <a:spAutoFit/>
          </a:bodyPr>
          <a:lstStyle/>
          <a:p>
            <a:pPr algn="ctr"/>
            <a:r>
              <a:rPr lang="el-GR" sz="1500" b="1"/>
              <a:t>Παίζουν σήμερα ή έπαιζαν παλιά σε ομάδα </a:t>
            </a:r>
          </a:p>
        </p:txBody>
      </p:sp>
      <p:sp>
        <p:nvSpPr>
          <p:cNvPr id="19468" name="TextBox 30"/>
          <p:cNvSpPr txBox="1">
            <a:spLocks noChangeArrowheads="1"/>
          </p:cNvSpPr>
          <p:nvPr/>
        </p:nvSpPr>
        <p:spPr bwMode="auto">
          <a:xfrm>
            <a:off x="1908175" y="3789363"/>
            <a:ext cx="1511300" cy="1246187"/>
          </a:xfrm>
          <a:prstGeom prst="rect">
            <a:avLst/>
          </a:prstGeom>
          <a:noFill/>
          <a:ln w="9525">
            <a:noFill/>
            <a:miter lim="800000"/>
            <a:headEnd/>
            <a:tailEnd/>
          </a:ln>
        </p:spPr>
        <p:txBody>
          <a:bodyPr>
            <a:spAutoFit/>
          </a:bodyPr>
          <a:lstStyle/>
          <a:p>
            <a:pPr algn="ctr"/>
            <a:r>
              <a:rPr lang="el-GR" sz="1500" b="1"/>
              <a:t>Ακολουθούν τις ομάδες σε εκτός πόλης/ χώρας εμφανίσεις</a:t>
            </a:r>
          </a:p>
        </p:txBody>
      </p:sp>
      <p:cxnSp>
        <p:nvCxnSpPr>
          <p:cNvPr id="34" name="Straight Connector 33"/>
          <p:cNvCxnSpPr/>
          <p:nvPr/>
        </p:nvCxnSpPr>
        <p:spPr>
          <a:xfrm>
            <a:off x="4354513" y="3284538"/>
            <a:ext cx="0" cy="431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71" name="TextBox 41"/>
          <p:cNvSpPr txBox="1">
            <a:spLocks noChangeArrowheads="1"/>
          </p:cNvSpPr>
          <p:nvPr/>
        </p:nvSpPr>
        <p:spPr bwMode="auto">
          <a:xfrm>
            <a:off x="3292475" y="4652963"/>
            <a:ext cx="1730375" cy="554037"/>
          </a:xfrm>
          <a:prstGeom prst="rect">
            <a:avLst/>
          </a:prstGeom>
          <a:noFill/>
          <a:ln w="9525">
            <a:noFill/>
            <a:miter lim="800000"/>
            <a:headEnd/>
            <a:tailEnd/>
          </a:ln>
        </p:spPr>
        <p:txBody>
          <a:bodyPr>
            <a:spAutoFit/>
          </a:bodyPr>
          <a:lstStyle/>
          <a:p>
            <a:pPr algn="ctr"/>
            <a:r>
              <a:rPr lang="el-GR" sz="1500" b="1"/>
              <a:t>Πηγαίνουν γήπεδο</a:t>
            </a:r>
          </a:p>
        </p:txBody>
      </p:sp>
      <p:cxnSp>
        <p:nvCxnSpPr>
          <p:cNvPr id="43" name="Straight Connector 42"/>
          <p:cNvCxnSpPr/>
          <p:nvPr/>
        </p:nvCxnSpPr>
        <p:spPr>
          <a:xfrm>
            <a:off x="5130800" y="3284538"/>
            <a:ext cx="0" cy="431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74" name="TextBox 48"/>
          <p:cNvSpPr txBox="1">
            <a:spLocks noChangeArrowheads="1"/>
          </p:cNvSpPr>
          <p:nvPr/>
        </p:nvSpPr>
        <p:spPr bwMode="auto">
          <a:xfrm>
            <a:off x="4356100" y="3644900"/>
            <a:ext cx="1800225" cy="1169988"/>
          </a:xfrm>
          <a:prstGeom prst="rect">
            <a:avLst/>
          </a:prstGeom>
          <a:noFill/>
          <a:ln w="9525">
            <a:noFill/>
            <a:miter lim="800000"/>
            <a:headEnd/>
            <a:tailEnd/>
          </a:ln>
        </p:spPr>
        <p:txBody>
          <a:bodyPr>
            <a:spAutoFit/>
          </a:bodyPr>
          <a:lstStyle/>
          <a:p>
            <a:pPr algn="ctr"/>
            <a:r>
              <a:rPr lang="el-GR" sz="1400" b="1"/>
              <a:t>Παίζουν στοίχημα ΟΠΑΠ &amp; </a:t>
            </a:r>
            <a:r>
              <a:rPr lang="en-US" sz="1400" b="1"/>
              <a:t>internet. </a:t>
            </a:r>
            <a:r>
              <a:rPr lang="el-GR" sz="1400" b="1"/>
              <a:t>Λίγο ΠΡΟΠΟ οι μεγαλύτεροι ειδικά στην Θεσ/νικη </a:t>
            </a:r>
          </a:p>
        </p:txBody>
      </p:sp>
      <p:cxnSp>
        <p:nvCxnSpPr>
          <p:cNvPr id="50" name="Straight Connector 49"/>
          <p:cNvCxnSpPr/>
          <p:nvPr/>
        </p:nvCxnSpPr>
        <p:spPr>
          <a:xfrm>
            <a:off x="6211888" y="3284538"/>
            <a:ext cx="0" cy="431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77" name="TextBox 54"/>
          <p:cNvSpPr txBox="1">
            <a:spLocks noChangeArrowheads="1"/>
          </p:cNvSpPr>
          <p:nvPr/>
        </p:nvSpPr>
        <p:spPr bwMode="auto">
          <a:xfrm>
            <a:off x="5364163" y="2268538"/>
            <a:ext cx="1728787" cy="1016000"/>
          </a:xfrm>
          <a:prstGeom prst="rect">
            <a:avLst/>
          </a:prstGeom>
          <a:noFill/>
          <a:ln w="9525">
            <a:noFill/>
            <a:miter lim="800000"/>
            <a:headEnd/>
            <a:tailEnd/>
          </a:ln>
        </p:spPr>
        <p:txBody>
          <a:bodyPr>
            <a:spAutoFit/>
          </a:bodyPr>
          <a:lstStyle/>
          <a:p>
            <a:pPr algn="ctr"/>
            <a:r>
              <a:rPr lang="el-GR" sz="1500" b="1"/>
              <a:t>Ενημερώνονται  από «εξειδικευμένα» μέσα</a:t>
            </a:r>
          </a:p>
        </p:txBody>
      </p:sp>
      <p:cxnSp>
        <p:nvCxnSpPr>
          <p:cNvPr id="31" name="Straight Connector 30"/>
          <p:cNvCxnSpPr/>
          <p:nvPr/>
        </p:nvCxnSpPr>
        <p:spPr>
          <a:xfrm>
            <a:off x="8280400" y="3300413"/>
            <a:ext cx="0" cy="431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80" name="TextBox 54"/>
          <p:cNvSpPr txBox="1">
            <a:spLocks noChangeArrowheads="1"/>
          </p:cNvSpPr>
          <p:nvPr/>
        </p:nvSpPr>
        <p:spPr bwMode="auto">
          <a:xfrm>
            <a:off x="7561263" y="2428875"/>
            <a:ext cx="1474787" cy="784225"/>
          </a:xfrm>
          <a:prstGeom prst="rect">
            <a:avLst/>
          </a:prstGeom>
          <a:noFill/>
          <a:ln w="9525">
            <a:noFill/>
            <a:miter lim="800000"/>
            <a:headEnd/>
            <a:tailEnd/>
          </a:ln>
        </p:spPr>
        <p:txBody>
          <a:bodyPr>
            <a:spAutoFit/>
          </a:bodyPr>
          <a:lstStyle/>
          <a:p>
            <a:pPr algn="ctr"/>
            <a:r>
              <a:rPr lang="el-GR" sz="1500" b="1"/>
              <a:t>Βλέπουν αγώνες στην τηλεόραση </a:t>
            </a:r>
          </a:p>
        </p:txBody>
      </p:sp>
      <p:cxnSp>
        <p:nvCxnSpPr>
          <p:cNvPr id="38" name="Straight Connector 37"/>
          <p:cNvCxnSpPr/>
          <p:nvPr/>
        </p:nvCxnSpPr>
        <p:spPr>
          <a:xfrm>
            <a:off x="7253288" y="3284538"/>
            <a:ext cx="0" cy="431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83" name="TextBox 54"/>
          <p:cNvSpPr txBox="1">
            <a:spLocks noChangeArrowheads="1"/>
          </p:cNvSpPr>
          <p:nvPr/>
        </p:nvSpPr>
        <p:spPr bwMode="auto">
          <a:xfrm>
            <a:off x="6591300" y="3789363"/>
            <a:ext cx="1365250" cy="1016000"/>
          </a:xfrm>
          <a:prstGeom prst="rect">
            <a:avLst/>
          </a:prstGeom>
          <a:noFill/>
          <a:ln w="9525">
            <a:noFill/>
            <a:miter lim="800000"/>
            <a:headEnd/>
            <a:tailEnd/>
          </a:ln>
        </p:spPr>
        <p:txBody>
          <a:bodyPr>
            <a:spAutoFit/>
          </a:bodyPr>
          <a:lstStyle/>
          <a:p>
            <a:pPr algn="ctr"/>
            <a:r>
              <a:rPr lang="el-GR" sz="1500" b="1"/>
              <a:t>Συζητήσεις &amp; ανάλυση με φίλους/ συνεργάτες </a:t>
            </a:r>
          </a:p>
        </p:txBody>
      </p:sp>
      <p:cxnSp>
        <p:nvCxnSpPr>
          <p:cNvPr id="55" name="Straight Connector 54"/>
          <p:cNvCxnSpPr/>
          <p:nvPr/>
        </p:nvCxnSpPr>
        <p:spPr>
          <a:xfrm>
            <a:off x="1735138" y="3321050"/>
            <a:ext cx="0" cy="431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486" name="TextBox 30"/>
          <p:cNvSpPr txBox="1">
            <a:spLocks noChangeArrowheads="1"/>
          </p:cNvSpPr>
          <p:nvPr/>
        </p:nvSpPr>
        <p:spPr bwMode="auto">
          <a:xfrm>
            <a:off x="-19050" y="4854575"/>
            <a:ext cx="2070100" cy="1708150"/>
          </a:xfrm>
          <a:prstGeom prst="rect">
            <a:avLst/>
          </a:prstGeom>
          <a:noFill/>
          <a:ln w="9525">
            <a:noFill/>
            <a:miter lim="800000"/>
            <a:headEnd/>
            <a:tailEnd/>
          </a:ln>
        </p:spPr>
        <p:txBody>
          <a:bodyPr>
            <a:spAutoFit/>
          </a:bodyPr>
          <a:lstStyle/>
          <a:p>
            <a:pPr algn="ctr"/>
            <a:r>
              <a:rPr lang="el-GR" sz="1500" b="1"/>
              <a:t>Συμμετέχουν σε ομάδες ως «παράγοντες» </a:t>
            </a:r>
            <a:r>
              <a:rPr lang="el-GR" sz="1500" b="1">
                <a:sym typeface="Wingdings" pitchFamily="2" charset="2"/>
              </a:rPr>
              <a:t> </a:t>
            </a:r>
            <a:r>
              <a:rPr lang="el-GR" sz="1500" b="1"/>
              <a:t>υπεύθυνοι σε γραφειοκρατικά, οργανωτικά &amp; προπονητικά θέματα</a:t>
            </a:r>
          </a:p>
        </p:txBody>
      </p:sp>
      <p:cxnSp>
        <p:nvCxnSpPr>
          <p:cNvPr id="30" name="Straight Arrow Connector 29"/>
          <p:cNvCxnSpPr/>
          <p:nvPr/>
        </p:nvCxnSpPr>
        <p:spPr>
          <a:xfrm flipH="1">
            <a:off x="1042988" y="3716338"/>
            <a:ext cx="576262" cy="1138237"/>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3563938" y="3357563"/>
            <a:ext cx="0" cy="431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TextBox 30"/>
          <p:cNvSpPr txBox="1">
            <a:spLocks noChangeArrowheads="1"/>
          </p:cNvSpPr>
          <p:nvPr/>
        </p:nvSpPr>
        <p:spPr bwMode="auto">
          <a:xfrm>
            <a:off x="2895600" y="2268538"/>
            <a:ext cx="1316038" cy="1016000"/>
          </a:xfrm>
          <a:prstGeom prst="rect">
            <a:avLst/>
          </a:prstGeom>
          <a:noFill/>
          <a:ln w="9525">
            <a:noFill/>
            <a:miter lim="800000"/>
            <a:headEnd/>
            <a:tailEnd/>
          </a:ln>
        </p:spPr>
        <p:txBody>
          <a:bodyPr>
            <a:spAutoFit/>
          </a:bodyPr>
          <a:lstStyle/>
          <a:p>
            <a:pPr algn="ctr"/>
            <a:r>
              <a:rPr lang="el-GR" sz="1500" b="1"/>
              <a:t>Πηγαίνουν γήπεδο με εισιτήρια διαρκείας </a:t>
            </a:r>
          </a:p>
        </p:txBody>
      </p:sp>
      <p:cxnSp>
        <p:nvCxnSpPr>
          <p:cNvPr id="41" name="Straight Arrow Connector 40"/>
          <p:cNvCxnSpPr/>
          <p:nvPr/>
        </p:nvCxnSpPr>
        <p:spPr>
          <a:xfrm flipH="1">
            <a:off x="4067175" y="3716338"/>
            <a:ext cx="288925" cy="928687"/>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a:off x="3419475" y="5157788"/>
            <a:ext cx="303213" cy="4191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4498975" y="5186363"/>
            <a:ext cx="288925" cy="37147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2" name="TextBox 41"/>
          <p:cNvSpPr txBox="1">
            <a:spLocks noChangeArrowheads="1"/>
          </p:cNvSpPr>
          <p:nvPr/>
        </p:nvSpPr>
        <p:spPr bwMode="auto">
          <a:xfrm>
            <a:off x="2555875" y="5589588"/>
            <a:ext cx="1655763" cy="1169987"/>
          </a:xfrm>
          <a:prstGeom prst="rect">
            <a:avLst/>
          </a:prstGeom>
          <a:noFill/>
          <a:ln w="9525">
            <a:noFill/>
            <a:miter lim="800000"/>
            <a:headEnd/>
            <a:tailEnd/>
          </a:ln>
        </p:spPr>
        <p:txBody>
          <a:bodyPr>
            <a:spAutoFit/>
          </a:bodyPr>
          <a:lstStyle/>
          <a:p>
            <a:pPr algn="ctr"/>
            <a:r>
              <a:rPr lang="el-GR" sz="1400" b="1"/>
              <a:t>Πηγαίνουν μόνο αν τύχει με παρέα ή σε σημαντικούς αγώνες </a:t>
            </a:r>
          </a:p>
        </p:txBody>
      </p:sp>
      <p:sp>
        <p:nvSpPr>
          <p:cNvPr id="53" name="TextBox 41"/>
          <p:cNvSpPr txBox="1">
            <a:spLocks noChangeArrowheads="1"/>
          </p:cNvSpPr>
          <p:nvPr/>
        </p:nvSpPr>
        <p:spPr bwMode="auto">
          <a:xfrm>
            <a:off x="4067175" y="5589588"/>
            <a:ext cx="1887538" cy="1169987"/>
          </a:xfrm>
          <a:prstGeom prst="rect">
            <a:avLst/>
          </a:prstGeom>
          <a:noFill/>
          <a:ln w="9525">
            <a:noFill/>
            <a:miter lim="800000"/>
            <a:headEnd/>
            <a:tailEnd/>
          </a:ln>
        </p:spPr>
        <p:txBody>
          <a:bodyPr>
            <a:spAutoFit/>
          </a:bodyPr>
          <a:lstStyle/>
          <a:p>
            <a:pPr algn="ctr"/>
            <a:r>
              <a:rPr lang="el-GR" sz="1400" b="1"/>
              <a:t>Πηγαίνουν περιορισμένα λόγω οικονομικής κρίσης σε συνδυασμό με το κακό θέαμα </a:t>
            </a:r>
          </a:p>
        </p:txBody>
      </p:sp>
      <p:cxnSp>
        <p:nvCxnSpPr>
          <p:cNvPr id="35" name="Straight Connector 34"/>
          <p:cNvCxnSpPr/>
          <p:nvPr/>
        </p:nvCxnSpPr>
        <p:spPr bwMode="auto">
          <a:xfrm>
            <a:off x="250825" y="3536950"/>
            <a:ext cx="8642350" cy="0"/>
          </a:xfrm>
          <a:prstGeom prst="line">
            <a:avLst/>
          </a:prstGeom>
          <a:ln w="3810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37" name="TextBox 13"/>
          <p:cNvSpPr txBox="1">
            <a:spLocks noChangeArrowheads="1"/>
          </p:cNvSpPr>
          <p:nvPr/>
        </p:nvSpPr>
        <p:spPr bwMode="auto">
          <a:xfrm>
            <a:off x="-180975" y="3716338"/>
            <a:ext cx="1728788" cy="554037"/>
          </a:xfrm>
          <a:prstGeom prst="rect">
            <a:avLst/>
          </a:prstGeom>
          <a:noFill/>
          <a:ln w="9525">
            <a:noFill/>
            <a:miter lim="800000"/>
            <a:headEnd/>
            <a:tailEnd/>
          </a:ln>
        </p:spPr>
        <p:txBody>
          <a:bodyPr>
            <a:spAutoFit/>
          </a:bodyPr>
          <a:lstStyle/>
          <a:p>
            <a:pPr algn="ctr"/>
            <a:r>
              <a:rPr lang="el-GR" sz="1500" b="1">
                <a:solidFill>
                  <a:srgbClr val="009ED6"/>
                </a:solidFill>
              </a:rPr>
              <a:t>Ενεργητική ενασχόληση </a:t>
            </a:r>
          </a:p>
        </p:txBody>
      </p:sp>
      <p:sp>
        <p:nvSpPr>
          <p:cNvPr id="39" name="TextBox 15"/>
          <p:cNvSpPr txBox="1">
            <a:spLocks noChangeArrowheads="1"/>
          </p:cNvSpPr>
          <p:nvPr/>
        </p:nvSpPr>
        <p:spPr bwMode="auto">
          <a:xfrm>
            <a:off x="7667625" y="3725863"/>
            <a:ext cx="1584325" cy="554037"/>
          </a:xfrm>
          <a:prstGeom prst="rect">
            <a:avLst/>
          </a:prstGeom>
          <a:noFill/>
          <a:ln w="9525">
            <a:noFill/>
            <a:miter lim="800000"/>
            <a:headEnd/>
            <a:tailEnd/>
          </a:ln>
        </p:spPr>
        <p:txBody>
          <a:bodyPr>
            <a:spAutoFit/>
          </a:bodyPr>
          <a:lstStyle/>
          <a:p>
            <a:pPr algn="ctr"/>
            <a:r>
              <a:rPr lang="el-GR" sz="1500" b="1">
                <a:solidFill>
                  <a:srgbClr val="009ED6"/>
                </a:solidFill>
              </a:rPr>
              <a:t>Παθητική ενασχόληση  </a:t>
            </a:r>
          </a:p>
        </p:txBody>
      </p:sp>
      <p:sp>
        <p:nvSpPr>
          <p:cNvPr id="32" name="Rounded Rectangle 31"/>
          <p:cNvSpPr/>
          <p:nvPr/>
        </p:nvSpPr>
        <p:spPr>
          <a:xfrm>
            <a:off x="7560496" y="1268313"/>
            <a:ext cx="1476000" cy="1872000"/>
          </a:xfrm>
          <a:prstGeom prst="roundRect">
            <a:avLst/>
          </a:prstGeom>
          <a:solidFill>
            <a:srgbClr val="C00000"/>
          </a:solidFill>
          <a:ln>
            <a:noFill/>
          </a:ln>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lvl="1" algn="ctr" eaLnBrk="0" hangingPunct="0">
              <a:spcBef>
                <a:spcPts val="300"/>
              </a:spcBef>
              <a:spcAft>
                <a:spcPts val="300"/>
              </a:spcAft>
              <a:buClr>
                <a:srgbClr val="009BD2"/>
              </a:buClr>
              <a:tabLst>
                <a:tab pos="360363" algn="l"/>
              </a:tabLst>
              <a:defRPr/>
            </a:pPr>
            <a:r>
              <a:rPr lang="el-GR" sz="1300" b="1" dirty="0">
                <a:latin typeface="Arial" pitchFamily="34" charset="0"/>
                <a:cs typeface="Arial" pitchFamily="34" charset="0"/>
                <a:sym typeface="Wingdings" pitchFamily="2" charset="2"/>
              </a:rPr>
              <a:t>Λίγοι έχουν συνδρομητικά κανάλια. </a:t>
            </a:r>
            <a:br>
              <a:rPr lang="el-GR" sz="1300" b="1" dirty="0">
                <a:latin typeface="Arial" pitchFamily="34" charset="0"/>
                <a:cs typeface="Arial" pitchFamily="34" charset="0"/>
                <a:sym typeface="Wingdings" pitchFamily="2" charset="2"/>
              </a:rPr>
            </a:br>
            <a:r>
              <a:rPr lang="el-GR" sz="1300" b="1" dirty="0">
                <a:latin typeface="Arial" pitchFamily="34" charset="0"/>
                <a:cs typeface="Arial" pitchFamily="34" charset="0"/>
                <a:sym typeface="Wingdings" pitchFamily="2" charset="2"/>
              </a:rPr>
              <a:t>Οι υπόλοιποι θα τους δουν σε καφετέριες, πρακτορεία, φιλικά σπίτια ή στο </a:t>
            </a:r>
            <a:r>
              <a:rPr lang="en-US" sz="1300" b="1" dirty="0">
                <a:latin typeface="Arial" pitchFamily="34" charset="0"/>
                <a:cs typeface="Arial" pitchFamily="34" charset="0"/>
                <a:sym typeface="Wingdings" pitchFamily="2" charset="2"/>
              </a:rPr>
              <a:t>Internet </a:t>
            </a:r>
            <a:r>
              <a:rPr lang="el-GR" sz="1300" b="1" dirty="0">
                <a:latin typeface="Arial" pitchFamily="34" charset="0"/>
                <a:cs typeface="Arial" pitchFamily="34" charset="0"/>
                <a:sym typeface="Wingdings" pitchFamily="2" charset="2"/>
              </a:rPr>
              <a:t> </a:t>
            </a:r>
          </a:p>
        </p:txBody>
      </p:sp>
      <p:sp>
        <p:nvSpPr>
          <p:cNvPr id="33" name="Rounded Rectangle 32"/>
          <p:cNvSpPr/>
          <p:nvPr/>
        </p:nvSpPr>
        <p:spPr>
          <a:xfrm>
            <a:off x="5004320" y="1196984"/>
            <a:ext cx="2448000" cy="2088000"/>
          </a:xfrm>
          <a:prstGeom prst="roundRect">
            <a:avLst/>
          </a:prstGeom>
          <a:solidFill>
            <a:srgbClr val="C00000"/>
          </a:solidFill>
          <a:ln>
            <a:noFill/>
          </a:ln>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77800" indent="-177800">
              <a:spcBef>
                <a:spcPts val="200"/>
              </a:spcBef>
              <a:spcAft>
                <a:spcPts val="200"/>
              </a:spcAft>
              <a:buClr>
                <a:schemeClr val="bg1"/>
              </a:buClr>
              <a:buFont typeface="Wingdings" pitchFamily="2" charset="2"/>
              <a:buChar char="§"/>
              <a:defRPr/>
            </a:pPr>
            <a:r>
              <a:rPr lang="en-US" sz="1300" b="1" dirty="0">
                <a:latin typeface="Arial" pitchFamily="34" charset="0"/>
                <a:cs typeface="Arial" pitchFamily="34" charset="0"/>
              </a:rPr>
              <a:t>A</a:t>
            </a:r>
            <a:r>
              <a:rPr lang="el-GR" sz="1300" b="1" dirty="0" err="1">
                <a:latin typeface="Arial" pitchFamily="34" charset="0"/>
                <a:cs typeface="Arial" pitchFamily="34" charset="0"/>
              </a:rPr>
              <a:t>θλητικά</a:t>
            </a:r>
            <a:r>
              <a:rPr lang="el-GR" sz="1300" b="1" dirty="0">
                <a:latin typeface="Arial" pitchFamily="34" charset="0"/>
                <a:cs typeface="Arial" pitchFamily="34" charset="0"/>
              </a:rPr>
              <a:t> </a:t>
            </a:r>
            <a:r>
              <a:rPr lang="en-US" sz="1300" b="1" dirty="0">
                <a:latin typeface="Arial" pitchFamily="34" charset="0"/>
                <a:cs typeface="Arial" pitchFamily="34" charset="0"/>
              </a:rPr>
              <a:t>sites </a:t>
            </a:r>
            <a:r>
              <a:rPr lang="el-GR" sz="1300" b="1" dirty="0">
                <a:latin typeface="Arial" pitchFamily="34" charset="0"/>
                <a:cs typeface="Arial" pitchFamily="34" charset="0"/>
              </a:rPr>
              <a:t>(</a:t>
            </a:r>
            <a:r>
              <a:rPr lang="en-US" sz="1300" b="1" dirty="0" err="1">
                <a:latin typeface="Arial" pitchFamily="34" charset="0"/>
                <a:cs typeface="Arial" pitchFamily="34" charset="0"/>
              </a:rPr>
              <a:t>gazeta</a:t>
            </a:r>
            <a:r>
              <a:rPr lang="en-US" sz="1300" b="1" dirty="0">
                <a:latin typeface="Arial" pitchFamily="34" charset="0"/>
                <a:cs typeface="Arial" pitchFamily="34" charset="0"/>
              </a:rPr>
              <a:t>, sport24, nova.gr, </a:t>
            </a:r>
            <a:r>
              <a:rPr lang="en-US" sz="1300" b="1" dirty="0" err="1">
                <a:latin typeface="Arial" pitchFamily="34" charset="0"/>
                <a:cs typeface="Arial" pitchFamily="34" charset="0"/>
              </a:rPr>
              <a:t>kodra</a:t>
            </a:r>
            <a:r>
              <a:rPr lang="en-US" sz="1300" b="1" dirty="0">
                <a:latin typeface="Arial" pitchFamily="34" charset="0"/>
                <a:cs typeface="Arial" pitchFamily="34" charset="0"/>
              </a:rPr>
              <a:t>, sport.gr, </a:t>
            </a:r>
            <a:r>
              <a:rPr lang="en-US" sz="1300" b="1" dirty="0" err="1">
                <a:latin typeface="Arial" pitchFamily="34" charset="0"/>
                <a:cs typeface="Arial" pitchFamily="34" charset="0"/>
              </a:rPr>
              <a:t>redplanet</a:t>
            </a:r>
            <a:r>
              <a:rPr lang="en-US" sz="1300" b="1" dirty="0">
                <a:latin typeface="Arial" pitchFamily="34" charset="0"/>
                <a:cs typeface="Arial" pitchFamily="34" charset="0"/>
              </a:rPr>
              <a:t>, site </a:t>
            </a:r>
            <a:r>
              <a:rPr lang="el-GR" sz="1300" b="1" dirty="0">
                <a:latin typeface="Arial" pitchFamily="34" charset="0"/>
                <a:cs typeface="Arial" pitchFamily="34" charset="0"/>
              </a:rPr>
              <a:t>ομάδων κτλ)</a:t>
            </a:r>
          </a:p>
          <a:p>
            <a:pPr marL="177800" indent="-177800">
              <a:spcBef>
                <a:spcPts val="200"/>
              </a:spcBef>
              <a:spcAft>
                <a:spcPts val="200"/>
              </a:spcAft>
              <a:buClr>
                <a:schemeClr val="bg1"/>
              </a:buClr>
              <a:buFont typeface="Wingdings" pitchFamily="2" charset="2"/>
              <a:buChar char="§"/>
              <a:defRPr/>
            </a:pPr>
            <a:r>
              <a:rPr lang="en-US" sz="1300" b="1" dirty="0">
                <a:latin typeface="Arial" pitchFamily="34" charset="0"/>
                <a:cs typeface="Arial" pitchFamily="34" charset="0"/>
              </a:rPr>
              <a:t>Sites </a:t>
            </a:r>
            <a:r>
              <a:rPr lang="el-GR" sz="1300" b="1" dirty="0">
                <a:latin typeface="Arial" pitchFamily="34" charset="0"/>
                <a:cs typeface="Arial" pitchFamily="34" charset="0"/>
              </a:rPr>
              <a:t>ενημερωτικών εφημερίδων </a:t>
            </a:r>
          </a:p>
          <a:p>
            <a:pPr marL="177800" indent="-177800">
              <a:spcBef>
                <a:spcPts val="200"/>
              </a:spcBef>
              <a:spcAft>
                <a:spcPts val="200"/>
              </a:spcAft>
              <a:buClr>
                <a:schemeClr val="bg1"/>
              </a:buClr>
              <a:buFont typeface="Wingdings" pitchFamily="2" charset="2"/>
              <a:buChar char="§"/>
              <a:defRPr/>
            </a:pPr>
            <a:r>
              <a:rPr lang="el-GR" sz="1300" b="1" dirty="0">
                <a:latin typeface="Arial" pitchFamily="34" charset="0"/>
                <a:cs typeface="Arial" pitchFamily="34" charset="0"/>
              </a:rPr>
              <a:t>Ραδιόφωνο </a:t>
            </a:r>
            <a:endParaRPr lang="en-US" sz="1300" b="1" dirty="0">
              <a:latin typeface="Arial" pitchFamily="34" charset="0"/>
              <a:cs typeface="Arial" pitchFamily="34" charset="0"/>
            </a:endParaRPr>
          </a:p>
          <a:p>
            <a:pPr marL="177800" indent="-177800">
              <a:spcBef>
                <a:spcPts val="200"/>
              </a:spcBef>
              <a:spcAft>
                <a:spcPts val="200"/>
              </a:spcAft>
              <a:buClr>
                <a:schemeClr val="bg1"/>
              </a:buClr>
              <a:buFont typeface="Wingdings" pitchFamily="2" charset="2"/>
              <a:buChar char="§"/>
              <a:defRPr/>
            </a:pPr>
            <a:r>
              <a:rPr lang="el-GR" sz="1300" b="1" dirty="0">
                <a:latin typeface="Arial" pitchFamily="34" charset="0"/>
                <a:cs typeface="Arial" pitchFamily="34" charset="0"/>
              </a:rPr>
              <a:t>Λιγότερο </a:t>
            </a:r>
            <a:r>
              <a:rPr lang="en-US" sz="1300" b="1" dirty="0">
                <a:latin typeface="Arial" pitchFamily="34" charset="0"/>
                <a:cs typeface="Arial" pitchFamily="34" charset="0"/>
              </a:rPr>
              <a:t>TV &amp; </a:t>
            </a:r>
            <a:r>
              <a:rPr lang="el-GR" sz="1300" b="1" dirty="0">
                <a:latin typeface="Arial" pitchFamily="34" charset="0"/>
                <a:cs typeface="Arial" pitchFamily="34" charset="0"/>
              </a:rPr>
              <a:t>έντυπες εφημερίδες</a:t>
            </a:r>
          </a:p>
        </p:txBody>
      </p:sp>
      <p:sp>
        <p:nvSpPr>
          <p:cNvPr id="42" name="Rounded Rectangle 41"/>
          <p:cNvSpPr/>
          <p:nvPr/>
        </p:nvSpPr>
        <p:spPr>
          <a:xfrm>
            <a:off x="179512" y="2132856"/>
            <a:ext cx="2520280" cy="1080120"/>
          </a:xfrm>
          <a:prstGeom prst="roundRect">
            <a:avLst/>
          </a:prstGeom>
          <a:solidFill>
            <a:srgbClr val="C00000"/>
          </a:solidFill>
          <a:ln>
            <a:noFill/>
          </a:ln>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95250" lvl="1" indent="-95250" eaLnBrk="0" hangingPunct="0">
              <a:spcBef>
                <a:spcPts val="200"/>
              </a:spcBef>
              <a:spcAft>
                <a:spcPts val="200"/>
              </a:spcAft>
              <a:buClr>
                <a:schemeClr val="bg1"/>
              </a:buClr>
              <a:buSzPct val="70000"/>
              <a:buFont typeface="Wingdings" pitchFamily="2" charset="2"/>
              <a:buChar char="§"/>
              <a:tabLst>
                <a:tab pos="95250" algn="l"/>
                <a:tab pos="723900" algn="l"/>
              </a:tabLst>
              <a:defRPr/>
            </a:pPr>
            <a:r>
              <a:rPr lang="el-GR" sz="1300" b="1" dirty="0">
                <a:latin typeface="Arial" pitchFamily="34" charset="0"/>
                <a:cs typeface="Arial" pitchFamily="34" charset="0"/>
                <a:sym typeface="Wingdings" pitchFamily="2" charset="2"/>
              </a:rPr>
              <a:t>Σε σχολικές ή  ερασιτεχνικές ομάδες και ομάδες της Γ’ Εθνικής (οι μεγαλύτεροι)</a:t>
            </a:r>
            <a:endParaRPr lang="el-GR" sz="1300" b="1" dirty="0">
              <a:latin typeface="Arial" pitchFamily="34" charset="0"/>
              <a:cs typeface="Arial" pitchFamily="34" charset="0"/>
            </a:endParaRPr>
          </a:p>
        </p:txBody>
      </p:sp>
    </p:spTree>
    <p:extLst>
      <p:ext uri="{BB962C8B-B14F-4D97-AF65-F5344CB8AC3E}">
        <p14:creationId xmlns:p14="http://schemas.microsoft.com/office/powerpoint/2010/main" val="313802507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additive="base">
                                        <p:cTn id="7" dur="500" fill="hold"/>
                                        <p:tgtEl>
                                          <p:spTgt spid="35"/>
                                        </p:tgtEl>
                                        <p:attrNameLst>
                                          <p:attrName>ppt_x</p:attrName>
                                        </p:attrNameLst>
                                      </p:cBhvr>
                                      <p:tavLst>
                                        <p:tav tm="0">
                                          <p:val>
                                            <p:strVal val="1+#ppt_w/2"/>
                                          </p:val>
                                        </p:tav>
                                        <p:tav tm="100000">
                                          <p:val>
                                            <p:strVal val="#ppt_x"/>
                                          </p:val>
                                        </p:tav>
                                      </p:tavLst>
                                    </p:anim>
                                    <p:anim calcmode="lin" valueType="num">
                                      <p:cBhvr additive="base">
                                        <p:cTn id="8" dur="500" fill="hold"/>
                                        <p:tgtEl>
                                          <p:spTgt spid="35"/>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anim calcmode="lin" valueType="num">
                                      <p:cBhvr additive="base">
                                        <p:cTn id="11" dur="500" fill="hold"/>
                                        <p:tgtEl>
                                          <p:spTgt spid="37"/>
                                        </p:tgtEl>
                                        <p:attrNameLst>
                                          <p:attrName>ppt_x</p:attrName>
                                        </p:attrNameLst>
                                      </p:cBhvr>
                                      <p:tavLst>
                                        <p:tav tm="0">
                                          <p:val>
                                            <p:strVal val="1+#ppt_w/2"/>
                                          </p:val>
                                        </p:tav>
                                        <p:tav tm="100000">
                                          <p:val>
                                            <p:strVal val="#ppt_x"/>
                                          </p:val>
                                        </p:tav>
                                      </p:tavLst>
                                    </p:anim>
                                    <p:anim calcmode="lin" valueType="num">
                                      <p:cBhvr additive="base">
                                        <p:cTn id="12" dur="500" fill="hold"/>
                                        <p:tgtEl>
                                          <p:spTgt spid="37"/>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39"/>
                                        </p:tgtEl>
                                        <p:attrNameLst>
                                          <p:attrName>style.visibility</p:attrName>
                                        </p:attrNameLst>
                                      </p:cBhvr>
                                      <p:to>
                                        <p:strVal val="visible"/>
                                      </p:to>
                                    </p:set>
                                    <p:anim calcmode="lin" valueType="num">
                                      <p:cBhvr additive="base">
                                        <p:cTn id="15" dur="500" fill="hold"/>
                                        <p:tgtEl>
                                          <p:spTgt spid="39"/>
                                        </p:tgtEl>
                                        <p:attrNameLst>
                                          <p:attrName>ppt_x</p:attrName>
                                        </p:attrNameLst>
                                      </p:cBhvr>
                                      <p:tavLst>
                                        <p:tav tm="0">
                                          <p:val>
                                            <p:strVal val="1+#ppt_w/2"/>
                                          </p:val>
                                        </p:tav>
                                        <p:tav tm="100000">
                                          <p:val>
                                            <p:strVal val="#ppt_x"/>
                                          </p:val>
                                        </p:tav>
                                      </p:tavLst>
                                    </p:anim>
                                    <p:anim calcmode="lin" valueType="num">
                                      <p:cBhvr additive="base">
                                        <p:cTn id="16" dur="500" fill="hold"/>
                                        <p:tgtEl>
                                          <p:spTgt spid="39"/>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3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48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483"/>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5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477"/>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4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474"/>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3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947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53"/>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nodeType="clickEffect">
                                  <p:stCondLst>
                                    <p:cond delay="0"/>
                                  </p:stCondLst>
                                  <p:childTnLst>
                                    <p:set>
                                      <p:cBhvr>
                                        <p:cTn id="60" dur="1" fill="hold">
                                          <p:stCondLst>
                                            <p:cond delay="0"/>
                                          </p:stCondLst>
                                        </p:cTn>
                                        <p:tgtEl>
                                          <p:spTgt spid="3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0"/>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9468"/>
                                        </p:tgtEl>
                                        <p:attrNameLst>
                                          <p:attrName>style.visibility</p:attrName>
                                        </p:attrNameLst>
                                      </p:cBhvr>
                                      <p:to>
                                        <p:strVal val="visible"/>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1" presetClass="entr" presetSubtype="0" fill="hold" nodeType="clickEffect">
                                  <p:stCondLst>
                                    <p:cond delay="0"/>
                                  </p:stCondLst>
                                  <p:childTnLst>
                                    <p:set>
                                      <p:cBhvr>
                                        <p:cTn id="72" dur="1" fill="hold">
                                          <p:stCondLst>
                                            <p:cond delay="0"/>
                                          </p:stCondLst>
                                        </p:cTn>
                                        <p:tgtEl>
                                          <p:spTgt spid="55"/>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0"/>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9486"/>
                                        </p:tgtEl>
                                        <p:attrNameLst>
                                          <p:attrName>style.visibility</p:attrName>
                                        </p:attrNameLst>
                                      </p:cBhvr>
                                      <p:to>
                                        <p:strVal val="visible"/>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ntr" presetSubtype="0" fill="hold" nodeType="clickEffect">
                                  <p:stCondLst>
                                    <p:cond delay="0"/>
                                  </p:stCondLst>
                                  <p:childTnLst>
                                    <p:set>
                                      <p:cBhvr>
                                        <p:cTn id="80" dur="1" fill="hold">
                                          <p:stCondLst>
                                            <p:cond delay="0"/>
                                          </p:stCondLst>
                                        </p:cTn>
                                        <p:tgtEl>
                                          <p:spTgt spid="17"/>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19466"/>
                                        </p:tgtEl>
                                        <p:attrNameLst>
                                          <p:attrName>style.visibility</p:attrName>
                                        </p:attrNameLst>
                                      </p:cBhvr>
                                      <p:to>
                                        <p:strVal val="visible"/>
                                      </p:to>
                                    </p:set>
                                  </p:childTnLst>
                                </p:cTn>
                              </p:par>
                            </p:childTnLst>
                          </p:cTn>
                        </p:par>
                      </p:childTnLst>
                    </p:cTn>
                  </p:par>
                  <p:par>
                    <p:cTn id="83" fill="hold" nodeType="clickPar">
                      <p:stCondLst>
                        <p:cond delay="indefinite"/>
                      </p:stCondLst>
                      <p:childTnLst>
                        <p:par>
                          <p:cTn id="84" fill="hold" nodeType="withGroup">
                            <p:stCondLst>
                              <p:cond delay="0"/>
                            </p:stCondLst>
                            <p:childTnLst>
                              <p:par>
                                <p:cTn id="85" presetID="4" presetClass="entr" presetSubtype="16" fill="hold" nodeType="clickEffect">
                                  <p:stCondLst>
                                    <p:cond delay="0"/>
                                  </p:stCondLst>
                                  <p:childTnLst>
                                    <p:set>
                                      <p:cBhvr>
                                        <p:cTn id="86" dur="1" fill="hold">
                                          <p:stCondLst>
                                            <p:cond delay="0"/>
                                          </p:stCondLst>
                                        </p:cTn>
                                        <p:tgtEl>
                                          <p:spTgt spid="32"/>
                                        </p:tgtEl>
                                        <p:attrNameLst>
                                          <p:attrName>style.visibility</p:attrName>
                                        </p:attrNameLst>
                                      </p:cBhvr>
                                      <p:to>
                                        <p:strVal val="visible"/>
                                      </p:to>
                                    </p:set>
                                    <p:animEffect transition="in" filter="box(in)">
                                      <p:cBhvr>
                                        <p:cTn id="87" dur="500"/>
                                        <p:tgtEl>
                                          <p:spTgt spid="32"/>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4" presetClass="entr" presetSubtype="16" fill="hold" nodeType="clickEffect">
                                  <p:stCondLst>
                                    <p:cond delay="0"/>
                                  </p:stCondLst>
                                  <p:childTnLst>
                                    <p:set>
                                      <p:cBhvr>
                                        <p:cTn id="91" dur="1" fill="hold">
                                          <p:stCondLst>
                                            <p:cond delay="0"/>
                                          </p:stCondLst>
                                        </p:cTn>
                                        <p:tgtEl>
                                          <p:spTgt spid="33"/>
                                        </p:tgtEl>
                                        <p:attrNameLst>
                                          <p:attrName>style.visibility</p:attrName>
                                        </p:attrNameLst>
                                      </p:cBhvr>
                                      <p:to>
                                        <p:strVal val="visible"/>
                                      </p:to>
                                    </p:set>
                                    <p:animEffect transition="in" filter="box(in)">
                                      <p:cBhvr>
                                        <p:cTn id="92" dur="500"/>
                                        <p:tgtEl>
                                          <p:spTgt spid="33"/>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4" presetClass="entr" presetSubtype="16" fill="hold" nodeType="clickEffect">
                                  <p:stCondLst>
                                    <p:cond delay="0"/>
                                  </p:stCondLst>
                                  <p:childTnLst>
                                    <p:set>
                                      <p:cBhvr>
                                        <p:cTn id="96" dur="1" fill="hold">
                                          <p:stCondLst>
                                            <p:cond delay="0"/>
                                          </p:stCondLst>
                                        </p:cTn>
                                        <p:tgtEl>
                                          <p:spTgt spid="42"/>
                                        </p:tgtEl>
                                        <p:attrNameLst>
                                          <p:attrName>style.visibility</p:attrName>
                                        </p:attrNameLst>
                                      </p:cBhvr>
                                      <p:to>
                                        <p:strVal val="visible"/>
                                      </p:to>
                                    </p:set>
                                    <p:animEffect transition="in" filter="box(in)">
                                      <p:cBhvr>
                                        <p:cTn id="9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p:bldP spid="19468" grpId="0"/>
      <p:bldP spid="19471" grpId="0"/>
      <p:bldP spid="19474" grpId="0"/>
      <p:bldP spid="19477" grpId="0"/>
      <p:bldP spid="19480" grpId="0"/>
      <p:bldP spid="19483" grpId="0"/>
      <p:bldP spid="19486" grpId="0"/>
      <p:bldP spid="40" grpId="0"/>
      <p:bldP spid="52" grpId="0"/>
      <p:bldP spid="53" grpId="0"/>
      <p:bldP spid="37" grpId="0"/>
      <p:bldP spid="3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7" name="Rectangle 3"/>
          <p:cNvSpPr>
            <a:spLocks noGrp="1" noChangeArrowheads="1"/>
          </p:cNvSpPr>
          <p:nvPr>
            <p:ph idx="1"/>
          </p:nvPr>
        </p:nvSpPr>
        <p:spPr/>
        <p:style>
          <a:lnRef idx="1">
            <a:schemeClr val="accent1"/>
          </a:lnRef>
          <a:fillRef idx="1002">
            <a:schemeClr val="lt2"/>
          </a:fillRef>
          <a:effectRef idx="1">
            <a:schemeClr val="accent1"/>
          </a:effectRef>
          <a:fontRef idx="minor">
            <a:schemeClr val="dk1"/>
          </a:fontRef>
        </p:style>
        <p:txBody>
          <a:bodyPr/>
          <a:lstStyle/>
          <a:p>
            <a:pPr>
              <a:lnSpc>
                <a:spcPct val="90000"/>
              </a:lnSpc>
            </a:pPr>
            <a:r>
              <a:rPr lang="el-GR" dirty="0"/>
              <a:t>Κατεύθυνση της στρατηγικής</a:t>
            </a:r>
          </a:p>
          <a:p>
            <a:pPr>
              <a:lnSpc>
                <a:spcPct val="90000"/>
              </a:lnSpc>
              <a:buFont typeface="Wingdings" pitchFamily="2" charset="2"/>
              <a:buNone/>
            </a:pPr>
            <a:r>
              <a:rPr lang="el-GR" dirty="0"/>
              <a:t>	- Δημιουργία </a:t>
            </a:r>
            <a:r>
              <a:rPr lang="el-GR" dirty="0">
                <a:solidFill>
                  <a:srgbClr val="FF9933"/>
                </a:solidFill>
              </a:rPr>
              <a:t>οράματος</a:t>
            </a:r>
            <a:r>
              <a:rPr lang="el-GR" dirty="0"/>
              <a:t>: που θα εμπνεύσει</a:t>
            </a:r>
          </a:p>
          <a:p>
            <a:pPr>
              <a:lnSpc>
                <a:spcPct val="90000"/>
              </a:lnSpc>
              <a:buFont typeface="Wingdings" pitchFamily="2" charset="2"/>
              <a:buNone/>
            </a:pPr>
            <a:r>
              <a:rPr lang="el-GR" dirty="0"/>
              <a:t>	- Έκφραση </a:t>
            </a:r>
            <a:r>
              <a:rPr lang="el-GR" dirty="0">
                <a:solidFill>
                  <a:srgbClr val="FF9933"/>
                </a:solidFill>
              </a:rPr>
              <a:t>αποστολής</a:t>
            </a:r>
            <a:r>
              <a:rPr lang="el-GR" dirty="0"/>
              <a:t>: που θα κατευθύνει</a:t>
            </a:r>
          </a:p>
          <a:p>
            <a:pPr>
              <a:lnSpc>
                <a:spcPct val="90000"/>
              </a:lnSpc>
              <a:buFont typeface="Wingdings" pitchFamily="2" charset="2"/>
              <a:buNone/>
            </a:pPr>
            <a:r>
              <a:rPr lang="el-GR" dirty="0"/>
              <a:t>	- </a:t>
            </a:r>
            <a:r>
              <a:rPr lang="el-GR" b="1" u="sng" dirty="0"/>
              <a:t>Θέσπιση στόχων: που θα ορίσει τις δραστηριότητες</a:t>
            </a:r>
            <a:endParaRPr lang="en-US" b="1" u="sng" dirty="0"/>
          </a:p>
          <a:p>
            <a:pPr>
              <a:lnSpc>
                <a:spcPct val="90000"/>
              </a:lnSpc>
              <a:buFont typeface="Wingdings" pitchFamily="2" charset="2"/>
              <a:buNone/>
            </a:pPr>
            <a:r>
              <a:rPr lang="en-US" dirty="0"/>
              <a:t>	- </a:t>
            </a:r>
            <a:r>
              <a:rPr lang="el-GR" dirty="0"/>
              <a:t>Τοποθέτηση </a:t>
            </a:r>
            <a:r>
              <a:rPr lang="el-GR" dirty="0">
                <a:solidFill>
                  <a:srgbClr val="FF9933"/>
                </a:solidFill>
              </a:rPr>
              <a:t>επιπέδων απόδοσης</a:t>
            </a:r>
            <a:r>
              <a:rPr lang="el-GR" dirty="0"/>
              <a:t>: που θα αξιολογήσει επιδόσεις</a:t>
            </a:r>
            <a:endParaRPr lang="en-US" dirty="0"/>
          </a:p>
        </p:txBody>
      </p:sp>
      <p:sp>
        <p:nvSpPr>
          <p:cNvPr id="569346" name="Rectangle 2"/>
          <p:cNvSpPr>
            <a:spLocks noGrp="1" noChangeArrowheads="1"/>
          </p:cNvSpPr>
          <p:nvPr>
            <p:ph type="title"/>
          </p:nvPr>
        </p:nvSpPr>
        <p:spPr/>
        <p:txBody>
          <a:bodyPr/>
          <a:lstStyle/>
          <a:p>
            <a:r>
              <a:rPr lang="el-GR" dirty="0">
                <a:solidFill>
                  <a:schemeClr val="folHlink"/>
                </a:solidFill>
              </a:rPr>
              <a:t>Βασικές αρχές στρατηγικής</a:t>
            </a:r>
            <a:endParaRPr lang="en-US" dirty="0">
              <a:solidFill>
                <a:schemeClr val="folHlink"/>
              </a:solidFill>
            </a:endParaRPr>
          </a:p>
        </p:txBody>
      </p:sp>
    </p:spTree>
    <p:extLst>
      <p:ext uri="{BB962C8B-B14F-4D97-AF65-F5344CB8AC3E}">
        <p14:creationId xmlns:p14="http://schemas.microsoft.com/office/powerpoint/2010/main" val="240408295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l-GR" altLang="el-GR" sz="3200" smtClean="0">
                <a:latin typeface="Arial" pitchFamily="34" charset="0"/>
                <a:ea typeface="ＭＳ Ｐゴシック" pitchFamily="34" charset="-128"/>
              </a:rPr>
              <a:t>Η ταυτότητα του ερασιτεχνικού αθλητικού οργανισμού</a:t>
            </a:r>
          </a:p>
        </p:txBody>
      </p:sp>
      <p:sp>
        <p:nvSpPr>
          <p:cNvPr id="65539" name="Rectangle 3"/>
          <p:cNvSpPr>
            <a:spLocks noGrp="1" noChangeArrowheads="1"/>
          </p:cNvSpPr>
          <p:nvPr>
            <p:ph type="body" idx="1"/>
          </p:nvPr>
        </p:nvSpPr>
        <p:spPr>
          <a:xfrm>
            <a:off x="179388" y="1600200"/>
            <a:ext cx="8785225" cy="4495800"/>
          </a:xfrm>
        </p:spPr>
        <p:txBody>
          <a:bodyPr/>
          <a:lstStyle/>
          <a:p>
            <a:pPr eaLnBrk="1" hangingPunct="1">
              <a:buFontTx/>
              <a:buNone/>
            </a:pPr>
            <a:r>
              <a:rPr lang="en-US" altLang="el-GR" sz="2000" smtClean="0">
                <a:latin typeface="Arial" pitchFamily="34" charset="0"/>
                <a:ea typeface="ＭＳ Ｐゴシック" pitchFamily="34" charset="-128"/>
              </a:rPr>
              <a:t>	</a:t>
            </a:r>
            <a:r>
              <a:rPr lang="en-US" altLang="en-US" sz="2000" i="1" smtClean="0">
                <a:latin typeface="Arial" pitchFamily="34" charset="0"/>
                <a:ea typeface="ＭＳ Ｐゴシック" pitchFamily="34" charset="-128"/>
              </a:rPr>
              <a:t>“</a:t>
            </a:r>
            <a:r>
              <a:rPr lang="el-GR" altLang="ja-JP" sz="2000" i="1" smtClean="0">
                <a:latin typeface="Arial" pitchFamily="34" charset="0"/>
                <a:ea typeface="ＭＳ Ｐゴシック" pitchFamily="34" charset="-128"/>
              </a:rPr>
              <a:t>Μια οργανωμένη ομάδα ατόμων, η οποία συγκροτήθηκε για να ικανοποιήσει τις ανάγκες των μελών της, τα οποία εθελοντικά επέλεξαν τη σύνδεση τους με τον οργανισμό, ο οποίος λειτουργεί ανεξάρτητα από το κράτος</a:t>
            </a:r>
            <a:r>
              <a:rPr lang="en-US" altLang="en-US" sz="2000" i="1" smtClean="0">
                <a:latin typeface="Arial" pitchFamily="34" charset="0"/>
                <a:ea typeface="ＭＳ Ｐゴシック" pitchFamily="34" charset="-128"/>
              </a:rPr>
              <a:t>”</a:t>
            </a:r>
            <a:r>
              <a:rPr lang="en-US" altLang="ja-JP" sz="2000" i="1" smtClean="0">
                <a:latin typeface="Arial" pitchFamily="34" charset="0"/>
                <a:ea typeface="ＭＳ Ｐゴシック" pitchFamily="34" charset="-128"/>
              </a:rPr>
              <a:t>  </a:t>
            </a:r>
          </a:p>
          <a:p>
            <a:pPr eaLnBrk="1" hangingPunct="1">
              <a:buFontTx/>
              <a:buNone/>
            </a:pPr>
            <a:r>
              <a:rPr lang="en-US" altLang="el-GR" sz="2000" i="1" smtClean="0">
                <a:latin typeface="Arial" pitchFamily="34" charset="0"/>
                <a:ea typeface="ＭＳ Ｐゴシック" pitchFamily="34" charset="-128"/>
              </a:rPr>
              <a:t>									</a:t>
            </a:r>
            <a:r>
              <a:rPr lang="en-US" altLang="el-GR" sz="1800" smtClean="0">
                <a:latin typeface="Arial" pitchFamily="34" charset="0"/>
                <a:ea typeface="ＭＳ Ｐゴシック" pitchFamily="34" charset="-128"/>
              </a:rPr>
              <a:t>(Sill, 1972)</a:t>
            </a:r>
          </a:p>
          <a:p>
            <a:pPr eaLnBrk="1" hangingPunct="1">
              <a:buFontTx/>
              <a:buNone/>
            </a:pPr>
            <a:endParaRPr lang="el-GR" altLang="el-GR" sz="1800" smtClean="0">
              <a:latin typeface="Arial" pitchFamily="34" charset="0"/>
              <a:ea typeface="ＭＳ Ｐゴシック" pitchFamily="34" charset="-128"/>
            </a:endParaRPr>
          </a:p>
          <a:p>
            <a:pPr eaLnBrk="1" hangingPunct="1">
              <a:buFontTx/>
              <a:buNone/>
            </a:pPr>
            <a:endParaRPr lang="en-US" altLang="el-GR" sz="1800" smtClean="0">
              <a:latin typeface="Arial" pitchFamily="34" charset="0"/>
              <a:ea typeface="ＭＳ Ｐゴシック" pitchFamily="34" charset="-128"/>
            </a:endParaRPr>
          </a:p>
          <a:p>
            <a:pPr eaLnBrk="1" hangingPunct="1">
              <a:buFont typeface="Wingdings" pitchFamily="2" charset="2"/>
              <a:buChar char="q"/>
            </a:pPr>
            <a:r>
              <a:rPr lang="el-GR" altLang="el-GR" sz="2000" smtClean="0">
                <a:latin typeface="Arial" pitchFamily="34" charset="0"/>
                <a:ea typeface="ＭＳ Ｐゴシック" pitchFamily="34" charset="-128"/>
              </a:rPr>
              <a:t>Οι ερασιτεχνικοί αθλητικοί οργανισμοί:</a:t>
            </a:r>
          </a:p>
          <a:p>
            <a:pPr lvl="1" eaLnBrk="1" hangingPunct="1">
              <a:buClr>
                <a:schemeClr val="hlink"/>
              </a:buClr>
              <a:buFont typeface="Wingdings" pitchFamily="2" charset="2"/>
              <a:buChar char="ü"/>
            </a:pPr>
            <a:r>
              <a:rPr lang="el-GR" altLang="el-GR" sz="2000" smtClean="0">
                <a:latin typeface="Arial" pitchFamily="34" charset="0"/>
                <a:ea typeface="ＭＳ Ｐゴシック" pitchFamily="34" charset="-128"/>
              </a:rPr>
              <a:t>Είναι μη κερδοσκοπικού χαρακτήρα</a:t>
            </a:r>
          </a:p>
          <a:p>
            <a:pPr lvl="1" eaLnBrk="1" hangingPunct="1">
              <a:buClr>
                <a:schemeClr val="hlink"/>
              </a:buClr>
              <a:buFont typeface="Wingdings" pitchFamily="2" charset="2"/>
              <a:buChar char="ü"/>
            </a:pPr>
            <a:r>
              <a:rPr lang="el-GR" altLang="el-GR" sz="2000" smtClean="0">
                <a:latin typeface="Arial" pitchFamily="34" charset="0"/>
                <a:ea typeface="ＭＳ Ｐゴシック" pitchFamily="34" charset="-128"/>
              </a:rPr>
              <a:t>Παρέχουν υπηρεσίες που συνδυάζουν την αθλητική απόδοση, τη συμμετοχή, την ικανοποίηση, την κοινωνικότητα</a:t>
            </a:r>
          </a:p>
          <a:p>
            <a:pPr lvl="1" eaLnBrk="1" hangingPunct="1">
              <a:buClr>
                <a:schemeClr val="hlink"/>
              </a:buClr>
              <a:buFont typeface="Wingdings" pitchFamily="2" charset="2"/>
              <a:buChar char="ü"/>
            </a:pPr>
            <a:r>
              <a:rPr lang="el-GR" altLang="el-GR" sz="2000" smtClean="0">
                <a:latin typeface="Arial" pitchFamily="34" charset="0"/>
                <a:ea typeface="ＭＳ Ｐゴシック" pitchFamily="34" charset="-128"/>
              </a:rPr>
              <a:t>Αθλητικοί σύλλογοι, σωματεία, όμιλοι, ενώσεις, ομοσπονδίες</a:t>
            </a:r>
          </a:p>
        </p:txBody>
      </p:sp>
    </p:spTree>
    <p:extLst>
      <p:ext uri="{BB962C8B-B14F-4D97-AF65-F5344CB8AC3E}">
        <p14:creationId xmlns:p14="http://schemas.microsoft.com/office/powerpoint/2010/main" val="3287352778"/>
      </p:ext>
    </p:extLst>
  </p:cSld>
  <p:clrMapOvr>
    <a:masterClrMapping/>
  </p:clrMapOvr>
  <p:timing>
    <p:tnLst>
      <p:par>
        <p:cTn id="1" dur="indefinite" restart="never" nodeType="tmRoot"/>
      </p:par>
    </p:tnLst>
  </p:timing>
</p:sld>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Ομαδική εργασία">
  <a:themeElements>
    <a:clrScheme name="Ομαδική εργασία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fontScheme name="Ομαδική εργασία">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Ομαδική εργασία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Ομαδική εργασία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Ομαδική εργασία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Ομαδική εργασία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Ομαδική εργασία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Ομαδική εργασία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Ομαδική εργασία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Ομαδική εργασία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Ομαδική εργασία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Ομαδική εργασία">
  <a:themeElements>
    <a:clrScheme name="Ομαδική εργασία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fontScheme name="Ομαδική εργασία">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Ομαδική εργασία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Ομαδική εργασία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Ομαδική εργασία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Ομαδική εργασία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Ομαδική εργασία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Ομαδική εργασία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Ομαδική εργασία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Ομαδική εργασία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Ομαδική εργασία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Ομαδική εργασία">
  <a:themeElements>
    <a:clrScheme name="Ομαδική εργασία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fontScheme name="Ομαδική εργασία">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Ομαδική εργασία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Ομαδική εργασία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Ομαδική εργασία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Ομαδική εργασία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Ομαδική εργασία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Ομαδική εργασία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Ομαδική εργασία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Ομαδική εργασία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Ομαδική εργασία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Ομαδική εργασία">
  <a:themeElements>
    <a:clrScheme name="Ομαδική εργασία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fontScheme name="Ομαδική εργασία">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Ομαδική εργασία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Ομαδική εργασία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Ομαδική εργασία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Ομαδική εργασία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Ομαδική εργασία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Ομαδική εργασία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Ομαδική εργασία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Ομαδική εργασία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Ομαδική εργασία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8.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566</TotalTime>
  <Words>2382</Words>
  <Application>Microsoft Office PowerPoint</Application>
  <PresentationFormat>Προβολή στην οθόνη (4:3)</PresentationFormat>
  <Paragraphs>272</Paragraphs>
  <Slides>33</Slides>
  <Notes>2</Notes>
  <HiddenSlides>0</HiddenSlides>
  <MMClips>0</MMClips>
  <ScaleCrop>false</ScaleCrop>
  <HeadingPairs>
    <vt:vector size="8" baseType="variant">
      <vt:variant>
        <vt:lpstr>Γραμματοσειρές που χρησιμοποιούνται</vt:lpstr>
      </vt:variant>
      <vt:variant>
        <vt:i4>12</vt:i4>
      </vt:variant>
      <vt:variant>
        <vt:lpstr>Θέμα</vt:lpstr>
      </vt:variant>
      <vt:variant>
        <vt:i4>7</vt:i4>
      </vt:variant>
      <vt:variant>
        <vt:lpstr>Ενσωματωμένοι διακομιστές OLE</vt:lpstr>
      </vt:variant>
      <vt:variant>
        <vt:i4>1</vt:i4>
      </vt:variant>
      <vt:variant>
        <vt:lpstr>Τίτλοι διαφανειών</vt:lpstr>
      </vt:variant>
      <vt:variant>
        <vt:i4>33</vt:i4>
      </vt:variant>
    </vt:vector>
  </HeadingPairs>
  <TitlesOfParts>
    <vt:vector size="53" baseType="lpstr">
      <vt:lpstr>ＭＳ Ｐゴシック</vt:lpstr>
      <vt:lpstr>Arial</vt:lpstr>
      <vt:lpstr>Calibri</vt:lpstr>
      <vt:lpstr>Franklin Gothic Book</vt:lpstr>
      <vt:lpstr>Garamond</vt:lpstr>
      <vt:lpstr>Lucida Sans Unicode</vt:lpstr>
      <vt:lpstr>Tahoma</vt:lpstr>
      <vt:lpstr>Times New Roman</vt:lpstr>
      <vt:lpstr>Verdana</vt:lpstr>
      <vt:lpstr>Wingdings</vt:lpstr>
      <vt:lpstr>Wingdings 2</vt:lpstr>
      <vt:lpstr>Wingdings 3</vt:lpstr>
      <vt:lpstr>Θέμα του Office</vt:lpstr>
      <vt:lpstr>Ομαδική εργασία</vt:lpstr>
      <vt:lpstr>1_Ομαδική εργασία</vt:lpstr>
      <vt:lpstr>2_Ομαδική εργασία</vt:lpstr>
      <vt:lpstr>3_Ομαδική εργασία</vt:lpstr>
      <vt:lpstr>1_Θέμα του Office</vt:lpstr>
      <vt:lpstr>Συγκέντρωση</vt:lpstr>
      <vt:lpstr>Γράφημα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                            Σπορ/Αθλήματα που παρακολουθούν συστηματικά </vt:lpstr>
      <vt:lpstr>Παρουσίαση του PowerPoint</vt:lpstr>
      <vt:lpstr>Βασικές αρχές στρατηγικής</vt:lpstr>
      <vt:lpstr>Η ταυτότητα του ερασιτεχνικού αθλητικού οργανισμού</vt:lpstr>
      <vt:lpstr>Η πυραμοειδής δομή του μη κερδοσκοπικού αθλητικού συστήματος</vt:lpstr>
      <vt:lpstr>Η πυραμοειδής δομή του μη κερδοσκοπικού αθλητικού συστήματος (συνέχεια)</vt:lpstr>
      <vt:lpstr>Η ταυτότητα του ερασιτεχνικού αθλητικού οργανισμού (συνέχεια)</vt:lpstr>
      <vt:lpstr>Η ταυτότητα του ερασιτεχνικού αθλητικού οργανισμού (συνέχεια)</vt:lpstr>
      <vt:lpstr>Η ταυτότητα του ερασιτεχνικού αθλητικού οργανισμού (συνέχεια)</vt:lpstr>
      <vt:lpstr>Οι προκλήσεις του ερασιτεχνικού αθλητικού οργανισμού</vt:lpstr>
      <vt:lpstr>Παρουσίαση του PowerPoint</vt:lpstr>
      <vt:lpstr> ΑΝΑΛΥΣΗ ΕΞΩΤΕΡΙΚΟΥ ΠΕΡΙΒΑΛΛΟΝΤΟΣ </vt:lpstr>
      <vt:lpstr>Ανασκόπηση του   Οικονομικού ποδοσφαιρικού  περιβάλλοντος </vt:lpstr>
      <vt:lpstr>Παρουσίαση του PowerPoint</vt:lpstr>
      <vt:lpstr> Το ελληνικό ποδόσφαιρο χθες και σήμερα</vt:lpstr>
      <vt:lpstr>Το ελληνικό ποδόσφαιρο χθες και σήμερα</vt:lpstr>
      <vt:lpstr>Το ελληνικό ποδόσφαιρο χθες και σήμερα</vt:lpstr>
      <vt:lpstr> Γνώσεις Manager ΟΜΑΔΙΚΩΝ ΑΘΛΗΜΑΤΩΝ</vt:lpstr>
      <vt:lpstr>Γνώσεις σχετικές με το Αθλητικό Management</vt:lpstr>
      <vt:lpstr>5 ‘’P’s’’</vt:lpstr>
      <vt:lpstr>Παρουσίαση του PowerPoint</vt:lpstr>
      <vt:lpstr>Παρουσίαση του PowerPoint</vt:lpstr>
      <vt:lpstr>Οι προτεινόμενες αλλαγές θα πρέπει να κινούνται στην κατεύθυνση:</vt:lpstr>
      <vt:lpstr> Δημιουργία Ταμείου Αλληλεγγύης</vt:lpstr>
      <vt:lpstr>Οι προκλήσεις του ερασιτεχνικού αθλητικού οργανισμού</vt:lpstr>
      <vt:lpstr>Οι προκλήσεις του ερασιτεχνικού αθλητισμού </vt:lpstr>
      <vt:lpstr>Παρουσίαση του PowerPoint</vt:lpstr>
      <vt:lpstr>Ευχαριστώ για την προσοχή σας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dc:creator>
  <cp:lastModifiedBy>Dr. ALEX Peter.athens.GR</cp:lastModifiedBy>
  <cp:revision>14</cp:revision>
  <dcterms:created xsi:type="dcterms:W3CDTF">2016-04-22T07:35:21Z</dcterms:created>
  <dcterms:modified xsi:type="dcterms:W3CDTF">2018-11-29T15:41:03Z</dcterms:modified>
</cp:coreProperties>
</file>