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4" r:id="rId3"/>
    <p:sldId id="260" r:id="rId4"/>
    <p:sldId id="261" r:id="rId5"/>
    <p:sldId id="258" r:id="rId6"/>
    <p:sldId id="259" r:id="rId7"/>
    <p:sldId id="256" r:id="rId8"/>
    <p:sldId id="257" r:id="rId9"/>
    <p:sldId id="262" r:id="rId10"/>
    <p:sldId id="263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74" autoAdjust="0"/>
    <p:restoredTop sz="96092" autoAdjust="0"/>
  </p:normalViewPr>
  <p:slideViewPr>
    <p:cSldViewPr>
      <p:cViewPr varScale="1">
        <p:scale>
          <a:sx n="43" d="100"/>
          <a:sy n="43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5A764-98D9-49BF-8B8B-AE8CF2B9F36E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E54D6A58-F8ED-4AA9-BAAD-A7315B704ADB}">
      <dgm:prSet phldrT="[Κείμενο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800" b="1" dirty="0" smtClean="0">
              <a:latin typeface="+mn-lt"/>
              <a:ea typeface="Times New Roman"/>
              <a:cs typeface="Arial"/>
            </a:rPr>
            <a:t>ΤΡΟΠΟΙ ΜΕΤΑΔΟΣΗΣ ΛΟΙΜΟΓΟΝΩΝ ΠΑΡΑΓΟΝΤΩΝΤΩΝ</a:t>
          </a:r>
          <a:endParaRPr lang="el-GR" sz="2800" dirty="0"/>
        </a:p>
      </dgm:t>
    </dgm:pt>
    <dgm:pt modelId="{67EA1169-799B-4018-8304-227000315E54}" type="parTrans" cxnId="{9B211B95-E701-47D3-A9E3-5919877B5F2B}">
      <dgm:prSet/>
      <dgm:spPr/>
      <dgm:t>
        <a:bodyPr/>
        <a:lstStyle/>
        <a:p>
          <a:endParaRPr lang="el-GR"/>
        </a:p>
      </dgm:t>
    </dgm:pt>
    <dgm:pt modelId="{07E11284-9DD3-46E1-A1D9-F395AB787C1C}" type="sibTrans" cxnId="{9B211B95-E701-47D3-A9E3-5919877B5F2B}">
      <dgm:prSet/>
      <dgm:spPr/>
      <dgm:t>
        <a:bodyPr/>
        <a:lstStyle/>
        <a:p>
          <a:endParaRPr lang="el-GR"/>
        </a:p>
      </dgm:t>
    </dgm:pt>
    <dgm:pt modelId="{BF05503F-0EEE-436A-8E7C-D30B759D1589}">
      <dgm:prSet phldrT="[Κείμενο]" custT="1"/>
      <dgm:spPr/>
      <dgm:t>
        <a:bodyPr/>
        <a:lstStyle/>
        <a:p>
          <a:pPr algn="ctr"/>
          <a:r>
            <a:rPr lang="el-GR" sz="3200" b="1" dirty="0" smtClean="0">
              <a:latin typeface="+mn-lt"/>
              <a:ea typeface="Times New Roman"/>
              <a:cs typeface="Arial"/>
            </a:rPr>
            <a:t>ΕΠΑΦΗ</a:t>
          </a:r>
          <a:endParaRPr lang="el-GR" sz="3200" b="1" dirty="0"/>
        </a:p>
      </dgm:t>
    </dgm:pt>
    <dgm:pt modelId="{4C6C9FEA-F804-4AD5-ABD1-150769D724F6}" type="parTrans" cxnId="{5499EEBE-549C-4A38-81A8-78C0A7252349}">
      <dgm:prSet/>
      <dgm:spPr/>
      <dgm:t>
        <a:bodyPr/>
        <a:lstStyle/>
        <a:p>
          <a:endParaRPr lang="el-GR"/>
        </a:p>
      </dgm:t>
    </dgm:pt>
    <dgm:pt modelId="{C99BB5EA-D1B1-4DB3-BDE2-BEECE740FBC8}" type="sibTrans" cxnId="{5499EEBE-549C-4A38-81A8-78C0A7252349}">
      <dgm:prSet/>
      <dgm:spPr/>
      <dgm:t>
        <a:bodyPr/>
        <a:lstStyle/>
        <a:p>
          <a:endParaRPr lang="el-GR"/>
        </a:p>
      </dgm:t>
    </dgm:pt>
    <dgm:pt modelId="{3F56C60D-C7DE-4590-8B0B-2512BE8B1E00}">
      <dgm:prSet phldrT="[Κείμενο]" custT="1"/>
      <dgm:spPr/>
      <dgm:t>
        <a:bodyPr/>
        <a:lstStyle/>
        <a:p>
          <a:r>
            <a:rPr lang="el-GR" sz="3200" b="1" dirty="0" smtClean="0">
              <a:latin typeface="+mn-lt"/>
              <a:ea typeface="Times New Roman"/>
              <a:cs typeface="Arial"/>
            </a:rPr>
            <a:t>ΜΕ ΑΓΩΓΟ</a:t>
          </a:r>
          <a:endParaRPr lang="el-GR" sz="3200" dirty="0"/>
        </a:p>
      </dgm:t>
    </dgm:pt>
    <dgm:pt modelId="{A2C728C8-22F9-4C26-B338-C219EDF97BE6}" type="parTrans" cxnId="{BDD563A9-B909-4C54-8E95-B07F1BD13696}">
      <dgm:prSet/>
      <dgm:spPr/>
      <dgm:t>
        <a:bodyPr/>
        <a:lstStyle/>
        <a:p>
          <a:endParaRPr lang="el-GR"/>
        </a:p>
      </dgm:t>
    </dgm:pt>
    <dgm:pt modelId="{C1D73E72-9CB3-4846-B236-E90C35FB74CF}" type="sibTrans" cxnId="{BDD563A9-B909-4C54-8E95-B07F1BD13696}">
      <dgm:prSet/>
      <dgm:spPr/>
      <dgm:t>
        <a:bodyPr/>
        <a:lstStyle/>
        <a:p>
          <a:endParaRPr lang="el-GR"/>
        </a:p>
      </dgm:t>
    </dgm:pt>
    <dgm:pt modelId="{B7AABE45-5705-4160-B956-DA208CB5A028}">
      <dgm:prSet phldrT="[Κείμενο]" custT="1"/>
      <dgm:spPr/>
      <dgm:t>
        <a:bodyPr/>
        <a:lstStyle/>
        <a:p>
          <a:r>
            <a:rPr lang="el-GR" sz="2800" b="0" dirty="0" smtClean="0">
              <a:latin typeface="+mn-lt"/>
              <a:ea typeface="Times New Roman"/>
              <a:cs typeface="Arial"/>
            </a:rPr>
            <a:t>τρόφιμα, νερό, φάρμακα</a:t>
          </a:r>
          <a:endParaRPr lang="el-GR" sz="2800" b="0" dirty="0"/>
        </a:p>
      </dgm:t>
    </dgm:pt>
    <dgm:pt modelId="{3D122ECF-B728-44E3-889E-BD47F4719DF0}" type="parTrans" cxnId="{0F82004C-08AA-40B6-A9E5-5B10A1BAF55E}">
      <dgm:prSet/>
      <dgm:spPr/>
      <dgm:t>
        <a:bodyPr/>
        <a:lstStyle/>
        <a:p>
          <a:endParaRPr lang="el-GR"/>
        </a:p>
      </dgm:t>
    </dgm:pt>
    <dgm:pt modelId="{3DEE98C4-8E1F-4849-8B0B-37E09A0684DB}" type="sibTrans" cxnId="{0F82004C-08AA-40B6-A9E5-5B10A1BAF55E}">
      <dgm:prSet/>
      <dgm:spPr/>
      <dgm:t>
        <a:bodyPr/>
        <a:lstStyle/>
        <a:p>
          <a:endParaRPr lang="el-GR"/>
        </a:p>
      </dgm:t>
    </dgm:pt>
    <dgm:pt modelId="{DA52F719-D1F6-43D6-B7FD-0771F735CA74}">
      <dgm:prSet phldrT="[Κείμενο]" custT="1"/>
      <dgm:spPr/>
      <dgm:t>
        <a:bodyPr/>
        <a:lstStyle/>
        <a:p>
          <a:r>
            <a:rPr lang="el-GR" sz="3200" b="1" dirty="0" smtClean="0">
              <a:latin typeface="+mn-lt"/>
              <a:ea typeface="Times New Roman"/>
              <a:cs typeface="Arial"/>
            </a:rPr>
            <a:t>ΑΕΡΟΓΕΝΗΣ</a:t>
          </a:r>
          <a:endParaRPr lang="el-GR" sz="3200" dirty="0"/>
        </a:p>
      </dgm:t>
    </dgm:pt>
    <dgm:pt modelId="{F5EBABF2-589C-4A2F-A571-E544D29F5816}" type="parTrans" cxnId="{7F9FFC82-F852-4D25-907C-655723AC3E8C}">
      <dgm:prSet/>
      <dgm:spPr/>
      <dgm:t>
        <a:bodyPr/>
        <a:lstStyle/>
        <a:p>
          <a:endParaRPr lang="el-GR"/>
        </a:p>
      </dgm:t>
    </dgm:pt>
    <dgm:pt modelId="{BCDED82B-EFE1-40D3-919D-F9FC6CEC572D}" type="sibTrans" cxnId="{7F9FFC82-F852-4D25-907C-655723AC3E8C}">
      <dgm:prSet/>
      <dgm:spPr/>
      <dgm:t>
        <a:bodyPr/>
        <a:lstStyle/>
        <a:p>
          <a:endParaRPr lang="el-GR"/>
        </a:p>
      </dgm:t>
    </dgm:pt>
    <dgm:pt modelId="{5DD73644-B64C-48EF-882C-0B72A6F926E5}">
      <dgm:prSet phldrT="[Κείμενο]" custT="1"/>
      <dgm:spPr/>
      <dgm:t>
        <a:bodyPr/>
        <a:lstStyle/>
        <a:p>
          <a:r>
            <a:rPr lang="el-GR" sz="2800" b="0" dirty="0" smtClean="0">
              <a:latin typeface="+mn-lt"/>
              <a:ea typeface="Times New Roman"/>
              <a:cs typeface="Arial"/>
            </a:rPr>
            <a:t>Οι μικροοργανισμοί αιωρούνται (φυματίωση)</a:t>
          </a:r>
          <a:endParaRPr lang="el-GR" sz="2800" b="0" dirty="0"/>
        </a:p>
      </dgm:t>
    </dgm:pt>
    <dgm:pt modelId="{8975F680-5CB0-4B99-94F7-CAD99D7BA758}" type="parTrans" cxnId="{B978C489-9C56-44D9-993E-A46685AA45F1}">
      <dgm:prSet/>
      <dgm:spPr/>
      <dgm:t>
        <a:bodyPr/>
        <a:lstStyle/>
        <a:p>
          <a:endParaRPr lang="el-GR"/>
        </a:p>
      </dgm:t>
    </dgm:pt>
    <dgm:pt modelId="{CDEC9DC1-2862-4C70-94E2-03FEF730925E}" type="sibTrans" cxnId="{B978C489-9C56-44D9-993E-A46685AA45F1}">
      <dgm:prSet/>
      <dgm:spPr/>
      <dgm:t>
        <a:bodyPr/>
        <a:lstStyle/>
        <a:p>
          <a:endParaRPr lang="el-GR"/>
        </a:p>
      </dgm:t>
    </dgm:pt>
    <dgm:pt modelId="{96D23A27-F6EF-4634-8149-AB9A21A9A743}">
      <dgm:prSet phldrT="[Κείμενο]" custT="1"/>
      <dgm:spPr/>
      <dgm:t>
        <a:bodyPr/>
        <a:lstStyle/>
        <a:p>
          <a:pPr rtl="0"/>
          <a:r>
            <a:rPr lang="el-GR" sz="3200" b="1" i="0" u="none" dirty="0" smtClean="0"/>
            <a:t>ΣΤΑΓΟΝΙΔΙΩΝ</a:t>
          </a:r>
          <a:endParaRPr lang="el-GR" sz="3200" dirty="0"/>
        </a:p>
      </dgm:t>
    </dgm:pt>
    <dgm:pt modelId="{710C0F9A-793E-4B1C-BF18-7936BAA194B2}" type="parTrans" cxnId="{EAC2D895-7EF1-4A63-A146-7E31D0518025}">
      <dgm:prSet/>
      <dgm:spPr/>
      <dgm:t>
        <a:bodyPr/>
        <a:lstStyle/>
        <a:p>
          <a:endParaRPr lang="el-GR"/>
        </a:p>
      </dgm:t>
    </dgm:pt>
    <dgm:pt modelId="{585432F6-EEC8-4685-A18B-DA9C3B9B671E}" type="sibTrans" cxnId="{EAC2D895-7EF1-4A63-A146-7E31D0518025}">
      <dgm:prSet/>
      <dgm:spPr/>
      <dgm:t>
        <a:bodyPr/>
        <a:lstStyle/>
        <a:p>
          <a:endParaRPr lang="el-GR"/>
        </a:p>
      </dgm:t>
    </dgm:pt>
    <dgm:pt modelId="{3F8B04A0-DDA7-4617-A69F-0AB1714D800D}">
      <dgm:prSet custT="1"/>
      <dgm:spPr/>
      <dgm:t>
        <a:bodyPr/>
        <a:lstStyle/>
        <a:p>
          <a:pPr rtl="0"/>
          <a:r>
            <a:rPr lang="el-GR" sz="2800" b="0" i="0" u="none" dirty="0" smtClean="0"/>
            <a:t>Σε απόσταση &lt;1</a:t>
          </a:r>
          <a:r>
            <a:rPr lang="en-US" sz="2800" b="0" i="0" u="none" dirty="0" smtClean="0"/>
            <a:t>m (</a:t>
          </a:r>
          <a:r>
            <a:rPr lang="el-GR" sz="2800" b="0" i="0" u="none" dirty="0" smtClean="0"/>
            <a:t>γρίπη)</a:t>
          </a:r>
          <a:endParaRPr lang="el-GR" sz="2800" b="0" i="0" u="none" dirty="0"/>
        </a:p>
      </dgm:t>
    </dgm:pt>
    <dgm:pt modelId="{475C661C-AA16-4008-A8D8-A31C9FFEE913}" type="parTrans" cxnId="{D7B2320B-0F8D-44EC-86C4-BB8FC926A26D}">
      <dgm:prSet/>
      <dgm:spPr/>
      <dgm:t>
        <a:bodyPr/>
        <a:lstStyle/>
        <a:p>
          <a:endParaRPr lang="el-GR"/>
        </a:p>
      </dgm:t>
    </dgm:pt>
    <dgm:pt modelId="{0F6F584B-0BB5-48F1-B708-2D46CCE496F1}" type="sibTrans" cxnId="{D7B2320B-0F8D-44EC-86C4-BB8FC926A26D}">
      <dgm:prSet/>
      <dgm:spPr/>
      <dgm:t>
        <a:bodyPr/>
        <a:lstStyle/>
        <a:p>
          <a:endParaRPr lang="el-GR"/>
        </a:p>
      </dgm:t>
    </dgm:pt>
    <dgm:pt modelId="{67C9D4E6-5A27-4CB3-901F-DC10E0ADA4B0}">
      <dgm:prSet custT="1"/>
      <dgm:spPr/>
      <dgm:t>
        <a:bodyPr/>
        <a:lstStyle/>
        <a:p>
          <a:pPr rtl="0"/>
          <a:r>
            <a:rPr lang="el-GR" sz="3200" b="1" i="0" u="none" dirty="0" smtClean="0"/>
            <a:t>ΜΕΣΩ ΔΙΑΒΙΒΑΣΤΗ</a:t>
          </a:r>
          <a:endParaRPr lang="el-GR" sz="3200" b="0" i="0" u="none" dirty="0"/>
        </a:p>
      </dgm:t>
    </dgm:pt>
    <dgm:pt modelId="{64E6706B-185C-4C45-B265-7C909643040A}" type="parTrans" cxnId="{9221DA0B-8576-46AC-8AED-100B7122386C}">
      <dgm:prSet/>
      <dgm:spPr/>
      <dgm:t>
        <a:bodyPr/>
        <a:lstStyle/>
        <a:p>
          <a:endParaRPr lang="el-GR"/>
        </a:p>
      </dgm:t>
    </dgm:pt>
    <dgm:pt modelId="{F58BBB2D-09EB-456E-89B3-21CAE710CEB6}" type="sibTrans" cxnId="{9221DA0B-8576-46AC-8AED-100B7122386C}">
      <dgm:prSet/>
      <dgm:spPr/>
      <dgm:t>
        <a:bodyPr/>
        <a:lstStyle/>
        <a:p>
          <a:endParaRPr lang="el-GR"/>
        </a:p>
      </dgm:t>
    </dgm:pt>
    <dgm:pt modelId="{2E439616-68D7-4D56-8528-82549F28F201}">
      <dgm:prSet custT="1"/>
      <dgm:spPr/>
      <dgm:t>
        <a:bodyPr/>
        <a:lstStyle/>
        <a:p>
          <a:pPr rtl="0"/>
          <a:r>
            <a:rPr lang="el-GR" sz="2800" b="0" i="0" u="none" dirty="0" smtClean="0"/>
            <a:t>Π.χ. κουνούπια (ελονοσία)</a:t>
          </a:r>
          <a:endParaRPr lang="el-GR" sz="2800" b="0" i="0" u="none" dirty="0"/>
        </a:p>
      </dgm:t>
    </dgm:pt>
    <dgm:pt modelId="{DABABAB0-692D-4733-A9EA-5ED68DD825ED}" type="parTrans" cxnId="{C54FAC84-5B74-46AD-A33F-711372DB4229}">
      <dgm:prSet/>
      <dgm:spPr/>
      <dgm:t>
        <a:bodyPr/>
        <a:lstStyle/>
        <a:p>
          <a:endParaRPr lang="el-GR"/>
        </a:p>
      </dgm:t>
    </dgm:pt>
    <dgm:pt modelId="{B709696A-3F96-40FD-B30F-F2E2109118AE}" type="sibTrans" cxnId="{C54FAC84-5B74-46AD-A33F-711372DB4229}">
      <dgm:prSet/>
      <dgm:spPr/>
      <dgm:t>
        <a:bodyPr/>
        <a:lstStyle/>
        <a:p>
          <a:endParaRPr lang="el-GR"/>
        </a:p>
      </dgm:t>
    </dgm:pt>
    <dgm:pt modelId="{C433E8B1-F681-4F2D-B6CF-EB079A9A665B}">
      <dgm:prSet phldrT="[Κείμενο]" custT="1"/>
      <dgm:spPr/>
      <dgm:t>
        <a:bodyPr/>
        <a:lstStyle/>
        <a:p>
          <a:pPr algn="ctr"/>
          <a:r>
            <a:rPr lang="el-GR" sz="2400" b="0" dirty="0" smtClean="0">
              <a:latin typeface="+mn-lt"/>
              <a:ea typeface="Times New Roman"/>
              <a:cs typeface="Arial"/>
            </a:rPr>
            <a:t>Ο ξενιστής έρχεται σε επαφή με την πηγή μόλυνσης (άμεσα, έμμεσα)</a:t>
          </a:r>
          <a:endParaRPr lang="el-GR" sz="2400" b="0" dirty="0"/>
        </a:p>
      </dgm:t>
    </dgm:pt>
    <dgm:pt modelId="{DD6173E9-0DB4-4333-AF2A-CE46236AE1BA}" type="parTrans" cxnId="{B1C6B21A-49D4-4638-83FB-8ED74E5E7EA4}">
      <dgm:prSet/>
      <dgm:spPr/>
      <dgm:t>
        <a:bodyPr/>
        <a:lstStyle/>
        <a:p>
          <a:endParaRPr lang="el-GR"/>
        </a:p>
      </dgm:t>
    </dgm:pt>
    <dgm:pt modelId="{59ABF67F-BD9A-445C-AC95-4B1D534EFF0E}" type="sibTrans" cxnId="{B1C6B21A-49D4-4638-83FB-8ED74E5E7EA4}">
      <dgm:prSet/>
      <dgm:spPr/>
      <dgm:t>
        <a:bodyPr/>
        <a:lstStyle/>
        <a:p>
          <a:endParaRPr lang="el-GR"/>
        </a:p>
      </dgm:t>
    </dgm:pt>
    <dgm:pt modelId="{F7E4F769-FEC6-4F22-897D-E2750C848D91}" type="pres">
      <dgm:prSet presAssocID="{C5F5A764-98D9-49BF-8B8B-AE8CF2B9F3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37538C-83CB-4935-804F-78C58738D041}" type="pres">
      <dgm:prSet presAssocID="{67C9D4E6-5A27-4CB3-901F-DC10E0ADA4B0}" presName="boxAndChildren" presStyleCnt="0"/>
      <dgm:spPr/>
    </dgm:pt>
    <dgm:pt modelId="{22EFC4FA-272E-4297-8B40-7DD0828B3952}" type="pres">
      <dgm:prSet presAssocID="{67C9D4E6-5A27-4CB3-901F-DC10E0ADA4B0}" presName="parentTextBox" presStyleLbl="node1" presStyleIdx="0" presStyleCnt="6"/>
      <dgm:spPr/>
      <dgm:t>
        <a:bodyPr/>
        <a:lstStyle/>
        <a:p>
          <a:endParaRPr lang="el-GR"/>
        </a:p>
      </dgm:t>
    </dgm:pt>
    <dgm:pt modelId="{50EB02EC-BE64-4212-8DDA-35086425AEFD}" type="pres">
      <dgm:prSet presAssocID="{67C9D4E6-5A27-4CB3-901F-DC10E0ADA4B0}" presName="entireBox" presStyleLbl="node1" presStyleIdx="0" presStyleCnt="6"/>
      <dgm:spPr/>
      <dgm:t>
        <a:bodyPr/>
        <a:lstStyle/>
        <a:p>
          <a:endParaRPr lang="el-GR"/>
        </a:p>
      </dgm:t>
    </dgm:pt>
    <dgm:pt modelId="{971AB124-1D04-49EF-96AC-A2B180EC1644}" type="pres">
      <dgm:prSet presAssocID="{67C9D4E6-5A27-4CB3-901F-DC10E0ADA4B0}" presName="descendantBox" presStyleCnt="0"/>
      <dgm:spPr/>
    </dgm:pt>
    <dgm:pt modelId="{6373D530-1C5B-43A3-9851-F2D4CFA2AD87}" type="pres">
      <dgm:prSet presAssocID="{2E439616-68D7-4D56-8528-82549F28F201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8D0F6D-7551-4562-805D-72F84218FFF4}" type="pres">
      <dgm:prSet presAssocID="{585432F6-EEC8-4685-A18B-DA9C3B9B671E}" presName="sp" presStyleCnt="0"/>
      <dgm:spPr/>
    </dgm:pt>
    <dgm:pt modelId="{21349FD9-6D2D-4BEB-9CAA-8AFEE96BF5A0}" type="pres">
      <dgm:prSet presAssocID="{96D23A27-F6EF-4634-8149-AB9A21A9A743}" presName="arrowAndChildren" presStyleCnt="0"/>
      <dgm:spPr/>
    </dgm:pt>
    <dgm:pt modelId="{6D01C38D-23C6-4EC4-AA6F-710481E4B322}" type="pres">
      <dgm:prSet presAssocID="{96D23A27-F6EF-4634-8149-AB9A21A9A743}" presName="parentTextArrow" presStyleLbl="node1" presStyleIdx="0" presStyleCnt="6"/>
      <dgm:spPr/>
      <dgm:t>
        <a:bodyPr/>
        <a:lstStyle/>
        <a:p>
          <a:endParaRPr lang="el-GR"/>
        </a:p>
      </dgm:t>
    </dgm:pt>
    <dgm:pt modelId="{EEDA8C87-7781-45CE-8A09-10A291962CEB}" type="pres">
      <dgm:prSet presAssocID="{96D23A27-F6EF-4634-8149-AB9A21A9A743}" presName="arrow" presStyleLbl="node1" presStyleIdx="1" presStyleCnt="6"/>
      <dgm:spPr/>
      <dgm:t>
        <a:bodyPr/>
        <a:lstStyle/>
        <a:p>
          <a:endParaRPr lang="el-GR"/>
        </a:p>
      </dgm:t>
    </dgm:pt>
    <dgm:pt modelId="{D7B8FF03-94E8-4C30-AC81-5896DCD119D3}" type="pres">
      <dgm:prSet presAssocID="{96D23A27-F6EF-4634-8149-AB9A21A9A743}" presName="descendantArrow" presStyleCnt="0"/>
      <dgm:spPr/>
    </dgm:pt>
    <dgm:pt modelId="{A65E1455-5E19-428A-B558-7F9B630E37F7}" type="pres">
      <dgm:prSet presAssocID="{3F8B04A0-DDA7-4617-A69F-0AB1714D800D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ED7C1D-3BBC-4DA1-91B7-E59CB3A758DE}" type="pres">
      <dgm:prSet presAssocID="{BCDED82B-EFE1-40D3-919D-F9FC6CEC572D}" presName="sp" presStyleCnt="0"/>
      <dgm:spPr/>
    </dgm:pt>
    <dgm:pt modelId="{A4D82C52-DEE1-4C47-9A12-F7D4B4BA78C3}" type="pres">
      <dgm:prSet presAssocID="{DA52F719-D1F6-43D6-B7FD-0771F735CA74}" presName="arrowAndChildren" presStyleCnt="0"/>
      <dgm:spPr/>
    </dgm:pt>
    <dgm:pt modelId="{5E7B09D0-5C30-4AEF-9FEB-B69B1345B2B6}" type="pres">
      <dgm:prSet presAssocID="{DA52F719-D1F6-43D6-B7FD-0771F735CA74}" presName="parentTextArrow" presStyleLbl="node1" presStyleIdx="1" presStyleCnt="6"/>
      <dgm:spPr/>
      <dgm:t>
        <a:bodyPr/>
        <a:lstStyle/>
        <a:p>
          <a:endParaRPr lang="el-GR"/>
        </a:p>
      </dgm:t>
    </dgm:pt>
    <dgm:pt modelId="{70D81725-084D-43F4-8A8A-8335BE52B5C7}" type="pres">
      <dgm:prSet presAssocID="{DA52F719-D1F6-43D6-B7FD-0771F735CA74}" presName="arrow" presStyleLbl="node1" presStyleIdx="2" presStyleCnt="6"/>
      <dgm:spPr/>
      <dgm:t>
        <a:bodyPr/>
        <a:lstStyle/>
        <a:p>
          <a:endParaRPr lang="el-GR"/>
        </a:p>
      </dgm:t>
    </dgm:pt>
    <dgm:pt modelId="{81E098EA-C40F-42B6-B976-314F7BA07BA6}" type="pres">
      <dgm:prSet presAssocID="{DA52F719-D1F6-43D6-B7FD-0771F735CA74}" presName="descendantArrow" presStyleCnt="0"/>
      <dgm:spPr/>
    </dgm:pt>
    <dgm:pt modelId="{8D9E6A47-74CF-4249-BE03-E3448B610656}" type="pres">
      <dgm:prSet presAssocID="{5DD73644-B64C-48EF-882C-0B72A6F926E5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5538C9-9830-486F-A614-6798B7ABBB58}" type="pres">
      <dgm:prSet presAssocID="{C1D73E72-9CB3-4846-B236-E90C35FB74CF}" presName="sp" presStyleCnt="0"/>
      <dgm:spPr/>
    </dgm:pt>
    <dgm:pt modelId="{CE97CCD9-C57D-4E19-A61D-0AF64D62633D}" type="pres">
      <dgm:prSet presAssocID="{3F56C60D-C7DE-4590-8B0B-2512BE8B1E00}" presName="arrowAndChildren" presStyleCnt="0"/>
      <dgm:spPr/>
    </dgm:pt>
    <dgm:pt modelId="{C45E7367-C00D-4964-B0D5-6E02B68B3924}" type="pres">
      <dgm:prSet presAssocID="{3F56C60D-C7DE-4590-8B0B-2512BE8B1E00}" presName="parentTextArrow" presStyleLbl="node1" presStyleIdx="2" presStyleCnt="6"/>
      <dgm:spPr/>
      <dgm:t>
        <a:bodyPr/>
        <a:lstStyle/>
        <a:p>
          <a:endParaRPr lang="el-GR"/>
        </a:p>
      </dgm:t>
    </dgm:pt>
    <dgm:pt modelId="{91BD51B2-04BE-4886-AD69-499B52727E9C}" type="pres">
      <dgm:prSet presAssocID="{3F56C60D-C7DE-4590-8B0B-2512BE8B1E00}" presName="arrow" presStyleLbl="node1" presStyleIdx="3" presStyleCnt="6"/>
      <dgm:spPr/>
      <dgm:t>
        <a:bodyPr/>
        <a:lstStyle/>
        <a:p>
          <a:endParaRPr lang="el-GR"/>
        </a:p>
      </dgm:t>
    </dgm:pt>
    <dgm:pt modelId="{F66F438A-F69B-4521-99D7-57E1C4A74D5D}" type="pres">
      <dgm:prSet presAssocID="{3F56C60D-C7DE-4590-8B0B-2512BE8B1E00}" presName="descendantArrow" presStyleCnt="0"/>
      <dgm:spPr/>
    </dgm:pt>
    <dgm:pt modelId="{76C94779-68E8-42E0-AACE-F779B6A3DC05}" type="pres">
      <dgm:prSet presAssocID="{B7AABE45-5705-4160-B956-DA208CB5A02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180D5C-C16C-41FD-947F-9E5A6CE3B9F0}" type="pres">
      <dgm:prSet presAssocID="{C99BB5EA-D1B1-4DB3-BDE2-BEECE740FBC8}" presName="sp" presStyleCnt="0"/>
      <dgm:spPr/>
    </dgm:pt>
    <dgm:pt modelId="{789B98C6-E55B-4F9C-84C2-39D4EE439963}" type="pres">
      <dgm:prSet presAssocID="{BF05503F-0EEE-436A-8E7C-D30B759D1589}" presName="arrowAndChildren" presStyleCnt="0"/>
      <dgm:spPr/>
    </dgm:pt>
    <dgm:pt modelId="{8383F240-24B6-422D-8B93-376A8BFE75B6}" type="pres">
      <dgm:prSet presAssocID="{BF05503F-0EEE-436A-8E7C-D30B759D1589}" presName="parentTextArrow" presStyleLbl="node1" presStyleIdx="3" presStyleCnt="6"/>
      <dgm:spPr/>
      <dgm:t>
        <a:bodyPr/>
        <a:lstStyle/>
        <a:p>
          <a:endParaRPr lang="el-GR"/>
        </a:p>
      </dgm:t>
    </dgm:pt>
    <dgm:pt modelId="{596D2778-8DD0-4E2D-A786-6FF3894A2097}" type="pres">
      <dgm:prSet presAssocID="{BF05503F-0EEE-436A-8E7C-D30B759D1589}" presName="arrow" presStyleLbl="node1" presStyleIdx="4" presStyleCnt="6" custScaleY="120031"/>
      <dgm:spPr/>
      <dgm:t>
        <a:bodyPr/>
        <a:lstStyle/>
        <a:p>
          <a:endParaRPr lang="el-GR"/>
        </a:p>
      </dgm:t>
    </dgm:pt>
    <dgm:pt modelId="{26BCCBD6-090B-4710-A121-D6C77896712C}" type="pres">
      <dgm:prSet presAssocID="{BF05503F-0EEE-436A-8E7C-D30B759D1589}" presName="descendantArrow" presStyleCnt="0"/>
      <dgm:spPr/>
    </dgm:pt>
    <dgm:pt modelId="{5459A6B1-D471-4381-9B8A-04B7E7482492}" type="pres">
      <dgm:prSet presAssocID="{C433E8B1-F681-4F2D-B6CF-EB079A9A665B}" presName="childTextArrow" presStyleLbl="fgAccFollowNode1" presStyleIdx="4" presStyleCnt="5" custScaleY="16083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4D5DA4-94F6-420E-9B1A-7E1401B4D549}" type="pres">
      <dgm:prSet presAssocID="{07E11284-9DD3-46E1-A1D9-F395AB787C1C}" presName="sp" presStyleCnt="0"/>
      <dgm:spPr/>
    </dgm:pt>
    <dgm:pt modelId="{8690A2CF-4463-4461-A287-94E8AE63DE37}" type="pres">
      <dgm:prSet presAssocID="{E54D6A58-F8ED-4AA9-BAAD-A7315B704ADB}" presName="arrowAndChildren" presStyleCnt="0"/>
      <dgm:spPr/>
    </dgm:pt>
    <dgm:pt modelId="{C887214D-25E7-4D68-AB0B-CE697D898737}" type="pres">
      <dgm:prSet presAssocID="{E54D6A58-F8ED-4AA9-BAAD-A7315B704ADB}" presName="parentTextArrow" presStyleLbl="node1" presStyleIdx="5" presStyleCnt="6" custScaleY="80413"/>
      <dgm:spPr/>
      <dgm:t>
        <a:bodyPr/>
        <a:lstStyle/>
        <a:p>
          <a:endParaRPr lang="el-GR"/>
        </a:p>
      </dgm:t>
    </dgm:pt>
  </dgm:ptLst>
  <dgm:cxnLst>
    <dgm:cxn modelId="{013283B2-8A3E-41A6-BE71-E55640E32866}" type="presOf" srcId="{2E439616-68D7-4D56-8528-82549F28F201}" destId="{6373D530-1C5B-43A3-9851-F2D4CFA2AD87}" srcOrd="0" destOrd="0" presId="urn:microsoft.com/office/officeart/2005/8/layout/process4"/>
    <dgm:cxn modelId="{9F888384-88F5-4914-97CB-B655D4A4446A}" type="presOf" srcId="{C433E8B1-F681-4F2D-B6CF-EB079A9A665B}" destId="{5459A6B1-D471-4381-9B8A-04B7E7482492}" srcOrd="0" destOrd="0" presId="urn:microsoft.com/office/officeart/2005/8/layout/process4"/>
    <dgm:cxn modelId="{C54FAC84-5B74-46AD-A33F-711372DB4229}" srcId="{67C9D4E6-5A27-4CB3-901F-DC10E0ADA4B0}" destId="{2E439616-68D7-4D56-8528-82549F28F201}" srcOrd="0" destOrd="0" parTransId="{DABABAB0-692D-4733-A9EA-5ED68DD825ED}" sibTransId="{B709696A-3F96-40FD-B30F-F2E2109118AE}"/>
    <dgm:cxn modelId="{A20D8863-4C12-4A9C-87EF-E884215D1756}" type="presOf" srcId="{96D23A27-F6EF-4634-8149-AB9A21A9A743}" destId="{EEDA8C87-7781-45CE-8A09-10A291962CEB}" srcOrd="1" destOrd="0" presId="urn:microsoft.com/office/officeart/2005/8/layout/process4"/>
    <dgm:cxn modelId="{5499EEBE-549C-4A38-81A8-78C0A7252349}" srcId="{C5F5A764-98D9-49BF-8B8B-AE8CF2B9F36E}" destId="{BF05503F-0EEE-436A-8E7C-D30B759D1589}" srcOrd="1" destOrd="0" parTransId="{4C6C9FEA-F804-4AD5-ABD1-150769D724F6}" sibTransId="{C99BB5EA-D1B1-4DB3-BDE2-BEECE740FBC8}"/>
    <dgm:cxn modelId="{B978C489-9C56-44D9-993E-A46685AA45F1}" srcId="{DA52F719-D1F6-43D6-B7FD-0771F735CA74}" destId="{5DD73644-B64C-48EF-882C-0B72A6F926E5}" srcOrd="0" destOrd="0" parTransId="{8975F680-5CB0-4B99-94F7-CAD99D7BA758}" sibTransId="{CDEC9DC1-2862-4C70-94E2-03FEF730925E}"/>
    <dgm:cxn modelId="{70693BDF-2965-46D3-93BB-C3078334BEB6}" type="presOf" srcId="{67C9D4E6-5A27-4CB3-901F-DC10E0ADA4B0}" destId="{22EFC4FA-272E-4297-8B40-7DD0828B3952}" srcOrd="0" destOrd="0" presId="urn:microsoft.com/office/officeart/2005/8/layout/process4"/>
    <dgm:cxn modelId="{4C9A3D4A-A33D-44FB-B25F-1DCF9DC7A974}" type="presOf" srcId="{67C9D4E6-5A27-4CB3-901F-DC10E0ADA4B0}" destId="{50EB02EC-BE64-4212-8DDA-35086425AEFD}" srcOrd="1" destOrd="0" presId="urn:microsoft.com/office/officeart/2005/8/layout/process4"/>
    <dgm:cxn modelId="{6C9EE072-AF6C-4188-9483-590FB269F53E}" type="presOf" srcId="{BF05503F-0EEE-436A-8E7C-D30B759D1589}" destId="{596D2778-8DD0-4E2D-A786-6FF3894A2097}" srcOrd="1" destOrd="0" presId="urn:microsoft.com/office/officeart/2005/8/layout/process4"/>
    <dgm:cxn modelId="{444F5903-6F57-4418-A401-121B839F9845}" type="presOf" srcId="{DA52F719-D1F6-43D6-B7FD-0771F735CA74}" destId="{5E7B09D0-5C30-4AEF-9FEB-B69B1345B2B6}" srcOrd="0" destOrd="0" presId="urn:microsoft.com/office/officeart/2005/8/layout/process4"/>
    <dgm:cxn modelId="{B1C6B21A-49D4-4638-83FB-8ED74E5E7EA4}" srcId="{BF05503F-0EEE-436A-8E7C-D30B759D1589}" destId="{C433E8B1-F681-4F2D-B6CF-EB079A9A665B}" srcOrd="0" destOrd="0" parTransId="{DD6173E9-0DB4-4333-AF2A-CE46236AE1BA}" sibTransId="{59ABF67F-BD9A-445C-AC95-4B1D534EFF0E}"/>
    <dgm:cxn modelId="{48463ABF-E290-4566-8218-42424EF234F8}" type="presOf" srcId="{3F8B04A0-DDA7-4617-A69F-0AB1714D800D}" destId="{A65E1455-5E19-428A-B558-7F9B630E37F7}" srcOrd="0" destOrd="0" presId="urn:microsoft.com/office/officeart/2005/8/layout/process4"/>
    <dgm:cxn modelId="{AF049A40-23F0-4733-BE3F-EC49AB3D873D}" type="presOf" srcId="{E54D6A58-F8ED-4AA9-BAAD-A7315B704ADB}" destId="{C887214D-25E7-4D68-AB0B-CE697D898737}" srcOrd="0" destOrd="0" presId="urn:microsoft.com/office/officeart/2005/8/layout/process4"/>
    <dgm:cxn modelId="{C8D2F094-4D33-425B-9DB0-17D695613AAF}" type="presOf" srcId="{BF05503F-0EEE-436A-8E7C-D30B759D1589}" destId="{8383F240-24B6-422D-8B93-376A8BFE75B6}" srcOrd="0" destOrd="0" presId="urn:microsoft.com/office/officeart/2005/8/layout/process4"/>
    <dgm:cxn modelId="{9B211B95-E701-47D3-A9E3-5919877B5F2B}" srcId="{C5F5A764-98D9-49BF-8B8B-AE8CF2B9F36E}" destId="{E54D6A58-F8ED-4AA9-BAAD-A7315B704ADB}" srcOrd="0" destOrd="0" parTransId="{67EA1169-799B-4018-8304-227000315E54}" sibTransId="{07E11284-9DD3-46E1-A1D9-F395AB787C1C}"/>
    <dgm:cxn modelId="{9F05CC3D-DB68-4140-B13B-59808B9AE712}" type="presOf" srcId="{5DD73644-B64C-48EF-882C-0B72A6F926E5}" destId="{8D9E6A47-74CF-4249-BE03-E3448B610656}" srcOrd="0" destOrd="0" presId="urn:microsoft.com/office/officeart/2005/8/layout/process4"/>
    <dgm:cxn modelId="{9221DA0B-8576-46AC-8AED-100B7122386C}" srcId="{C5F5A764-98D9-49BF-8B8B-AE8CF2B9F36E}" destId="{67C9D4E6-5A27-4CB3-901F-DC10E0ADA4B0}" srcOrd="5" destOrd="0" parTransId="{64E6706B-185C-4C45-B265-7C909643040A}" sibTransId="{F58BBB2D-09EB-456E-89B3-21CAE710CEB6}"/>
    <dgm:cxn modelId="{D7B2320B-0F8D-44EC-86C4-BB8FC926A26D}" srcId="{96D23A27-F6EF-4634-8149-AB9A21A9A743}" destId="{3F8B04A0-DDA7-4617-A69F-0AB1714D800D}" srcOrd="0" destOrd="0" parTransId="{475C661C-AA16-4008-A8D8-A31C9FFEE913}" sibTransId="{0F6F584B-0BB5-48F1-B708-2D46CCE496F1}"/>
    <dgm:cxn modelId="{F9E41B34-1506-4E06-B759-1D89E6DD481C}" type="presOf" srcId="{DA52F719-D1F6-43D6-B7FD-0771F735CA74}" destId="{70D81725-084D-43F4-8A8A-8335BE52B5C7}" srcOrd="1" destOrd="0" presId="urn:microsoft.com/office/officeart/2005/8/layout/process4"/>
    <dgm:cxn modelId="{0F82004C-08AA-40B6-A9E5-5B10A1BAF55E}" srcId="{3F56C60D-C7DE-4590-8B0B-2512BE8B1E00}" destId="{B7AABE45-5705-4160-B956-DA208CB5A028}" srcOrd="0" destOrd="0" parTransId="{3D122ECF-B728-44E3-889E-BD47F4719DF0}" sibTransId="{3DEE98C4-8E1F-4849-8B0B-37E09A0684DB}"/>
    <dgm:cxn modelId="{FD3605DB-B4AA-443C-9E05-59901D695C71}" type="presOf" srcId="{3F56C60D-C7DE-4590-8B0B-2512BE8B1E00}" destId="{C45E7367-C00D-4964-B0D5-6E02B68B3924}" srcOrd="0" destOrd="0" presId="urn:microsoft.com/office/officeart/2005/8/layout/process4"/>
    <dgm:cxn modelId="{BDD563A9-B909-4C54-8E95-B07F1BD13696}" srcId="{C5F5A764-98D9-49BF-8B8B-AE8CF2B9F36E}" destId="{3F56C60D-C7DE-4590-8B0B-2512BE8B1E00}" srcOrd="2" destOrd="0" parTransId="{A2C728C8-22F9-4C26-B338-C219EDF97BE6}" sibTransId="{C1D73E72-9CB3-4846-B236-E90C35FB74CF}"/>
    <dgm:cxn modelId="{2DC55597-DAB6-46F8-849E-3606DFB89A94}" type="presOf" srcId="{B7AABE45-5705-4160-B956-DA208CB5A028}" destId="{76C94779-68E8-42E0-AACE-F779B6A3DC05}" srcOrd="0" destOrd="0" presId="urn:microsoft.com/office/officeart/2005/8/layout/process4"/>
    <dgm:cxn modelId="{8F0C1C7A-58EA-4CF3-86D6-A03484EA0057}" type="presOf" srcId="{96D23A27-F6EF-4634-8149-AB9A21A9A743}" destId="{6D01C38D-23C6-4EC4-AA6F-710481E4B322}" srcOrd="0" destOrd="0" presId="urn:microsoft.com/office/officeart/2005/8/layout/process4"/>
    <dgm:cxn modelId="{5B027599-C84A-4DA7-BED4-AACDE3C4B876}" type="presOf" srcId="{C5F5A764-98D9-49BF-8B8B-AE8CF2B9F36E}" destId="{F7E4F769-FEC6-4F22-897D-E2750C848D91}" srcOrd="0" destOrd="0" presId="urn:microsoft.com/office/officeart/2005/8/layout/process4"/>
    <dgm:cxn modelId="{EAC2D895-7EF1-4A63-A146-7E31D0518025}" srcId="{C5F5A764-98D9-49BF-8B8B-AE8CF2B9F36E}" destId="{96D23A27-F6EF-4634-8149-AB9A21A9A743}" srcOrd="4" destOrd="0" parTransId="{710C0F9A-793E-4B1C-BF18-7936BAA194B2}" sibTransId="{585432F6-EEC8-4685-A18B-DA9C3B9B671E}"/>
    <dgm:cxn modelId="{A0FEBF48-8526-41F0-8E2D-4322C059EC07}" type="presOf" srcId="{3F56C60D-C7DE-4590-8B0B-2512BE8B1E00}" destId="{91BD51B2-04BE-4886-AD69-499B52727E9C}" srcOrd="1" destOrd="0" presId="urn:microsoft.com/office/officeart/2005/8/layout/process4"/>
    <dgm:cxn modelId="{7F9FFC82-F852-4D25-907C-655723AC3E8C}" srcId="{C5F5A764-98D9-49BF-8B8B-AE8CF2B9F36E}" destId="{DA52F719-D1F6-43D6-B7FD-0771F735CA74}" srcOrd="3" destOrd="0" parTransId="{F5EBABF2-589C-4A2F-A571-E544D29F5816}" sibTransId="{BCDED82B-EFE1-40D3-919D-F9FC6CEC572D}"/>
    <dgm:cxn modelId="{FCFEF491-5941-4396-8F4A-287F6D44BF42}" type="presParOf" srcId="{F7E4F769-FEC6-4F22-897D-E2750C848D91}" destId="{ED37538C-83CB-4935-804F-78C58738D041}" srcOrd="0" destOrd="0" presId="urn:microsoft.com/office/officeart/2005/8/layout/process4"/>
    <dgm:cxn modelId="{64453054-D1CE-4980-A82A-6785BD93C62E}" type="presParOf" srcId="{ED37538C-83CB-4935-804F-78C58738D041}" destId="{22EFC4FA-272E-4297-8B40-7DD0828B3952}" srcOrd="0" destOrd="0" presId="urn:microsoft.com/office/officeart/2005/8/layout/process4"/>
    <dgm:cxn modelId="{AA058597-C173-49CD-8697-AECFD5FCBD0E}" type="presParOf" srcId="{ED37538C-83CB-4935-804F-78C58738D041}" destId="{50EB02EC-BE64-4212-8DDA-35086425AEFD}" srcOrd="1" destOrd="0" presId="urn:microsoft.com/office/officeart/2005/8/layout/process4"/>
    <dgm:cxn modelId="{9941054C-F255-4473-82D0-1FDA2852A49A}" type="presParOf" srcId="{ED37538C-83CB-4935-804F-78C58738D041}" destId="{971AB124-1D04-49EF-96AC-A2B180EC1644}" srcOrd="2" destOrd="0" presId="urn:microsoft.com/office/officeart/2005/8/layout/process4"/>
    <dgm:cxn modelId="{A3A28FEE-2126-4017-9BDE-FE73FC41ADFE}" type="presParOf" srcId="{971AB124-1D04-49EF-96AC-A2B180EC1644}" destId="{6373D530-1C5B-43A3-9851-F2D4CFA2AD87}" srcOrd="0" destOrd="0" presId="urn:microsoft.com/office/officeart/2005/8/layout/process4"/>
    <dgm:cxn modelId="{A9DC181C-875B-48B9-B8D3-D18ADF136178}" type="presParOf" srcId="{F7E4F769-FEC6-4F22-897D-E2750C848D91}" destId="{EB8D0F6D-7551-4562-805D-72F84218FFF4}" srcOrd="1" destOrd="0" presId="urn:microsoft.com/office/officeart/2005/8/layout/process4"/>
    <dgm:cxn modelId="{9092807E-0EF5-47E0-961A-B5D401387774}" type="presParOf" srcId="{F7E4F769-FEC6-4F22-897D-E2750C848D91}" destId="{21349FD9-6D2D-4BEB-9CAA-8AFEE96BF5A0}" srcOrd="2" destOrd="0" presId="urn:microsoft.com/office/officeart/2005/8/layout/process4"/>
    <dgm:cxn modelId="{8E6CB0C6-7784-4284-804F-7B79E58989C7}" type="presParOf" srcId="{21349FD9-6D2D-4BEB-9CAA-8AFEE96BF5A0}" destId="{6D01C38D-23C6-4EC4-AA6F-710481E4B322}" srcOrd="0" destOrd="0" presId="urn:microsoft.com/office/officeart/2005/8/layout/process4"/>
    <dgm:cxn modelId="{75EBB561-C414-42B9-90A8-11F8F4BD47A3}" type="presParOf" srcId="{21349FD9-6D2D-4BEB-9CAA-8AFEE96BF5A0}" destId="{EEDA8C87-7781-45CE-8A09-10A291962CEB}" srcOrd="1" destOrd="0" presId="urn:microsoft.com/office/officeart/2005/8/layout/process4"/>
    <dgm:cxn modelId="{A8EB5862-4B55-4EF2-BAB3-52F53DE8C981}" type="presParOf" srcId="{21349FD9-6D2D-4BEB-9CAA-8AFEE96BF5A0}" destId="{D7B8FF03-94E8-4C30-AC81-5896DCD119D3}" srcOrd="2" destOrd="0" presId="urn:microsoft.com/office/officeart/2005/8/layout/process4"/>
    <dgm:cxn modelId="{799ADFBB-3018-4155-9C0F-B5702AEA8266}" type="presParOf" srcId="{D7B8FF03-94E8-4C30-AC81-5896DCD119D3}" destId="{A65E1455-5E19-428A-B558-7F9B630E37F7}" srcOrd="0" destOrd="0" presId="urn:microsoft.com/office/officeart/2005/8/layout/process4"/>
    <dgm:cxn modelId="{9AD39C94-A6A7-4DC1-8753-605C5A02DEDE}" type="presParOf" srcId="{F7E4F769-FEC6-4F22-897D-E2750C848D91}" destId="{43ED7C1D-3BBC-4DA1-91B7-E59CB3A758DE}" srcOrd="3" destOrd="0" presId="urn:microsoft.com/office/officeart/2005/8/layout/process4"/>
    <dgm:cxn modelId="{095A2443-5F15-4336-9416-F8D7D043C34C}" type="presParOf" srcId="{F7E4F769-FEC6-4F22-897D-E2750C848D91}" destId="{A4D82C52-DEE1-4C47-9A12-F7D4B4BA78C3}" srcOrd="4" destOrd="0" presId="urn:microsoft.com/office/officeart/2005/8/layout/process4"/>
    <dgm:cxn modelId="{B7960105-2985-4D9E-865C-F8E56DA1D252}" type="presParOf" srcId="{A4D82C52-DEE1-4C47-9A12-F7D4B4BA78C3}" destId="{5E7B09D0-5C30-4AEF-9FEB-B69B1345B2B6}" srcOrd="0" destOrd="0" presId="urn:microsoft.com/office/officeart/2005/8/layout/process4"/>
    <dgm:cxn modelId="{C02E2168-3AC3-42D6-B837-E771F72559D2}" type="presParOf" srcId="{A4D82C52-DEE1-4C47-9A12-F7D4B4BA78C3}" destId="{70D81725-084D-43F4-8A8A-8335BE52B5C7}" srcOrd="1" destOrd="0" presId="urn:microsoft.com/office/officeart/2005/8/layout/process4"/>
    <dgm:cxn modelId="{34331910-AC70-4E21-8E05-3A21EABF658D}" type="presParOf" srcId="{A4D82C52-DEE1-4C47-9A12-F7D4B4BA78C3}" destId="{81E098EA-C40F-42B6-B976-314F7BA07BA6}" srcOrd="2" destOrd="0" presId="urn:microsoft.com/office/officeart/2005/8/layout/process4"/>
    <dgm:cxn modelId="{966281AC-BA91-4CEE-90A1-6BE1D442E195}" type="presParOf" srcId="{81E098EA-C40F-42B6-B976-314F7BA07BA6}" destId="{8D9E6A47-74CF-4249-BE03-E3448B610656}" srcOrd="0" destOrd="0" presId="urn:microsoft.com/office/officeart/2005/8/layout/process4"/>
    <dgm:cxn modelId="{DADA2E90-79D9-4C21-8B43-6CF8BCAF71A3}" type="presParOf" srcId="{F7E4F769-FEC6-4F22-897D-E2750C848D91}" destId="{545538C9-9830-486F-A614-6798B7ABBB58}" srcOrd="5" destOrd="0" presId="urn:microsoft.com/office/officeart/2005/8/layout/process4"/>
    <dgm:cxn modelId="{86046197-D89A-431E-82F5-A8ABBF432C34}" type="presParOf" srcId="{F7E4F769-FEC6-4F22-897D-E2750C848D91}" destId="{CE97CCD9-C57D-4E19-A61D-0AF64D62633D}" srcOrd="6" destOrd="0" presId="urn:microsoft.com/office/officeart/2005/8/layout/process4"/>
    <dgm:cxn modelId="{56E72F7E-6F52-4C80-A3B6-356FBAEF8705}" type="presParOf" srcId="{CE97CCD9-C57D-4E19-A61D-0AF64D62633D}" destId="{C45E7367-C00D-4964-B0D5-6E02B68B3924}" srcOrd="0" destOrd="0" presId="urn:microsoft.com/office/officeart/2005/8/layout/process4"/>
    <dgm:cxn modelId="{112539EF-93CF-42AC-B89E-D435D1C67F11}" type="presParOf" srcId="{CE97CCD9-C57D-4E19-A61D-0AF64D62633D}" destId="{91BD51B2-04BE-4886-AD69-499B52727E9C}" srcOrd="1" destOrd="0" presId="urn:microsoft.com/office/officeart/2005/8/layout/process4"/>
    <dgm:cxn modelId="{ABE135FF-C3B6-49B6-BAEF-358D29B166A3}" type="presParOf" srcId="{CE97CCD9-C57D-4E19-A61D-0AF64D62633D}" destId="{F66F438A-F69B-4521-99D7-57E1C4A74D5D}" srcOrd="2" destOrd="0" presId="urn:microsoft.com/office/officeart/2005/8/layout/process4"/>
    <dgm:cxn modelId="{90C0C667-DBA2-40B9-B50B-E42648B268E1}" type="presParOf" srcId="{F66F438A-F69B-4521-99D7-57E1C4A74D5D}" destId="{76C94779-68E8-42E0-AACE-F779B6A3DC05}" srcOrd="0" destOrd="0" presId="urn:microsoft.com/office/officeart/2005/8/layout/process4"/>
    <dgm:cxn modelId="{5DFCD6FA-911B-447A-826A-DE71604070EC}" type="presParOf" srcId="{F7E4F769-FEC6-4F22-897D-E2750C848D91}" destId="{A3180D5C-C16C-41FD-947F-9E5A6CE3B9F0}" srcOrd="7" destOrd="0" presId="urn:microsoft.com/office/officeart/2005/8/layout/process4"/>
    <dgm:cxn modelId="{5E47E9BB-9AD5-4D40-99BC-635D02F50256}" type="presParOf" srcId="{F7E4F769-FEC6-4F22-897D-E2750C848D91}" destId="{789B98C6-E55B-4F9C-84C2-39D4EE439963}" srcOrd="8" destOrd="0" presId="urn:microsoft.com/office/officeart/2005/8/layout/process4"/>
    <dgm:cxn modelId="{C4B0F9B5-5A21-4547-8839-B5205D23C818}" type="presParOf" srcId="{789B98C6-E55B-4F9C-84C2-39D4EE439963}" destId="{8383F240-24B6-422D-8B93-376A8BFE75B6}" srcOrd="0" destOrd="0" presId="urn:microsoft.com/office/officeart/2005/8/layout/process4"/>
    <dgm:cxn modelId="{95DE64C5-B82E-4FE7-BFC9-BF19E82E1E39}" type="presParOf" srcId="{789B98C6-E55B-4F9C-84C2-39D4EE439963}" destId="{596D2778-8DD0-4E2D-A786-6FF3894A2097}" srcOrd="1" destOrd="0" presId="urn:microsoft.com/office/officeart/2005/8/layout/process4"/>
    <dgm:cxn modelId="{37A0925A-C138-4EE9-8DA3-08D249301A9A}" type="presParOf" srcId="{789B98C6-E55B-4F9C-84C2-39D4EE439963}" destId="{26BCCBD6-090B-4710-A121-D6C77896712C}" srcOrd="2" destOrd="0" presId="urn:microsoft.com/office/officeart/2005/8/layout/process4"/>
    <dgm:cxn modelId="{376C6FC2-369B-4DDD-AB6B-6DB20639F152}" type="presParOf" srcId="{26BCCBD6-090B-4710-A121-D6C77896712C}" destId="{5459A6B1-D471-4381-9B8A-04B7E7482492}" srcOrd="0" destOrd="0" presId="urn:microsoft.com/office/officeart/2005/8/layout/process4"/>
    <dgm:cxn modelId="{2CC89C62-E38A-4F1B-93A7-CE60841717B3}" type="presParOf" srcId="{F7E4F769-FEC6-4F22-897D-E2750C848D91}" destId="{784D5DA4-94F6-420E-9B1A-7E1401B4D549}" srcOrd="9" destOrd="0" presId="urn:microsoft.com/office/officeart/2005/8/layout/process4"/>
    <dgm:cxn modelId="{17BB1B22-0950-479D-96A6-106C52CBDE51}" type="presParOf" srcId="{F7E4F769-FEC6-4F22-897D-E2750C848D91}" destId="{8690A2CF-4463-4461-A287-94E8AE63DE37}" srcOrd="10" destOrd="0" presId="urn:microsoft.com/office/officeart/2005/8/layout/process4"/>
    <dgm:cxn modelId="{09CF9C64-8118-41E9-B5B9-194E0BC12B8C}" type="presParOf" srcId="{8690A2CF-4463-4461-A287-94E8AE63DE37}" destId="{C887214D-25E7-4D68-AB0B-CE697D8987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B02EC-BE64-4212-8DDA-35086425AEFD}">
      <dsp:nvSpPr>
        <dsp:cNvPr id="0" name=""/>
        <dsp:cNvSpPr/>
      </dsp:nvSpPr>
      <dsp:spPr>
        <a:xfrm>
          <a:off x="0" y="6062171"/>
          <a:ext cx="8712968" cy="795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i="0" u="none" kern="1200" dirty="0" smtClean="0"/>
            <a:t>ΜΕΣΩ ΔΙΑΒΙΒΑΣΤΗ</a:t>
          </a:r>
          <a:endParaRPr lang="el-GR" sz="3200" b="0" i="0" u="none" kern="1200" dirty="0"/>
        </a:p>
      </dsp:txBody>
      <dsp:txXfrm>
        <a:off x="0" y="6062171"/>
        <a:ext cx="8712968" cy="429462"/>
      </dsp:txXfrm>
    </dsp:sp>
    <dsp:sp modelId="{6373D530-1C5B-43A3-9851-F2D4CFA2AD87}">
      <dsp:nvSpPr>
        <dsp:cNvPr id="0" name=""/>
        <dsp:cNvSpPr/>
      </dsp:nvSpPr>
      <dsp:spPr>
        <a:xfrm>
          <a:off x="0" y="6475727"/>
          <a:ext cx="8712968" cy="3658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kern="1200" dirty="0" smtClean="0"/>
            <a:t>Π.χ. κουνούπια (ελονοσία)</a:t>
          </a:r>
          <a:endParaRPr lang="el-GR" sz="2800" b="0" i="0" u="none" kern="1200" dirty="0"/>
        </a:p>
      </dsp:txBody>
      <dsp:txXfrm>
        <a:off x="0" y="6475727"/>
        <a:ext cx="8712968" cy="365838"/>
      </dsp:txXfrm>
    </dsp:sp>
    <dsp:sp modelId="{EEDA8C87-7781-45CE-8A09-10A291962CEB}">
      <dsp:nvSpPr>
        <dsp:cNvPr id="0" name=""/>
        <dsp:cNvSpPr/>
      </dsp:nvSpPr>
      <dsp:spPr>
        <a:xfrm rot="10800000">
          <a:off x="0" y="4850928"/>
          <a:ext cx="8712968" cy="1223171"/>
        </a:xfrm>
        <a:prstGeom prst="upArrowCallou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i="0" u="none" kern="1200" dirty="0" smtClean="0"/>
            <a:t>ΣΤΑΓΟΝΙΔΙΩΝ</a:t>
          </a:r>
          <a:endParaRPr lang="el-GR" sz="3200" kern="1200" dirty="0"/>
        </a:p>
      </dsp:txBody>
      <dsp:txXfrm>
        <a:off x="0" y="4850928"/>
        <a:ext cx="8712968" cy="429333"/>
      </dsp:txXfrm>
    </dsp:sp>
    <dsp:sp modelId="{A65E1455-5E19-428A-B558-7F9B630E37F7}">
      <dsp:nvSpPr>
        <dsp:cNvPr id="0" name=""/>
        <dsp:cNvSpPr/>
      </dsp:nvSpPr>
      <dsp:spPr>
        <a:xfrm>
          <a:off x="0" y="5280262"/>
          <a:ext cx="8712968" cy="365728"/>
        </a:xfrm>
        <a:prstGeom prst="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kern="1200" dirty="0" smtClean="0"/>
            <a:t>Σε απόσταση &lt;1</a:t>
          </a:r>
          <a:r>
            <a:rPr lang="en-US" sz="2800" b="0" i="0" u="none" kern="1200" dirty="0" smtClean="0"/>
            <a:t>m (</a:t>
          </a:r>
          <a:r>
            <a:rPr lang="el-GR" sz="2800" b="0" i="0" u="none" kern="1200" dirty="0" smtClean="0"/>
            <a:t>γρίπη)</a:t>
          </a:r>
          <a:endParaRPr lang="el-GR" sz="2800" b="0" i="0" u="none" kern="1200" dirty="0"/>
        </a:p>
      </dsp:txBody>
      <dsp:txXfrm>
        <a:off x="0" y="5280262"/>
        <a:ext cx="8712968" cy="365728"/>
      </dsp:txXfrm>
    </dsp:sp>
    <dsp:sp modelId="{70D81725-084D-43F4-8A8A-8335BE52B5C7}">
      <dsp:nvSpPr>
        <dsp:cNvPr id="0" name=""/>
        <dsp:cNvSpPr/>
      </dsp:nvSpPr>
      <dsp:spPr>
        <a:xfrm rot="10800000">
          <a:off x="0" y="3639686"/>
          <a:ext cx="8712968" cy="1223171"/>
        </a:xfrm>
        <a:prstGeom prst="upArrowCallou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+mn-lt"/>
              <a:ea typeface="Times New Roman"/>
              <a:cs typeface="Arial"/>
            </a:rPr>
            <a:t>ΑΕΡΟΓΕΝΗΣ</a:t>
          </a:r>
          <a:endParaRPr lang="el-GR" sz="3200" kern="1200" dirty="0"/>
        </a:p>
      </dsp:txBody>
      <dsp:txXfrm>
        <a:off x="0" y="3639686"/>
        <a:ext cx="8712968" cy="429333"/>
      </dsp:txXfrm>
    </dsp:sp>
    <dsp:sp modelId="{8D9E6A47-74CF-4249-BE03-E3448B610656}">
      <dsp:nvSpPr>
        <dsp:cNvPr id="0" name=""/>
        <dsp:cNvSpPr/>
      </dsp:nvSpPr>
      <dsp:spPr>
        <a:xfrm>
          <a:off x="0" y="4069019"/>
          <a:ext cx="8712968" cy="365728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kern="1200" dirty="0" smtClean="0">
              <a:latin typeface="+mn-lt"/>
              <a:ea typeface="Times New Roman"/>
              <a:cs typeface="Arial"/>
            </a:rPr>
            <a:t>Οι μικροοργανισμοί αιωρούνται (φυματίωση)</a:t>
          </a:r>
          <a:endParaRPr lang="el-GR" sz="2800" b="0" kern="1200" dirty="0"/>
        </a:p>
      </dsp:txBody>
      <dsp:txXfrm>
        <a:off x="0" y="4069019"/>
        <a:ext cx="8712968" cy="365728"/>
      </dsp:txXfrm>
    </dsp:sp>
    <dsp:sp modelId="{91BD51B2-04BE-4886-AD69-499B52727E9C}">
      <dsp:nvSpPr>
        <dsp:cNvPr id="0" name=""/>
        <dsp:cNvSpPr/>
      </dsp:nvSpPr>
      <dsp:spPr>
        <a:xfrm rot="10800000">
          <a:off x="0" y="2428444"/>
          <a:ext cx="8712968" cy="1223171"/>
        </a:xfrm>
        <a:prstGeom prst="upArrowCallou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+mn-lt"/>
              <a:ea typeface="Times New Roman"/>
              <a:cs typeface="Arial"/>
            </a:rPr>
            <a:t>ΜΕ ΑΓΩΓΟ</a:t>
          </a:r>
          <a:endParaRPr lang="el-GR" sz="3200" kern="1200" dirty="0"/>
        </a:p>
      </dsp:txBody>
      <dsp:txXfrm>
        <a:off x="0" y="2428444"/>
        <a:ext cx="8712968" cy="429333"/>
      </dsp:txXfrm>
    </dsp:sp>
    <dsp:sp modelId="{76C94779-68E8-42E0-AACE-F779B6A3DC05}">
      <dsp:nvSpPr>
        <dsp:cNvPr id="0" name=""/>
        <dsp:cNvSpPr/>
      </dsp:nvSpPr>
      <dsp:spPr>
        <a:xfrm>
          <a:off x="0" y="2857777"/>
          <a:ext cx="8712968" cy="365728"/>
        </a:xfrm>
        <a:prstGeom prst="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kern="1200" dirty="0" smtClean="0">
              <a:latin typeface="+mn-lt"/>
              <a:ea typeface="Times New Roman"/>
              <a:cs typeface="Arial"/>
            </a:rPr>
            <a:t>τρόφιμα, νερό, φάρμακα</a:t>
          </a:r>
          <a:endParaRPr lang="el-GR" sz="2800" b="0" kern="1200" dirty="0"/>
        </a:p>
      </dsp:txBody>
      <dsp:txXfrm>
        <a:off x="0" y="2857777"/>
        <a:ext cx="8712968" cy="365728"/>
      </dsp:txXfrm>
    </dsp:sp>
    <dsp:sp modelId="{596D2778-8DD0-4E2D-A786-6FF3894A2097}">
      <dsp:nvSpPr>
        <dsp:cNvPr id="0" name=""/>
        <dsp:cNvSpPr/>
      </dsp:nvSpPr>
      <dsp:spPr>
        <a:xfrm rot="10800000">
          <a:off x="0" y="972188"/>
          <a:ext cx="8712968" cy="1468185"/>
        </a:xfrm>
        <a:prstGeom prst="upArrowCallou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latin typeface="+mn-lt"/>
              <a:ea typeface="Times New Roman"/>
              <a:cs typeface="Arial"/>
            </a:rPr>
            <a:t>ΕΠΑΦΗ</a:t>
          </a:r>
          <a:endParaRPr lang="el-GR" sz="3200" b="1" kern="1200" dirty="0"/>
        </a:p>
      </dsp:txBody>
      <dsp:txXfrm>
        <a:off x="0" y="972188"/>
        <a:ext cx="8712968" cy="515333"/>
      </dsp:txXfrm>
    </dsp:sp>
    <dsp:sp modelId="{5459A6B1-D471-4381-9B8A-04B7E7482492}">
      <dsp:nvSpPr>
        <dsp:cNvPr id="0" name=""/>
        <dsp:cNvSpPr/>
      </dsp:nvSpPr>
      <dsp:spPr>
        <a:xfrm>
          <a:off x="0" y="1412777"/>
          <a:ext cx="8712968" cy="58823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kern="1200" dirty="0" smtClean="0">
              <a:latin typeface="+mn-lt"/>
              <a:ea typeface="Times New Roman"/>
              <a:cs typeface="Arial"/>
            </a:rPr>
            <a:t>Ο ξενιστής έρχεται σε επαφή με την πηγή μόλυνσης (άμεσα, έμμεσα)</a:t>
          </a:r>
          <a:endParaRPr lang="el-GR" sz="2400" b="0" kern="1200" dirty="0"/>
        </a:p>
      </dsp:txBody>
      <dsp:txXfrm>
        <a:off x="0" y="1412777"/>
        <a:ext cx="8712968" cy="588230"/>
      </dsp:txXfrm>
    </dsp:sp>
    <dsp:sp modelId="{C887214D-25E7-4D68-AB0B-CE697D898737}">
      <dsp:nvSpPr>
        <dsp:cNvPr id="0" name=""/>
        <dsp:cNvSpPr/>
      </dsp:nvSpPr>
      <dsp:spPr>
        <a:xfrm rot="10800000">
          <a:off x="0" y="528"/>
          <a:ext cx="8712968" cy="983589"/>
        </a:xfrm>
        <a:prstGeom prst="upArrowCallou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+mn-lt"/>
              <a:ea typeface="Times New Roman"/>
              <a:cs typeface="Arial"/>
            </a:rPr>
            <a:t>ΤΡΟΠΟΙ ΜΕΤΑΔΟΣΗΣ ΛΟΙΜΟΓΟΝΩΝ ΠΑΡΑΓΟΝΤΩΝΤΩΝ</a:t>
          </a:r>
          <a:endParaRPr lang="el-GR" sz="2800" kern="1200" dirty="0"/>
        </a:p>
      </dsp:txBody>
      <dsp:txXfrm rot="10800000">
        <a:off x="0" y="528"/>
        <a:ext cx="8712968" cy="983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51ED-308A-483C-95F7-5B17A39485CB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27BEA-932F-430F-90F2-C1AFC5D7F2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73B9C-4880-4059-AF12-9BA33DEFF7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17/2/2017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88640"/>
            <a:ext cx="7704856" cy="12241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b="1" dirty="0" smtClean="0">
                <a:solidFill>
                  <a:schemeClr val="bg1"/>
                </a:solidFill>
              </a:rPr>
              <a:t>ΤΡΟΠΟΙ ΜΕΤΑΔΟΣΗΣ ΛΟΙΜΟΓΟΝΩΝ ΠΑΡΑΓΟΝΤΩΝ-ΠΡΟΦΥΛΑΞΕΙΣ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172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179512" y="0"/>
          <a:ext cx="87129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071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66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662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548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967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840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51727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55</Words>
  <Application>Microsoft Office PowerPoint</Application>
  <PresentationFormat>Προβολή στην οθόνη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victoria</dc:creator>
  <cp:lastModifiedBy>Άννα Γλεντζέ</cp:lastModifiedBy>
  <cp:revision>8</cp:revision>
  <dcterms:created xsi:type="dcterms:W3CDTF">2016-01-13T16:09:42Z</dcterms:created>
  <dcterms:modified xsi:type="dcterms:W3CDTF">2017-02-17T08:04:31Z</dcterms:modified>
</cp:coreProperties>
</file>