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6" r:id="rId5"/>
    <p:sldId id="259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7AF3-126C-4C7E-9DBA-1F21E1957F00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6A40B-E574-4EDA-A082-4C9C1BEA2B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0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01C25B5-DCC9-4C4A-AE1E-1719177AA828}" type="slidenum">
              <a:rPr lang="en-GB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01C25B5-DCC9-4C4A-AE1E-1719177AA828}" type="slidenum">
              <a:rPr lang="en-GB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6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5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9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34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81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37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80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15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42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57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FD9B-AF91-4CAB-93C6-90152E01255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C31E-E615-403B-ABB2-45F1112FD9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0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67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71" y="1389414"/>
            <a:ext cx="8504657" cy="54685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67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ΑΠΟ ΤΗΝ ΠΑΛΑΙΣΤΙΝΗ ΣΤΟ ΙΣΡΑΗΛ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67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iaforaphoto\UNWRA-Ref-camps2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87" y="-33124"/>
            <a:ext cx="416203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87681" y="293792"/>
            <a:ext cx="4629018" cy="180972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el-GR" sz="4000" b="1" dirty="0">
                <a:solidFill>
                  <a:schemeClr val="accent2">
                    <a:lumMod val="75000"/>
                  </a:schemeClr>
                </a:solidFill>
              </a:rPr>
              <a:t>Ο παλαιστινιακός </a:t>
            </a:r>
            <a:r>
              <a:rPr lang="el-GR" altLang="el-GR" sz="4000" b="1" dirty="0" smtClean="0">
                <a:solidFill>
                  <a:schemeClr val="accent2">
                    <a:lumMod val="75000"/>
                  </a:schemeClr>
                </a:solidFill>
              </a:rPr>
              <a:t>προσφυγικός παράγοντας</a:t>
            </a:r>
            <a:endParaRPr lang="el-GR" alt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64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55707" y="595558"/>
            <a:ext cx="4629018" cy="238219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el-GR" sz="4000" b="1" dirty="0" err="1" smtClean="0">
                <a:solidFill>
                  <a:schemeClr val="accent2">
                    <a:lumMod val="75000"/>
                  </a:schemeClr>
                </a:solidFill>
              </a:rPr>
              <a:t>Αραβο</a:t>
            </a:r>
            <a:r>
              <a:rPr lang="el-GR" altLang="el-GR" sz="4000" b="1" dirty="0" smtClean="0">
                <a:solidFill>
                  <a:schemeClr val="accent2">
                    <a:lumMod val="75000"/>
                  </a:schemeClr>
                </a:solidFill>
              </a:rPr>
              <a:t>-ισραηλινή διαμάχη και αραβικός ψυχρός πόλεμος </a:t>
            </a:r>
            <a:endParaRPr lang="el-GR" alt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" descr="F:\diaforaphoto\cold-war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95558"/>
            <a:ext cx="664686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8261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ΜΑΝ </a:t>
            </a:r>
            <a:b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Κίνημα Αράβων Εθνικιστών</a:t>
            </a:r>
            <a:endParaRPr lang="el-G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37360"/>
            <a:ext cx="9144000" cy="4920639"/>
          </a:xfrm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67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Φοιτητές στην Βηρυτό/ανώτερη μεσαία τάξη/χριστιανοί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Παναραβισμός/Σοσιαλισμός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(C.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Zureyk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Παλαιστίνη: παναραβικό 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θέμα/μάχη κατά της αραβικής υστέρησης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Επιρροή από </a:t>
            </a:r>
            <a:r>
              <a:rPr lang="el-GR" sz="3200" dirty="0" err="1" smtClean="0">
                <a:solidFill>
                  <a:schemeClr val="accent2">
                    <a:lumMod val="50000"/>
                  </a:schemeClr>
                </a:solidFill>
              </a:rPr>
              <a:t>Νάσερ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Αποδυνάμωση του από αποτυχία </a:t>
            </a:r>
            <a:r>
              <a:rPr lang="el-GR" sz="3200" dirty="0" err="1" smtClean="0">
                <a:solidFill>
                  <a:schemeClr val="accent2">
                    <a:lumMod val="50000"/>
                  </a:schemeClr>
                </a:solidFill>
              </a:rPr>
              <a:t>νασερισμού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Ιδεολογική σκλήρυνση και διασπάσεις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μαρξιστικές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PFLP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DFLP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</a:rPr>
              <a:t>Μείωση κοινωνικής απήχησης λόγω άρνησης παλαιστινιακού ένοπλου αγώνα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endParaRPr lang="el-GR" sz="4000" dirty="0" smtClean="0"/>
          </a:p>
          <a:p>
            <a:pPr marL="742950" indent="-742950" algn="l">
              <a:buAutoNum type="arabicPeriod"/>
            </a:pPr>
            <a:endParaRPr lang="el-GR" sz="4400" dirty="0" smtClean="0"/>
          </a:p>
          <a:p>
            <a:pPr marL="742950" indent="-742950" algn="l">
              <a:buAutoNum type="arabicPeriod"/>
            </a:pP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533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pPr algn="ctr"/>
            <a:r>
              <a:rPr lang="el-GR" sz="5400" b="1" dirty="0" err="1" smtClean="0">
                <a:solidFill>
                  <a:schemeClr val="accent2">
                    <a:lumMod val="50000"/>
                  </a:schemeClr>
                </a:solidFill>
              </a:rPr>
              <a:t>Φατάχ</a:t>
            </a: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l-GR" sz="5400" b="1" dirty="0" err="1" smtClean="0">
                <a:solidFill>
                  <a:schemeClr val="accent2">
                    <a:lumMod val="50000"/>
                  </a:schemeClr>
                </a:solidFill>
              </a:rPr>
              <a:t>Χάρακατ</a:t>
            </a: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5400" b="1" dirty="0" err="1" smtClean="0">
                <a:solidFill>
                  <a:schemeClr val="accent2">
                    <a:lumMod val="50000"/>
                  </a:schemeClr>
                </a:solidFill>
              </a:rPr>
              <a:t>αλ</a:t>
            </a: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5400" b="1" dirty="0" err="1" smtClean="0">
                <a:solidFill>
                  <a:schemeClr val="accent2">
                    <a:lumMod val="50000"/>
                  </a:schemeClr>
                </a:solidFill>
              </a:rPr>
              <a:t>Ταχρίρ</a:t>
            </a: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5400" b="1" dirty="0" err="1" smtClean="0">
                <a:solidFill>
                  <a:schemeClr val="accent2">
                    <a:lumMod val="50000"/>
                  </a:schemeClr>
                </a:solidFill>
              </a:rPr>
              <a:t>αλ</a:t>
            </a: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5200" b="1" dirty="0" err="1" smtClean="0">
                <a:solidFill>
                  <a:schemeClr val="accent2">
                    <a:lumMod val="50000"/>
                  </a:schemeClr>
                </a:solidFill>
              </a:rPr>
              <a:t>Φιλιστίνι</a:t>
            </a:r>
            <a:r>
              <a:rPr lang="el-GR" sz="5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l-GR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0153"/>
            <a:ext cx="10515600" cy="4501661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Έμφαση στο προσφυγικό στοιχείο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Απογαλακτισμός από παναραβισμό  και νασερισμό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Απελευθέρωση της Παλαιστίνης: ζήτημα του παλαιστινιακού αγώνα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Αυτονομία παλαιστινιακής ταυτότητας και αγώνα: εθνική ταυτότητα/</a:t>
            </a:r>
            <a:r>
              <a:rPr lang="el-GR" sz="3600" dirty="0" err="1" smtClean="0">
                <a:solidFill>
                  <a:schemeClr val="accent2">
                    <a:lumMod val="50000"/>
                  </a:schemeClr>
                </a:solidFill>
              </a:rPr>
              <a:t>αυταξία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 κάθε Παλαιστινίου,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αυτόνομοι (από τα </a:t>
            </a:r>
            <a:r>
              <a:rPr lang="el-GR" sz="3600" smtClean="0">
                <a:solidFill>
                  <a:schemeClr val="accent2">
                    <a:lumMod val="50000"/>
                  </a:schemeClr>
                </a:solidFill>
              </a:rPr>
              <a:t>αραβικά κράτη) εθνικοί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θεσμοί 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 Έμφαση στην παλαιστινιακή ένοπλη δράση εναντίον Ισραήλ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67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accent2">
                    <a:lumMod val="50000"/>
                  </a:schemeClr>
                </a:solidFill>
              </a:rPr>
              <a:t>Συγκρότηση του κράτους του Ισραήλ </a:t>
            </a:r>
            <a:endParaRPr lang="el-G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1400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67000">
                <a:schemeClr val="accent3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Διπλασιασμός πληθυσμού Ισραήλ 1948-1953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Δύο πληθυσμιακά κύματα : Ολοκαύτωμα </a:t>
            </a: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(Ευρώπη) και </a:t>
            </a: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χώρες Μέσης Ανατολής και Β. Αφρικής.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Το δεύτερο χωρίς εκπαιδευτικό, κοινωνικό και οικονομικό υπόβαθρο. Μένει εκτός κοινωνικοπολιτικής ιεραρχίας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Ανάγκη για έθνος εν </a:t>
            </a:r>
            <a:r>
              <a:rPr lang="el-GR" sz="3500" dirty="0" err="1" smtClean="0">
                <a:solidFill>
                  <a:schemeClr val="accent2">
                    <a:lumMod val="50000"/>
                  </a:schemeClr>
                </a:solidFill>
              </a:rPr>
              <a:t>όπλοις</a:t>
            </a: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 (2.000.000 κρίσιμος αριθμός) Στρατός μηχανισμός ενσωμάτωσης 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Συνοριακοί εποικισμοί άμυνας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500" dirty="0" smtClean="0">
                <a:solidFill>
                  <a:schemeClr val="accent2">
                    <a:lumMod val="50000"/>
                  </a:schemeClr>
                </a:solidFill>
              </a:rPr>
              <a:t>Κοινωνικό χάσμα μεταξύ των Ισραηλινών ευρωπαϊκής καταγωγής και μεσανατολικής/αφρικανικής καταγωγής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. Κοινωνικός ρατσισμός εναντίον </a:t>
            </a:r>
            <a:r>
              <a:rPr lang="el-GR" sz="3600" dirty="0">
                <a:solidFill>
                  <a:schemeClr val="accent2">
                    <a:lumMod val="50000"/>
                  </a:schemeClr>
                </a:solidFill>
              </a:rPr>
              <a:t>τ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ων δεύτερων.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6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182</Words>
  <Application>Microsoft Office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Times New Roman</vt:lpstr>
      <vt:lpstr>Office Theme</vt:lpstr>
      <vt:lpstr>ΑΠΟ ΤΗΝ ΠΑΛΑΙΣΤΙΝΗ ΣΤΟ ΙΣΡΑΗΛ</vt:lpstr>
      <vt:lpstr>PowerPoint Presentation</vt:lpstr>
      <vt:lpstr>PowerPoint Presentation</vt:lpstr>
      <vt:lpstr>ΜΑΝ  Κίνημα Αράβων Εθνικιστών</vt:lpstr>
      <vt:lpstr>Φατάχ  (Χάρακατ αλ Ταχρίρ αλ Φιλιστίνι)</vt:lpstr>
      <vt:lpstr>Συγκρότηση του κράτους του Ισραήλ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sroussos</dc:creator>
  <cp:lastModifiedBy>sroussos</cp:lastModifiedBy>
  <cp:revision>10</cp:revision>
  <dcterms:created xsi:type="dcterms:W3CDTF">2020-04-07T09:19:41Z</dcterms:created>
  <dcterms:modified xsi:type="dcterms:W3CDTF">2020-04-07T14:07:42Z</dcterms:modified>
</cp:coreProperties>
</file>