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448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683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0984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0803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1285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055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796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9920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005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380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6202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320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754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846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7039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334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106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A06FF06-D777-4752-AEFE-837EE71AC950}" type="datetimeFigureOut">
              <a:rPr lang="el-GR" smtClean="0"/>
              <a:t>25/10/2017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AC19A-0E72-43DE-9D38-DC4CC13F73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3522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Παιχνίδι ρόλων 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Δρ. Δ. Δαποντας 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7563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mtClean="0"/>
              <a:t>Παιχνίδι ρόλων 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7646" y="1463040"/>
            <a:ext cx="10476411" cy="4785359"/>
          </a:xfrm>
        </p:spPr>
        <p:txBody>
          <a:bodyPr/>
          <a:lstStyle/>
          <a:p>
            <a:r>
              <a:rPr lang="el-GR"/>
              <a:t>Στα πλαίσια της διδασκαλίας οικονομικών μαθημάτων μια ιδιαίτερα δημοφιλής τεχνική είναι το παίξιμο </a:t>
            </a:r>
            <a:r>
              <a:rPr lang="el-GR"/>
              <a:t>ρόλων</a:t>
            </a:r>
            <a:r>
              <a:rPr lang="el-GR" smtClean="0"/>
              <a:t>.</a:t>
            </a:r>
          </a:p>
          <a:p>
            <a:pPr algn="just"/>
            <a:r>
              <a:rPr lang="el-GR"/>
              <a:t>Οι διδασκόμενοι υποδύονται ρόλους που συνδέονται με μια εξεταζόμενη κατάσταση που αφορά ένα οικονομικό φαινόμενο ή κατάσταση με στόχο μέσα από το βίωμα να κατανοήσουν βαθύτερα τόσο την κατά-σταση όσο και τις αντιδράσεις απέναντι της</a:t>
            </a:r>
            <a:r>
              <a:rPr lang="el-GR"/>
              <a:t>. </a:t>
            </a:r>
            <a:endParaRPr lang="el-GR" smtClean="0"/>
          </a:p>
          <a:p>
            <a:pPr algn="just"/>
            <a:r>
              <a:rPr lang="el-GR"/>
              <a:t>Η εκπαιδευτική αυτή τεχνική εφαρμόζεται κυρίως όταν επιδιώκε-ται η ανάλυση προβληματικών ή συγκρουσιακών καταστάσεων που αφορούν τις ικανότητες τις στάσεις, την επικοινωνία, την συμπεριφορά. </a:t>
            </a:r>
          </a:p>
        </p:txBody>
      </p:sp>
    </p:spTree>
    <p:extLst>
      <p:ext uri="{BB962C8B-B14F-4D97-AF65-F5344CB8AC3E}">
        <p14:creationId xmlns:p14="http://schemas.microsoft.com/office/powerpoint/2010/main" val="287124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mtClean="0"/>
              <a:t>Παιχνίδι ρόλων 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7646" y="1463040"/>
            <a:ext cx="10476411" cy="4785359"/>
          </a:xfrm>
        </p:spPr>
        <p:txBody>
          <a:bodyPr/>
          <a:lstStyle/>
          <a:p>
            <a:r>
              <a:rPr lang="el-GR" smtClean="0"/>
              <a:t>Ο </a:t>
            </a:r>
            <a:r>
              <a:rPr lang="el-GR"/>
              <a:t>καθηγητής δημιουργεί μια ιστορία, η οποία αντανακλά την κατάσταση που επιδιώκεται να αναλυθεί</a:t>
            </a:r>
            <a:r>
              <a:rPr lang="el-GR"/>
              <a:t>. </a:t>
            </a:r>
            <a:endParaRPr lang="el-GR" smtClean="0"/>
          </a:p>
          <a:p>
            <a:r>
              <a:rPr lang="el-GR" smtClean="0"/>
              <a:t>Οι </a:t>
            </a:r>
            <a:r>
              <a:rPr lang="el-GR"/>
              <a:t>συμμετέχοντες καλούνται να επιλέξουν ποιους ρόλους θα παίξουν</a:t>
            </a:r>
            <a:r>
              <a:rPr lang="el-GR"/>
              <a:t>. </a:t>
            </a:r>
            <a:endParaRPr lang="el-GR" smtClean="0"/>
          </a:p>
          <a:p>
            <a:pPr algn="just"/>
            <a:r>
              <a:rPr lang="el-GR" smtClean="0"/>
              <a:t>Πριν </a:t>
            </a:r>
            <a:r>
              <a:rPr lang="el-GR"/>
              <a:t>ξεκινήσουν να συνεδριάζουν ο διδάσκων ζητά από τους παίκτες να συνεδριάσουν σε απομονωμέ-νους χώρους. Εκεί θα έχουν την δυνατότητα να αναλύσουν και να σκεφθούν την κατάσταση και να προγραμματίσουν την όποια μελλοντική τους συμπεριφορά</a:t>
            </a:r>
            <a:r>
              <a:rPr lang="el-GR"/>
              <a:t>. </a:t>
            </a:r>
            <a:endParaRPr lang="el-GR" smtClean="0"/>
          </a:p>
          <a:p>
            <a:pPr algn="just"/>
            <a:r>
              <a:rPr lang="el-GR" smtClean="0"/>
              <a:t>Οι </a:t>
            </a:r>
            <a:r>
              <a:rPr lang="el-GR"/>
              <a:t>παίκτες υποδύονται πλέον τους </a:t>
            </a:r>
            <a:r>
              <a:rPr lang="el-GR"/>
              <a:t>ρόλους</a:t>
            </a:r>
            <a:r>
              <a:rPr lang="el-GR" smtClean="0"/>
              <a:t>.</a:t>
            </a:r>
          </a:p>
          <a:p>
            <a:pPr algn="just"/>
            <a:r>
              <a:rPr lang="el-GR" smtClean="0"/>
              <a:t>Πριν </a:t>
            </a:r>
            <a:r>
              <a:rPr lang="el-GR"/>
              <a:t>τελειώσει η άσκηση ο εκπαιδευτής πρέπει να βεβαιωθεί ότι βρέθηκε λύση που ικανοποιεί όλους τους συμμετέχοντες </a:t>
            </a:r>
          </a:p>
        </p:txBody>
      </p:sp>
    </p:spTree>
    <p:extLst>
      <p:ext uri="{BB962C8B-B14F-4D97-AF65-F5344CB8AC3E}">
        <p14:creationId xmlns:p14="http://schemas.microsoft.com/office/powerpoint/2010/main" val="107159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mtClean="0"/>
              <a:t>Παιχνίδι ρόλων 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7646" y="1463040"/>
            <a:ext cx="10476411" cy="4785359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l-GR" smtClean="0"/>
              <a:t>Στο </a:t>
            </a:r>
            <a:r>
              <a:rPr lang="el-GR"/>
              <a:t>τελευταίο στάδιο οι συμμετέχοντες «βγαίνουν» από τους ρόλους τους και μπορούν να σχολιάσουν την εμπειρία και τα βιώματα τους που προκύπτουν από :</a:t>
            </a:r>
          </a:p>
          <a:p>
            <a:pPr>
              <a:lnSpc>
                <a:spcPct val="200000"/>
              </a:lnSpc>
            </a:pPr>
            <a:r>
              <a:rPr lang="el-GR"/>
              <a:t>         (α) Τα βιώματα από την υπόδυση του ρόλου.</a:t>
            </a:r>
          </a:p>
          <a:p>
            <a:pPr>
              <a:lnSpc>
                <a:spcPct val="200000"/>
              </a:lnSpc>
            </a:pPr>
            <a:r>
              <a:rPr lang="el-GR"/>
              <a:t>        (β) Την δυναμική των σχέσεων ανάμεσα στα πρόσωπα της ιστορίας.</a:t>
            </a:r>
          </a:p>
          <a:p>
            <a:pPr>
              <a:lnSpc>
                <a:spcPct val="200000"/>
              </a:lnSpc>
            </a:pPr>
            <a:r>
              <a:rPr lang="el-GR"/>
              <a:t>       (γ) Την σύνδεση της άσκησης με τα θέματα που αποτελούν το αντικείμενο </a:t>
            </a:r>
            <a:r>
              <a:rPr lang="el-GR"/>
              <a:t>μάθησης</a:t>
            </a:r>
            <a:r>
              <a:rPr lang="el-GR" smtClean="0"/>
              <a:t>.</a:t>
            </a:r>
          </a:p>
          <a:p>
            <a:pPr marL="0" indent="0">
              <a:buNone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201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mtClean="0"/>
              <a:t>Παιχνίδι ρόλων Πλεονεκτήματα  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7646" y="1463040"/>
            <a:ext cx="10476411" cy="4785359"/>
          </a:xfrm>
        </p:spPr>
        <p:txBody>
          <a:bodyPr/>
          <a:lstStyle/>
          <a:p>
            <a:pPr algn="just"/>
            <a:r>
              <a:rPr lang="el-GR"/>
              <a:t>Τα  πλεονεκτήματα αυτής της τεχνικής είναι τα εξής :</a:t>
            </a:r>
          </a:p>
          <a:p>
            <a:pPr algn="just"/>
            <a:r>
              <a:rPr lang="el-GR"/>
              <a:t>1.	Προκαλείται η πλήρης ενεργοποίηση των εκπαιδευόμενων.</a:t>
            </a:r>
          </a:p>
          <a:p>
            <a:pPr algn="just"/>
            <a:r>
              <a:rPr lang="el-GR"/>
              <a:t>2.	Σημαντικό στοιχείο αποτελεί η έκφραση των συναισθημάτων.</a:t>
            </a:r>
          </a:p>
          <a:p>
            <a:pPr algn="just"/>
            <a:r>
              <a:rPr lang="el-GR"/>
              <a:t>3.	Αναπτύσσεται η ικανότητα διαπραγμάτευσης και επικοινωνίας των εκπαιδευόμενων ενώ εξοικειώνονται με το κοινό.</a:t>
            </a:r>
          </a:p>
          <a:p>
            <a:pPr algn="just"/>
            <a:r>
              <a:rPr lang="el-GR"/>
              <a:t>4.	Μέσα από το παίξιμο ρόλων μπορούμε να επέμβουμε αποτελεσματικά στο επίπεδο αλλαγής των στάσε-ων. Μέσα από το βίωμα του ρόλου οι συμμετέχοντες είναι πιθανό να διαπιστώσουν ότι </a:t>
            </a:r>
            <a:r>
              <a:rPr lang="el-GR"/>
              <a:t>δεν </a:t>
            </a:r>
            <a:r>
              <a:rPr lang="el-GR" smtClean="0"/>
              <a:t>αντιμετωπίζουν </a:t>
            </a:r>
            <a:r>
              <a:rPr lang="el-GR"/>
              <a:t>ορθά κάποιες καταστάσεις ή δεν κατανοούν πλήρως τις απόψεις των άλλων οπότε οδηγούνται </a:t>
            </a:r>
            <a:r>
              <a:rPr lang="el-GR"/>
              <a:t>σε </a:t>
            </a:r>
            <a:r>
              <a:rPr lang="el-GR" smtClean="0"/>
              <a:t>επανεξέταση </a:t>
            </a:r>
            <a:r>
              <a:rPr lang="el-GR"/>
              <a:t>των αντιλήψεων και της συμπεριφοράς τους.</a:t>
            </a:r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745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mtClean="0"/>
              <a:t>Παιχνίδι ρόλων Μειονεκτήματα 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7646" y="1463040"/>
            <a:ext cx="10476411" cy="4785359"/>
          </a:xfrm>
        </p:spPr>
        <p:txBody>
          <a:bodyPr/>
          <a:lstStyle/>
          <a:p>
            <a:r>
              <a:rPr lang="el-GR"/>
              <a:t>Στα μειονεκτήματα αυτής της τεχνικής θα μπορούσαμε να αναφέρουμε τα εξής :</a:t>
            </a:r>
          </a:p>
          <a:p>
            <a:r>
              <a:rPr lang="el-GR"/>
              <a:t>1. Η επιτυχία της τεχνικής αυτής εξαρτάται σε μεγάλο βαθμό από την διάθεση των συμμετεχόντων.</a:t>
            </a:r>
          </a:p>
          <a:p>
            <a:r>
              <a:rPr lang="el-GR"/>
              <a:t>2.  Ο διδάσκων πρέπει να γνωρίζει πολύ καλά τις αρχές της επικοινωνίας και της δυναμικής των ομάδων.</a:t>
            </a:r>
          </a:p>
          <a:p>
            <a:r>
              <a:rPr lang="el-GR"/>
              <a:t>3. Η αλλαγή στάσεων μπορεί να είναι προσωρινή και να αλλάζει βαθμιαία μετά την απομάκρυνση από την τάξη.</a:t>
            </a:r>
          </a:p>
          <a:p>
            <a:r>
              <a:rPr lang="el-GR"/>
              <a:t>4. Υπάρχει κίνδυνος όσοι δεν παίξουν ρόλους να μην ανενεργοί.</a:t>
            </a:r>
          </a:p>
          <a:p>
            <a:pPr marL="0" indent="0">
              <a:buNone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3399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smtClean="0"/>
              <a:t>Προσομοιώσεις </a:t>
            </a:r>
            <a:r>
              <a:rPr lang="el-GR" sz="3200"/>
              <a:t>: Η Έννοια των «Εικονικών Επιχειρήσεων»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18606" y="1463040"/>
            <a:ext cx="9936480" cy="5190309"/>
          </a:xfrm>
        </p:spPr>
        <p:txBody>
          <a:bodyPr/>
          <a:lstStyle/>
          <a:p>
            <a:pPr algn="just"/>
            <a:r>
              <a:rPr lang="el-GR"/>
              <a:t>Στα πλαίσια αυτής της εκπαιδευτικής τεχνικής οι φοιτητές υποδύονταν ρόλους που συνδέονταν με τα καθήκοντα που έπρεπε να αναλάβουν στα πλαίσια της διοίκησης μιας </a:t>
            </a:r>
            <a:r>
              <a:rPr lang="el-GR"/>
              <a:t>εικονικής </a:t>
            </a:r>
            <a:r>
              <a:rPr lang="el-GR" smtClean="0"/>
              <a:t>επιχείρησης.</a:t>
            </a:r>
          </a:p>
          <a:p>
            <a:pPr algn="just"/>
            <a:r>
              <a:rPr lang="el-GR"/>
              <a:t>Μέσα από </a:t>
            </a:r>
            <a:r>
              <a:rPr lang="el-GR"/>
              <a:t>τα </a:t>
            </a:r>
            <a:r>
              <a:rPr lang="el-GR" smtClean="0"/>
              <a:t>βιώματα </a:t>
            </a:r>
            <a:r>
              <a:rPr lang="el-GR"/>
              <a:t>και τις εμπειρίες που αποκτούν οι φοιτητές μπορούν να κατανοήσουν πολύ καλύτερα τις πραγματικές καταστάσεις που υφίστανται στις επιχειρήσεις</a:t>
            </a:r>
            <a:r>
              <a:rPr lang="el-GR"/>
              <a:t>. </a:t>
            </a:r>
            <a:endParaRPr lang="el-GR" smtClean="0"/>
          </a:p>
          <a:p>
            <a:pPr algn="just"/>
            <a:r>
              <a:rPr lang="el-GR"/>
              <a:t>Η σημαντικότερη συμβολή των προσομοιώσεων είναι ότι κινη-τοποιούν το ενδιαφέρον των φοιτητών, διότι προσωποποιούν την κατάσταση ή το εξεταζόμενο θέμα, με τον φοιτητή στο ρόλο του συμμετέχοντα, συμβάλλουν στην εξοικείωση των φοιτητών μεταξύ τους, </a:t>
            </a:r>
            <a:r>
              <a:rPr lang="el-GR"/>
              <a:t>με </a:t>
            </a:r>
            <a:r>
              <a:rPr lang="el-GR" smtClean="0"/>
              <a:t>αποτέλεσμα </a:t>
            </a:r>
            <a:r>
              <a:rPr lang="el-GR"/>
              <a:t>να κάνουν ευθύτερη κριτική στις απόψεις ο ένας του άλλου καθώς και στις απόψεις του καθηγητή.</a:t>
            </a:r>
          </a:p>
        </p:txBody>
      </p:sp>
    </p:spTree>
    <p:extLst>
      <p:ext uri="{BB962C8B-B14F-4D97-AF65-F5344CB8AC3E}">
        <p14:creationId xmlns:p14="http://schemas.microsoft.com/office/powerpoint/2010/main" val="3163500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</TotalTime>
  <Words>461</Words>
  <Application>Microsoft Office PowerPoint</Application>
  <PresentationFormat>Ευρεία οθόνη</PresentationFormat>
  <Paragraphs>33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Ιόν</vt:lpstr>
      <vt:lpstr>Παιχνίδι ρόλων </vt:lpstr>
      <vt:lpstr>Παιχνίδι ρόλων </vt:lpstr>
      <vt:lpstr>Παιχνίδι ρόλων </vt:lpstr>
      <vt:lpstr>Παιχνίδι ρόλων </vt:lpstr>
      <vt:lpstr>Παιχνίδι ρόλων Πλεονεκτήματα  </vt:lpstr>
      <vt:lpstr>Παιχνίδι ρόλων Μειονεκτήματα </vt:lpstr>
      <vt:lpstr>Προσομοιώσεις : Η Έννοια των «Εικονικών Επιχειρήσεων»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Παιχνίδι ρόλων </dc:title>
  <dc:creator>Dimitrios Dapontas</dc:creator>
  <cp:lastModifiedBy>Dimitrios Dapontas</cp:lastModifiedBy>
  <cp:revision>2</cp:revision>
  <dcterms:created xsi:type="dcterms:W3CDTF">2017-10-25T20:01:01Z</dcterms:created>
  <dcterms:modified xsi:type="dcterms:W3CDTF">2017-10-25T20:10:46Z</dcterms:modified>
</cp:coreProperties>
</file>