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3600" dirty="0" smtClean="0"/>
              <a:t>Το κόμμα όχι του ΠΑΣΟΚ αλλά της στίξης…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ΠΟΥ ΚΑΙ Πως ΧΡΗΣΙΜΟΠΟΙΕΙΤΑΙ!!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58577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ΜΕΣΑ ΣΤΗΝ ΠΡΟΤΑΣΗ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03312" y="1492898"/>
            <a:ext cx="8946541" cy="4755502"/>
          </a:xfrm>
        </p:spPr>
        <p:txBody>
          <a:bodyPr/>
          <a:lstStyle/>
          <a:p>
            <a:r>
              <a:rPr lang="el-GR" dirty="0" smtClean="0"/>
              <a:t>Χωρίζει σε παρατακτική σύνταξη, όμοιους αλλά ασύνδετους όρους.</a:t>
            </a:r>
          </a:p>
          <a:p>
            <a:r>
              <a:rPr lang="el-GR" dirty="0" smtClean="0"/>
              <a:t>Ανάμεσα σε πολλά επίθετα, όταν προσδιορίζουν με όμοιο και ισοβαρή τρόπο το ουσιαστικό: είναι καλός, έντιμος και ειλικρινής!!</a:t>
            </a:r>
          </a:p>
          <a:p>
            <a:r>
              <a:rPr lang="el-GR" dirty="0" smtClean="0"/>
              <a:t>Αλλά: ένα υπέροχο ηλιόλουστο πρωινό, ένας ψηλός μελαχρινός άντρας.</a:t>
            </a:r>
          </a:p>
          <a:p>
            <a:r>
              <a:rPr lang="el-GR" dirty="0" smtClean="0"/>
              <a:t>ΜΠΑΊΝΕΙ ΠΡΙΝ ΑΠΌ </a:t>
            </a:r>
            <a:r>
              <a:rPr lang="el-GR" dirty="0" err="1" smtClean="0"/>
              <a:t>ΤΙς</a:t>
            </a:r>
            <a:r>
              <a:rPr lang="el-GR" dirty="0" smtClean="0"/>
              <a:t> ΜΕΤΟΧΙΚΕΣ ΠΡΟΤΑΣΕΙΣ</a:t>
            </a:r>
            <a:r>
              <a:rPr lang="it-IT" dirty="0" smtClean="0"/>
              <a:t>, </a:t>
            </a:r>
            <a:r>
              <a:rPr lang="el-GR" dirty="0" smtClean="0"/>
              <a:t>όταν ισοδυναμούν με δευτερεύουσα πρόταση: </a:t>
            </a:r>
            <a:r>
              <a:rPr lang="el-GR" b="1" dirty="0" smtClean="0"/>
              <a:t>Φτάνοντας στο σπίτι, αντίκρισα κάτι που με συγκλόνισε!!!</a:t>
            </a:r>
          </a:p>
          <a:p>
            <a:r>
              <a:rPr lang="el-GR" b="1" dirty="0" smtClean="0"/>
              <a:t>Αλλά: βγαίνοντας από το δωμάτιο σκόνταψε.</a:t>
            </a:r>
          </a:p>
          <a:p>
            <a:r>
              <a:rPr lang="el-GR" b="1" smtClean="0"/>
              <a:t>Παραδείγματα!!</a:t>
            </a:r>
            <a:endParaRPr lang="el-GR" b="1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68900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129</TotalTime>
  <Words>94</Words>
  <Application>Microsoft Office PowerPoint</Application>
  <PresentationFormat>Ευρεία οθόνη</PresentationFormat>
  <Paragraphs>10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Ιόν</vt:lpstr>
      <vt:lpstr>Το κόμμα όχι του ΠΑΣΟΚ αλλά της στίξης…</vt:lpstr>
      <vt:lpstr>ΜΕΣΑ ΣΤΗΝ ΠΡΟΤΑΣΗ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κόμμα όχι του ΠΑΣΟΚ αλλά της στίξης…</dc:title>
  <dc:creator>Spiridopoulou</dc:creator>
  <cp:lastModifiedBy>Spiridopoulou</cp:lastModifiedBy>
  <cp:revision>4</cp:revision>
  <dcterms:created xsi:type="dcterms:W3CDTF">2014-12-02T08:18:23Z</dcterms:created>
  <dcterms:modified xsi:type="dcterms:W3CDTF">2014-12-02T10:28:04Z</dcterms:modified>
</cp:coreProperties>
</file>