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60" r:id="rId2"/>
    <p:sldId id="394" r:id="rId3"/>
    <p:sldId id="374" r:id="rId4"/>
    <p:sldId id="388" r:id="rId5"/>
    <p:sldId id="391" r:id="rId6"/>
    <p:sldId id="389" r:id="rId7"/>
    <p:sldId id="375" r:id="rId8"/>
    <p:sldId id="385" r:id="rId9"/>
    <p:sldId id="392" r:id="rId10"/>
    <p:sldId id="393" r:id="rId11"/>
    <p:sldId id="379" r:id="rId12"/>
    <p:sldId id="386" r:id="rId13"/>
    <p:sldId id="390" r:id="rId14"/>
    <p:sldId id="381" r:id="rId15"/>
    <p:sldId id="382" r:id="rId16"/>
    <p:sldId id="383" r:id="rId17"/>
    <p:sldId id="384" r:id="rId18"/>
    <p:sldId id="3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5" autoAdjust="0"/>
    <p:restoredTop sz="94660"/>
  </p:normalViewPr>
  <p:slideViewPr>
    <p:cSldViewPr>
      <p:cViewPr>
        <p:scale>
          <a:sx n="70" d="100"/>
          <a:sy n="70" d="100"/>
        </p:scale>
        <p:origin x="-2054" y="-4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f.org/external/datamapper/NGDPD@WEO/OEMDC/JPN/USA/E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worldbank.org/indicator/BX.KLT.DINV.CD.WD?locations=JP&amp;name_desc=fals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Αναδυόμενες δυνάμεις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 result for us military presence in europe cold w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0" y="0"/>
            <a:ext cx="91997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27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Κάποια παραδείγματα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Ευρωπαϊκή Ένωση</a:t>
            </a:r>
          </a:p>
          <a:p>
            <a:endParaRPr lang="el-GR" dirty="0"/>
          </a:p>
          <a:p>
            <a:r>
              <a:rPr lang="el-GR" dirty="0" smtClean="0"/>
              <a:t>Ιαπωνία</a:t>
            </a:r>
          </a:p>
          <a:p>
            <a:endParaRPr lang="el-GR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www.imf.org/external/datamapper/NGDPD@WEO/OEMDC/JPN/USA/EU</a:t>
            </a:r>
            <a:r>
              <a:rPr lang="el-GR" dirty="0"/>
              <a:t> 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20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Μερικά στοιχεία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data.worldbank.org/indicator/BX.KLT.DINV.CD.WD?locations=JP&amp;name_desc=false</a:t>
            </a:r>
            <a:endParaRPr lang="en-US" dirty="0" smtClean="0"/>
          </a:p>
          <a:p>
            <a:endParaRPr lang="el-GR" dirty="0" smtClean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1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938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461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ortress of europe 199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09600"/>
            <a:ext cx="2343150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conomic fortress of europe 19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36627"/>
            <a:ext cx="4648200" cy="334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2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1000"/>
            <a:ext cx="2743200" cy="40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japanese buying assets in the us 1990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19200"/>
            <a:ext cx="3505200" cy="466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7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toyota compa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5267325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Image result for empire state bui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971800"/>
            <a:ext cx="4391025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29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japan economic mira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3192"/>
            <a:ext cx="2343150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east asia flying gee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394161"/>
            <a:ext cx="5334000" cy="513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70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Χρονοδιάγραμμα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dirty="0"/>
              <a:t>09/03 – Παρουσίαση Μαθήματος, τρόποι εξέτασης, βασικές έννοιες (παγκόσμια διακυβέρνηση, αναπτυσσόμενος κόσμος, αναδυόμενες δυνάμεις, διεθνείς οικονομικές σχέσεις)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23</a:t>
            </a:r>
            <a:r>
              <a:rPr lang="el-GR" dirty="0"/>
              <a:t>/03 – Βασικές </a:t>
            </a:r>
            <a:r>
              <a:rPr lang="el-GR" dirty="0"/>
              <a:t>μορφές παγκόσμιας διακυβέρνησης, τι ισχύει, θεσμικό πλαίσιο, ποια η θέση των αναδυόμενων δυνάμεων διαχρονικά. Οικονομία, </a:t>
            </a:r>
            <a:r>
              <a:rPr lang="el-GR" dirty="0"/>
              <a:t>Πολιτική/Ασφάλεια</a:t>
            </a: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C000"/>
                </a:solidFill>
              </a:rPr>
              <a:t>06</a:t>
            </a:r>
            <a:r>
              <a:rPr lang="el-GR" dirty="0" smtClean="0">
                <a:solidFill>
                  <a:srgbClr val="FFC000"/>
                </a:solidFill>
              </a:rPr>
              <a:t>/0</a:t>
            </a:r>
            <a:r>
              <a:rPr lang="en-US" dirty="0" smtClean="0">
                <a:solidFill>
                  <a:srgbClr val="FFC000"/>
                </a:solidFill>
              </a:rPr>
              <a:t>4</a:t>
            </a:r>
            <a:r>
              <a:rPr lang="el-GR" dirty="0" smtClean="0">
                <a:solidFill>
                  <a:srgbClr val="FFC000"/>
                </a:solidFill>
              </a:rPr>
              <a:t> – Γιατί </a:t>
            </a:r>
            <a:r>
              <a:rPr lang="el-GR" dirty="0">
                <a:solidFill>
                  <a:srgbClr val="FFC000"/>
                </a:solidFill>
              </a:rPr>
              <a:t>έχουμε αναδυόμενες δυνάμεις; Πως το σύστημα οδήγησε σε κάτι τέτοιο; Ποια τα γενικά χαρακτηριστικά αυτών;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27</a:t>
            </a:r>
            <a:r>
              <a:rPr lang="el-GR" dirty="0" smtClean="0"/>
              <a:t>/0</a:t>
            </a:r>
            <a:r>
              <a:rPr lang="en-US" dirty="0" smtClean="0"/>
              <a:t>4</a:t>
            </a:r>
            <a:r>
              <a:rPr lang="el-GR" dirty="0" smtClean="0"/>
              <a:t> – Μελέτη </a:t>
            </a:r>
            <a:r>
              <a:rPr lang="el-GR" dirty="0"/>
              <a:t>περίπτωσης Βραζιλία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04/05 – </a:t>
            </a:r>
            <a:r>
              <a:rPr lang="el-GR" dirty="0" smtClean="0"/>
              <a:t>Μελέτη </a:t>
            </a:r>
            <a:r>
              <a:rPr lang="el-GR" dirty="0"/>
              <a:t>περίπτωσης Ρωσία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11/0</a:t>
            </a:r>
            <a:r>
              <a:rPr lang="el-GR" dirty="0" smtClean="0"/>
              <a:t>5</a:t>
            </a:r>
            <a:r>
              <a:rPr lang="en-US" dirty="0" smtClean="0"/>
              <a:t> – </a:t>
            </a:r>
            <a:r>
              <a:rPr lang="el-GR" dirty="0" smtClean="0"/>
              <a:t>Μελέτη </a:t>
            </a:r>
            <a:r>
              <a:rPr lang="el-GR" dirty="0"/>
              <a:t>περίπτωσης Ινδία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3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ρόλος του εμπορίου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64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9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/>
            <a:srcRect t="10393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4037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" y="0"/>
            <a:ext cx="915981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7134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το εμπόριο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Εξαγωγές = καλύτερα οικονομικά αποτελέσματα</a:t>
            </a:r>
          </a:p>
          <a:p>
            <a:endParaRPr lang="el-GR" dirty="0"/>
          </a:p>
          <a:p>
            <a:r>
              <a:rPr lang="el-GR" dirty="0" smtClean="0"/>
              <a:t>Εξαγωγές = εισροή ξένου συναλλάγματος</a:t>
            </a:r>
          </a:p>
          <a:p>
            <a:endParaRPr lang="el-GR" dirty="0"/>
          </a:p>
          <a:p>
            <a:r>
              <a:rPr lang="el-GR" dirty="0" smtClean="0"/>
              <a:t>Εισαγωγές = φθηνότερα προϊόντα, καλύτερη καταναλωτική αγορά</a:t>
            </a:r>
          </a:p>
          <a:p>
            <a:endParaRPr lang="el-GR" dirty="0"/>
          </a:p>
          <a:p>
            <a:r>
              <a:rPr lang="el-GR" dirty="0" smtClean="0"/>
              <a:t>Αύξηση ουσίας (ξένων) επενδύσεων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1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1143000"/>
          </a:xfrm>
        </p:spPr>
        <p:txBody>
          <a:bodyPr/>
          <a:lstStyle/>
          <a:p>
            <a:r>
              <a:rPr lang="el-GR" dirty="0" smtClean="0"/>
              <a:t>Οι Άμεσες Ξένες Επενδύσεις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833639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99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οι ΑΞΕ;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Προσφέρουν απαραίτητο κεφάλαιο σε ανεπάρκεια στις αναπτυσσόμενες χώρες</a:t>
            </a:r>
          </a:p>
          <a:p>
            <a:endParaRPr lang="el-GR" dirty="0" smtClean="0"/>
          </a:p>
          <a:p>
            <a:r>
              <a:rPr lang="el-GR" dirty="0" smtClean="0"/>
              <a:t>Προσφέρουν τεχνολογία</a:t>
            </a:r>
          </a:p>
          <a:p>
            <a:endParaRPr lang="el-GR" dirty="0"/>
          </a:p>
          <a:p>
            <a:r>
              <a:rPr lang="el-GR" dirty="0" smtClean="0"/>
              <a:t>Προσφέρουν θέσεις εργασίας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00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Το ζητούμενο της ασφάλειας (παλαιότερα)</a:t>
            </a:r>
            <a:endParaRPr lang="en-US" dirty="0"/>
          </a:p>
        </p:txBody>
      </p:sp>
      <p:pic>
        <p:nvPicPr>
          <p:cNvPr id="9218" name="Picture 2" descr="Image result for us military presence in jap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8953"/>
            <a:ext cx="4495800" cy="576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5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2969</TotalTime>
  <Words>179</Words>
  <Application>Microsoft Office PowerPoint</Application>
  <PresentationFormat>On-screen Show (4:3)</PresentationFormat>
  <Paragraphs>39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Thatch</vt:lpstr>
      <vt:lpstr>Αναδυόμενες δυνάμεις &amp; Παγκόσμια Διακυβέρνηση</vt:lpstr>
      <vt:lpstr>Χρονοδιάγραμμα</vt:lpstr>
      <vt:lpstr>Ο ρόλος του εμπορίου</vt:lpstr>
      <vt:lpstr>PowerPoint Presentation</vt:lpstr>
      <vt:lpstr>PowerPoint Presentation</vt:lpstr>
      <vt:lpstr>Γιατί το εμπόριο </vt:lpstr>
      <vt:lpstr>Οι Άμεσες Ξένες Επενδύσεις</vt:lpstr>
      <vt:lpstr>Γιατί οι ΑΞΕ;</vt:lpstr>
      <vt:lpstr>Το ζητούμενο της ασφάλειας (παλαιότερα)</vt:lpstr>
      <vt:lpstr>PowerPoint Presentation</vt:lpstr>
      <vt:lpstr>Κάποια παραδείγματα</vt:lpstr>
      <vt:lpstr>Μερικά στοιχεία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53</cp:revision>
  <dcterms:created xsi:type="dcterms:W3CDTF">2018-02-24T06:57:21Z</dcterms:created>
  <dcterms:modified xsi:type="dcterms:W3CDTF">2020-03-30T13:59:43Z</dcterms:modified>
</cp:coreProperties>
</file>