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Default Extension="jpeg" ContentType="image/jpeg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Default Extension="png" ContentType="image/png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pdf" ContentType="application/pdf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DD691-CDFD-4E4E-8D1F-672B17AE7DB6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DFA6B-99A5-AC4C-8D80-0A9697937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smtClean="0"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6A0B-D499-425D-9760-7E378B1D24E7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B973-48D0-47D2-BD1A-81DAC74A0928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fld id="{93714E26-7EC0-4FCC-8AD8-71E9EC27DEDB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70FB-149D-4255-9221-CF258F891615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5/20/10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2B54-BC1D-466E-98B4-B0082340936C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8C9F-E380-43A3-ADC1-0217F1EB7573}" type="datetime1">
              <a:rPr smtClean="0"/>
              <a:pPr/>
              <a:t>6/3/2007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C791-6992-4CCF-A244-B250C8BB22F1}" type="datetime1">
              <a:rPr smtClean="0"/>
              <a:pPr/>
              <a:t>6/3/2007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0578-B892-4967-98F8-D0B4A045ADFD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DF1B-54EC-4432-8649-0FE40DD46F86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d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d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728" y="1905000"/>
            <a:ext cx="8534400" cy="1447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l-GR" sz="3200" dirty="0" smtClean="0">
                <a:latin typeface="Arial"/>
                <a:cs typeface="Arial"/>
              </a:rPr>
              <a:t>Εργαστήριο  «Διαχείριση &amp; Ασφάλεια Δικτύων»</a:t>
            </a:r>
            <a:r>
              <a:rPr lang="el-GR" sz="3200" dirty="0" smtClean="0">
                <a:latin typeface="Arial"/>
                <a:cs typeface="Arial"/>
              </a:rPr>
              <a:t/>
            </a:r>
            <a:br>
              <a:rPr lang="el-GR" sz="3200" dirty="0" smtClean="0">
                <a:latin typeface="Arial"/>
                <a:cs typeface="Arial"/>
              </a:rPr>
            </a:br>
            <a:r>
              <a:rPr lang="el-GR" sz="2667" dirty="0" smtClean="0">
                <a:latin typeface="Arial"/>
                <a:cs typeface="Arial"/>
              </a:rPr>
              <a:t>Υποδομ</a:t>
            </a:r>
            <a:r>
              <a:rPr lang="el-GR" sz="2667" dirty="0" smtClean="0">
                <a:latin typeface="Arial"/>
                <a:cs typeface="Arial"/>
              </a:rPr>
              <a:t>ή Δημόσιου Κλειδιού</a:t>
            </a:r>
            <a:r>
              <a:rPr lang="en-US" sz="3200" dirty="0" smtClean="0">
                <a:latin typeface="Arial"/>
                <a:cs typeface="Arial"/>
              </a:rPr>
              <a:t/>
            </a:r>
            <a:br>
              <a:rPr lang="en-US" sz="3200" dirty="0" smtClean="0">
                <a:latin typeface="Arial"/>
                <a:cs typeface="Arial"/>
              </a:rPr>
            </a:b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132832"/>
            <a:ext cx="4910328" cy="88696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Διδάσκων</a:t>
            </a:r>
            <a:r>
              <a:rPr lang="en-US" dirty="0" smtClean="0">
                <a:latin typeface="Arial"/>
                <a:cs typeface="Arial"/>
              </a:rPr>
              <a:t>: </a:t>
            </a:r>
            <a:r>
              <a:rPr lang="en-US" dirty="0" err="1" smtClean="0">
                <a:latin typeface="Arial"/>
                <a:cs typeface="Arial"/>
              </a:rPr>
              <a:t>Δρ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 smtClean="0">
                <a:latin typeface="Arial"/>
                <a:cs typeface="Arial"/>
              </a:rPr>
              <a:t>Γενειατάκης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Δημήτρης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-mail:dgen@uop.gr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5" descr="uoplogo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381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678359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2200" b="1" dirty="0" smtClean="0">
                <a:latin typeface="Arial"/>
                <a:cs typeface="Arial"/>
              </a:rPr>
              <a:t>Τμήμα Επιστήμης &amp;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l-GR" sz="2200" b="1" dirty="0" smtClean="0">
                <a:latin typeface="Arial"/>
                <a:cs typeface="Arial"/>
              </a:rPr>
              <a:t>Τεχνολ</a:t>
            </a:r>
            <a:r>
              <a:rPr lang="en-US" sz="2200" b="1" dirty="0" smtClean="0">
                <a:latin typeface="Arial"/>
                <a:cs typeface="Arial"/>
              </a:rPr>
              <a:t>.</a:t>
            </a:r>
            <a:r>
              <a:rPr lang="el-GR" sz="2200" b="1" dirty="0" smtClean="0">
                <a:latin typeface="Arial"/>
                <a:cs typeface="Arial"/>
              </a:rPr>
              <a:t> Τηλεπικοινωνιών  </a:t>
            </a:r>
            <a:endParaRPr lang="en-US" sz="2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975" y="-49887"/>
            <a:ext cx="4199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200" b="1" dirty="0" smtClean="0">
                <a:latin typeface="Arial"/>
                <a:cs typeface="Arial"/>
              </a:rPr>
              <a:t>Πανεπιστήμιο Πελοποννήσου</a:t>
            </a:r>
            <a:endParaRPr lang="el-GR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Βασικές Λειτουργίες </a:t>
            </a:r>
            <a:r>
              <a:rPr lang="en-US" dirty="0" err="1" smtClean="0"/>
              <a:t>Openssl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Openssl</a:t>
            </a:r>
            <a:r>
              <a:rPr lang="en-US" dirty="0" smtClean="0"/>
              <a:t> des3 –</a:t>
            </a:r>
            <a:r>
              <a:rPr lang="en-US" dirty="0" err="1" smtClean="0"/>
              <a:t>d</a:t>
            </a:r>
            <a:r>
              <a:rPr lang="en-US" dirty="0" smtClean="0"/>
              <a:t> –in </a:t>
            </a:r>
            <a:r>
              <a:rPr lang="en-US" dirty="0" err="1" smtClean="0"/>
              <a:t>dgen.enc</a:t>
            </a:r>
            <a:r>
              <a:rPr lang="en-US" dirty="0" smtClean="0"/>
              <a:t> –out </a:t>
            </a:r>
            <a:r>
              <a:rPr lang="en-US" dirty="0" err="1" smtClean="0"/>
              <a:t>file.dec</a:t>
            </a:r>
            <a:endParaRPr lang="en-US" dirty="0" smtClean="0"/>
          </a:p>
          <a:p>
            <a:pPr lvl="1"/>
            <a:r>
              <a:rPr lang="el-GR" dirty="0" smtClean="0"/>
              <a:t>Αποκρυπτογραφε</a:t>
            </a:r>
            <a:r>
              <a:rPr lang="el-GR" dirty="0" smtClean="0"/>
              <a:t>ί το αρχείο </a:t>
            </a:r>
            <a:r>
              <a:rPr lang="en-US" dirty="0" err="1" smtClean="0"/>
              <a:t>dgen.enc</a:t>
            </a:r>
            <a:endParaRPr lang="en-US" dirty="0" smtClean="0"/>
          </a:p>
          <a:p>
            <a:r>
              <a:rPr lang="en-US" dirty="0" err="1" smtClean="0"/>
              <a:t>Openssl</a:t>
            </a:r>
            <a:r>
              <a:rPr lang="en-US" dirty="0" smtClean="0"/>
              <a:t> </a:t>
            </a:r>
            <a:r>
              <a:rPr lang="en-US" dirty="0" err="1" smtClean="0"/>
              <a:t>dgst</a:t>
            </a:r>
            <a:r>
              <a:rPr lang="en-US" dirty="0" smtClean="0"/>
              <a:t> –sha1–sign </a:t>
            </a:r>
            <a:r>
              <a:rPr lang="en-US" dirty="0" err="1" smtClean="0"/>
              <a:t>privkey.pem</a:t>
            </a:r>
            <a:r>
              <a:rPr lang="el-GR" dirty="0" smtClean="0"/>
              <a:t> –</a:t>
            </a:r>
            <a:r>
              <a:rPr lang="en-US" dirty="0" smtClean="0"/>
              <a:t>hex test –out </a:t>
            </a:r>
            <a:r>
              <a:rPr lang="en-US" dirty="0" err="1" smtClean="0"/>
              <a:t>test.sign</a:t>
            </a:r>
            <a:r>
              <a:rPr lang="en-US" dirty="0" smtClean="0"/>
              <a:t> test</a:t>
            </a:r>
          </a:p>
          <a:p>
            <a:pPr lvl="1"/>
            <a:r>
              <a:rPr lang="el-GR" dirty="0" smtClean="0"/>
              <a:t>Υπογρ</a:t>
            </a:r>
            <a:r>
              <a:rPr lang="el-GR" dirty="0" smtClean="0"/>
              <a:t>άφει ψηφιακά το αρχείο </a:t>
            </a:r>
            <a:r>
              <a:rPr lang="en-US" dirty="0" smtClean="0"/>
              <a:t>test</a:t>
            </a:r>
          </a:p>
          <a:p>
            <a:r>
              <a:rPr lang="en-US" dirty="0" err="1" smtClean="0"/>
              <a:t>Openssl</a:t>
            </a:r>
            <a:r>
              <a:rPr lang="en-US" dirty="0" smtClean="0"/>
              <a:t> </a:t>
            </a:r>
            <a:r>
              <a:rPr lang="en-US" dirty="0" err="1" smtClean="0"/>
              <a:t>dgst</a:t>
            </a:r>
            <a:r>
              <a:rPr lang="en-US" dirty="0" smtClean="0"/>
              <a:t> –sha1 –verify </a:t>
            </a:r>
            <a:r>
              <a:rPr lang="en-US" dirty="0" err="1" smtClean="0"/>
              <a:t>pubkey.pem</a:t>
            </a:r>
            <a:r>
              <a:rPr lang="en-US" dirty="0" smtClean="0"/>
              <a:t> –signature </a:t>
            </a:r>
            <a:r>
              <a:rPr lang="en-US" dirty="0" err="1" smtClean="0"/>
              <a:t>test.sign</a:t>
            </a:r>
            <a:r>
              <a:rPr lang="en-US" dirty="0" smtClean="0"/>
              <a:t> test</a:t>
            </a:r>
          </a:p>
          <a:p>
            <a:pPr lvl="1"/>
            <a:r>
              <a:rPr lang="el-GR" dirty="0" smtClean="0"/>
              <a:t>Επικυρώνει τη γνησιότητα της υπογραφής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</a:t>
            </a:r>
            <a:r>
              <a:rPr lang="el-GR" dirty="0" smtClean="0"/>
              <a:t>ές Λειτουργίες </a:t>
            </a:r>
            <a:r>
              <a:rPr lang="en-US" dirty="0" err="1" smtClean="0"/>
              <a:t>Openssl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Openssl</a:t>
            </a:r>
            <a:r>
              <a:rPr lang="en-US" dirty="0" smtClean="0"/>
              <a:t> </a:t>
            </a:r>
            <a:r>
              <a:rPr lang="en-US" dirty="0" err="1" smtClean="0"/>
              <a:t>rsautl</a:t>
            </a:r>
            <a:r>
              <a:rPr lang="en-US" dirty="0" smtClean="0"/>
              <a:t> –encrypt –</a:t>
            </a:r>
            <a:r>
              <a:rPr lang="en-US" dirty="0" err="1" smtClean="0"/>
              <a:t>pubin</a:t>
            </a:r>
            <a:r>
              <a:rPr lang="en-US" dirty="0" smtClean="0"/>
              <a:t> </a:t>
            </a:r>
            <a:r>
              <a:rPr lang="en-US" dirty="0" err="1" smtClean="0"/>
              <a:t>inkey</a:t>
            </a:r>
            <a:r>
              <a:rPr lang="en-US" dirty="0" smtClean="0"/>
              <a:t> </a:t>
            </a:r>
            <a:r>
              <a:rPr lang="en-US" dirty="0" err="1" smtClean="0"/>
              <a:t>pubkey.pem</a:t>
            </a:r>
            <a:r>
              <a:rPr lang="en-US" dirty="0" smtClean="0"/>
              <a:t> –in test –out </a:t>
            </a:r>
            <a:r>
              <a:rPr lang="en-US" dirty="0" err="1" smtClean="0"/>
              <a:t>test.pub</a:t>
            </a:r>
            <a:endParaRPr lang="en-US" dirty="0" smtClean="0"/>
          </a:p>
          <a:p>
            <a:pPr lvl="1"/>
            <a:r>
              <a:rPr lang="el-GR" dirty="0" smtClean="0"/>
              <a:t>Κρυπτογρ</a:t>
            </a:r>
            <a:r>
              <a:rPr lang="el-GR" dirty="0" smtClean="0"/>
              <a:t>άφηση με το δημόσιο κλειδί</a:t>
            </a:r>
          </a:p>
          <a:p>
            <a:r>
              <a:rPr lang="en-US" dirty="0" err="1" smtClean="0"/>
              <a:t>Openssl</a:t>
            </a:r>
            <a:r>
              <a:rPr lang="en-US" dirty="0" smtClean="0"/>
              <a:t> </a:t>
            </a:r>
            <a:r>
              <a:rPr lang="en-US" dirty="0" err="1" smtClean="0"/>
              <a:t>rsautl</a:t>
            </a:r>
            <a:r>
              <a:rPr lang="en-US" dirty="0" smtClean="0"/>
              <a:t> –decrypt –</a:t>
            </a:r>
            <a:r>
              <a:rPr lang="en-US" dirty="0" err="1" smtClean="0"/>
              <a:t>inkey</a:t>
            </a:r>
            <a:r>
              <a:rPr lang="en-US" dirty="0" smtClean="0"/>
              <a:t> </a:t>
            </a:r>
            <a:r>
              <a:rPr lang="en-US" dirty="0" err="1" smtClean="0"/>
              <a:t>privkey.pem</a:t>
            </a:r>
            <a:r>
              <a:rPr lang="en-US" dirty="0" smtClean="0"/>
              <a:t> –in </a:t>
            </a:r>
            <a:r>
              <a:rPr lang="en-US" dirty="0" err="1" smtClean="0"/>
              <a:t>test.pub</a:t>
            </a:r>
            <a:r>
              <a:rPr lang="en-US" dirty="0" smtClean="0"/>
              <a:t> –out </a:t>
            </a:r>
            <a:r>
              <a:rPr lang="en-US" dirty="0" err="1" smtClean="0"/>
              <a:t>test.dec</a:t>
            </a:r>
            <a:endParaRPr lang="en-US" dirty="0" smtClean="0"/>
          </a:p>
          <a:p>
            <a:pPr lvl="1"/>
            <a:r>
              <a:rPr lang="el-GR" dirty="0" smtClean="0"/>
              <a:t>Αποκρυπτογράφηση με το ιδιωτικό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</a:t>
            </a:r>
            <a:r>
              <a:rPr lang="el-GR" dirty="0" smtClean="0"/>
              <a:t>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 bwMode="auto">
          <a:xfrm>
            <a:off x="3581400" y="2209800"/>
            <a:ext cx="2362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057400"/>
            <a:ext cx="582612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000500" y="2133600"/>
            <a:ext cx="10668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ρίζα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628900" y="3429000"/>
            <a:ext cx="1371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Τομέας 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219700" y="3429000"/>
            <a:ext cx="1371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Τομέας Β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>
            <a:stCxn id="4" idx="4"/>
            <a:endCxn id="5" idx="0"/>
          </p:cNvCxnSpPr>
          <p:nvPr/>
        </p:nvCxnSpPr>
        <p:spPr>
          <a:xfrm rot="5400000">
            <a:off x="3657600" y="2552700"/>
            <a:ext cx="533400" cy="1219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4"/>
          </p:cNvCxnSpPr>
          <p:nvPr/>
        </p:nvCxnSpPr>
        <p:spPr>
          <a:xfrm rot="16200000" flipH="1">
            <a:off x="4876800" y="2552700"/>
            <a:ext cx="533400" cy="1219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562100" y="4648200"/>
            <a:ext cx="6858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400300" y="4648200"/>
            <a:ext cx="6858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314700" y="4648200"/>
            <a:ext cx="6858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334000" y="4648200"/>
            <a:ext cx="6858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172200" y="4648200"/>
            <a:ext cx="6858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>
            <a:stCxn id="5" idx="4"/>
            <a:endCxn id="9" idx="0"/>
          </p:cNvCxnSpPr>
          <p:nvPr/>
        </p:nvCxnSpPr>
        <p:spPr>
          <a:xfrm rot="5400000">
            <a:off x="2381250" y="3714750"/>
            <a:ext cx="457200" cy="1409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4"/>
            <a:endCxn id="10" idx="0"/>
          </p:cNvCxnSpPr>
          <p:nvPr/>
        </p:nvCxnSpPr>
        <p:spPr>
          <a:xfrm rot="5400000">
            <a:off x="2800350" y="4133850"/>
            <a:ext cx="457200" cy="571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5" idx="4"/>
            <a:endCxn id="11" idx="0"/>
          </p:cNvCxnSpPr>
          <p:nvPr/>
        </p:nvCxnSpPr>
        <p:spPr>
          <a:xfrm rot="16200000" flipH="1">
            <a:off x="3257550" y="4248150"/>
            <a:ext cx="4572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2" idx="0"/>
          </p:cNvCxnSpPr>
          <p:nvPr/>
        </p:nvCxnSpPr>
        <p:spPr>
          <a:xfrm rot="5400000">
            <a:off x="5619750" y="4248150"/>
            <a:ext cx="457200" cy="342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13" idx="0"/>
          </p:cNvCxnSpPr>
          <p:nvPr/>
        </p:nvCxnSpPr>
        <p:spPr>
          <a:xfrm>
            <a:off x="6019800" y="4191000"/>
            <a:ext cx="4953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Αρχής Πιστοποίησης Με το </a:t>
            </a:r>
            <a:r>
              <a:rPr lang="en-US" dirty="0" err="1" smtClean="0"/>
              <a:t>Openssl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95799"/>
          </a:xfrm>
        </p:spPr>
        <p:txBody>
          <a:bodyPr>
            <a:normAutofit/>
          </a:bodyPr>
          <a:lstStyle/>
          <a:p>
            <a:r>
              <a:rPr lang="el-GR" dirty="0" smtClean="0"/>
              <a:t>Η αρχή πιστοποίησης θα πρέπει να αποθηκεύει τα στοιχεία που δημιουργεί</a:t>
            </a:r>
          </a:p>
          <a:p>
            <a:pPr lvl="1"/>
            <a:r>
              <a:rPr lang="el-GR" dirty="0" smtClean="0"/>
              <a:t>/</a:t>
            </a:r>
            <a:r>
              <a:rPr lang="en-US" dirty="0" smtClean="0"/>
              <a:t>opt/</a:t>
            </a:r>
            <a:r>
              <a:rPr lang="en-US" dirty="0" err="1" smtClean="0"/>
              <a:t>exampleca</a:t>
            </a:r>
            <a:endParaRPr lang="en-US" dirty="0" smtClean="0"/>
          </a:p>
          <a:p>
            <a:pPr lvl="3"/>
            <a:r>
              <a:rPr lang="en-US" dirty="0" err="1" smtClean="0"/>
              <a:t>Certs</a:t>
            </a:r>
            <a:endParaRPr lang="en-US" dirty="0" smtClean="0"/>
          </a:p>
          <a:p>
            <a:pPr lvl="3"/>
            <a:r>
              <a:rPr lang="en-US" dirty="0" smtClean="0"/>
              <a:t>Private</a:t>
            </a:r>
          </a:p>
          <a:p>
            <a:r>
              <a:rPr lang="el-GR" dirty="0" smtClean="0"/>
              <a:t>Σειριακός αριθμός πιστοποιητικού</a:t>
            </a:r>
          </a:p>
          <a:p>
            <a:pPr lvl="1"/>
            <a:r>
              <a:rPr lang="en-US" dirty="0" smtClean="0"/>
              <a:t>Echo  ‘01’ &gt;serial</a:t>
            </a:r>
          </a:p>
          <a:p>
            <a:r>
              <a:rPr lang="el-GR" dirty="0" smtClean="0"/>
              <a:t>Καταγραφή πιστοποιητικών 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Touch </a:t>
            </a:r>
            <a:r>
              <a:rPr lang="en-US" dirty="0" err="1" smtClean="0"/>
              <a:t>index.txt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Αρχικ</a:t>
            </a:r>
            <a:r>
              <a:rPr lang="el-GR" dirty="0" smtClean="0"/>
              <a:t>ή Διαμόρφωση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ιστοσελίδα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μαθήματος</a:t>
            </a:r>
            <a:r>
              <a:rPr lang="en-US" dirty="0" smtClean="0"/>
              <a:t> </a:t>
            </a:r>
            <a:r>
              <a:rPr lang="en-US" dirty="0" err="1" smtClean="0"/>
              <a:t>κατεβάστε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endParaRPr lang="en-US" dirty="0" smtClean="0"/>
          </a:p>
          <a:p>
            <a:pPr lvl="1"/>
            <a:r>
              <a:rPr lang="en-US" dirty="0" err="1" smtClean="0"/>
              <a:t>Openssl.cnf</a:t>
            </a:r>
            <a:endParaRPr lang="en-US" dirty="0" smtClean="0"/>
          </a:p>
          <a:p>
            <a:r>
              <a:rPr lang="en-US" dirty="0" err="1" smtClean="0"/>
              <a:t>Μετά</a:t>
            </a:r>
            <a:r>
              <a:rPr lang="en-US" dirty="0" smtClean="0"/>
              <a:t> </a:t>
            </a:r>
            <a:r>
              <a:rPr lang="en-US" dirty="0" err="1" smtClean="0"/>
              <a:t>τη</a:t>
            </a:r>
            <a:r>
              <a:rPr lang="en-US" dirty="0" smtClean="0"/>
              <a:t> </a:t>
            </a:r>
            <a:r>
              <a:rPr lang="en-US" dirty="0" err="1" smtClean="0"/>
              <a:t>διαμόρφωση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συστήματος</a:t>
            </a:r>
            <a:r>
              <a:rPr lang="en-US" dirty="0" smtClean="0"/>
              <a:t> </a:t>
            </a:r>
            <a:r>
              <a:rPr lang="en-US" dirty="0" err="1" smtClean="0"/>
              <a:t>είναι</a:t>
            </a:r>
            <a:r>
              <a:rPr lang="en-US" dirty="0" smtClean="0"/>
              <a:t> </a:t>
            </a:r>
            <a:r>
              <a:rPr lang="en-US" dirty="0" err="1" smtClean="0"/>
              <a:t>δυνατή</a:t>
            </a:r>
            <a:r>
              <a:rPr lang="en-US" dirty="0" smtClean="0"/>
              <a:t> </a:t>
            </a:r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δημιουργία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πιστοποιητικού</a:t>
            </a:r>
            <a:r>
              <a:rPr lang="en-US" dirty="0" smtClean="0"/>
              <a:t> </a:t>
            </a:r>
            <a:r>
              <a:rPr lang="en-US" dirty="0" err="1" smtClean="0"/>
              <a:t>ρίζα</a:t>
            </a:r>
            <a:endParaRPr lang="en-US" dirty="0" smtClean="0"/>
          </a:p>
          <a:p>
            <a:r>
              <a:rPr lang="en-US" dirty="0" err="1" smtClean="0"/>
              <a:t>openssl</a:t>
            </a:r>
            <a:r>
              <a:rPr lang="en-US" dirty="0" smtClean="0"/>
              <a:t> </a:t>
            </a:r>
            <a:r>
              <a:rPr lang="en-US" dirty="0" err="1" smtClean="0"/>
              <a:t>req</a:t>
            </a:r>
            <a:r>
              <a:rPr lang="en-US" dirty="0" smtClean="0"/>
              <a:t> -x509 -</a:t>
            </a:r>
            <a:r>
              <a:rPr lang="en-US" dirty="0" err="1" smtClean="0"/>
              <a:t>newkey</a:t>
            </a:r>
            <a:r>
              <a:rPr lang="en-US" dirty="0" smtClean="0"/>
              <a:t> </a:t>
            </a:r>
            <a:r>
              <a:rPr lang="en-US" dirty="0" err="1" smtClean="0"/>
              <a:t>rsa</a:t>
            </a:r>
            <a:r>
              <a:rPr lang="en-US" dirty="0" smtClean="0"/>
              <a:t> -out </a:t>
            </a:r>
            <a:r>
              <a:rPr lang="en-US" dirty="0" err="1" smtClean="0"/>
              <a:t>cacert</a:t>
            </a:r>
            <a:r>
              <a:rPr lang="en-US" dirty="0" smtClean="0"/>
              <a:t> -</a:t>
            </a:r>
            <a:r>
              <a:rPr lang="en-US" dirty="0" err="1" smtClean="0"/>
              <a:t>outform</a:t>
            </a:r>
            <a:r>
              <a:rPr lang="en-US" dirty="0" smtClean="0"/>
              <a:t> PEM -</a:t>
            </a:r>
            <a:r>
              <a:rPr lang="en-US" dirty="0" err="1" smtClean="0"/>
              <a:t>config</a:t>
            </a:r>
            <a:r>
              <a:rPr lang="en-US" dirty="0" smtClean="0"/>
              <a:t> /opt/</a:t>
            </a:r>
            <a:r>
              <a:rPr lang="en-US" dirty="0" err="1" smtClean="0"/>
              <a:t>exampleca/openssl.cnf</a:t>
            </a:r>
            <a:endParaRPr lang="en-US" dirty="0" smtClean="0"/>
          </a:p>
          <a:p>
            <a:r>
              <a:rPr lang="en-US" dirty="0" err="1" smtClean="0"/>
              <a:t>openssl</a:t>
            </a:r>
            <a:r>
              <a:rPr lang="en-US" dirty="0" smtClean="0"/>
              <a:t> x509 -in </a:t>
            </a:r>
            <a:r>
              <a:rPr lang="en-US" dirty="0" err="1" smtClean="0"/>
              <a:t>cacert</a:t>
            </a:r>
            <a:r>
              <a:rPr lang="en-US" dirty="0" smtClean="0"/>
              <a:t> -text -</a:t>
            </a:r>
            <a:r>
              <a:rPr lang="en-US" dirty="0" err="1" smtClean="0"/>
              <a:t>noout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Δημιουργία Ψηφιακών Πιστοποιητικών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Αίτημα Δημιουργίας</a:t>
            </a:r>
          </a:p>
          <a:p>
            <a:pPr lvl="1"/>
            <a:r>
              <a:rPr lang="en-US" dirty="0" err="1" smtClean="0"/>
              <a:t>Openssl</a:t>
            </a:r>
            <a:r>
              <a:rPr lang="en-US" dirty="0" smtClean="0"/>
              <a:t> </a:t>
            </a:r>
            <a:r>
              <a:rPr lang="en-US" dirty="0" err="1" smtClean="0"/>
              <a:t>req</a:t>
            </a:r>
            <a:r>
              <a:rPr lang="en-US" dirty="0" smtClean="0"/>
              <a:t> –</a:t>
            </a:r>
            <a:r>
              <a:rPr lang="en-US" dirty="0" err="1" smtClean="0"/>
              <a:t>newkey</a:t>
            </a:r>
            <a:r>
              <a:rPr lang="en-US" dirty="0" smtClean="0"/>
              <a:t> rsa:1024 –</a:t>
            </a:r>
            <a:r>
              <a:rPr lang="en-US" dirty="0" err="1" smtClean="0"/>
              <a:t>keyout</a:t>
            </a:r>
            <a:r>
              <a:rPr lang="en-US" dirty="0" smtClean="0"/>
              <a:t> </a:t>
            </a:r>
            <a:r>
              <a:rPr lang="en-US" dirty="0" err="1" smtClean="0"/>
              <a:t>testkey.pem</a:t>
            </a:r>
            <a:r>
              <a:rPr lang="en-US" dirty="0" smtClean="0"/>
              <a:t> –</a:t>
            </a:r>
            <a:r>
              <a:rPr lang="en-US" dirty="0" err="1" smtClean="0"/>
              <a:t>keyfrom</a:t>
            </a:r>
            <a:r>
              <a:rPr lang="en-US" dirty="0" smtClean="0"/>
              <a:t> PEM –out </a:t>
            </a:r>
            <a:r>
              <a:rPr lang="en-US" dirty="0" err="1" smtClean="0"/>
              <a:t>testreq.pem</a:t>
            </a:r>
            <a:r>
              <a:rPr lang="en-US" dirty="0" smtClean="0"/>
              <a:t> –</a:t>
            </a:r>
            <a:r>
              <a:rPr lang="en-US" dirty="0" err="1" smtClean="0"/>
              <a:t>outform</a:t>
            </a:r>
            <a:r>
              <a:rPr lang="en-US" dirty="0" smtClean="0"/>
              <a:t> PEM</a:t>
            </a:r>
          </a:p>
          <a:p>
            <a:pPr lvl="3"/>
            <a:r>
              <a:rPr lang="en-US" dirty="0" err="1" smtClean="0"/>
              <a:t>Testreq.pem</a:t>
            </a:r>
            <a:endParaRPr lang="en-US" dirty="0" smtClean="0"/>
          </a:p>
          <a:p>
            <a:pPr lvl="3"/>
            <a:r>
              <a:rPr lang="en-US" dirty="0" err="1" smtClean="0"/>
              <a:t>Teskey.pem</a:t>
            </a:r>
            <a:endParaRPr lang="el-GR" dirty="0" smtClean="0"/>
          </a:p>
          <a:p>
            <a:r>
              <a:rPr lang="el-GR" dirty="0" smtClean="0"/>
              <a:t>Ανάγνωση Αιτήματος</a:t>
            </a:r>
            <a:endParaRPr lang="en-US" dirty="0" smtClean="0"/>
          </a:p>
          <a:p>
            <a:pPr lvl="1"/>
            <a:r>
              <a:rPr lang="en-US" dirty="0" err="1" smtClean="0"/>
              <a:t>openssl</a:t>
            </a:r>
            <a:r>
              <a:rPr lang="en-US" dirty="0" smtClean="0"/>
              <a:t> </a:t>
            </a:r>
            <a:r>
              <a:rPr lang="en-US" dirty="0" err="1" smtClean="0"/>
              <a:t>req</a:t>
            </a:r>
            <a:r>
              <a:rPr lang="en-US" dirty="0" smtClean="0"/>
              <a:t> -in </a:t>
            </a:r>
            <a:r>
              <a:rPr lang="en-US" dirty="0" err="1" smtClean="0"/>
              <a:t>testreq.pem</a:t>
            </a:r>
            <a:r>
              <a:rPr lang="en-US" dirty="0" smtClean="0"/>
              <a:t> -text –</a:t>
            </a:r>
            <a:r>
              <a:rPr lang="en-US" dirty="0" err="1" smtClean="0"/>
              <a:t>noout</a:t>
            </a:r>
            <a:endParaRPr lang="el-GR" dirty="0" smtClean="0"/>
          </a:p>
          <a:p>
            <a:r>
              <a:rPr lang="en-US" dirty="0" smtClean="0"/>
              <a:t>cp </a:t>
            </a:r>
            <a:r>
              <a:rPr lang="en-US" dirty="0" err="1" smtClean="0"/>
              <a:t>testreq.pem</a:t>
            </a:r>
            <a:r>
              <a:rPr lang="en-US" dirty="0" smtClean="0"/>
              <a:t> /opt/</a:t>
            </a:r>
            <a:r>
              <a:rPr lang="en-US" dirty="0" err="1" smtClean="0"/>
              <a:t>exampleca</a:t>
            </a:r>
            <a:r>
              <a:rPr lang="en-US" dirty="0" smtClean="0"/>
              <a:t>/</a:t>
            </a:r>
            <a:endParaRPr lang="el-GR" dirty="0" smtClean="0"/>
          </a:p>
          <a:p>
            <a:r>
              <a:rPr lang="en-US" dirty="0" err="1" smtClean="0"/>
              <a:t>Openssl</a:t>
            </a:r>
            <a:r>
              <a:rPr lang="en-US" dirty="0" smtClean="0"/>
              <a:t> ca –in </a:t>
            </a:r>
            <a:r>
              <a:rPr lang="en-US" dirty="0" err="1" smtClean="0"/>
              <a:t>testreq.pem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</a:t>
            </a:r>
            <a:r>
              <a:rPr lang="el-GR" dirty="0" smtClean="0"/>
              <a:t>άκληση Πιστοποιητικών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 certs/01.pem </a:t>
            </a:r>
            <a:r>
              <a:rPr lang="en-US" dirty="0" err="1" smtClean="0"/>
              <a:t>testcert.pem</a:t>
            </a:r>
            <a:endParaRPr lang="en-US" dirty="0" smtClean="0"/>
          </a:p>
          <a:p>
            <a:r>
              <a:rPr lang="en-US" dirty="0" err="1" smtClean="0"/>
              <a:t>Openssl</a:t>
            </a:r>
            <a:r>
              <a:rPr lang="en-US" dirty="0" smtClean="0"/>
              <a:t> ca –revoke </a:t>
            </a:r>
            <a:r>
              <a:rPr lang="en-US" dirty="0" err="1" smtClean="0"/>
              <a:t>testcert.pem</a:t>
            </a:r>
            <a:r>
              <a:rPr lang="en-US" dirty="0" smtClean="0"/>
              <a:t> –</a:t>
            </a:r>
            <a:r>
              <a:rPr lang="en-US" dirty="0" err="1" smtClean="0"/>
              <a:t>config</a:t>
            </a:r>
            <a:r>
              <a:rPr lang="en-US" dirty="0" smtClean="0"/>
              <a:t> /opt/</a:t>
            </a:r>
            <a:r>
              <a:rPr lang="en-US" dirty="0" err="1" smtClean="0"/>
              <a:t>exampleca/openssl.cnf</a:t>
            </a:r>
            <a:endParaRPr lang="en-US" dirty="0" smtClean="0"/>
          </a:p>
          <a:p>
            <a:r>
              <a:rPr lang="en-US" dirty="0" err="1" smtClean="0"/>
              <a:t>Openssl</a:t>
            </a:r>
            <a:r>
              <a:rPr lang="en-US" dirty="0" smtClean="0"/>
              <a:t> ca –</a:t>
            </a:r>
            <a:r>
              <a:rPr lang="en-US" dirty="0" err="1" smtClean="0"/>
              <a:t>gencrl</a:t>
            </a:r>
            <a:r>
              <a:rPr lang="en-US" dirty="0" smtClean="0"/>
              <a:t> –out </a:t>
            </a:r>
            <a:r>
              <a:rPr lang="en-US" dirty="0" err="1" smtClean="0"/>
              <a:t>exampleca.crf</a:t>
            </a:r>
            <a:r>
              <a:rPr lang="en-US" dirty="0" smtClean="0"/>
              <a:t> –</a:t>
            </a:r>
            <a:r>
              <a:rPr lang="en-US" dirty="0" err="1" smtClean="0"/>
              <a:t>config</a:t>
            </a:r>
            <a:r>
              <a:rPr lang="en-US" dirty="0" smtClean="0"/>
              <a:t> /</a:t>
            </a:r>
            <a:r>
              <a:rPr lang="en-US" dirty="0" err="1" smtClean="0"/>
              <a:t>optexampleca/openssl.cnf</a:t>
            </a:r>
            <a:endParaRPr lang="en-US" dirty="0" smtClean="0"/>
          </a:p>
          <a:p>
            <a:r>
              <a:rPr lang="en-US" dirty="0" err="1" smtClean="0"/>
              <a:t>Openssl</a:t>
            </a:r>
            <a:r>
              <a:rPr lang="en-US" dirty="0" smtClean="0"/>
              <a:t> </a:t>
            </a:r>
            <a:r>
              <a:rPr lang="en-US" dirty="0" err="1" smtClean="0"/>
              <a:t>crl</a:t>
            </a:r>
            <a:r>
              <a:rPr lang="en-US" dirty="0" smtClean="0"/>
              <a:t> –in </a:t>
            </a:r>
            <a:r>
              <a:rPr lang="en-US" dirty="0" err="1" smtClean="0"/>
              <a:t>exampleca.crl</a:t>
            </a:r>
            <a:r>
              <a:rPr lang="en-US" dirty="0" smtClean="0"/>
              <a:t> –</a:t>
            </a:r>
            <a:r>
              <a:rPr lang="en-US" dirty="0" err="1" smtClean="0"/>
              <a:t>noout</a:t>
            </a:r>
            <a:r>
              <a:rPr lang="en-US" dirty="0" smtClean="0"/>
              <a:t> –</a:t>
            </a:r>
            <a:r>
              <a:rPr lang="en-US" dirty="0" err="1" smtClean="0"/>
              <a:t>CAfile</a:t>
            </a:r>
            <a:r>
              <a:rPr lang="en-US" dirty="0" smtClean="0"/>
              <a:t> </a:t>
            </a:r>
            <a:r>
              <a:rPr lang="en-US" dirty="0" err="1" smtClean="0"/>
              <a:t>cacert.pem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</a:t>
            </a:r>
            <a:r>
              <a:rPr lang="el-GR" dirty="0" smtClean="0"/>
              <a:t>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 bwMode="auto">
          <a:xfrm>
            <a:off x="3581400" y="2209800"/>
            <a:ext cx="2362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</a:t>
            </a:r>
            <a:r>
              <a:rPr lang="el-GR" dirty="0" smtClean="0"/>
              <a:t>ές Λειτουργίες </a:t>
            </a:r>
            <a:r>
              <a:rPr lang="en-US" dirty="0" err="1" smtClean="0"/>
              <a:t>Openssl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Openssl</a:t>
            </a:r>
            <a:r>
              <a:rPr lang="en-US" dirty="0" smtClean="0"/>
              <a:t> </a:t>
            </a:r>
            <a:r>
              <a:rPr lang="en-US" dirty="0" err="1" smtClean="0"/>
              <a:t>genrsa</a:t>
            </a:r>
            <a:r>
              <a:rPr lang="en-US" dirty="0" smtClean="0"/>
              <a:t> –out </a:t>
            </a:r>
            <a:r>
              <a:rPr lang="en-US" dirty="0" err="1" smtClean="0"/>
              <a:t>privkey.pem</a:t>
            </a:r>
            <a:r>
              <a:rPr lang="en-US" dirty="0" smtClean="0"/>
              <a:t> 2048</a:t>
            </a:r>
          </a:p>
          <a:p>
            <a:pPr lvl="1"/>
            <a:r>
              <a:rPr lang="el-GR" dirty="0" smtClean="0"/>
              <a:t>Δημιουργ</a:t>
            </a:r>
            <a:r>
              <a:rPr lang="el-GR" dirty="0" smtClean="0"/>
              <a:t>ία ιδιωτικού κλειδιού μήκους 2048 </a:t>
            </a:r>
            <a:r>
              <a:rPr lang="en-US" dirty="0" smtClean="0"/>
              <a:t>bits</a:t>
            </a:r>
            <a:endParaRPr lang="en-US" dirty="0" smtClean="0"/>
          </a:p>
          <a:p>
            <a:r>
              <a:rPr lang="en-US" dirty="0" err="1" smtClean="0"/>
              <a:t>Openssl</a:t>
            </a:r>
            <a:r>
              <a:rPr lang="en-US" dirty="0" smtClean="0"/>
              <a:t> </a:t>
            </a:r>
            <a:r>
              <a:rPr lang="en-US" dirty="0" err="1" smtClean="0"/>
              <a:t>rsa</a:t>
            </a:r>
            <a:r>
              <a:rPr lang="en-US" dirty="0" smtClean="0"/>
              <a:t> –in </a:t>
            </a:r>
            <a:r>
              <a:rPr lang="en-US" dirty="0" err="1" smtClean="0"/>
              <a:t>privkey.pem</a:t>
            </a:r>
            <a:r>
              <a:rPr lang="en-US" dirty="0" smtClean="0"/>
              <a:t> –</a:t>
            </a:r>
            <a:r>
              <a:rPr lang="en-US" dirty="0" err="1" smtClean="0"/>
              <a:t>pubout</a:t>
            </a:r>
            <a:r>
              <a:rPr lang="en-US" dirty="0" smtClean="0"/>
              <a:t> –out </a:t>
            </a:r>
            <a:r>
              <a:rPr lang="en-US" dirty="0" err="1" smtClean="0"/>
              <a:t>pubkey.pem</a:t>
            </a:r>
            <a:endParaRPr lang="en-US" dirty="0" smtClean="0"/>
          </a:p>
          <a:p>
            <a:pPr lvl="1"/>
            <a:r>
              <a:rPr lang="el-GR" dirty="0" smtClean="0"/>
              <a:t>Δημιουργ</a:t>
            </a:r>
            <a:r>
              <a:rPr lang="el-GR" dirty="0" smtClean="0"/>
              <a:t>ία δημόσιου κλειδιού από το ιδιωτικό</a:t>
            </a:r>
          </a:p>
          <a:p>
            <a:r>
              <a:rPr lang="en-US" dirty="0" err="1" smtClean="0"/>
              <a:t>Openssl</a:t>
            </a:r>
            <a:r>
              <a:rPr lang="en-US" dirty="0" smtClean="0"/>
              <a:t> </a:t>
            </a:r>
            <a:r>
              <a:rPr lang="en-US" dirty="0" err="1" smtClean="0"/>
              <a:t>dgst</a:t>
            </a:r>
            <a:r>
              <a:rPr lang="en-US" dirty="0" smtClean="0"/>
              <a:t> –md5 </a:t>
            </a:r>
            <a:r>
              <a:rPr lang="en-US" dirty="0" err="1" smtClean="0"/>
              <a:t>privkey.pem</a:t>
            </a:r>
            <a:r>
              <a:rPr lang="en-US" dirty="0" smtClean="0"/>
              <a:t> </a:t>
            </a:r>
            <a:endParaRPr lang="el-GR" dirty="0" smtClean="0"/>
          </a:p>
          <a:p>
            <a:pPr lvl="1"/>
            <a:r>
              <a:rPr lang="el-GR" dirty="0" smtClean="0"/>
              <a:t>Δημιουργία σύνοψης του αρχείου </a:t>
            </a:r>
            <a:r>
              <a:rPr lang="en-US" dirty="0" err="1" smtClean="0"/>
              <a:t>privkey.pem</a:t>
            </a:r>
            <a:endParaRPr lang="en-US" dirty="0" smtClean="0"/>
          </a:p>
          <a:p>
            <a:r>
              <a:rPr lang="en-US" dirty="0" err="1" smtClean="0"/>
              <a:t>Openssl</a:t>
            </a:r>
            <a:r>
              <a:rPr lang="en-US" dirty="0" smtClean="0"/>
              <a:t> des3 –in </a:t>
            </a:r>
            <a:r>
              <a:rPr lang="en-US" dirty="0" err="1" smtClean="0"/>
              <a:t>dgen.txt</a:t>
            </a:r>
            <a:r>
              <a:rPr lang="en-US" dirty="0" smtClean="0"/>
              <a:t> –out </a:t>
            </a:r>
            <a:r>
              <a:rPr lang="en-US" dirty="0" err="1" smtClean="0"/>
              <a:t>dgen.enc</a:t>
            </a:r>
            <a:endParaRPr lang="en-US" dirty="0" smtClean="0"/>
          </a:p>
          <a:p>
            <a:pPr lvl="1"/>
            <a:r>
              <a:rPr lang="el-GR" dirty="0" smtClean="0"/>
              <a:t>Κρυπτογραφεί το αρχείο </a:t>
            </a:r>
            <a:r>
              <a:rPr lang="en-US" dirty="0" err="1" smtClean="0"/>
              <a:t>dgen.txt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1081</TotalTime>
  <Words>363</Words>
  <Application>Microsoft Macintosh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Focus</vt:lpstr>
      <vt:lpstr>Εργαστήριο  «Διαχείριση &amp; Ασφάλεια Δικτύων» Υποδομή Δημόσιου Κλειδιού </vt:lpstr>
      <vt:lpstr>Slide 2</vt:lpstr>
      <vt:lpstr>Slide 3</vt:lpstr>
      <vt:lpstr>Αρχής Πιστοποίησης Με το Openssl</vt:lpstr>
      <vt:lpstr>Αρχική Διαμόρφωση</vt:lpstr>
      <vt:lpstr>Δημιουργία Ψηφιακών Πιστοποιητικών</vt:lpstr>
      <vt:lpstr>Ανάκληση Πιστοποιητικών</vt:lpstr>
      <vt:lpstr>Ερωτήσεις</vt:lpstr>
      <vt:lpstr>Βασικές Λειτουργίες Openssl</vt:lpstr>
      <vt:lpstr>Βασικές Λειτουργίες Openssl</vt:lpstr>
      <vt:lpstr>Βασικές Λειτουργίες Openssl</vt:lpstr>
      <vt:lpstr>Ερωτήσεις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Περίγραμμα Θεματικών Ενοτήτων</dc:title>
  <dc:creator>Dimitris Geneiatakis</dc:creator>
  <cp:lastModifiedBy>Dimitris Geneiatakis</cp:lastModifiedBy>
  <cp:revision>219</cp:revision>
  <dcterms:created xsi:type="dcterms:W3CDTF">2010-05-20T15:14:35Z</dcterms:created>
  <dcterms:modified xsi:type="dcterms:W3CDTF">2010-05-20T16:53:05Z</dcterms:modified>
</cp:coreProperties>
</file>