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71" r:id="rId1"/>
  </p:sldMasterIdLst>
  <p:notesMasterIdLst>
    <p:notesMasterId r:id="rId4"/>
  </p:notesMasterIdLst>
  <p:sldIdLst>
    <p:sldId id="387" r:id="rId2"/>
    <p:sldId id="432" r:id="rId3"/>
  </p:sldIdLst>
  <p:sldSz cx="9144000" cy="6858000" type="screen4x3"/>
  <p:notesSz cx="6858000" cy="9144000"/>
  <p:embeddedFontLst>
    <p:embeddedFont>
      <p:font typeface="Verdana" panose="020B0604030504040204" pitchFamily="34" charset="0"/>
      <p:regular r:id="rId5"/>
      <p:bold r:id="rId6"/>
      <p:italic r:id="rId7"/>
      <p:boldItalic r:id="rId8"/>
    </p:embeddedFont>
  </p:embeddedFontLst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A723C"/>
    <a:srgbClr val="E5661F"/>
    <a:srgbClr val="FFCC00"/>
    <a:srgbClr val="45331B"/>
    <a:srgbClr val="FF3300"/>
    <a:srgbClr val="FA32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5" autoAdjust="0"/>
    <p:restoredTop sz="92692" autoAdjust="0"/>
  </p:normalViewPr>
  <p:slideViewPr>
    <p:cSldViewPr>
      <p:cViewPr varScale="1">
        <p:scale>
          <a:sx n="65" d="100"/>
          <a:sy n="65" d="100"/>
        </p:scale>
        <p:origin x="145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10754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2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theme" Target="theme/theme1.xml"/><Relationship Id="rId5" Type="http://schemas.openxmlformats.org/officeDocument/2006/relationships/font" Target="fonts/font1.fntdata"/><Relationship Id="rId10" Type="http://schemas.openxmlformats.org/officeDocument/2006/relationships/viewProps" Target="viewProps.xml"/><Relationship Id="rId4" Type="http://schemas.openxmlformats.org/officeDocument/2006/relationships/notesMaster" Target="notesMasters/notes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l-GR" altLang="el-GR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l-GR" altLang="el-G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Click to edit Master text styles</a:t>
            </a:r>
          </a:p>
          <a:p>
            <a:pPr lvl="1"/>
            <a:r>
              <a:rPr lang="el-GR" altLang="el-GR" smtClean="0"/>
              <a:t>Second level</a:t>
            </a:r>
          </a:p>
          <a:p>
            <a:pPr lvl="2"/>
            <a:r>
              <a:rPr lang="el-GR" altLang="el-GR" smtClean="0"/>
              <a:t>Third level</a:t>
            </a:r>
          </a:p>
          <a:p>
            <a:pPr lvl="3"/>
            <a:r>
              <a:rPr lang="el-GR" altLang="el-GR" smtClean="0"/>
              <a:t>Fourth level</a:t>
            </a:r>
          </a:p>
          <a:p>
            <a:pPr lvl="4"/>
            <a:r>
              <a:rPr lang="el-GR" altLang="el-GR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l-GR" altLang="el-GR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FEB4E716-E3DA-44FE-BA29-76CE38EB993A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6910241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2E46D68-266E-4292-B9E7-429852E5DC17}" type="slidenum">
              <a:rPr lang="el-GR" altLang="el-GR"/>
              <a:pPr/>
              <a:t>2</a:t>
            </a:fld>
            <a:endParaRPr lang="el-GR" altLang="el-GR"/>
          </a:p>
        </p:txBody>
      </p:sp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50386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4210" name="Group 2"/>
          <p:cNvGrpSpPr>
            <a:grpSpLocks/>
          </p:cNvGrpSpPr>
          <p:nvPr/>
        </p:nvGrpSpPr>
        <p:grpSpPr bwMode="auto">
          <a:xfrm>
            <a:off x="0" y="0"/>
            <a:ext cx="9148763" cy="6851650"/>
            <a:chOff x="1" y="0"/>
            <a:chExt cx="5763" cy="4316"/>
          </a:xfrm>
        </p:grpSpPr>
        <p:sp>
          <p:nvSpPr>
            <p:cNvPr id="94211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>
                <a:gd name="T0" fmla="*/ 717 w 717"/>
                <a:gd name="T1" fmla="*/ 72 h 1690"/>
                <a:gd name="T2" fmla="*/ 717 w 717"/>
                <a:gd name="T3" fmla="*/ 0 h 1690"/>
                <a:gd name="T4" fmla="*/ 699 w 717"/>
                <a:gd name="T5" fmla="*/ 101 h 1690"/>
                <a:gd name="T6" fmla="*/ 675 w 717"/>
                <a:gd name="T7" fmla="*/ 209 h 1690"/>
                <a:gd name="T8" fmla="*/ 627 w 717"/>
                <a:gd name="T9" fmla="*/ 389 h 1690"/>
                <a:gd name="T10" fmla="*/ 574 w 717"/>
                <a:gd name="T11" fmla="*/ 569 h 1690"/>
                <a:gd name="T12" fmla="*/ 502 w 717"/>
                <a:gd name="T13" fmla="*/ 749 h 1690"/>
                <a:gd name="T14" fmla="*/ 424 w 717"/>
                <a:gd name="T15" fmla="*/ 935 h 1690"/>
                <a:gd name="T16" fmla="*/ 334 w 717"/>
                <a:gd name="T17" fmla="*/ 1121 h 1690"/>
                <a:gd name="T18" fmla="*/ 233 w 717"/>
                <a:gd name="T19" fmla="*/ 1312 h 1690"/>
                <a:gd name="T20" fmla="*/ 125 w 717"/>
                <a:gd name="T21" fmla="*/ 1498 h 1690"/>
                <a:gd name="T22" fmla="*/ 0 w 717"/>
                <a:gd name="T23" fmla="*/ 1690 h 1690"/>
                <a:gd name="T24" fmla="*/ 11 w 717"/>
                <a:gd name="T25" fmla="*/ 1690 h 1690"/>
                <a:gd name="T26" fmla="*/ 137 w 717"/>
                <a:gd name="T27" fmla="*/ 1498 h 1690"/>
                <a:gd name="T28" fmla="*/ 245 w 717"/>
                <a:gd name="T29" fmla="*/ 1312 h 1690"/>
                <a:gd name="T30" fmla="*/ 346 w 717"/>
                <a:gd name="T31" fmla="*/ 1121 h 1690"/>
                <a:gd name="T32" fmla="*/ 436 w 717"/>
                <a:gd name="T33" fmla="*/ 935 h 1690"/>
                <a:gd name="T34" fmla="*/ 514 w 717"/>
                <a:gd name="T35" fmla="*/ 749 h 1690"/>
                <a:gd name="T36" fmla="*/ 585 w 717"/>
                <a:gd name="T37" fmla="*/ 569 h 1690"/>
                <a:gd name="T38" fmla="*/ 639 w 717"/>
                <a:gd name="T39" fmla="*/ 389 h 1690"/>
                <a:gd name="T40" fmla="*/ 687 w 717"/>
                <a:gd name="T41" fmla="*/ 209 h 1690"/>
                <a:gd name="T42" fmla="*/ 705 w 717"/>
                <a:gd name="T43" fmla="*/ 143 h 1690"/>
                <a:gd name="T44" fmla="*/ 717 w 717"/>
                <a:gd name="T45" fmla="*/ 72 h 1690"/>
                <a:gd name="T46" fmla="*/ 717 w 717"/>
                <a:gd name="T47" fmla="*/ 72 h 16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94212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>
                <a:gd name="T0" fmla="*/ 377 w 377"/>
                <a:gd name="T1" fmla="*/ 0 h 522"/>
                <a:gd name="T2" fmla="*/ 293 w 377"/>
                <a:gd name="T3" fmla="*/ 132 h 522"/>
                <a:gd name="T4" fmla="*/ 204 w 377"/>
                <a:gd name="T5" fmla="*/ 264 h 522"/>
                <a:gd name="T6" fmla="*/ 102 w 377"/>
                <a:gd name="T7" fmla="*/ 396 h 522"/>
                <a:gd name="T8" fmla="*/ 0 w 377"/>
                <a:gd name="T9" fmla="*/ 522 h 522"/>
                <a:gd name="T10" fmla="*/ 12 w 377"/>
                <a:gd name="T11" fmla="*/ 522 h 522"/>
                <a:gd name="T12" fmla="*/ 114 w 377"/>
                <a:gd name="T13" fmla="*/ 402 h 522"/>
                <a:gd name="T14" fmla="*/ 204 w 377"/>
                <a:gd name="T15" fmla="*/ 282 h 522"/>
                <a:gd name="T16" fmla="*/ 377 w 377"/>
                <a:gd name="T17" fmla="*/ 24 h 522"/>
                <a:gd name="T18" fmla="*/ 377 w 377"/>
                <a:gd name="T19" fmla="*/ 0 h 522"/>
                <a:gd name="T20" fmla="*/ 377 w 377"/>
                <a:gd name="T21" fmla="*/ 0 h 5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94213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>
                <a:gd name="T0" fmla="*/ 0 w 84"/>
                <a:gd name="T1" fmla="*/ 102 h 102"/>
                <a:gd name="T2" fmla="*/ 18 w 84"/>
                <a:gd name="T3" fmla="*/ 102 h 102"/>
                <a:gd name="T4" fmla="*/ 48 w 84"/>
                <a:gd name="T5" fmla="*/ 60 h 102"/>
                <a:gd name="T6" fmla="*/ 84 w 84"/>
                <a:gd name="T7" fmla="*/ 24 h 102"/>
                <a:gd name="T8" fmla="*/ 84 w 84"/>
                <a:gd name="T9" fmla="*/ 0 h 102"/>
                <a:gd name="T10" fmla="*/ 42 w 84"/>
                <a:gd name="T11" fmla="*/ 54 h 102"/>
                <a:gd name="T12" fmla="*/ 0 w 84"/>
                <a:gd name="T13" fmla="*/ 102 h 102"/>
                <a:gd name="T14" fmla="*/ 0 w 84"/>
                <a:gd name="T15" fmla="*/ 10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grpSp>
          <p:nvGrpSpPr>
            <p:cNvPr id="94214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94215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>
                  <a:gd name="T0" fmla="*/ 0 w 72"/>
                  <a:gd name="T1" fmla="*/ 0 h 4316"/>
                  <a:gd name="T2" fmla="*/ 60 w 72"/>
                  <a:gd name="T3" fmla="*/ 4316 h 4316"/>
                  <a:gd name="T4" fmla="*/ 72 w 72"/>
                  <a:gd name="T5" fmla="*/ 4316 h 4316"/>
                  <a:gd name="T6" fmla="*/ 12 w 72"/>
                  <a:gd name="T7" fmla="*/ 0 h 4316"/>
                  <a:gd name="T8" fmla="*/ 0 w 72"/>
                  <a:gd name="T9" fmla="*/ 0 h 4316"/>
                  <a:gd name="T10" fmla="*/ 0 w 72"/>
                  <a:gd name="T1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94216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>
                  <a:gd name="T0" fmla="*/ 24 w 174"/>
                  <a:gd name="T1" fmla="*/ 0 h 4316"/>
                  <a:gd name="T2" fmla="*/ 12 w 174"/>
                  <a:gd name="T3" fmla="*/ 0 h 4316"/>
                  <a:gd name="T4" fmla="*/ 42 w 174"/>
                  <a:gd name="T5" fmla="*/ 216 h 4316"/>
                  <a:gd name="T6" fmla="*/ 72 w 174"/>
                  <a:gd name="T7" fmla="*/ 444 h 4316"/>
                  <a:gd name="T8" fmla="*/ 96 w 174"/>
                  <a:gd name="T9" fmla="*/ 689 h 4316"/>
                  <a:gd name="T10" fmla="*/ 120 w 174"/>
                  <a:gd name="T11" fmla="*/ 947 h 4316"/>
                  <a:gd name="T12" fmla="*/ 132 w 174"/>
                  <a:gd name="T13" fmla="*/ 1211 h 4316"/>
                  <a:gd name="T14" fmla="*/ 150 w 174"/>
                  <a:gd name="T15" fmla="*/ 1487 h 4316"/>
                  <a:gd name="T16" fmla="*/ 156 w 174"/>
                  <a:gd name="T17" fmla="*/ 1768 h 4316"/>
                  <a:gd name="T18" fmla="*/ 162 w 174"/>
                  <a:gd name="T19" fmla="*/ 2062 h 4316"/>
                  <a:gd name="T20" fmla="*/ 156 w 174"/>
                  <a:gd name="T21" fmla="*/ 2644 h 4316"/>
                  <a:gd name="T22" fmla="*/ 126 w 174"/>
                  <a:gd name="T23" fmla="*/ 3225 h 4316"/>
                  <a:gd name="T24" fmla="*/ 108 w 174"/>
                  <a:gd name="T25" fmla="*/ 3507 h 4316"/>
                  <a:gd name="T26" fmla="*/ 78 w 174"/>
                  <a:gd name="T27" fmla="*/ 3788 h 4316"/>
                  <a:gd name="T28" fmla="*/ 42 w 174"/>
                  <a:gd name="T29" fmla="*/ 4058 h 4316"/>
                  <a:gd name="T30" fmla="*/ 0 w 174"/>
                  <a:gd name="T31" fmla="*/ 4316 h 4316"/>
                  <a:gd name="T32" fmla="*/ 12 w 174"/>
                  <a:gd name="T33" fmla="*/ 4316 h 4316"/>
                  <a:gd name="T34" fmla="*/ 54 w 174"/>
                  <a:gd name="T35" fmla="*/ 4058 h 4316"/>
                  <a:gd name="T36" fmla="*/ 90 w 174"/>
                  <a:gd name="T37" fmla="*/ 3782 h 4316"/>
                  <a:gd name="T38" fmla="*/ 120 w 174"/>
                  <a:gd name="T39" fmla="*/ 3507 h 4316"/>
                  <a:gd name="T40" fmla="*/ 138 w 174"/>
                  <a:gd name="T41" fmla="*/ 3219 h 4316"/>
                  <a:gd name="T42" fmla="*/ 168 w 174"/>
                  <a:gd name="T43" fmla="*/ 2638 h 4316"/>
                  <a:gd name="T44" fmla="*/ 174 w 174"/>
                  <a:gd name="T45" fmla="*/ 2056 h 4316"/>
                  <a:gd name="T46" fmla="*/ 168 w 174"/>
                  <a:gd name="T47" fmla="*/ 1768 h 4316"/>
                  <a:gd name="T48" fmla="*/ 162 w 174"/>
                  <a:gd name="T49" fmla="*/ 1487 h 4316"/>
                  <a:gd name="T50" fmla="*/ 144 w 174"/>
                  <a:gd name="T51" fmla="*/ 1211 h 4316"/>
                  <a:gd name="T52" fmla="*/ 132 w 174"/>
                  <a:gd name="T53" fmla="*/ 941 h 4316"/>
                  <a:gd name="T54" fmla="*/ 108 w 174"/>
                  <a:gd name="T55" fmla="*/ 689 h 4316"/>
                  <a:gd name="T56" fmla="*/ 84 w 174"/>
                  <a:gd name="T57" fmla="*/ 444 h 4316"/>
                  <a:gd name="T58" fmla="*/ 54 w 174"/>
                  <a:gd name="T59" fmla="*/ 216 h 4316"/>
                  <a:gd name="T60" fmla="*/ 24 w 174"/>
                  <a:gd name="T61" fmla="*/ 0 h 4316"/>
                  <a:gd name="T62" fmla="*/ 24 w 174"/>
                  <a:gd name="T63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94217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>
                  <a:gd name="T0" fmla="*/ 329 w 335"/>
                  <a:gd name="T1" fmla="*/ 2014 h 4316"/>
                  <a:gd name="T2" fmla="*/ 317 w 335"/>
                  <a:gd name="T3" fmla="*/ 1726 h 4316"/>
                  <a:gd name="T4" fmla="*/ 293 w 335"/>
                  <a:gd name="T5" fmla="*/ 1445 h 4316"/>
                  <a:gd name="T6" fmla="*/ 263 w 335"/>
                  <a:gd name="T7" fmla="*/ 1175 h 4316"/>
                  <a:gd name="T8" fmla="*/ 228 w 335"/>
                  <a:gd name="T9" fmla="*/ 917 h 4316"/>
                  <a:gd name="T10" fmla="*/ 186 w 335"/>
                  <a:gd name="T11" fmla="*/ 665 h 4316"/>
                  <a:gd name="T12" fmla="*/ 132 w 335"/>
                  <a:gd name="T13" fmla="*/ 432 h 4316"/>
                  <a:gd name="T14" fmla="*/ 78 w 335"/>
                  <a:gd name="T15" fmla="*/ 204 h 4316"/>
                  <a:gd name="T16" fmla="*/ 12 w 335"/>
                  <a:gd name="T17" fmla="*/ 0 h 4316"/>
                  <a:gd name="T18" fmla="*/ 0 w 335"/>
                  <a:gd name="T19" fmla="*/ 0 h 4316"/>
                  <a:gd name="T20" fmla="*/ 66 w 335"/>
                  <a:gd name="T21" fmla="*/ 204 h 4316"/>
                  <a:gd name="T22" fmla="*/ 120 w 335"/>
                  <a:gd name="T23" fmla="*/ 432 h 4316"/>
                  <a:gd name="T24" fmla="*/ 174 w 335"/>
                  <a:gd name="T25" fmla="*/ 665 h 4316"/>
                  <a:gd name="T26" fmla="*/ 216 w 335"/>
                  <a:gd name="T27" fmla="*/ 917 h 4316"/>
                  <a:gd name="T28" fmla="*/ 251 w 335"/>
                  <a:gd name="T29" fmla="*/ 1175 h 4316"/>
                  <a:gd name="T30" fmla="*/ 281 w 335"/>
                  <a:gd name="T31" fmla="*/ 1445 h 4316"/>
                  <a:gd name="T32" fmla="*/ 305 w 335"/>
                  <a:gd name="T33" fmla="*/ 1726 h 4316"/>
                  <a:gd name="T34" fmla="*/ 317 w 335"/>
                  <a:gd name="T35" fmla="*/ 2014 h 4316"/>
                  <a:gd name="T36" fmla="*/ 323 w 335"/>
                  <a:gd name="T37" fmla="*/ 2314 h 4316"/>
                  <a:gd name="T38" fmla="*/ 317 w 335"/>
                  <a:gd name="T39" fmla="*/ 2608 h 4316"/>
                  <a:gd name="T40" fmla="*/ 305 w 335"/>
                  <a:gd name="T41" fmla="*/ 2907 h 4316"/>
                  <a:gd name="T42" fmla="*/ 281 w 335"/>
                  <a:gd name="T43" fmla="*/ 3201 h 4316"/>
                  <a:gd name="T44" fmla="*/ 257 w 335"/>
                  <a:gd name="T45" fmla="*/ 3489 h 4316"/>
                  <a:gd name="T46" fmla="*/ 216 w 335"/>
                  <a:gd name="T47" fmla="*/ 3777 h 4316"/>
                  <a:gd name="T48" fmla="*/ 174 w 335"/>
                  <a:gd name="T49" fmla="*/ 4052 h 4316"/>
                  <a:gd name="T50" fmla="*/ 120 w 335"/>
                  <a:gd name="T51" fmla="*/ 4316 h 4316"/>
                  <a:gd name="T52" fmla="*/ 132 w 335"/>
                  <a:gd name="T53" fmla="*/ 4316 h 4316"/>
                  <a:gd name="T54" fmla="*/ 186 w 335"/>
                  <a:gd name="T55" fmla="*/ 4052 h 4316"/>
                  <a:gd name="T56" fmla="*/ 228 w 335"/>
                  <a:gd name="T57" fmla="*/ 3777 h 4316"/>
                  <a:gd name="T58" fmla="*/ 269 w 335"/>
                  <a:gd name="T59" fmla="*/ 3489 h 4316"/>
                  <a:gd name="T60" fmla="*/ 293 w 335"/>
                  <a:gd name="T61" fmla="*/ 3201 h 4316"/>
                  <a:gd name="T62" fmla="*/ 317 w 335"/>
                  <a:gd name="T63" fmla="*/ 2907 h 4316"/>
                  <a:gd name="T64" fmla="*/ 329 w 335"/>
                  <a:gd name="T65" fmla="*/ 2608 h 4316"/>
                  <a:gd name="T66" fmla="*/ 335 w 335"/>
                  <a:gd name="T67" fmla="*/ 2314 h 4316"/>
                  <a:gd name="T68" fmla="*/ 329 w 335"/>
                  <a:gd name="T69" fmla="*/ 2014 h 4316"/>
                  <a:gd name="T70" fmla="*/ 329 w 335"/>
                  <a:gd name="T71" fmla="*/ 201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94218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>
                  <a:gd name="T0" fmla="*/ 413 w 425"/>
                  <a:gd name="T1" fmla="*/ 1924 h 4316"/>
                  <a:gd name="T2" fmla="*/ 395 w 425"/>
                  <a:gd name="T3" fmla="*/ 1690 h 4316"/>
                  <a:gd name="T4" fmla="*/ 365 w 425"/>
                  <a:gd name="T5" fmla="*/ 1457 h 4316"/>
                  <a:gd name="T6" fmla="*/ 329 w 425"/>
                  <a:gd name="T7" fmla="*/ 1229 h 4316"/>
                  <a:gd name="T8" fmla="*/ 281 w 425"/>
                  <a:gd name="T9" fmla="*/ 1001 h 4316"/>
                  <a:gd name="T10" fmla="*/ 227 w 425"/>
                  <a:gd name="T11" fmla="*/ 761 h 4316"/>
                  <a:gd name="T12" fmla="*/ 162 w 425"/>
                  <a:gd name="T13" fmla="*/ 522 h 4316"/>
                  <a:gd name="T14" fmla="*/ 90 w 425"/>
                  <a:gd name="T15" fmla="*/ 270 h 4316"/>
                  <a:gd name="T16" fmla="*/ 12 w 425"/>
                  <a:gd name="T17" fmla="*/ 0 h 4316"/>
                  <a:gd name="T18" fmla="*/ 0 w 425"/>
                  <a:gd name="T19" fmla="*/ 0 h 4316"/>
                  <a:gd name="T20" fmla="*/ 84 w 425"/>
                  <a:gd name="T21" fmla="*/ 270 h 4316"/>
                  <a:gd name="T22" fmla="*/ 156 w 425"/>
                  <a:gd name="T23" fmla="*/ 522 h 4316"/>
                  <a:gd name="T24" fmla="*/ 216 w 425"/>
                  <a:gd name="T25" fmla="*/ 767 h 4316"/>
                  <a:gd name="T26" fmla="*/ 275 w 425"/>
                  <a:gd name="T27" fmla="*/ 1001 h 4316"/>
                  <a:gd name="T28" fmla="*/ 317 w 425"/>
                  <a:gd name="T29" fmla="*/ 1235 h 4316"/>
                  <a:gd name="T30" fmla="*/ 353 w 425"/>
                  <a:gd name="T31" fmla="*/ 1463 h 4316"/>
                  <a:gd name="T32" fmla="*/ 383 w 425"/>
                  <a:gd name="T33" fmla="*/ 1690 h 4316"/>
                  <a:gd name="T34" fmla="*/ 401 w 425"/>
                  <a:gd name="T35" fmla="*/ 1924 h 4316"/>
                  <a:gd name="T36" fmla="*/ 413 w 425"/>
                  <a:gd name="T37" fmla="*/ 2188 h 4316"/>
                  <a:gd name="T38" fmla="*/ 407 w 425"/>
                  <a:gd name="T39" fmla="*/ 2458 h 4316"/>
                  <a:gd name="T40" fmla="*/ 395 w 425"/>
                  <a:gd name="T41" fmla="*/ 2733 h 4316"/>
                  <a:gd name="T42" fmla="*/ 365 w 425"/>
                  <a:gd name="T43" fmla="*/ 3021 h 4316"/>
                  <a:gd name="T44" fmla="*/ 329 w 425"/>
                  <a:gd name="T45" fmla="*/ 3321 h 4316"/>
                  <a:gd name="T46" fmla="*/ 275 w 425"/>
                  <a:gd name="T47" fmla="*/ 3639 h 4316"/>
                  <a:gd name="T48" fmla="*/ 204 w 425"/>
                  <a:gd name="T49" fmla="*/ 3968 h 4316"/>
                  <a:gd name="T50" fmla="*/ 126 w 425"/>
                  <a:gd name="T51" fmla="*/ 4316 h 4316"/>
                  <a:gd name="T52" fmla="*/ 138 w 425"/>
                  <a:gd name="T53" fmla="*/ 4316 h 4316"/>
                  <a:gd name="T54" fmla="*/ 216 w 425"/>
                  <a:gd name="T55" fmla="*/ 3968 h 4316"/>
                  <a:gd name="T56" fmla="*/ 287 w 425"/>
                  <a:gd name="T57" fmla="*/ 3639 h 4316"/>
                  <a:gd name="T58" fmla="*/ 341 w 425"/>
                  <a:gd name="T59" fmla="*/ 3321 h 4316"/>
                  <a:gd name="T60" fmla="*/ 377 w 425"/>
                  <a:gd name="T61" fmla="*/ 3021 h 4316"/>
                  <a:gd name="T62" fmla="*/ 407 w 425"/>
                  <a:gd name="T63" fmla="*/ 2733 h 4316"/>
                  <a:gd name="T64" fmla="*/ 419 w 425"/>
                  <a:gd name="T65" fmla="*/ 2458 h 4316"/>
                  <a:gd name="T66" fmla="*/ 425 w 425"/>
                  <a:gd name="T67" fmla="*/ 2188 h 4316"/>
                  <a:gd name="T68" fmla="*/ 413 w 425"/>
                  <a:gd name="T69" fmla="*/ 1924 h 4316"/>
                  <a:gd name="T70" fmla="*/ 413 w 425"/>
                  <a:gd name="T71" fmla="*/ 192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94219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>
                  <a:gd name="T0" fmla="*/ 556 w 556"/>
                  <a:gd name="T1" fmla="*/ 2020 h 4316"/>
                  <a:gd name="T2" fmla="*/ 538 w 556"/>
                  <a:gd name="T3" fmla="*/ 1732 h 4316"/>
                  <a:gd name="T4" fmla="*/ 503 w 556"/>
                  <a:gd name="T5" fmla="*/ 1445 h 4316"/>
                  <a:gd name="T6" fmla="*/ 455 w 556"/>
                  <a:gd name="T7" fmla="*/ 1175 h 4316"/>
                  <a:gd name="T8" fmla="*/ 395 w 556"/>
                  <a:gd name="T9" fmla="*/ 911 h 4316"/>
                  <a:gd name="T10" fmla="*/ 317 w 556"/>
                  <a:gd name="T11" fmla="*/ 659 h 4316"/>
                  <a:gd name="T12" fmla="*/ 228 w 556"/>
                  <a:gd name="T13" fmla="*/ 426 h 4316"/>
                  <a:gd name="T14" fmla="*/ 126 w 556"/>
                  <a:gd name="T15" fmla="*/ 204 h 4316"/>
                  <a:gd name="T16" fmla="*/ 12 w 556"/>
                  <a:gd name="T17" fmla="*/ 0 h 4316"/>
                  <a:gd name="T18" fmla="*/ 0 w 556"/>
                  <a:gd name="T19" fmla="*/ 0 h 4316"/>
                  <a:gd name="T20" fmla="*/ 114 w 556"/>
                  <a:gd name="T21" fmla="*/ 204 h 4316"/>
                  <a:gd name="T22" fmla="*/ 216 w 556"/>
                  <a:gd name="T23" fmla="*/ 426 h 4316"/>
                  <a:gd name="T24" fmla="*/ 305 w 556"/>
                  <a:gd name="T25" fmla="*/ 659 h 4316"/>
                  <a:gd name="T26" fmla="*/ 383 w 556"/>
                  <a:gd name="T27" fmla="*/ 911 h 4316"/>
                  <a:gd name="T28" fmla="*/ 443 w 556"/>
                  <a:gd name="T29" fmla="*/ 1175 h 4316"/>
                  <a:gd name="T30" fmla="*/ 491 w 556"/>
                  <a:gd name="T31" fmla="*/ 1445 h 4316"/>
                  <a:gd name="T32" fmla="*/ 526 w 556"/>
                  <a:gd name="T33" fmla="*/ 1732 h 4316"/>
                  <a:gd name="T34" fmla="*/ 544 w 556"/>
                  <a:gd name="T35" fmla="*/ 2020 h 4316"/>
                  <a:gd name="T36" fmla="*/ 544 w 556"/>
                  <a:gd name="T37" fmla="*/ 2326 h 4316"/>
                  <a:gd name="T38" fmla="*/ 532 w 556"/>
                  <a:gd name="T39" fmla="*/ 2632 h 4316"/>
                  <a:gd name="T40" fmla="*/ 503 w 556"/>
                  <a:gd name="T41" fmla="*/ 2931 h 4316"/>
                  <a:gd name="T42" fmla="*/ 455 w 556"/>
                  <a:gd name="T43" fmla="*/ 3225 h 4316"/>
                  <a:gd name="T44" fmla="*/ 389 w 556"/>
                  <a:gd name="T45" fmla="*/ 3513 h 4316"/>
                  <a:gd name="T46" fmla="*/ 311 w 556"/>
                  <a:gd name="T47" fmla="*/ 3788 h 4316"/>
                  <a:gd name="T48" fmla="*/ 216 w 556"/>
                  <a:gd name="T49" fmla="*/ 4058 h 4316"/>
                  <a:gd name="T50" fmla="*/ 102 w 556"/>
                  <a:gd name="T51" fmla="*/ 4316 h 4316"/>
                  <a:gd name="T52" fmla="*/ 114 w 556"/>
                  <a:gd name="T53" fmla="*/ 4316 h 4316"/>
                  <a:gd name="T54" fmla="*/ 228 w 556"/>
                  <a:gd name="T55" fmla="*/ 4058 h 4316"/>
                  <a:gd name="T56" fmla="*/ 323 w 556"/>
                  <a:gd name="T57" fmla="*/ 3788 h 4316"/>
                  <a:gd name="T58" fmla="*/ 401 w 556"/>
                  <a:gd name="T59" fmla="*/ 3513 h 4316"/>
                  <a:gd name="T60" fmla="*/ 467 w 556"/>
                  <a:gd name="T61" fmla="*/ 3225 h 4316"/>
                  <a:gd name="T62" fmla="*/ 515 w 556"/>
                  <a:gd name="T63" fmla="*/ 2931 h 4316"/>
                  <a:gd name="T64" fmla="*/ 544 w 556"/>
                  <a:gd name="T65" fmla="*/ 2632 h 4316"/>
                  <a:gd name="T66" fmla="*/ 556 w 556"/>
                  <a:gd name="T67" fmla="*/ 2326 h 4316"/>
                  <a:gd name="T68" fmla="*/ 556 w 556"/>
                  <a:gd name="T69" fmla="*/ 2020 h 4316"/>
                  <a:gd name="T70" fmla="*/ 556 w 556"/>
                  <a:gd name="T71" fmla="*/ 202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94220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>
                  <a:gd name="T0" fmla="*/ 688 w 688"/>
                  <a:gd name="T1" fmla="*/ 2086 h 4316"/>
                  <a:gd name="T2" fmla="*/ 670 w 688"/>
                  <a:gd name="T3" fmla="*/ 1810 h 4316"/>
                  <a:gd name="T4" fmla="*/ 634 w 688"/>
                  <a:gd name="T5" fmla="*/ 1541 h 4316"/>
                  <a:gd name="T6" fmla="*/ 574 w 688"/>
                  <a:gd name="T7" fmla="*/ 1271 h 4316"/>
                  <a:gd name="T8" fmla="*/ 497 w 688"/>
                  <a:gd name="T9" fmla="*/ 1007 h 4316"/>
                  <a:gd name="T10" fmla="*/ 401 w 688"/>
                  <a:gd name="T11" fmla="*/ 749 h 4316"/>
                  <a:gd name="T12" fmla="*/ 293 w 688"/>
                  <a:gd name="T13" fmla="*/ 492 h 4316"/>
                  <a:gd name="T14" fmla="*/ 162 w 688"/>
                  <a:gd name="T15" fmla="*/ 240 h 4316"/>
                  <a:gd name="T16" fmla="*/ 12 w 688"/>
                  <a:gd name="T17" fmla="*/ 0 h 4316"/>
                  <a:gd name="T18" fmla="*/ 0 w 688"/>
                  <a:gd name="T19" fmla="*/ 0 h 4316"/>
                  <a:gd name="T20" fmla="*/ 150 w 688"/>
                  <a:gd name="T21" fmla="*/ 240 h 4316"/>
                  <a:gd name="T22" fmla="*/ 281 w 688"/>
                  <a:gd name="T23" fmla="*/ 492 h 4316"/>
                  <a:gd name="T24" fmla="*/ 389 w 688"/>
                  <a:gd name="T25" fmla="*/ 749 h 4316"/>
                  <a:gd name="T26" fmla="*/ 485 w 688"/>
                  <a:gd name="T27" fmla="*/ 1007 h 4316"/>
                  <a:gd name="T28" fmla="*/ 562 w 688"/>
                  <a:gd name="T29" fmla="*/ 1271 h 4316"/>
                  <a:gd name="T30" fmla="*/ 622 w 688"/>
                  <a:gd name="T31" fmla="*/ 1541 h 4316"/>
                  <a:gd name="T32" fmla="*/ 658 w 688"/>
                  <a:gd name="T33" fmla="*/ 1810 h 4316"/>
                  <a:gd name="T34" fmla="*/ 676 w 688"/>
                  <a:gd name="T35" fmla="*/ 2086 h 4316"/>
                  <a:gd name="T36" fmla="*/ 676 w 688"/>
                  <a:gd name="T37" fmla="*/ 2368 h 4316"/>
                  <a:gd name="T38" fmla="*/ 658 w 688"/>
                  <a:gd name="T39" fmla="*/ 2650 h 4316"/>
                  <a:gd name="T40" fmla="*/ 616 w 688"/>
                  <a:gd name="T41" fmla="*/ 2931 h 4316"/>
                  <a:gd name="T42" fmla="*/ 556 w 688"/>
                  <a:gd name="T43" fmla="*/ 3213 h 4316"/>
                  <a:gd name="T44" fmla="*/ 473 w 688"/>
                  <a:gd name="T45" fmla="*/ 3495 h 4316"/>
                  <a:gd name="T46" fmla="*/ 371 w 688"/>
                  <a:gd name="T47" fmla="*/ 3777 h 4316"/>
                  <a:gd name="T48" fmla="*/ 251 w 688"/>
                  <a:gd name="T49" fmla="*/ 4046 h 4316"/>
                  <a:gd name="T50" fmla="*/ 114 w 688"/>
                  <a:gd name="T51" fmla="*/ 4316 h 4316"/>
                  <a:gd name="T52" fmla="*/ 126 w 688"/>
                  <a:gd name="T53" fmla="*/ 4316 h 4316"/>
                  <a:gd name="T54" fmla="*/ 263 w 688"/>
                  <a:gd name="T55" fmla="*/ 4046 h 4316"/>
                  <a:gd name="T56" fmla="*/ 383 w 688"/>
                  <a:gd name="T57" fmla="*/ 3777 h 4316"/>
                  <a:gd name="T58" fmla="*/ 485 w 688"/>
                  <a:gd name="T59" fmla="*/ 3495 h 4316"/>
                  <a:gd name="T60" fmla="*/ 568 w 688"/>
                  <a:gd name="T61" fmla="*/ 3219 h 4316"/>
                  <a:gd name="T62" fmla="*/ 628 w 688"/>
                  <a:gd name="T63" fmla="*/ 2937 h 4316"/>
                  <a:gd name="T64" fmla="*/ 670 w 688"/>
                  <a:gd name="T65" fmla="*/ 2656 h 4316"/>
                  <a:gd name="T66" fmla="*/ 688 w 688"/>
                  <a:gd name="T67" fmla="*/ 2368 h 4316"/>
                  <a:gd name="T68" fmla="*/ 688 w 688"/>
                  <a:gd name="T69" fmla="*/ 2086 h 4316"/>
                  <a:gd name="T70" fmla="*/ 688 w 688"/>
                  <a:gd name="T71" fmla="*/ 208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94221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>
                  <a:gd name="T0" fmla="*/ 855 w 861"/>
                  <a:gd name="T1" fmla="*/ 2128 h 4316"/>
                  <a:gd name="T2" fmla="*/ 831 w 861"/>
                  <a:gd name="T3" fmla="*/ 1834 h 4316"/>
                  <a:gd name="T4" fmla="*/ 808 w 861"/>
                  <a:gd name="T5" fmla="*/ 1684 h 4316"/>
                  <a:gd name="T6" fmla="*/ 784 w 861"/>
                  <a:gd name="T7" fmla="*/ 1541 h 4316"/>
                  <a:gd name="T8" fmla="*/ 748 w 861"/>
                  <a:gd name="T9" fmla="*/ 1397 h 4316"/>
                  <a:gd name="T10" fmla="*/ 712 w 861"/>
                  <a:gd name="T11" fmla="*/ 1253 h 4316"/>
                  <a:gd name="T12" fmla="*/ 664 w 861"/>
                  <a:gd name="T13" fmla="*/ 1115 h 4316"/>
                  <a:gd name="T14" fmla="*/ 610 w 861"/>
                  <a:gd name="T15" fmla="*/ 977 h 4316"/>
                  <a:gd name="T16" fmla="*/ 491 w 861"/>
                  <a:gd name="T17" fmla="*/ 719 h 4316"/>
                  <a:gd name="T18" fmla="*/ 353 w 861"/>
                  <a:gd name="T19" fmla="*/ 468 h 4316"/>
                  <a:gd name="T20" fmla="*/ 192 w 861"/>
                  <a:gd name="T21" fmla="*/ 228 h 4316"/>
                  <a:gd name="T22" fmla="*/ 12 w 861"/>
                  <a:gd name="T23" fmla="*/ 0 h 4316"/>
                  <a:gd name="T24" fmla="*/ 0 w 861"/>
                  <a:gd name="T25" fmla="*/ 0 h 4316"/>
                  <a:gd name="T26" fmla="*/ 180 w 861"/>
                  <a:gd name="T27" fmla="*/ 228 h 4316"/>
                  <a:gd name="T28" fmla="*/ 341 w 861"/>
                  <a:gd name="T29" fmla="*/ 468 h 4316"/>
                  <a:gd name="T30" fmla="*/ 479 w 861"/>
                  <a:gd name="T31" fmla="*/ 719 h 4316"/>
                  <a:gd name="T32" fmla="*/ 598 w 861"/>
                  <a:gd name="T33" fmla="*/ 983 h 4316"/>
                  <a:gd name="T34" fmla="*/ 652 w 861"/>
                  <a:gd name="T35" fmla="*/ 1121 h 4316"/>
                  <a:gd name="T36" fmla="*/ 700 w 861"/>
                  <a:gd name="T37" fmla="*/ 1259 h 4316"/>
                  <a:gd name="T38" fmla="*/ 736 w 861"/>
                  <a:gd name="T39" fmla="*/ 1403 h 4316"/>
                  <a:gd name="T40" fmla="*/ 772 w 861"/>
                  <a:gd name="T41" fmla="*/ 1547 h 4316"/>
                  <a:gd name="T42" fmla="*/ 802 w 861"/>
                  <a:gd name="T43" fmla="*/ 1690 h 4316"/>
                  <a:gd name="T44" fmla="*/ 819 w 861"/>
                  <a:gd name="T45" fmla="*/ 1834 h 4316"/>
                  <a:gd name="T46" fmla="*/ 837 w 861"/>
                  <a:gd name="T47" fmla="*/ 1984 h 4316"/>
                  <a:gd name="T48" fmla="*/ 843 w 861"/>
                  <a:gd name="T49" fmla="*/ 2128 h 4316"/>
                  <a:gd name="T50" fmla="*/ 849 w 861"/>
                  <a:gd name="T51" fmla="*/ 2278 h 4316"/>
                  <a:gd name="T52" fmla="*/ 843 w 861"/>
                  <a:gd name="T53" fmla="*/ 2428 h 4316"/>
                  <a:gd name="T54" fmla="*/ 831 w 861"/>
                  <a:gd name="T55" fmla="*/ 2572 h 4316"/>
                  <a:gd name="T56" fmla="*/ 819 w 861"/>
                  <a:gd name="T57" fmla="*/ 2721 h 4316"/>
                  <a:gd name="T58" fmla="*/ 796 w 861"/>
                  <a:gd name="T59" fmla="*/ 2865 h 4316"/>
                  <a:gd name="T60" fmla="*/ 766 w 861"/>
                  <a:gd name="T61" fmla="*/ 3015 h 4316"/>
                  <a:gd name="T62" fmla="*/ 724 w 861"/>
                  <a:gd name="T63" fmla="*/ 3159 h 4316"/>
                  <a:gd name="T64" fmla="*/ 682 w 861"/>
                  <a:gd name="T65" fmla="*/ 3303 h 4316"/>
                  <a:gd name="T66" fmla="*/ 586 w 861"/>
                  <a:gd name="T67" fmla="*/ 3567 h 4316"/>
                  <a:gd name="T68" fmla="*/ 473 w 861"/>
                  <a:gd name="T69" fmla="*/ 3824 h 4316"/>
                  <a:gd name="T70" fmla="*/ 335 w 861"/>
                  <a:gd name="T71" fmla="*/ 4076 h 4316"/>
                  <a:gd name="T72" fmla="*/ 180 w 861"/>
                  <a:gd name="T73" fmla="*/ 4316 h 4316"/>
                  <a:gd name="T74" fmla="*/ 192 w 861"/>
                  <a:gd name="T75" fmla="*/ 4316 h 4316"/>
                  <a:gd name="T76" fmla="*/ 347 w 861"/>
                  <a:gd name="T77" fmla="*/ 4076 h 4316"/>
                  <a:gd name="T78" fmla="*/ 485 w 861"/>
                  <a:gd name="T79" fmla="*/ 3824 h 4316"/>
                  <a:gd name="T80" fmla="*/ 598 w 861"/>
                  <a:gd name="T81" fmla="*/ 3573 h 4316"/>
                  <a:gd name="T82" fmla="*/ 694 w 861"/>
                  <a:gd name="T83" fmla="*/ 3309 h 4316"/>
                  <a:gd name="T84" fmla="*/ 736 w 861"/>
                  <a:gd name="T85" fmla="*/ 3165 h 4316"/>
                  <a:gd name="T86" fmla="*/ 778 w 861"/>
                  <a:gd name="T87" fmla="*/ 3021 h 4316"/>
                  <a:gd name="T88" fmla="*/ 808 w 861"/>
                  <a:gd name="T89" fmla="*/ 2871 h 4316"/>
                  <a:gd name="T90" fmla="*/ 831 w 861"/>
                  <a:gd name="T91" fmla="*/ 2727 h 4316"/>
                  <a:gd name="T92" fmla="*/ 843 w 861"/>
                  <a:gd name="T93" fmla="*/ 2578 h 4316"/>
                  <a:gd name="T94" fmla="*/ 855 w 861"/>
                  <a:gd name="T95" fmla="*/ 2428 h 4316"/>
                  <a:gd name="T96" fmla="*/ 861 w 861"/>
                  <a:gd name="T97" fmla="*/ 2278 h 4316"/>
                  <a:gd name="T98" fmla="*/ 855 w 861"/>
                  <a:gd name="T99" fmla="*/ 2128 h 4316"/>
                  <a:gd name="T100" fmla="*/ 855 w 861"/>
                  <a:gd name="T101" fmla="*/ 212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94222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>
                  <a:gd name="T0" fmla="*/ 18 w 149"/>
                  <a:gd name="T1" fmla="*/ 1942 h 4316"/>
                  <a:gd name="T2" fmla="*/ 30 w 149"/>
                  <a:gd name="T3" fmla="*/ 1630 h 4316"/>
                  <a:gd name="T4" fmla="*/ 42 w 149"/>
                  <a:gd name="T5" fmla="*/ 1331 h 4316"/>
                  <a:gd name="T6" fmla="*/ 59 w 149"/>
                  <a:gd name="T7" fmla="*/ 1055 h 4316"/>
                  <a:gd name="T8" fmla="*/ 77 w 149"/>
                  <a:gd name="T9" fmla="*/ 791 h 4316"/>
                  <a:gd name="T10" fmla="*/ 83 w 149"/>
                  <a:gd name="T11" fmla="*/ 671 h 4316"/>
                  <a:gd name="T12" fmla="*/ 95 w 149"/>
                  <a:gd name="T13" fmla="*/ 557 h 4316"/>
                  <a:gd name="T14" fmla="*/ 107 w 149"/>
                  <a:gd name="T15" fmla="*/ 444 h 4316"/>
                  <a:gd name="T16" fmla="*/ 113 w 149"/>
                  <a:gd name="T17" fmla="*/ 342 h 4316"/>
                  <a:gd name="T18" fmla="*/ 125 w 149"/>
                  <a:gd name="T19" fmla="*/ 246 h 4316"/>
                  <a:gd name="T20" fmla="*/ 131 w 149"/>
                  <a:gd name="T21" fmla="*/ 156 h 4316"/>
                  <a:gd name="T22" fmla="*/ 143 w 149"/>
                  <a:gd name="T23" fmla="*/ 72 h 4316"/>
                  <a:gd name="T24" fmla="*/ 149 w 149"/>
                  <a:gd name="T25" fmla="*/ 0 h 4316"/>
                  <a:gd name="T26" fmla="*/ 137 w 149"/>
                  <a:gd name="T27" fmla="*/ 0 h 4316"/>
                  <a:gd name="T28" fmla="*/ 131 w 149"/>
                  <a:gd name="T29" fmla="*/ 72 h 4316"/>
                  <a:gd name="T30" fmla="*/ 119 w 149"/>
                  <a:gd name="T31" fmla="*/ 156 h 4316"/>
                  <a:gd name="T32" fmla="*/ 113 w 149"/>
                  <a:gd name="T33" fmla="*/ 246 h 4316"/>
                  <a:gd name="T34" fmla="*/ 101 w 149"/>
                  <a:gd name="T35" fmla="*/ 342 h 4316"/>
                  <a:gd name="T36" fmla="*/ 95 w 149"/>
                  <a:gd name="T37" fmla="*/ 444 h 4316"/>
                  <a:gd name="T38" fmla="*/ 83 w 149"/>
                  <a:gd name="T39" fmla="*/ 557 h 4316"/>
                  <a:gd name="T40" fmla="*/ 71 w 149"/>
                  <a:gd name="T41" fmla="*/ 671 h 4316"/>
                  <a:gd name="T42" fmla="*/ 65 w 149"/>
                  <a:gd name="T43" fmla="*/ 791 h 4316"/>
                  <a:gd name="T44" fmla="*/ 48 w 149"/>
                  <a:gd name="T45" fmla="*/ 1055 h 4316"/>
                  <a:gd name="T46" fmla="*/ 30 w 149"/>
                  <a:gd name="T47" fmla="*/ 1331 h 4316"/>
                  <a:gd name="T48" fmla="*/ 18 w 149"/>
                  <a:gd name="T49" fmla="*/ 1630 h 4316"/>
                  <a:gd name="T50" fmla="*/ 6 w 149"/>
                  <a:gd name="T51" fmla="*/ 1942 h 4316"/>
                  <a:gd name="T52" fmla="*/ 0 w 149"/>
                  <a:gd name="T53" fmla="*/ 2278 h 4316"/>
                  <a:gd name="T54" fmla="*/ 6 w 149"/>
                  <a:gd name="T55" fmla="*/ 2602 h 4316"/>
                  <a:gd name="T56" fmla="*/ 12 w 149"/>
                  <a:gd name="T57" fmla="*/ 2919 h 4316"/>
                  <a:gd name="T58" fmla="*/ 24 w 149"/>
                  <a:gd name="T59" fmla="*/ 3219 h 4316"/>
                  <a:gd name="T60" fmla="*/ 36 w 149"/>
                  <a:gd name="T61" fmla="*/ 3513 h 4316"/>
                  <a:gd name="T62" fmla="*/ 59 w 149"/>
                  <a:gd name="T63" fmla="*/ 3794 h 4316"/>
                  <a:gd name="T64" fmla="*/ 89 w 149"/>
                  <a:gd name="T65" fmla="*/ 4058 h 4316"/>
                  <a:gd name="T66" fmla="*/ 125 w 149"/>
                  <a:gd name="T67" fmla="*/ 4316 h 4316"/>
                  <a:gd name="T68" fmla="*/ 137 w 149"/>
                  <a:gd name="T69" fmla="*/ 4316 h 4316"/>
                  <a:gd name="T70" fmla="*/ 101 w 149"/>
                  <a:gd name="T71" fmla="*/ 4058 h 4316"/>
                  <a:gd name="T72" fmla="*/ 71 w 149"/>
                  <a:gd name="T73" fmla="*/ 3794 h 4316"/>
                  <a:gd name="T74" fmla="*/ 48 w 149"/>
                  <a:gd name="T75" fmla="*/ 3513 h 4316"/>
                  <a:gd name="T76" fmla="*/ 36 w 149"/>
                  <a:gd name="T77" fmla="*/ 3225 h 4316"/>
                  <a:gd name="T78" fmla="*/ 24 w 149"/>
                  <a:gd name="T79" fmla="*/ 2919 h 4316"/>
                  <a:gd name="T80" fmla="*/ 18 w 149"/>
                  <a:gd name="T81" fmla="*/ 2608 h 4316"/>
                  <a:gd name="T82" fmla="*/ 12 w 149"/>
                  <a:gd name="T83" fmla="*/ 2278 h 4316"/>
                  <a:gd name="T84" fmla="*/ 18 w 149"/>
                  <a:gd name="T85" fmla="*/ 1942 h 4316"/>
                  <a:gd name="T86" fmla="*/ 18 w 149"/>
                  <a:gd name="T87" fmla="*/ 194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94223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>
                  <a:gd name="T0" fmla="*/ 18 w 299"/>
                  <a:gd name="T1" fmla="*/ 2062 h 4316"/>
                  <a:gd name="T2" fmla="*/ 30 w 299"/>
                  <a:gd name="T3" fmla="*/ 1750 h 4316"/>
                  <a:gd name="T4" fmla="*/ 54 w 299"/>
                  <a:gd name="T5" fmla="*/ 1451 h 4316"/>
                  <a:gd name="T6" fmla="*/ 84 w 299"/>
                  <a:gd name="T7" fmla="*/ 1169 h 4316"/>
                  <a:gd name="T8" fmla="*/ 126 w 299"/>
                  <a:gd name="T9" fmla="*/ 899 h 4316"/>
                  <a:gd name="T10" fmla="*/ 162 w 299"/>
                  <a:gd name="T11" fmla="*/ 641 h 4316"/>
                  <a:gd name="T12" fmla="*/ 209 w 299"/>
                  <a:gd name="T13" fmla="*/ 408 h 4316"/>
                  <a:gd name="T14" fmla="*/ 251 w 299"/>
                  <a:gd name="T15" fmla="*/ 192 h 4316"/>
                  <a:gd name="T16" fmla="*/ 299 w 299"/>
                  <a:gd name="T17" fmla="*/ 0 h 4316"/>
                  <a:gd name="T18" fmla="*/ 287 w 299"/>
                  <a:gd name="T19" fmla="*/ 0 h 4316"/>
                  <a:gd name="T20" fmla="*/ 239 w 299"/>
                  <a:gd name="T21" fmla="*/ 192 h 4316"/>
                  <a:gd name="T22" fmla="*/ 198 w 299"/>
                  <a:gd name="T23" fmla="*/ 408 h 4316"/>
                  <a:gd name="T24" fmla="*/ 156 w 299"/>
                  <a:gd name="T25" fmla="*/ 641 h 4316"/>
                  <a:gd name="T26" fmla="*/ 114 w 299"/>
                  <a:gd name="T27" fmla="*/ 899 h 4316"/>
                  <a:gd name="T28" fmla="*/ 78 w 299"/>
                  <a:gd name="T29" fmla="*/ 1169 h 4316"/>
                  <a:gd name="T30" fmla="*/ 48 w 299"/>
                  <a:gd name="T31" fmla="*/ 1451 h 4316"/>
                  <a:gd name="T32" fmla="*/ 24 w 299"/>
                  <a:gd name="T33" fmla="*/ 1750 h 4316"/>
                  <a:gd name="T34" fmla="*/ 6 w 299"/>
                  <a:gd name="T35" fmla="*/ 2062 h 4316"/>
                  <a:gd name="T36" fmla="*/ 0 w 299"/>
                  <a:gd name="T37" fmla="*/ 2374 h 4316"/>
                  <a:gd name="T38" fmla="*/ 12 w 299"/>
                  <a:gd name="T39" fmla="*/ 2674 h 4316"/>
                  <a:gd name="T40" fmla="*/ 30 w 299"/>
                  <a:gd name="T41" fmla="*/ 2973 h 4316"/>
                  <a:gd name="T42" fmla="*/ 54 w 299"/>
                  <a:gd name="T43" fmla="*/ 3255 h 4316"/>
                  <a:gd name="T44" fmla="*/ 96 w 299"/>
                  <a:gd name="T45" fmla="*/ 3537 h 4316"/>
                  <a:gd name="T46" fmla="*/ 144 w 299"/>
                  <a:gd name="T47" fmla="*/ 3806 h 4316"/>
                  <a:gd name="T48" fmla="*/ 203 w 299"/>
                  <a:gd name="T49" fmla="*/ 4064 h 4316"/>
                  <a:gd name="T50" fmla="*/ 275 w 299"/>
                  <a:gd name="T51" fmla="*/ 4316 h 4316"/>
                  <a:gd name="T52" fmla="*/ 287 w 299"/>
                  <a:gd name="T53" fmla="*/ 4316 h 4316"/>
                  <a:gd name="T54" fmla="*/ 215 w 299"/>
                  <a:gd name="T55" fmla="*/ 4064 h 4316"/>
                  <a:gd name="T56" fmla="*/ 156 w 299"/>
                  <a:gd name="T57" fmla="*/ 3806 h 4316"/>
                  <a:gd name="T58" fmla="*/ 108 w 299"/>
                  <a:gd name="T59" fmla="*/ 3537 h 4316"/>
                  <a:gd name="T60" fmla="*/ 66 w 299"/>
                  <a:gd name="T61" fmla="*/ 3261 h 4316"/>
                  <a:gd name="T62" fmla="*/ 42 w 299"/>
                  <a:gd name="T63" fmla="*/ 2973 h 4316"/>
                  <a:gd name="T64" fmla="*/ 24 w 299"/>
                  <a:gd name="T65" fmla="*/ 2680 h 4316"/>
                  <a:gd name="T66" fmla="*/ 12 w 299"/>
                  <a:gd name="T67" fmla="*/ 2374 h 4316"/>
                  <a:gd name="T68" fmla="*/ 18 w 299"/>
                  <a:gd name="T69" fmla="*/ 2062 h 4316"/>
                  <a:gd name="T70" fmla="*/ 18 w 299"/>
                  <a:gd name="T71" fmla="*/ 206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94224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>
                  <a:gd name="T0" fmla="*/ 424 w 424"/>
                  <a:gd name="T1" fmla="*/ 0 h 4316"/>
                  <a:gd name="T2" fmla="*/ 412 w 424"/>
                  <a:gd name="T3" fmla="*/ 0 h 4316"/>
                  <a:gd name="T4" fmla="*/ 316 w 424"/>
                  <a:gd name="T5" fmla="*/ 222 h 4316"/>
                  <a:gd name="T6" fmla="*/ 239 w 424"/>
                  <a:gd name="T7" fmla="*/ 462 h 4316"/>
                  <a:gd name="T8" fmla="*/ 167 w 424"/>
                  <a:gd name="T9" fmla="*/ 707 h 4316"/>
                  <a:gd name="T10" fmla="*/ 107 w 424"/>
                  <a:gd name="T11" fmla="*/ 971 h 4316"/>
                  <a:gd name="T12" fmla="*/ 65 w 424"/>
                  <a:gd name="T13" fmla="*/ 1247 h 4316"/>
                  <a:gd name="T14" fmla="*/ 29 w 424"/>
                  <a:gd name="T15" fmla="*/ 1529 h 4316"/>
                  <a:gd name="T16" fmla="*/ 6 w 424"/>
                  <a:gd name="T17" fmla="*/ 1822 h 4316"/>
                  <a:gd name="T18" fmla="*/ 0 w 424"/>
                  <a:gd name="T19" fmla="*/ 2122 h 4316"/>
                  <a:gd name="T20" fmla="*/ 6 w 424"/>
                  <a:gd name="T21" fmla="*/ 2404 h 4316"/>
                  <a:gd name="T22" fmla="*/ 24 w 424"/>
                  <a:gd name="T23" fmla="*/ 2686 h 4316"/>
                  <a:gd name="T24" fmla="*/ 47 w 424"/>
                  <a:gd name="T25" fmla="*/ 2961 h 4316"/>
                  <a:gd name="T26" fmla="*/ 89 w 424"/>
                  <a:gd name="T27" fmla="*/ 3243 h 4316"/>
                  <a:gd name="T28" fmla="*/ 137 w 424"/>
                  <a:gd name="T29" fmla="*/ 3519 h 4316"/>
                  <a:gd name="T30" fmla="*/ 197 w 424"/>
                  <a:gd name="T31" fmla="*/ 3788 h 4316"/>
                  <a:gd name="T32" fmla="*/ 269 w 424"/>
                  <a:gd name="T33" fmla="*/ 4058 h 4316"/>
                  <a:gd name="T34" fmla="*/ 346 w 424"/>
                  <a:gd name="T35" fmla="*/ 4316 h 4316"/>
                  <a:gd name="T36" fmla="*/ 358 w 424"/>
                  <a:gd name="T37" fmla="*/ 4316 h 4316"/>
                  <a:gd name="T38" fmla="*/ 281 w 424"/>
                  <a:gd name="T39" fmla="*/ 4058 h 4316"/>
                  <a:gd name="T40" fmla="*/ 209 w 424"/>
                  <a:gd name="T41" fmla="*/ 3788 h 4316"/>
                  <a:gd name="T42" fmla="*/ 149 w 424"/>
                  <a:gd name="T43" fmla="*/ 3519 h 4316"/>
                  <a:gd name="T44" fmla="*/ 101 w 424"/>
                  <a:gd name="T45" fmla="*/ 3243 h 4316"/>
                  <a:gd name="T46" fmla="*/ 59 w 424"/>
                  <a:gd name="T47" fmla="*/ 2961 h 4316"/>
                  <a:gd name="T48" fmla="*/ 35 w 424"/>
                  <a:gd name="T49" fmla="*/ 2686 h 4316"/>
                  <a:gd name="T50" fmla="*/ 18 w 424"/>
                  <a:gd name="T51" fmla="*/ 2404 h 4316"/>
                  <a:gd name="T52" fmla="*/ 12 w 424"/>
                  <a:gd name="T53" fmla="*/ 2122 h 4316"/>
                  <a:gd name="T54" fmla="*/ 18 w 424"/>
                  <a:gd name="T55" fmla="*/ 1822 h 4316"/>
                  <a:gd name="T56" fmla="*/ 41 w 424"/>
                  <a:gd name="T57" fmla="*/ 1529 h 4316"/>
                  <a:gd name="T58" fmla="*/ 71 w 424"/>
                  <a:gd name="T59" fmla="*/ 1247 h 4316"/>
                  <a:gd name="T60" fmla="*/ 119 w 424"/>
                  <a:gd name="T61" fmla="*/ 971 h 4316"/>
                  <a:gd name="T62" fmla="*/ 179 w 424"/>
                  <a:gd name="T63" fmla="*/ 707 h 4316"/>
                  <a:gd name="T64" fmla="*/ 245 w 424"/>
                  <a:gd name="T65" fmla="*/ 462 h 4316"/>
                  <a:gd name="T66" fmla="*/ 328 w 424"/>
                  <a:gd name="T67" fmla="*/ 222 h 4316"/>
                  <a:gd name="T68" fmla="*/ 424 w 424"/>
                  <a:gd name="T69" fmla="*/ 0 h 4316"/>
                  <a:gd name="T70" fmla="*/ 424 w 424"/>
                  <a:gd name="T7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94225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>
                  <a:gd name="T0" fmla="*/ 12 w 574"/>
                  <a:gd name="T1" fmla="*/ 2146 h 4316"/>
                  <a:gd name="T2" fmla="*/ 24 w 574"/>
                  <a:gd name="T3" fmla="*/ 1846 h 4316"/>
                  <a:gd name="T4" fmla="*/ 54 w 574"/>
                  <a:gd name="T5" fmla="*/ 1559 h 4316"/>
                  <a:gd name="T6" fmla="*/ 96 w 574"/>
                  <a:gd name="T7" fmla="*/ 1277 h 4316"/>
                  <a:gd name="T8" fmla="*/ 162 w 574"/>
                  <a:gd name="T9" fmla="*/ 1001 h 4316"/>
                  <a:gd name="T10" fmla="*/ 239 w 574"/>
                  <a:gd name="T11" fmla="*/ 731 h 4316"/>
                  <a:gd name="T12" fmla="*/ 335 w 574"/>
                  <a:gd name="T13" fmla="*/ 480 h 4316"/>
                  <a:gd name="T14" fmla="*/ 449 w 574"/>
                  <a:gd name="T15" fmla="*/ 234 h 4316"/>
                  <a:gd name="T16" fmla="*/ 574 w 574"/>
                  <a:gd name="T17" fmla="*/ 0 h 4316"/>
                  <a:gd name="T18" fmla="*/ 562 w 574"/>
                  <a:gd name="T19" fmla="*/ 0 h 4316"/>
                  <a:gd name="T20" fmla="*/ 437 w 574"/>
                  <a:gd name="T21" fmla="*/ 234 h 4316"/>
                  <a:gd name="T22" fmla="*/ 323 w 574"/>
                  <a:gd name="T23" fmla="*/ 480 h 4316"/>
                  <a:gd name="T24" fmla="*/ 227 w 574"/>
                  <a:gd name="T25" fmla="*/ 737 h 4316"/>
                  <a:gd name="T26" fmla="*/ 150 w 574"/>
                  <a:gd name="T27" fmla="*/ 1001 h 4316"/>
                  <a:gd name="T28" fmla="*/ 84 w 574"/>
                  <a:gd name="T29" fmla="*/ 1277 h 4316"/>
                  <a:gd name="T30" fmla="*/ 42 w 574"/>
                  <a:gd name="T31" fmla="*/ 1559 h 4316"/>
                  <a:gd name="T32" fmla="*/ 12 w 574"/>
                  <a:gd name="T33" fmla="*/ 1852 h 4316"/>
                  <a:gd name="T34" fmla="*/ 0 w 574"/>
                  <a:gd name="T35" fmla="*/ 2146 h 4316"/>
                  <a:gd name="T36" fmla="*/ 6 w 574"/>
                  <a:gd name="T37" fmla="*/ 2434 h 4316"/>
                  <a:gd name="T38" fmla="*/ 30 w 574"/>
                  <a:gd name="T39" fmla="*/ 2715 h 4316"/>
                  <a:gd name="T40" fmla="*/ 66 w 574"/>
                  <a:gd name="T41" fmla="*/ 2997 h 4316"/>
                  <a:gd name="T42" fmla="*/ 120 w 574"/>
                  <a:gd name="T43" fmla="*/ 3273 h 4316"/>
                  <a:gd name="T44" fmla="*/ 191 w 574"/>
                  <a:gd name="T45" fmla="*/ 3549 h 4316"/>
                  <a:gd name="T46" fmla="*/ 275 w 574"/>
                  <a:gd name="T47" fmla="*/ 3812 h 4316"/>
                  <a:gd name="T48" fmla="*/ 371 w 574"/>
                  <a:gd name="T49" fmla="*/ 4070 h 4316"/>
                  <a:gd name="T50" fmla="*/ 484 w 574"/>
                  <a:gd name="T51" fmla="*/ 4316 h 4316"/>
                  <a:gd name="T52" fmla="*/ 496 w 574"/>
                  <a:gd name="T53" fmla="*/ 4316 h 4316"/>
                  <a:gd name="T54" fmla="*/ 383 w 574"/>
                  <a:gd name="T55" fmla="*/ 4070 h 4316"/>
                  <a:gd name="T56" fmla="*/ 287 w 574"/>
                  <a:gd name="T57" fmla="*/ 3812 h 4316"/>
                  <a:gd name="T58" fmla="*/ 203 w 574"/>
                  <a:gd name="T59" fmla="*/ 3549 h 4316"/>
                  <a:gd name="T60" fmla="*/ 132 w 574"/>
                  <a:gd name="T61" fmla="*/ 3273 h 4316"/>
                  <a:gd name="T62" fmla="*/ 78 w 574"/>
                  <a:gd name="T63" fmla="*/ 2997 h 4316"/>
                  <a:gd name="T64" fmla="*/ 42 w 574"/>
                  <a:gd name="T65" fmla="*/ 2715 h 4316"/>
                  <a:gd name="T66" fmla="*/ 18 w 574"/>
                  <a:gd name="T67" fmla="*/ 2434 h 4316"/>
                  <a:gd name="T68" fmla="*/ 12 w 574"/>
                  <a:gd name="T69" fmla="*/ 2146 h 4316"/>
                  <a:gd name="T70" fmla="*/ 12 w 574"/>
                  <a:gd name="T71" fmla="*/ 214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94226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>
                  <a:gd name="T0" fmla="*/ 12 w 735"/>
                  <a:gd name="T1" fmla="*/ 2098 h 4316"/>
                  <a:gd name="T2" fmla="*/ 29 w 735"/>
                  <a:gd name="T3" fmla="*/ 1798 h 4316"/>
                  <a:gd name="T4" fmla="*/ 71 w 735"/>
                  <a:gd name="T5" fmla="*/ 1505 h 4316"/>
                  <a:gd name="T6" fmla="*/ 131 w 735"/>
                  <a:gd name="T7" fmla="*/ 1223 h 4316"/>
                  <a:gd name="T8" fmla="*/ 215 w 735"/>
                  <a:gd name="T9" fmla="*/ 941 h 4316"/>
                  <a:gd name="T10" fmla="*/ 316 w 735"/>
                  <a:gd name="T11" fmla="*/ 689 h 4316"/>
                  <a:gd name="T12" fmla="*/ 442 w 735"/>
                  <a:gd name="T13" fmla="*/ 444 h 4316"/>
                  <a:gd name="T14" fmla="*/ 580 w 735"/>
                  <a:gd name="T15" fmla="*/ 216 h 4316"/>
                  <a:gd name="T16" fmla="*/ 735 w 735"/>
                  <a:gd name="T17" fmla="*/ 0 h 4316"/>
                  <a:gd name="T18" fmla="*/ 723 w 735"/>
                  <a:gd name="T19" fmla="*/ 0 h 4316"/>
                  <a:gd name="T20" fmla="*/ 568 w 735"/>
                  <a:gd name="T21" fmla="*/ 210 h 4316"/>
                  <a:gd name="T22" fmla="*/ 430 w 735"/>
                  <a:gd name="T23" fmla="*/ 438 h 4316"/>
                  <a:gd name="T24" fmla="*/ 311 w 735"/>
                  <a:gd name="T25" fmla="*/ 683 h 4316"/>
                  <a:gd name="T26" fmla="*/ 209 w 735"/>
                  <a:gd name="T27" fmla="*/ 941 h 4316"/>
                  <a:gd name="T28" fmla="*/ 125 w 735"/>
                  <a:gd name="T29" fmla="*/ 1217 h 4316"/>
                  <a:gd name="T30" fmla="*/ 59 w 735"/>
                  <a:gd name="T31" fmla="*/ 1505 h 4316"/>
                  <a:gd name="T32" fmla="*/ 18 w 735"/>
                  <a:gd name="T33" fmla="*/ 1798 h 4316"/>
                  <a:gd name="T34" fmla="*/ 0 w 735"/>
                  <a:gd name="T35" fmla="*/ 2098 h 4316"/>
                  <a:gd name="T36" fmla="*/ 6 w 735"/>
                  <a:gd name="T37" fmla="*/ 2404 h 4316"/>
                  <a:gd name="T38" fmla="*/ 29 w 735"/>
                  <a:gd name="T39" fmla="*/ 2709 h 4316"/>
                  <a:gd name="T40" fmla="*/ 77 w 735"/>
                  <a:gd name="T41" fmla="*/ 3015 h 4316"/>
                  <a:gd name="T42" fmla="*/ 149 w 735"/>
                  <a:gd name="T43" fmla="*/ 3315 h 4316"/>
                  <a:gd name="T44" fmla="*/ 227 w 735"/>
                  <a:gd name="T45" fmla="*/ 3573 h 4316"/>
                  <a:gd name="T46" fmla="*/ 316 w 735"/>
                  <a:gd name="T47" fmla="*/ 3824 h 4316"/>
                  <a:gd name="T48" fmla="*/ 424 w 735"/>
                  <a:gd name="T49" fmla="*/ 4076 h 4316"/>
                  <a:gd name="T50" fmla="*/ 544 w 735"/>
                  <a:gd name="T51" fmla="*/ 4316 h 4316"/>
                  <a:gd name="T52" fmla="*/ 556 w 735"/>
                  <a:gd name="T53" fmla="*/ 4316 h 4316"/>
                  <a:gd name="T54" fmla="*/ 436 w 735"/>
                  <a:gd name="T55" fmla="*/ 4076 h 4316"/>
                  <a:gd name="T56" fmla="*/ 328 w 735"/>
                  <a:gd name="T57" fmla="*/ 3824 h 4316"/>
                  <a:gd name="T58" fmla="*/ 239 w 735"/>
                  <a:gd name="T59" fmla="*/ 3573 h 4316"/>
                  <a:gd name="T60" fmla="*/ 161 w 735"/>
                  <a:gd name="T61" fmla="*/ 3315 h 4316"/>
                  <a:gd name="T62" fmla="*/ 89 w 735"/>
                  <a:gd name="T63" fmla="*/ 3015 h 4316"/>
                  <a:gd name="T64" fmla="*/ 41 w 735"/>
                  <a:gd name="T65" fmla="*/ 2709 h 4316"/>
                  <a:gd name="T66" fmla="*/ 18 w 735"/>
                  <a:gd name="T67" fmla="*/ 2404 h 4316"/>
                  <a:gd name="T68" fmla="*/ 12 w 735"/>
                  <a:gd name="T69" fmla="*/ 2098 h 4316"/>
                  <a:gd name="T70" fmla="*/ 12 w 735"/>
                  <a:gd name="T71" fmla="*/ 209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94227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>
                  <a:gd name="T0" fmla="*/ 18 w 837"/>
                  <a:gd name="T1" fmla="*/ 1948 h 4316"/>
                  <a:gd name="T2" fmla="*/ 48 w 837"/>
                  <a:gd name="T3" fmla="*/ 1708 h 4316"/>
                  <a:gd name="T4" fmla="*/ 96 w 837"/>
                  <a:gd name="T5" fmla="*/ 1475 h 4316"/>
                  <a:gd name="T6" fmla="*/ 161 w 837"/>
                  <a:gd name="T7" fmla="*/ 1235 h 4316"/>
                  <a:gd name="T8" fmla="*/ 251 w 837"/>
                  <a:gd name="T9" fmla="*/ 995 h 4316"/>
                  <a:gd name="T10" fmla="*/ 365 w 837"/>
                  <a:gd name="T11" fmla="*/ 755 h 4316"/>
                  <a:gd name="T12" fmla="*/ 496 w 837"/>
                  <a:gd name="T13" fmla="*/ 510 h 4316"/>
                  <a:gd name="T14" fmla="*/ 658 w 837"/>
                  <a:gd name="T15" fmla="*/ 258 h 4316"/>
                  <a:gd name="T16" fmla="*/ 741 w 837"/>
                  <a:gd name="T17" fmla="*/ 132 h 4316"/>
                  <a:gd name="T18" fmla="*/ 837 w 837"/>
                  <a:gd name="T19" fmla="*/ 0 h 4316"/>
                  <a:gd name="T20" fmla="*/ 825 w 837"/>
                  <a:gd name="T21" fmla="*/ 0 h 4316"/>
                  <a:gd name="T22" fmla="*/ 729 w 837"/>
                  <a:gd name="T23" fmla="*/ 132 h 4316"/>
                  <a:gd name="T24" fmla="*/ 640 w 837"/>
                  <a:gd name="T25" fmla="*/ 258 h 4316"/>
                  <a:gd name="T26" fmla="*/ 562 w 837"/>
                  <a:gd name="T27" fmla="*/ 384 h 4316"/>
                  <a:gd name="T28" fmla="*/ 484 w 837"/>
                  <a:gd name="T29" fmla="*/ 510 h 4316"/>
                  <a:gd name="T30" fmla="*/ 353 w 837"/>
                  <a:gd name="T31" fmla="*/ 755 h 4316"/>
                  <a:gd name="T32" fmla="*/ 239 w 837"/>
                  <a:gd name="T33" fmla="*/ 995 h 4316"/>
                  <a:gd name="T34" fmla="*/ 150 w 837"/>
                  <a:gd name="T35" fmla="*/ 1235 h 4316"/>
                  <a:gd name="T36" fmla="*/ 84 w 837"/>
                  <a:gd name="T37" fmla="*/ 1469 h 4316"/>
                  <a:gd name="T38" fmla="*/ 36 w 837"/>
                  <a:gd name="T39" fmla="*/ 1702 h 4316"/>
                  <a:gd name="T40" fmla="*/ 6 w 837"/>
                  <a:gd name="T41" fmla="*/ 1942 h 4316"/>
                  <a:gd name="T42" fmla="*/ 0 w 837"/>
                  <a:gd name="T43" fmla="*/ 2200 h 4316"/>
                  <a:gd name="T44" fmla="*/ 12 w 837"/>
                  <a:gd name="T45" fmla="*/ 2470 h 4316"/>
                  <a:gd name="T46" fmla="*/ 48 w 837"/>
                  <a:gd name="T47" fmla="*/ 2739 h 4316"/>
                  <a:gd name="T48" fmla="*/ 114 w 837"/>
                  <a:gd name="T49" fmla="*/ 3027 h 4316"/>
                  <a:gd name="T50" fmla="*/ 150 w 837"/>
                  <a:gd name="T51" fmla="*/ 3171 h 4316"/>
                  <a:gd name="T52" fmla="*/ 197 w 837"/>
                  <a:gd name="T53" fmla="*/ 3321 h 4316"/>
                  <a:gd name="T54" fmla="*/ 245 w 837"/>
                  <a:gd name="T55" fmla="*/ 3477 h 4316"/>
                  <a:gd name="T56" fmla="*/ 305 w 837"/>
                  <a:gd name="T57" fmla="*/ 3639 h 4316"/>
                  <a:gd name="T58" fmla="*/ 365 w 837"/>
                  <a:gd name="T59" fmla="*/ 3800 h 4316"/>
                  <a:gd name="T60" fmla="*/ 437 w 837"/>
                  <a:gd name="T61" fmla="*/ 3968 h 4316"/>
                  <a:gd name="T62" fmla="*/ 508 w 837"/>
                  <a:gd name="T63" fmla="*/ 4136 h 4316"/>
                  <a:gd name="T64" fmla="*/ 592 w 837"/>
                  <a:gd name="T65" fmla="*/ 4316 h 4316"/>
                  <a:gd name="T66" fmla="*/ 604 w 837"/>
                  <a:gd name="T67" fmla="*/ 4316 h 4316"/>
                  <a:gd name="T68" fmla="*/ 520 w 837"/>
                  <a:gd name="T69" fmla="*/ 4136 h 4316"/>
                  <a:gd name="T70" fmla="*/ 448 w 837"/>
                  <a:gd name="T71" fmla="*/ 3968 h 4316"/>
                  <a:gd name="T72" fmla="*/ 377 w 837"/>
                  <a:gd name="T73" fmla="*/ 3800 h 4316"/>
                  <a:gd name="T74" fmla="*/ 317 w 837"/>
                  <a:gd name="T75" fmla="*/ 3639 h 4316"/>
                  <a:gd name="T76" fmla="*/ 257 w 837"/>
                  <a:gd name="T77" fmla="*/ 3477 h 4316"/>
                  <a:gd name="T78" fmla="*/ 209 w 837"/>
                  <a:gd name="T79" fmla="*/ 3327 h 4316"/>
                  <a:gd name="T80" fmla="*/ 161 w 837"/>
                  <a:gd name="T81" fmla="*/ 3171 h 4316"/>
                  <a:gd name="T82" fmla="*/ 126 w 837"/>
                  <a:gd name="T83" fmla="*/ 3027 h 4316"/>
                  <a:gd name="T84" fmla="*/ 60 w 837"/>
                  <a:gd name="T85" fmla="*/ 2739 h 4316"/>
                  <a:gd name="T86" fmla="*/ 24 w 837"/>
                  <a:gd name="T87" fmla="*/ 2470 h 4316"/>
                  <a:gd name="T88" fmla="*/ 12 w 837"/>
                  <a:gd name="T89" fmla="*/ 2206 h 4316"/>
                  <a:gd name="T90" fmla="*/ 18 w 837"/>
                  <a:gd name="T91" fmla="*/ 1948 h 4316"/>
                  <a:gd name="T92" fmla="*/ 18 w 837"/>
                  <a:gd name="T93" fmla="*/ 194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  <p:sp>
          <p:nvSpPr>
            <p:cNvPr id="94228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>
                <a:gd name="T0" fmla="*/ 0 w 604"/>
                <a:gd name="T1" fmla="*/ 54 h 1415"/>
                <a:gd name="T2" fmla="*/ 42 w 604"/>
                <a:gd name="T3" fmla="*/ 228 h 1415"/>
                <a:gd name="T4" fmla="*/ 96 w 604"/>
                <a:gd name="T5" fmla="*/ 402 h 1415"/>
                <a:gd name="T6" fmla="*/ 161 w 604"/>
                <a:gd name="T7" fmla="*/ 576 h 1415"/>
                <a:gd name="T8" fmla="*/ 227 w 604"/>
                <a:gd name="T9" fmla="*/ 744 h 1415"/>
                <a:gd name="T10" fmla="*/ 305 w 604"/>
                <a:gd name="T11" fmla="*/ 917 h 1415"/>
                <a:gd name="T12" fmla="*/ 389 w 604"/>
                <a:gd name="T13" fmla="*/ 1085 h 1415"/>
                <a:gd name="T14" fmla="*/ 484 w 604"/>
                <a:gd name="T15" fmla="*/ 1253 h 1415"/>
                <a:gd name="T16" fmla="*/ 586 w 604"/>
                <a:gd name="T17" fmla="*/ 1415 h 1415"/>
                <a:gd name="T18" fmla="*/ 604 w 604"/>
                <a:gd name="T19" fmla="*/ 1415 h 1415"/>
                <a:gd name="T20" fmla="*/ 496 w 604"/>
                <a:gd name="T21" fmla="*/ 1247 h 1415"/>
                <a:gd name="T22" fmla="*/ 401 w 604"/>
                <a:gd name="T23" fmla="*/ 1073 h 1415"/>
                <a:gd name="T24" fmla="*/ 311 w 604"/>
                <a:gd name="T25" fmla="*/ 899 h 1415"/>
                <a:gd name="T26" fmla="*/ 233 w 604"/>
                <a:gd name="T27" fmla="*/ 720 h 1415"/>
                <a:gd name="T28" fmla="*/ 161 w 604"/>
                <a:gd name="T29" fmla="*/ 546 h 1415"/>
                <a:gd name="T30" fmla="*/ 102 w 604"/>
                <a:gd name="T31" fmla="*/ 366 h 1415"/>
                <a:gd name="T32" fmla="*/ 48 w 604"/>
                <a:gd name="T33" fmla="*/ 180 h 1415"/>
                <a:gd name="T34" fmla="*/ 0 w 604"/>
                <a:gd name="T35" fmla="*/ 0 h 1415"/>
                <a:gd name="T36" fmla="*/ 0 w 604"/>
                <a:gd name="T37" fmla="*/ 54 h 1415"/>
                <a:gd name="T38" fmla="*/ 0 w 604"/>
                <a:gd name="T39" fmla="*/ 54 h 14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94229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>
                <a:gd name="T0" fmla="*/ 0 w 227"/>
                <a:gd name="T1" fmla="*/ 30 h 426"/>
                <a:gd name="T2" fmla="*/ 108 w 227"/>
                <a:gd name="T3" fmla="*/ 240 h 426"/>
                <a:gd name="T4" fmla="*/ 215 w 227"/>
                <a:gd name="T5" fmla="*/ 426 h 426"/>
                <a:gd name="T6" fmla="*/ 227 w 227"/>
                <a:gd name="T7" fmla="*/ 426 h 426"/>
                <a:gd name="T8" fmla="*/ 167 w 227"/>
                <a:gd name="T9" fmla="*/ 330 h 426"/>
                <a:gd name="T10" fmla="*/ 114 w 227"/>
                <a:gd name="T11" fmla="*/ 222 h 426"/>
                <a:gd name="T12" fmla="*/ 0 w 227"/>
                <a:gd name="T13" fmla="*/ 0 h 426"/>
                <a:gd name="T14" fmla="*/ 0 w 227"/>
                <a:gd name="T15" fmla="*/ 30 h 426"/>
                <a:gd name="T16" fmla="*/ 0 w 227"/>
                <a:gd name="T17" fmla="*/ 30 h 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94230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>
                <a:gd name="T0" fmla="*/ 981 w 981"/>
                <a:gd name="T1" fmla="*/ 1786 h 1786"/>
                <a:gd name="T2" fmla="*/ 981 w 981"/>
                <a:gd name="T3" fmla="*/ 1720 h 1786"/>
                <a:gd name="T4" fmla="*/ 969 w 981"/>
                <a:gd name="T5" fmla="*/ 1666 h 1786"/>
                <a:gd name="T6" fmla="*/ 957 w 981"/>
                <a:gd name="T7" fmla="*/ 1613 h 1786"/>
                <a:gd name="T8" fmla="*/ 921 w 981"/>
                <a:gd name="T9" fmla="*/ 1487 h 1786"/>
                <a:gd name="T10" fmla="*/ 885 w 981"/>
                <a:gd name="T11" fmla="*/ 1361 h 1786"/>
                <a:gd name="T12" fmla="*/ 796 w 981"/>
                <a:gd name="T13" fmla="*/ 1121 h 1786"/>
                <a:gd name="T14" fmla="*/ 682 w 981"/>
                <a:gd name="T15" fmla="*/ 899 h 1786"/>
                <a:gd name="T16" fmla="*/ 562 w 981"/>
                <a:gd name="T17" fmla="*/ 689 h 1786"/>
                <a:gd name="T18" fmla="*/ 431 w 981"/>
                <a:gd name="T19" fmla="*/ 498 h 1786"/>
                <a:gd name="T20" fmla="*/ 293 w 981"/>
                <a:gd name="T21" fmla="*/ 318 h 1786"/>
                <a:gd name="T22" fmla="*/ 150 w 981"/>
                <a:gd name="T23" fmla="*/ 150 h 1786"/>
                <a:gd name="T24" fmla="*/ 12 w 981"/>
                <a:gd name="T25" fmla="*/ 0 h 1786"/>
                <a:gd name="T26" fmla="*/ 0 w 981"/>
                <a:gd name="T27" fmla="*/ 0 h 1786"/>
                <a:gd name="T28" fmla="*/ 138 w 981"/>
                <a:gd name="T29" fmla="*/ 150 h 1786"/>
                <a:gd name="T30" fmla="*/ 275 w 981"/>
                <a:gd name="T31" fmla="*/ 318 h 1786"/>
                <a:gd name="T32" fmla="*/ 413 w 981"/>
                <a:gd name="T33" fmla="*/ 498 h 1786"/>
                <a:gd name="T34" fmla="*/ 545 w 981"/>
                <a:gd name="T35" fmla="*/ 689 h 1786"/>
                <a:gd name="T36" fmla="*/ 670 w 981"/>
                <a:gd name="T37" fmla="*/ 899 h 1786"/>
                <a:gd name="T38" fmla="*/ 778 w 981"/>
                <a:gd name="T39" fmla="*/ 1121 h 1786"/>
                <a:gd name="T40" fmla="*/ 873 w 981"/>
                <a:gd name="T41" fmla="*/ 1361 h 1786"/>
                <a:gd name="T42" fmla="*/ 909 w 981"/>
                <a:gd name="T43" fmla="*/ 1487 h 1786"/>
                <a:gd name="T44" fmla="*/ 945 w 981"/>
                <a:gd name="T45" fmla="*/ 1619 h 1786"/>
                <a:gd name="T46" fmla="*/ 963 w 981"/>
                <a:gd name="T47" fmla="*/ 1702 h 1786"/>
                <a:gd name="T48" fmla="*/ 981 w 981"/>
                <a:gd name="T49" fmla="*/ 1786 h 1786"/>
                <a:gd name="T50" fmla="*/ 981 w 981"/>
                <a:gd name="T51" fmla="*/ 1786 h 17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94231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>
                <a:gd name="T0" fmla="*/ 717 w 717"/>
                <a:gd name="T1" fmla="*/ 845 h 845"/>
                <a:gd name="T2" fmla="*/ 717 w 717"/>
                <a:gd name="T3" fmla="*/ 821 h 845"/>
                <a:gd name="T4" fmla="*/ 574 w 717"/>
                <a:gd name="T5" fmla="*/ 605 h 845"/>
                <a:gd name="T6" fmla="*/ 406 w 717"/>
                <a:gd name="T7" fmla="*/ 396 h 845"/>
                <a:gd name="T8" fmla="*/ 221 w 717"/>
                <a:gd name="T9" fmla="*/ 192 h 845"/>
                <a:gd name="T10" fmla="*/ 17 w 717"/>
                <a:gd name="T11" fmla="*/ 0 h 845"/>
                <a:gd name="T12" fmla="*/ 0 w 717"/>
                <a:gd name="T13" fmla="*/ 0 h 845"/>
                <a:gd name="T14" fmla="*/ 209 w 717"/>
                <a:gd name="T15" fmla="*/ 198 h 845"/>
                <a:gd name="T16" fmla="*/ 400 w 717"/>
                <a:gd name="T17" fmla="*/ 408 h 845"/>
                <a:gd name="T18" fmla="*/ 568 w 717"/>
                <a:gd name="T19" fmla="*/ 623 h 845"/>
                <a:gd name="T20" fmla="*/ 717 w 717"/>
                <a:gd name="T21" fmla="*/ 845 h 845"/>
                <a:gd name="T22" fmla="*/ 717 w 717"/>
                <a:gd name="T23" fmla="*/ 845 h 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94232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>
                <a:gd name="T0" fmla="*/ 407 w 407"/>
                <a:gd name="T1" fmla="*/ 414 h 414"/>
                <a:gd name="T2" fmla="*/ 407 w 407"/>
                <a:gd name="T3" fmla="*/ 396 h 414"/>
                <a:gd name="T4" fmla="*/ 222 w 407"/>
                <a:gd name="T5" fmla="*/ 192 h 414"/>
                <a:gd name="T6" fmla="*/ 12 w 407"/>
                <a:gd name="T7" fmla="*/ 0 h 414"/>
                <a:gd name="T8" fmla="*/ 0 w 407"/>
                <a:gd name="T9" fmla="*/ 0 h 414"/>
                <a:gd name="T10" fmla="*/ 108 w 407"/>
                <a:gd name="T11" fmla="*/ 102 h 414"/>
                <a:gd name="T12" fmla="*/ 216 w 407"/>
                <a:gd name="T13" fmla="*/ 204 h 414"/>
                <a:gd name="T14" fmla="*/ 407 w 407"/>
                <a:gd name="T15" fmla="*/ 414 h 414"/>
                <a:gd name="T16" fmla="*/ 407 w 407"/>
                <a:gd name="T17" fmla="*/ 414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94233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>
                <a:gd name="T0" fmla="*/ 0 w 855"/>
                <a:gd name="T1" fmla="*/ 1361 h 1409"/>
                <a:gd name="T2" fmla="*/ 0 w 855"/>
                <a:gd name="T3" fmla="*/ 1409 h 1409"/>
                <a:gd name="T4" fmla="*/ 54 w 855"/>
                <a:gd name="T5" fmla="*/ 1211 h 1409"/>
                <a:gd name="T6" fmla="*/ 126 w 855"/>
                <a:gd name="T7" fmla="*/ 1013 h 1409"/>
                <a:gd name="T8" fmla="*/ 215 w 855"/>
                <a:gd name="T9" fmla="*/ 827 h 1409"/>
                <a:gd name="T10" fmla="*/ 311 w 855"/>
                <a:gd name="T11" fmla="*/ 647 h 1409"/>
                <a:gd name="T12" fmla="*/ 431 w 855"/>
                <a:gd name="T13" fmla="*/ 474 h 1409"/>
                <a:gd name="T14" fmla="*/ 556 w 855"/>
                <a:gd name="T15" fmla="*/ 312 h 1409"/>
                <a:gd name="T16" fmla="*/ 700 w 855"/>
                <a:gd name="T17" fmla="*/ 150 h 1409"/>
                <a:gd name="T18" fmla="*/ 855 w 855"/>
                <a:gd name="T19" fmla="*/ 0 h 1409"/>
                <a:gd name="T20" fmla="*/ 837 w 855"/>
                <a:gd name="T21" fmla="*/ 0 h 1409"/>
                <a:gd name="T22" fmla="*/ 688 w 855"/>
                <a:gd name="T23" fmla="*/ 144 h 1409"/>
                <a:gd name="T24" fmla="*/ 550 w 855"/>
                <a:gd name="T25" fmla="*/ 300 h 1409"/>
                <a:gd name="T26" fmla="*/ 425 w 855"/>
                <a:gd name="T27" fmla="*/ 462 h 1409"/>
                <a:gd name="T28" fmla="*/ 311 w 855"/>
                <a:gd name="T29" fmla="*/ 629 h 1409"/>
                <a:gd name="T30" fmla="*/ 215 w 855"/>
                <a:gd name="T31" fmla="*/ 803 h 1409"/>
                <a:gd name="T32" fmla="*/ 132 w 855"/>
                <a:gd name="T33" fmla="*/ 983 h 1409"/>
                <a:gd name="T34" fmla="*/ 60 w 855"/>
                <a:gd name="T35" fmla="*/ 1169 h 1409"/>
                <a:gd name="T36" fmla="*/ 0 w 855"/>
                <a:gd name="T37" fmla="*/ 1361 h 1409"/>
                <a:gd name="T38" fmla="*/ 0 w 855"/>
                <a:gd name="T39" fmla="*/ 1361 h 14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94234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>
                <a:gd name="T0" fmla="*/ 586 w 586"/>
                <a:gd name="T1" fmla="*/ 0 h 599"/>
                <a:gd name="T2" fmla="*/ 568 w 586"/>
                <a:gd name="T3" fmla="*/ 0 h 599"/>
                <a:gd name="T4" fmla="*/ 407 w 586"/>
                <a:gd name="T5" fmla="*/ 132 h 599"/>
                <a:gd name="T6" fmla="*/ 257 w 586"/>
                <a:gd name="T7" fmla="*/ 270 h 599"/>
                <a:gd name="T8" fmla="*/ 120 w 586"/>
                <a:gd name="T9" fmla="*/ 420 h 599"/>
                <a:gd name="T10" fmla="*/ 0 w 586"/>
                <a:gd name="T11" fmla="*/ 575 h 599"/>
                <a:gd name="T12" fmla="*/ 0 w 586"/>
                <a:gd name="T13" fmla="*/ 599 h 599"/>
                <a:gd name="T14" fmla="*/ 120 w 586"/>
                <a:gd name="T15" fmla="*/ 432 h 599"/>
                <a:gd name="T16" fmla="*/ 257 w 586"/>
                <a:gd name="T17" fmla="*/ 282 h 599"/>
                <a:gd name="T18" fmla="*/ 413 w 586"/>
                <a:gd name="T19" fmla="*/ 138 h 599"/>
                <a:gd name="T20" fmla="*/ 586 w 586"/>
                <a:gd name="T21" fmla="*/ 0 h 599"/>
                <a:gd name="T22" fmla="*/ 586 w 586"/>
                <a:gd name="T23" fmla="*/ 0 h 5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94235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>
                <a:gd name="T0" fmla="*/ 269 w 269"/>
                <a:gd name="T1" fmla="*/ 0 h 252"/>
                <a:gd name="T2" fmla="*/ 251 w 269"/>
                <a:gd name="T3" fmla="*/ 0 h 252"/>
                <a:gd name="T4" fmla="*/ 120 w 269"/>
                <a:gd name="T5" fmla="*/ 114 h 252"/>
                <a:gd name="T6" fmla="*/ 60 w 269"/>
                <a:gd name="T7" fmla="*/ 174 h 252"/>
                <a:gd name="T8" fmla="*/ 0 w 269"/>
                <a:gd name="T9" fmla="*/ 234 h 252"/>
                <a:gd name="T10" fmla="*/ 0 w 269"/>
                <a:gd name="T11" fmla="*/ 252 h 252"/>
                <a:gd name="T12" fmla="*/ 126 w 269"/>
                <a:gd name="T13" fmla="*/ 120 h 252"/>
                <a:gd name="T14" fmla="*/ 269 w 269"/>
                <a:gd name="T15" fmla="*/ 0 h 252"/>
                <a:gd name="T16" fmla="*/ 269 w 269"/>
                <a:gd name="T17" fmla="*/ 0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94236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94237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94238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l-GR"/>
            </a:p>
          </p:txBody>
        </p:sp>
        <p:grpSp>
          <p:nvGrpSpPr>
            <p:cNvPr id="94239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94240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94241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94242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94243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94244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  <p:sp>
          <p:nvSpPr>
            <p:cNvPr id="94245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94246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94247" name="Rectangle 3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pPr lvl="0"/>
            <a:r>
              <a:rPr lang="el-GR" altLang="el-GR" noProof="0" smtClean="0"/>
              <a:t>Click to edit Master title style</a:t>
            </a:r>
          </a:p>
        </p:txBody>
      </p:sp>
      <p:sp>
        <p:nvSpPr>
          <p:cNvPr id="94248" name="Rectangle 4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l-GR" altLang="el-GR" noProof="0" smtClean="0"/>
              <a:t>Click to edit Master subtitle style</a:t>
            </a:r>
          </a:p>
        </p:txBody>
      </p:sp>
      <p:sp>
        <p:nvSpPr>
          <p:cNvPr id="94249" name="Rectangle 41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94250" name="Rectangle 42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94251" name="Rectangle 43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A936E378-8A01-42C1-8537-9E25C4498F8B}" type="slidenum">
              <a:rPr lang="el-GR" altLang="el-GR"/>
              <a:pPr/>
              <a:t>‹#›</a:t>
            </a:fld>
            <a:endParaRPr lang="el-GR" altLang="el-GR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4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94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47" grpId="0"/>
      <p:bldP spid="94248" grpId="0">
        <p:tmplLst>
          <p:tmpl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424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94248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E2C9BA-0B5D-4B00-A56D-173C7F4217A1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4274272601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DC1598-45E6-41B0-BBFE-549AF489720D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474555620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5BEA56-7CC8-42D5-8A5A-32F1CDAA4975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12173069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112512-E934-4130-810E-08CBC0E5A737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460918543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55B226-9C89-48B6-B3B7-0B317C8E6DD7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279464373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FE1652-8915-4CA0-9CE9-45D170FDEFB2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721090625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050098-F787-4B1F-A424-969B79193B0A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955321894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76C56A-1E36-48FD-B601-C3F4D8830853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655264564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FF9921-4A87-44A8-ABA7-420BB42B634D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389683181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5BF467-268A-46F4-8107-74A775829A55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744837484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39216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186" name="Group 2"/>
          <p:cNvGrpSpPr>
            <a:grpSpLocks/>
          </p:cNvGrpSpPr>
          <p:nvPr/>
        </p:nvGrpSpPr>
        <p:grpSpPr bwMode="auto">
          <a:xfrm>
            <a:off x="1588" y="0"/>
            <a:ext cx="9148762" cy="6851650"/>
            <a:chOff x="1" y="0"/>
            <a:chExt cx="5763" cy="4316"/>
          </a:xfrm>
        </p:grpSpPr>
        <p:sp>
          <p:nvSpPr>
            <p:cNvPr id="93187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>
                <a:gd name="T0" fmla="*/ 717 w 717"/>
                <a:gd name="T1" fmla="*/ 72 h 1690"/>
                <a:gd name="T2" fmla="*/ 717 w 717"/>
                <a:gd name="T3" fmla="*/ 0 h 1690"/>
                <a:gd name="T4" fmla="*/ 699 w 717"/>
                <a:gd name="T5" fmla="*/ 101 h 1690"/>
                <a:gd name="T6" fmla="*/ 675 w 717"/>
                <a:gd name="T7" fmla="*/ 209 h 1690"/>
                <a:gd name="T8" fmla="*/ 627 w 717"/>
                <a:gd name="T9" fmla="*/ 389 h 1690"/>
                <a:gd name="T10" fmla="*/ 574 w 717"/>
                <a:gd name="T11" fmla="*/ 569 h 1690"/>
                <a:gd name="T12" fmla="*/ 502 w 717"/>
                <a:gd name="T13" fmla="*/ 749 h 1690"/>
                <a:gd name="T14" fmla="*/ 424 w 717"/>
                <a:gd name="T15" fmla="*/ 935 h 1690"/>
                <a:gd name="T16" fmla="*/ 334 w 717"/>
                <a:gd name="T17" fmla="*/ 1121 h 1690"/>
                <a:gd name="T18" fmla="*/ 233 w 717"/>
                <a:gd name="T19" fmla="*/ 1312 h 1690"/>
                <a:gd name="T20" fmla="*/ 125 w 717"/>
                <a:gd name="T21" fmla="*/ 1498 h 1690"/>
                <a:gd name="T22" fmla="*/ 0 w 717"/>
                <a:gd name="T23" fmla="*/ 1690 h 1690"/>
                <a:gd name="T24" fmla="*/ 11 w 717"/>
                <a:gd name="T25" fmla="*/ 1690 h 1690"/>
                <a:gd name="T26" fmla="*/ 137 w 717"/>
                <a:gd name="T27" fmla="*/ 1498 h 1690"/>
                <a:gd name="T28" fmla="*/ 245 w 717"/>
                <a:gd name="T29" fmla="*/ 1312 h 1690"/>
                <a:gd name="T30" fmla="*/ 346 w 717"/>
                <a:gd name="T31" fmla="*/ 1121 h 1690"/>
                <a:gd name="T32" fmla="*/ 436 w 717"/>
                <a:gd name="T33" fmla="*/ 935 h 1690"/>
                <a:gd name="T34" fmla="*/ 514 w 717"/>
                <a:gd name="T35" fmla="*/ 749 h 1690"/>
                <a:gd name="T36" fmla="*/ 585 w 717"/>
                <a:gd name="T37" fmla="*/ 569 h 1690"/>
                <a:gd name="T38" fmla="*/ 639 w 717"/>
                <a:gd name="T39" fmla="*/ 389 h 1690"/>
                <a:gd name="T40" fmla="*/ 687 w 717"/>
                <a:gd name="T41" fmla="*/ 209 h 1690"/>
                <a:gd name="T42" fmla="*/ 705 w 717"/>
                <a:gd name="T43" fmla="*/ 143 h 1690"/>
                <a:gd name="T44" fmla="*/ 717 w 717"/>
                <a:gd name="T45" fmla="*/ 72 h 1690"/>
                <a:gd name="T46" fmla="*/ 717 w 717"/>
                <a:gd name="T47" fmla="*/ 72 h 16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93188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>
                <a:gd name="T0" fmla="*/ 377 w 377"/>
                <a:gd name="T1" fmla="*/ 0 h 522"/>
                <a:gd name="T2" fmla="*/ 293 w 377"/>
                <a:gd name="T3" fmla="*/ 132 h 522"/>
                <a:gd name="T4" fmla="*/ 204 w 377"/>
                <a:gd name="T5" fmla="*/ 264 h 522"/>
                <a:gd name="T6" fmla="*/ 102 w 377"/>
                <a:gd name="T7" fmla="*/ 396 h 522"/>
                <a:gd name="T8" fmla="*/ 0 w 377"/>
                <a:gd name="T9" fmla="*/ 522 h 522"/>
                <a:gd name="T10" fmla="*/ 12 w 377"/>
                <a:gd name="T11" fmla="*/ 522 h 522"/>
                <a:gd name="T12" fmla="*/ 114 w 377"/>
                <a:gd name="T13" fmla="*/ 402 h 522"/>
                <a:gd name="T14" fmla="*/ 204 w 377"/>
                <a:gd name="T15" fmla="*/ 282 h 522"/>
                <a:gd name="T16" fmla="*/ 377 w 377"/>
                <a:gd name="T17" fmla="*/ 24 h 522"/>
                <a:gd name="T18" fmla="*/ 377 w 377"/>
                <a:gd name="T19" fmla="*/ 0 h 522"/>
                <a:gd name="T20" fmla="*/ 377 w 377"/>
                <a:gd name="T21" fmla="*/ 0 h 5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93189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>
                <a:gd name="T0" fmla="*/ 0 w 84"/>
                <a:gd name="T1" fmla="*/ 102 h 102"/>
                <a:gd name="T2" fmla="*/ 18 w 84"/>
                <a:gd name="T3" fmla="*/ 102 h 102"/>
                <a:gd name="T4" fmla="*/ 48 w 84"/>
                <a:gd name="T5" fmla="*/ 60 h 102"/>
                <a:gd name="T6" fmla="*/ 84 w 84"/>
                <a:gd name="T7" fmla="*/ 24 h 102"/>
                <a:gd name="T8" fmla="*/ 84 w 84"/>
                <a:gd name="T9" fmla="*/ 0 h 102"/>
                <a:gd name="T10" fmla="*/ 42 w 84"/>
                <a:gd name="T11" fmla="*/ 54 h 102"/>
                <a:gd name="T12" fmla="*/ 0 w 84"/>
                <a:gd name="T13" fmla="*/ 102 h 102"/>
                <a:gd name="T14" fmla="*/ 0 w 84"/>
                <a:gd name="T15" fmla="*/ 10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grpSp>
          <p:nvGrpSpPr>
            <p:cNvPr id="93190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93191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>
                  <a:gd name="T0" fmla="*/ 0 w 72"/>
                  <a:gd name="T1" fmla="*/ 0 h 4316"/>
                  <a:gd name="T2" fmla="*/ 60 w 72"/>
                  <a:gd name="T3" fmla="*/ 4316 h 4316"/>
                  <a:gd name="T4" fmla="*/ 72 w 72"/>
                  <a:gd name="T5" fmla="*/ 4316 h 4316"/>
                  <a:gd name="T6" fmla="*/ 12 w 72"/>
                  <a:gd name="T7" fmla="*/ 0 h 4316"/>
                  <a:gd name="T8" fmla="*/ 0 w 72"/>
                  <a:gd name="T9" fmla="*/ 0 h 4316"/>
                  <a:gd name="T10" fmla="*/ 0 w 72"/>
                  <a:gd name="T1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93192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>
                  <a:gd name="T0" fmla="*/ 24 w 174"/>
                  <a:gd name="T1" fmla="*/ 0 h 4316"/>
                  <a:gd name="T2" fmla="*/ 12 w 174"/>
                  <a:gd name="T3" fmla="*/ 0 h 4316"/>
                  <a:gd name="T4" fmla="*/ 42 w 174"/>
                  <a:gd name="T5" fmla="*/ 216 h 4316"/>
                  <a:gd name="T6" fmla="*/ 72 w 174"/>
                  <a:gd name="T7" fmla="*/ 444 h 4316"/>
                  <a:gd name="T8" fmla="*/ 96 w 174"/>
                  <a:gd name="T9" fmla="*/ 689 h 4316"/>
                  <a:gd name="T10" fmla="*/ 120 w 174"/>
                  <a:gd name="T11" fmla="*/ 947 h 4316"/>
                  <a:gd name="T12" fmla="*/ 132 w 174"/>
                  <a:gd name="T13" fmla="*/ 1211 h 4316"/>
                  <a:gd name="T14" fmla="*/ 150 w 174"/>
                  <a:gd name="T15" fmla="*/ 1487 h 4316"/>
                  <a:gd name="T16" fmla="*/ 156 w 174"/>
                  <a:gd name="T17" fmla="*/ 1768 h 4316"/>
                  <a:gd name="T18" fmla="*/ 162 w 174"/>
                  <a:gd name="T19" fmla="*/ 2062 h 4316"/>
                  <a:gd name="T20" fmla="*/ 156 w 174"/>
                  <a:gd name="T21" fmla="*/ 2644 h 4316"/>
                  <a:gd name="T22" fmla="*/ 126 w 174"/>
                  <a:gd name="T23" fmla="*/ 3225 h 4316"/>
                  <a:gd name="T24" fmla="*/ 108 w 174"/>
                  <a:gd name="T25" fmla="*/ 3507 h 4316"/>
                  <a:gd name="T26" fmla="*/ 78 w 174"/>
                  <a:gd name="T27" fmla="*/ 3788 h 4316"/>
                  <a:gd name="T28" fmla="*/ 42 w 174"/>
                  <a:gd name="T29" fmla="*/ 4058 h 4316"/>
                  <a:gd name="T30" fmla="*/ 0 w 174"/>
                  <a:gd name="T31" fmla="*/ 4316 h 4316"/>
                  <a:gd name="T32" fmla="*/ 12 w 174"/>
                  <a:gd name="T33" fmla="*/ 4316 h 4316"/>
                  <a:gd name="T34" fmla="*/ 54 w 174"/>
                  <a:gd name="T35" fmla="*/ 4058 h 4316"/>
                  <a:gd name="T36" fmla="*/ 90 w 174"/>
                  <a:gd name="T37" fmla="*/ 3782 h 4316"/>
                  <a:gd name="T38" fmla="*/ 120 w 174"/>
                  <a:gd name="T39" fmla="*/ 3507 h 4316"/>
                  <a:gd name="T40" fmla="*/ 138 w 174"/>
                  <a:gd name="T41" fmla="*/ 3219 h 4316"/>
                  <a:gd name="T42" fmla="*/ 168 w 174"/>
                  <a:gd name="T43" fmla="*/ 2638 h 4316"/>
                  <a:gd name="T44" fmla="*/ 174 w 174"/>
                  <a:gd name="T45" fmla="*/ 2056 h 4316"/>
                  <a:gd name="T46" fmla="*/ 168 w 174"/>
                  <a:gd name="T47" fmla="*/ 1768 h 4316"/>
                  <a:gd name="T48" fmla="*/ 162 w 174"/>
                  <a:gd name="T49" fmla="*/ 1487 h 4316"/>
                  <a:gd name="T50" fmla="*/ 144 w 174"/>
                  <a:gd name="T51" fmla="*/ 1211 h 4316"/>
                  <a:gd name="T52" fmla="*/ 132 w 174"/>
                  <a:gd name="T53" fmla="*/ 941 h 4316"/>
                  <a:gd name="T54" fmla="*/ 108 w 174"/>
                  <a:gd name="T55" fmla="*/ 689 h 4316"/>
                  <a:gd name="T56" fmla="*/ 84 w 174"/>
                  <a:gd name="T57" fmla="*/ 444 h 4316"/>
                  <a:gd name="T58" fmla="*/ 54 w 174"/>
                  <a:gd name="T59" fmla="*/ 216 h 4316"/>
                  <a:gd name="T60" fmla="*/ 24 w 174"/>
                  <a:gd name="T61" fmla="*/ 0 h 4316"/>
                  <a:gd name="T62" fmla="*/ 24 w 174"/>
                  <a:gd name="T63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93193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>
                  <a:gd name="T0" fmla="*/ 329 w 335"/>
                  <a:gd name="T1" fmla="*/ 2014 h 4316"/>
                  <a:gd name="T2" fmla="*/ 317 w 335"/>
                  <a:gd name="T3" fmla="*/ 1726 h 4316"/>
                  <a:gd name="T4" fmla="*/ 293 w 335"/>
                  <a:gd name="T5" fmla="*/ 1445 h 4316"/>
                  <a:gd name="T6" fmla="*/ 263 w 335"/>
                  <a:gd name="T7" fmla="*/ 1175 h 4316"/>
                  <a:gd name="T8" fmla="*/ 228 w 335"/>
                  <a:gd name="T9" fmla="*/ 917 h 4316"/>
                  <a:gd name="T10" fmla="*/ 186 w 335"/>
                  <a:gd name="T11" fmla="*/ 665 h 4316"/>
                  <a:gd name="T12" fmla="*/ 132 w 335"/>
                  <a:gd name="T13" fmla="*/ 432 h 4316"/>
                  <a:gd name="T14" fmla="*/ 78 w 335"/>
                  <a:gd name="T15" fmla="*/ 204 h 4316"/>
                  <a:gd name="T16" fmla="*/ 12 w 335"/>
                  <a:gd name="T17" fmla="*/ 0 h 4316"/>
                  <a:gd name="T18" fmla="*/ 0 w 335"/>
                  <a:gd name="T19" fmla="*/ 0 h 4316"/>
                  <a:gd name="T20" fmla="*/ 66 w 335"/>
                  <a:gd name="T21" fmla="*/ 204 h 4316"/>
                  <a:gd name="T22" fmla="*/ 120 w 335"/>
                  <a:gd name="T23" fmla="*/ 432 h 4316"/>
                  <a:gd name="T24" fmla="*/ 174 w 335"/>
                  <a:gd name="T25" fmla="*/ 665 h 4316"/>
                  <a:gd name="T26" fmla="*/ 216 w 335"/>
                  <a:gd name="T27" fmla="*/ 917 h 4316"/>
                  <a:gd name="T28" fmla="*/ 251 w 335"/>
                  <a:gd name="T29" fmla="*/ 1175 h 4316"/>
                  <a:gd name="T30" fmla="*/ 281 w 335"/>
                  <a:gd name="T31" fmla="*/ 1445 h 4316"/>
                  <a:gd name="T32" fmla="*/ 305 w 335"/>
                  <a:gd name="T33" fmla="*/ 1726 h 4316"/>
                  <a:gd name="T34" fmla="*/ 317 w 335"/>
                  <a:gd name="T35" fmla="*/ 2014 h 4316"/>
                  <a:gd name="T36" fmla="*/ 323 w 335"/>
                  <a:gd name="T37" fmla="*/ 2314 h 4316"/>
                  <a:gd name="T38" fmla="*/ 317 w 335"/>
                  <a:gd name="T39" fmla="*/ 2608 h 4316"/>
                  <a:gd name="T40" fmla="*/ 305 w 335"/>
                  <a:gd name="T41" fmla="*/ 2907 h 4316"/>
                  <a:gd name="T42" fmla="*/ 281 w 335"/>
                  <a:gd name="T43" fmla="*/ 3201 h 4316"/>
                  <a:gd name="T44" fmla="*/ 257 w 335"/>
                  <a:gd name="T45" fmla="*/ 3489 h 4316"/>
                  <a:gd name="T46" fmla="*/ 216 w 335"/>
                  <a:gd name="T47" fmla="*/ 3777 h 4316"/>
                  <a:gd name="T48" fmla="*/ 174 w 335"/>
                  <a:gd name="T49" fmla="*/ 4052 h 4316"/>
                  <a:gd name="T50" fmla="*/ 120 w 335"/>
                  <a:gd name="T51" fmla="*/ 4316 h 4316"/>
                  <a:gd name="T52" fmla="*/ 132 w 335"/>
                  <a:gd name="T53" fmla="*/ 4316 h 4316"/>
                  <a:gd name="T54" fmla="*/ 186 w 335"/>
                  <a:gd name="T55" fmla="*/ 4052 h 4316"/>
                  <a:gd name="T56" fmla="*/ 228 w 335"/>
                  <a:gd name="T57" fmla="*/ 3777 h 4316"/>
                  <a:gd name="T58" fmla="*/ 269 w 335"/>
                  <a:gd name="T59" fmla="*/ 3489 h 4316"/>
                  <a:gd name="T60" fmla="*/ 293 w 335"/>
                  <a:gd name="T61" fmla="*/ 3201 h 4316"/>
                  <a:gd name="T62" fmla="*/ 317 w 335"/>
                  <a:gd name="T63" fmla="*/ 2907 h 4316"/>
                  <a:gd name="T64" fmla="*/ 329 w 335"/>
                  <a:gd name="T65" fmla="*/ 2608 h 4316"/>
                  <a:gd name="T66" fmla="*/ 335 w 335"/>
                  <a:gd name="T67" fmla="*/ 2314 h 4316"/>
                  <a:gd name="T68" fmla="*/ 329 w 335"/>
                  <a:gd name="T69" fmla="*/ 2014 h 4316"/>
                  <a:gd name="T70" fmla="*/ 329 w 335"/>
                  <a:gd name="T71" fmla="*/ 201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93194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>
                  <a:gd name="T0" fmla="*/ 413 w 425"/>
                  <a:gd name="T1" fmla="*/ 1924 h 4316"/>
                  <a:gd name="T2" fmla="*/ 395 w 425"/>
                  <a:gd name="T3" fmla="*/ 1690 h 4316"/>
                  <a:gd name="T4" fmla="*/ 365 w 425"/>
                  <a:gd name="T5" fmla="*/ 1457 h 4316"/>
                  <a:gd name="T6" fmla="*/ 329 w 425"/>
                  <a:gd name="T7" fmla="*/ 1229 h 4316"/>
                  <a:gd name="T8" fmla="*/ 281 w 425"/>
                  <a:gd name="T9" fmla="*/ 1001 h 4316"/>
                  <a:gd name="T10" fmla="*/ 227 w 425"/>
                  <a:gd name="T11" fmla="*/ 761 h 4316"/>
                  <a:gd name="T12" fmla="*/ 162 w 425"/>
                  <a:gd name="T13" fmla="*/ 522 h 4316"/>
                  <a:gd name="T14" fmla="*/ 90 w 425"/>
                  <a:gd name="T15" fmla="*/ 270 h 4316"/>
                  <a:gd name="T16" fmla="*/ 12 w 425"/>
                  <a:gd name="T17" fmla="*/ 0 h 4316"/>
                  <a:gd name="T18" fmla="*/ 0 w 425"/>
                  <a:gd name="T19" fmla="*/ 0 h 4316"/>
                  <a:gd name="T20" fmla="*/ 84 w 425"/>
                  <a:gd name="T21" fmla="*/ 270 h 4316"/>
                  <a:gd name="T22" fmla="*/ 156 w 425"/>
                  <a:gd name="T23" fmla="*/ 522 h 4316"/>
                  <a:gd name="T24" fmla="*/ 216 w 425"/>
                  <a:gd name="T25" fmla="*/ 767 h 4316"/>
                  <a:gd name="T26" fmla="*/ 275 w 425"/>
                  <a:gd name="T27" fmla="*/ 1001 h 4316"/>
                  <a:gd name="T28" fmla="*/ 317 w 425"/>
                  <a:gd name="T29" fmla="*/ 1235 h 4316"/>
                  <a:gd name="T30" fmla="*/ 353 w 425"/>
                  <a:gd name="T31" fmla="*/ 1463 h 4316"/>
                  <a:gd name="T32" fmla="*/ 383 w 425"/>
                  <a:gd name="T33" fmla="*/ 1690 h 4316"/>
                  <a:gd name="T34" fmla="*/ 401 w 425"/>
                  <a:gd name="T35" fmla="*/ 1924 h 4316"/>
                  <a:gd name="T36" fmla="*/ 413 w 425"/>
                  <a:gd name="T37" fmla="*/ 2188 h 4316"/>
                  <a:gd name="T38" fmla="*/ 407 w 425"/>
                  <a:gd name="T39" fmla="*/ 2458 h 4316"/>
                  <a:gd name="T40" fmla="*/ 395 w 425"/>
                  <a:gd name="T41" fmla="*/ 2733 h 4316"/>
                  <a:gd name="T42" fmla="*/ 365 w 425"/>
                  <a:gd name="T43" fmla="*/ 3021 h 4316"/>
                  <a:gd name="T44" fmla="*/ 329 w 425"/>
                  <a:gd name="T45" fmla="*/ 3321 h 4316"/>
                  <a:gd name="T46" fmla="*/ 275 w 425"/>
                  <a:gd name="T47" fmla="*/ 3639 h 4316"/>
                  <a:gd name="T48" fmla="*/ 204 w 425"/>
                  <a:gd name="T49" fmla="*/ 3968 h 4316"/>
                  <a:gd name="T50" fmla="*/ 126 w 425"/>
                  <a:gd name="T51" fmla="*/ 4316 h 4316"/>
                  <a:gd name="T52" fmla="*/ 138 w 425"/>
                  <a:gd name="T53" fmla="*/ 4316 h 4316"/>
                  <a:gd name="T54" fmla="*/ 216 w 425"/>
                  <a:gd name="T55" fmla="*/ 3968 h 4316"/>
                  <a:gd name="T56" fmla="*/ 287 w 425"/>
                  <a:gd name="T57" fmla="*/ 3639 h 4316"/>
                  <a:gd name="T58" fmla="*/ 341 w 425"/>
                  <a:gd name="T59" fmla="*/ 3321 h 4316"/>
                  <a:gd name="T60" fmla="*/ 377 w 425"/>
                  <a:gd name="T61" fmla="*/ 3021 h 4316"/>
                  <a:gd name="T62" fmla="*/ 407 w 425"/>
                  <a:gd name="T63" fmla="*/ 2733 h 4316"/>
                  <a:gd name="T64" fmla="*/ 419 w 425"/>
                  <a:gd name="T65" fmla="*/ 2458 h 4316"/>
                  <a:gd name="T66" fmla="*/ 425 w 425"/>
                  <a:gd name="T67" fmla="*/ 2188 h 4316"/>
                  <a:gd name="T68" fmla="*/ 413 w 425"/>
                  <a:gd name="T69" fmla="*/ 1924 h 4316"/>
                  <a:gd name="T70" fmla="*/ 413 w 425"/>
                  <a:gd name="T71" fmla="*/ 192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93195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>
                  <a:gd name="T0" fmla="*/ 556 w 556"/>
                  <a:gd name="T1" fmla="*/ 2020 h 4316"/>
                  <a:gd name="T2" fmla="*/ 538 w 556"/>
                  <a:gd name="T3" fmla="*/ 1732 h 4316"/>
                  <a:gd name="T4" fmla="*/ 503 w 556"/>
                  <a:gd name="T5" fmla="*/ 1445 h 4316"/>
                  <a:gd name="T6" fmla="*/ 455 w 556"/>
                  <a:gd name="T7" fmla="*/ 1175 h 4316"/>
                  <a:gd name="T8" fmla="*/ 395 w 556"/>
                  <a:gd name="T9" fmla="*/ 911 h 4316"/>
                  <a:gd name="T10" fmla="*/ 317 w 556"/>
                  <a:gd name="T11" fmla="*/ 659 h 4316"/>
                  <a:gd name="T12" fmla="*/ 228 w 556"/>
                  <a:gd name="T13" fmla="*/ 426 h 4316"/>
                  <a:gd name="T14" fmla="*/ 126 w 556"/>
                  <a:gd name="T15" fmla="*/ 204 h 4316"/>
                  <a:gd name="T16" fmla="*/ 12 w 556"/>
                  <a:gd name="T17" fmla="*/ 0 h 4316"/>
                  <a:gd name="T18" fmla="*/ 0 w 556"/>
                  <a:gd name="T19" fmla="*/ 0 h 4316"/>
                  <a:gd name="T20" fmla="*/ 114 w 556"/>
                  <a:gd name="T21" fmla="*/ 204 h 4316"/>
                  <a:gd name="T22" fmla="*/ 216 w 556"/>
                  <a:gd name="T23" fmla="*/ 426 h 4316"/>
                  <a:gd name="T24" fmla="*/ 305 w 556"/>
                  <a:gd name="T25" fmla="*/ 659 h 4316"/>
                  <a:gd name="T26" fmla="*/ 383 w 556"/>
                  <a:gd name="T27" fmla="*/ 911 h 4316"/>
                  <a:gd name="T28" fmla="*/ 443 w 556"/>
                  <a:gd name="T29" fmla="*/ 1175 h 4316"/>
                  <a:gd name="T30" fmla="*/ 491 w 556"/>
                  <a:gd name="T31" fmla="*/ 1445 h 4316"/>
                  <a:gd name="T32" fmla="*/ 526 w 556"/>
                  <a:gd name="T33" fmla="*/ 1732 h 4316"/>
                  <a:gd name="T34" fmla="*/ 544 w 556"/>
                  <a:gd name="T35" fmla="*/ 2020 h 4316"/>
                  <a:gd name="T36" fmla="*/ 544 w 556"/>
                  <a:gd name="T37" fmla="*/ 2326 h 4316"/>
                  <a:gd name="T38" fmla="*/ 532 w 556"/>
                  <a:gd name="T39" fmla="*/ 2632 h 4316"/>
                  <a:gd name="T40" fmla="*/ 503 w 556"/>
                  <a:gd name="T41" fmla="*/ 2931 h 4316"/>
                  <a:gd name="T42" fmla="*/ 455 w 556"/>
                  <a:gd name="T43" fmla="*/ 3225 h 4316"/>
                  <a:gd name="T44" fmla="*/ 389 w 556"/>
                  <a:gd name="T45" fmla="*/ 3513 h 4316"/>
                  <a:gd name="T46" fmla="*/ 311 w 556"/>
                  <a:gd name="T47" fmla="*/ 3788 h 4316"/>
                  <a:gd name="T48" fmla="*/ 216 w 556"/>
                  <a:gd name="T49" fmla="*/ 4058 h 4316"/>
                  <a:gd name="T50" fmla="*/ 102 w 556"/>
                  <a:gd name="T51" fmla="*/ 4316 h 4316"/>
                  <a:gd name="T52" fmla="*/ 114 w 556"/>
                  <a:gd name="T53" fmla="*/ 4316 h 4316"/>
                  <a:gd name="T54" fmla="*/ 228 w 556"/>
                  <a:gd name="T55" fmla="*/ 4058 h 4316"/>
                  <a:gd name="T56" fmla="*/ 323 w 556"/>
                  <a:gd name="T57" fmla="*/ 3788 h 4316"/>
                  <a:gd name="T58" fmla="*/ 401 w 556"/>
                  <a:gd name="T59" fmla="*/ 3513 h 4316"/>
                  <a:gd name="T60" fmla="*/ 467 w 556"/>
                  <a:gd name="T61" fmla="*/ 3225 h 4316"/>
                  <a:gd name="T62" fmla="*/ 515 w 556"/>
                  <a:gd name="T63" fmla="*/ 2931 h 4316"/>
                  <a:gd name="T64" fmla="*/ 544 w 556"/>
                  <a:gd name="T65" fmla="*/ 2632 h 4316"/>
                  <a:gd name="T66" fmla="*/ 556 w 556"/>
                  <a:gd name="T67" fmla="*/ 2326 h 4316"/>
                  <a:gd name="T68" fmla="*/ 556 w 556"/>
                  <a:gd name="T69" fmla="*/ 2020 h 4316"/>
                  <a:gd name="T70" fmla="*/ 556 w 556"/>
                  <a:gd name="T71" fmla="*/ 202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93196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>
                  <a:gd name="T0" fmla="*/ 688 w 688"/>
                  <a:gd name="T1" fmla="*/ 2086 h 4316"/>
                  <a:gd name="T2" fmla="*/ 670 w 688"/>
                  <a:gd name="T3" fmla="*/ 1810 h 4316"/>
                  <a:gd name="T4" fmla="*/ 634 w 688"/>
                  <a:gd name="T5" fmla="*/ 1541 h 4316"/>
                  <a:gd name="T6" fmla="*/ 574 w 688"/>
                  <a:gd name="T7" fmla="*/ 1271 h 4316"/>
                  <a:gd name="T8" fmla="*/ 497 w 688"/>
                  <a:gd name="T9" fmla="*/ 1007 h 4316"/>
                  <a:gd name="T10" fmla="*/ 401 w 688"/>
                  <a:gd name="T11" fmla="*/ 749 h 4316"/>
                  <a:gd name="T12" fmla="*/ 293 w 688"/>
                  <a:gd name="T13" fmla="*/ 492 h 4316"/>
                  <a:gd name="T14" fmla="*/ 162 w 688"/>
                  <a:gd name="T15" fmla="*/ 240 h 4316"/>
                  <a:gd name="T16" fmla="*/ 12 w 688"/>
                  <a:gd name="T17" fmla="*/ 0 h 4316"/>
                  <a:gd name="T18" fmla="*/ 0 w 688"/>
                  <a:gd name="T19" fmla="*/ 0 h 4316"/>
                  <a:gd name="T20" fmla="*/ 150 w 688"/>
                  <a:gd name="T21" fmla="*/ 240 h 4316"/>
                  <a:gd name="T22" fmla="*/ 281 w 688"/>
                  <a:gd name="T23" fmla="*/ 492 h 4316"/>
                  <a:gd name="T24" fmla="*/ 389 w 688"/>
                  <a:gd name="T25" fmla="*/ 749 h 4316"/>
                  <a:gd name="T26" fmla="*/ 485 w 688"/>
                  <a:gd name="T27" fmla="*/ 1007 h 4316"/>
                  <a:gd name="T28" fmla="*/ 562 w 688"/>
                  <a:gd name="T29" fmla="*/ 1271 h 4316"/>
                  <a:gd name="T30" fmla="*/ 622 w 688"/>
                  <a:gd name="T31" fmla="*/ 1541 h 4316"/>
                  <a:gd name="T32" fmla="*/ 658 w 688"/>
                  <a:gd name="T33" fmla="*/ 1810 h 4316"/>
                  <a:gd name="T34" fmla="*/ 676 w 688"/>
                  <a:gd name="T35" fmla="*/ 2086 h 4316"/>
                  <a:gd name="T36" fmla="*/ 676 w 688"/>
                  <a:gd name="T37" fmla="*/ 2368 h 4316"/>
                  <a:gd name="T38" fmla="*/ 658 w 688"/>
                  <a:gd name="T39" fmla="*/ 2650 h 4316"/>
                  <a:gd name="T40" fmla="*/ 616 w 688"/>
                  <a:gd name="T41" fmla="*/ 2931 h 4316"/>
                  <a:gd name="T42" fmla="*/ 556 w 688"/>
                  <a:gd name="T43" fmla="*/ 3213 h 4316"/>
                  <a:gd name="T44" fmla="*/ 473 w 688"/>
                  <a:gd name="T45" fmla="*/ 3495 h 4316"/>
                  <a:gd name="T46" fmla="*/ 371 w 688"/>
                  <a:gd name="T47" fmla="*/ 3777 h 4316"/>
                  <a:gd name="T48" fmla="*/ 251 w 688"/>
                  <a:gd name="T49" fmla="*/ 4046 h 4316"/>
                  <a:gd name="T50" fmla="*/ 114 w 688"/>
                  <a:gd name="T51" fmla="*/ 4316 h 4316"/>
                  <a:gd name="T52" fmla="*/ 126 w 688"/>
                  <a:gd name="T53" fmla="*/ 4316 h 4316"/>
                  <a:gd name="T54" fmla="*/ 263 w 688"/>
                  <a:gd name="T55" fmla="*/ 4046 h 4316"/>
                  <a:gd name="T56" fmla="*/ 383 w 688"/>
                  <a:gd name="T57" fmla="*/ 3777 h 4316"/>
                  <a:gd name="T58" fmla="*/ 485 w 688"/>
                  <a:gd name="T59" fmla="*/ 3495 h 4316"/>
                  <a:gd name="T60" fmla="*/ 568 w 688"/>
                  <a:gd name="T61" fmla="*/ 3219 h 4316"/>
                  <a:gd name="T62" fmla="*/ 628 w 688"/>
                  <a:gd name="T63" fmla="*/ 2937 h 4316"/>
                  <a:gd name="T64" fmla="*/ 670 w 688"/>
                  <a:gd name="T65" fmla="*/ 2656 h 4316"/>
                  <a:gd name="T66" fmla="*/ 688 w 688"/>
                  <a:gd name="T67" fmla="*/ 2368 h 4316"/>
                  <a:gd name="T68" fmla="*/ 688 w 688"/>
                  <a:gd name="T69" fmla="*/ 2086 h 4316"/>
                  <a:gd name="T70" fmla="*/ 688 w 688"/>
                  <a:gd name="T71" fmla="*/ 208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93197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>
                  <a:gd name="T0" fmla="*/ 855 w 861"/>
                  <a:gd name="T1" fmla="*/ 2128 h 4316"/>
                  <a:gd name="T2" fmla="*/ 831 w 861"/>
                  <a:gd name="T3" fmla="*/ 1834 h 4316"/>
                  <a:gd name="T4" fmla="*/ 808 w 861"/>
                  <a:gd name="T5" fmla="*/ 1684 h 4316"/>
                  <a:gd name="T6" fmla="*/ 784 w 861"/>
                  <a:gd name="T7" fmla="*/ 1541 h 4316"/>
                  <a:gd name="T8" fmla="*/ 748 w 861"/>
                  <a:gd name="T9" fmla="*/ 1397 h 4316"/>
                  <a:gd name="T10" fmla="*/ 712 w 861"/>
                  <a:gd name="T11" fmla="*/ 1253 h 4316"/>
                  <a:gd name="T12" fmla="*/ 664 w 861"/>
                  <a:gd name="T13" fmla="*/ 1115 h 4316"/>
                  <a:gd name="T14" fmla="*/ 610 w 861"/>
                  <a:gd name="T15" fmla="*/ 977 h 4316"/>
                  <a:gd name="T16" fmla="*/ 491 w 861"/>
                  <a:gd name="T17" fmla="*/ 719 h 4316"/>
                  <a:gd name="T18" fmla="*/ 353 w 861"/>
                  <a:gd name="T19" fmla="*/ 468 h 4316"/>
                  <a:gd name="T20" fmla="*/ 192 w 861"/>
                  <a:gd name="T21" fmla="*/ 228 h 4316"/>
                  <a:gd name="T22" fmla="*/ 12 w 861"/>
                  <a:gd name="T23" fmla="*/ 0 h 4316"/>
                  <a:gd name="T24" fmla="*/ 0 w 861"/>
                  <a:gd name="T25" fmla="*/ 0 h 4316"/>
                  <a:gd name="T26" fmla="*/ 180 w 861"/>
                  <a:gd name="T27" fmla="*/ 228 h 4316"/>
                  <a:gd name="T28" fmla="*/ 341 w 861"/>
                  <a:gd name="T29" fmla="*/ 468 h 4316"/>
                  <a:gd name="T30" fmla="*/ 479 w 861"/>
                  <a:gd name="T31" fmla="*/ 719 h 4316"/>
                  <a:gd name="T32" fmla="*/ 598 w 861"/>
                  <a:gd name="T33" fmla="*/ 983 h 4316"/>
                  <a:gd name="T34" fmla="*/ 652 w 861"/>
                  <a:gd name="T35" fmla="*/ 1121 h 4316"/>
                  <a:gd name="T36" fmla="*/ 700 w 861"/>
                  <a:gd name="T37" fmla="*/ 1259 h 4316"/>
                  <a:gd name="T38" fmla="*/ 736 w 861"/>
                  <a:gd name="T39" fmla="*/ 1403 h 4316"/>
                  <a:gd name="T40" fmla="*/ 772 w 861"/>
                  <a:gd name="T41" fmla="*/ 1547 h 4316"/>
                  <a:gd name="T42" fmla="*/ 802 w 861"/>
                  <a:gd name="T43" fmla="*/ 1690 h 4316"/>
                  <a:gd name="T44" fmla="*/ 819 w 861"/>
                  <a:gd name="T45" fmla="*/ 1834 h 4316"/>
                  <a:gd name="T46" fmla="*/ 837 w 861"/>
                  <a:gd name="T47" fmla="*/ 1984 h 4316"/>
                  <a:gd name="T48" fmla="*/ 843 w 861"/>
                  <a:gd name="T49" fmla="*/ 2128 h 4316"/>
                  <a:gd name="T50" fmla="*/ 849 w 861"/>
                  <a:gd name="T51" fmla="*/ 2278 h 4316"/>
                  <a:gd name="T52" fmla="*/ 843 w 861"/>
                  <a:gd name="T53" fmla="*/ 2428 h 4316"/>
                  <a:gd name="T54" fmla="*/ 831 w 861"/>
                  <a:gd name="T55" fmla="*/ 2572 h 4316"/>
                  <a:gd name="T56" fmla="*/ 819 w 861"/>
                  <a:gd name="T57" fmla="*/ 2721 h 4316"/>
                  <a:gd name="T58" fmla="*/ 796 w 861"/>
                  <a:gd name="T59" fmla="*/ 2865 h 4316"/>
                  <a:gd name="T60" fmla="*/ 766 w 861"/>
                  <a:gd name="T61" fmla="*/ 3015 h 4316"/>
                  <a:gd name="T62" fmla="*/ 724 w 861"/>
                  <a:gd name="T63" fmla="*/ 3159 h 4316"/>
                  <a:gd name="T64" fmla="*/ 682 w 861"/>
                  <a:gd name="T65" fmla="*/ 3303 h 4316"/>
                  <a:gd name="T66" fmla="*/ 586 w 861"/>
                  <a:gd name="T67" fmla="*/ 3567 h 4316"/>
                  <a:gd name="T68" fmla="*/ 473 w 861"/>
                  <a:gd name="T69" fmla="*/ 3824 h 4316"/>
                  <a:gd name="T70" fmla="*/ 335 w 861"/>
                  <a:gd name="T71" fmla="*/ 4076 h 4316"/>
                  <a:gd name="T72" fmla="*/ 180 w 861"/>
                  <a:gd name="T73" fmla="*/ 4316 h 4316"/>
                  <a:gd name="T74" fmla="*/ 192 w 861"/>
                  <a:gd name="T75" fmla="*/ 4316 h 4316"/>
                  <a:gd name="T76" fmla="*/ 347 w 861"/>
                  <a:gd name="T77" fmla="*/ 4076 h 4316"/>
                  <a:gd name="T78" fmla="*/ 485 w 861"/>
                  <a:gd name="T79" fmla="*/ 3824 h 4316"/>
                  <a:gd name="T80" fmla="*/ 598 w 861"/>
                  <a:gd name="T81" fmla="*/ 3573 h 4316"/>
                  <a:gd name="T82" fmla="*/ 694 w 861"/>
                  <a:gd name="T83" fmla="*/ 3309 h 4316"/>
                  <a:gd name="T84" fmla="*/ 736 w 861"/>
                  <a:gd name="T85" fmla="*/ 3165 h 4316"/>
                  <a:gd name="T86" fmla="*/ 778 w 861"/>
                  <a:gd name="T87" fmla="*/ 3021 h 4316"/>
                  <a:gd name="T88" fmla="*/ 808 w 861"/>
                  <a:gd name="T89" fmla="*/ 2871 h 4316"/>
                  <a:gd name="T90" fmla="*/ 831 w 861"/>
                  <a:gd name="T91" fmla="*/ 2727 h 4316"/>
                  <a:gd name="T92" fmla="*/ 843 w 861"/>
                  <a:gd name="T93" fmla="*/ 2578 h 4316"/>
                  <a:gd name="T94" fmla="*/ 855 w 861"/>
                  <a:gd name="T95" fmla="*/ 2428 h 4316"/>
                  <a:gd name="T96" fmla="*/ 861 w 861"/>
                  <a:gd name="T97" fmla="*/ 2278 h 4316"/>
                  <a:gd name="T98" fmla="*/ 855 w 861"/>
                  <a:gd name="T99" fmla="*/ 2128 h 4316"/>
                  <a:gd name="T100" fmla="*/ 855 w 861"/>
                  <a:gd name="T101" fmla="*/ 212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93198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>
                  <a:gd name="T0" fmla="*/ 18 w 149"/>
                  <a:gd name="T1" fmla="*/ 1942 h 4316"/>
                  <a:gd name="T2" fmla="*/ 30 w 149"/>
                  <a:gd name="T3" fmla="*/ 1630 h 4316"/>
                  <a:gd name="T4" fmla="*/ 42 w 149"/>
                  <a:gd name="T5" fmla="*/ 1331 h 4316"/>
                  <a:gd name="T6" fmla="*/ 59 w 149"/>
                  <a:gd name="T7" fmla="*/ 1055 h 4316"/>
                  <a:gd name="T8" fmla="*/ 77 w 149"/>
                  <a:gd name="T9" fmla="*/ 791 h 4316"/>
                  <a:gd name="T10" fmla="*/ 83 w 149"/>
                  <a:gd name="T11" fmla="*/ 671 h 4316"/>
                  <a:gd name="T12" fmla="*/ 95 w 149"/>
                  <a:gd name="T13" fmla="*/ 557 h 4316"/>
                  <a:gd name="T14" fmla="*/ 107 w 149"/>
                  <a:gd name="T15" fmla="*/ 444 h 4316"/>
                  <a:gd name="T16" fmla="*/ 113 w 149"/>
                  <a:gd name="T17" fmla="*/ 342 h 4316"/>
                  <a:gd name="T18" fmla="*/ 125 w 149"/>
                  <a:gd name="T19" fmla="*/ 246 h 4316"/>
                  <a:gd name="T20" fmla="*/ 131 w 149"/>
                  <a:gd name="T21" fmla="*/ 156 h 4316"/>
                  <a:gd name="T22" fmla="*/ 143 w 149"/>
                  <a:gd name="T23" fmla="*/ 72 h 4316"/>
                  <a:gd name="T24" fmla="*/ 149 w 149"/>
                  <a:gd name="T25" fmla="*/ 0 h 4316"/>
                  <a:gd name="T26" fmla="*/ 137 w 149"/>
                  <a:gd name="T27" fmla="*/ 0 h 4316"/>
                  <a:gd name="T28" fmla="*/ 131 w 149"/>
                  <a:gd name="T29" fmla="*/ 72 h 4316"/>
                  <a:gd name="T30" fmla="*/ 119 w 149"/>
                  <a:gd name="T31" fmla="*/ 156 h 4316"/>
                  <a:gd name="T32" fmla="*/ 113 w 149"/>
                  <a:gd name="T33" fmla="*/ 246 h 4316"/>
                  <a:gd name="T34" fmla="*/ 101 w 149"/>
                  <a:gd name="T35" fmla="*/ 342 h 4316"/>
                  <a:gd name="T36" fmla="*/ 95 w 149"/>
                  <a:gd name="T37" fmla="*/ 444 h 4316"/>
                  <a:gd name="T38" fmla="*/ 83 w 149"/>
                  <a:gd name="T39" fmla="*/ 557 h 4316"/>
                  <a:gd name="T40" fmla="*/ 71 w 149"/>
                  <a:gd name="T41" fmla="*/ 671 h 4316"/>
                  <a:gd name="T42" fmla="*/ 65 w 149"/>
                  <a:gd name="T43" fmla="*/ 791 h 4316"/>
                  <a:gd name="T44" fmla="*/ 48 w 149"/>
                  <a:gd name="T45" fmla="*/ 1055 h 4316"/>
                  <a:gd name="T46" fmla="*/ 30 w 149"/>
                  <a:gd name="T47" fmla="*/ 1331 h 4316"/>
                  <a:gd name="T48" fmla="*/ 18 w 149"/>
                  <a:gd name="T49" fmla="*/ 1630 h 4316"/>
                  <a:gd name="T50" fmla="*/ 6 w 149"/>
                  <a:gd name="T51" fmla="*/ 1942 h 4316"/>
                  <a:gd name="T52" fmla="*/ 0 w 149"/>
                  <a:gd name="T53" fmla="*/ 2278 h 4316"/>
                  <a:gd name="T54" fmla="*/ 6 w 149"/>
                  <a:gd name="T55" fmla="*/ 2602 h 4316"/>
                  <a:gd name="T56" fmla="*/ 12 w 149"/>
                  <a:gd name="T57" fmla="*/ 2919 h 4316"/>
                  <a:gd name="T58" fmla="*/ 24 w 149"/>
                  <a:gd name="T59" fmla="*/ 3219 h 4316"/>
                  <a:gd name="T60" fmla="*/ 36 w 149"/>
                  <a:gd name="T61" fmla="*/ 3513 h 4316"/>
                  <a:gd name="T62" fmla="*/ 59 w 149"/>
                  <a:gd name="T63" fmla="*/ 3794 h 4316"/>
                  <a:gd name="T64" fmla="*/ 89 w 149"/>
                  <a:gd name="T65" fmla="*/ 4058 h 4316"/>
                  <a:gd name="T66" fmla="*/ 125 w 149"/>
                  <a:gd name="T67" fmla="*/ 4316 h 4316"/>
                  <a:gd name="T68" fmla="*/ 137 w 149"/>
                  <a:gd name="T69" fmla="*/ 4316 h 4316"/>
                  <a:gd name="T70" fmla="*/ 101 w 149"/>
                  <a:gd name="T71" fmla="*/ 4058 h 4316"/>
                  <a:gd name="T72" fmla="*/ 71 w 149"/>
                  <a:gd name="T73" fmla="*/ 3794 h 4316"/>
                  <a:gd name="T74" fmla="*/ 48 w 149"/>
                  <a:gd name="T75" fmla="*/ 3513 h 4316"/>
                  <a:gd name="T76" fmla="*/ 36 w 149"/>
                  <a:gd name="T77" fmla="*/ 3225 h 4316"/>
                  <a:gd name="T78" fmla="*/ 24 w 149"/>
                  <a:gd name="T79" fmla="*/ 2919 h 4316"/>
                  <a:gd name="T80" fmla="*/ 18 w 149"/>
                  <a:gd name="T81" fmla="*/ 2608 h 4316"/>
                  <a:gd name="T82" fmla="*/ 12 w 149"/>
                  <a:gd name="T83" fmla="*/ 2278 h 4316"/>
                  <a:gd name="T84" fmla="*/ 18 w 149"/>
                  <a:gd name="T85" fmla="*/ 1942 h 4316"/>
                  <a:gd name="T86" fmla="*/ 18 w 149"/>
                  <a:gd name="T87" fmla="*/ 194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93199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>
                  <a:gd name="T0" fmla="*/ 18 w 299"/>
                  <a:gd name="T1" fmla="*/ 2062 h 4316"/>
                  <a:gd name="T2" fmla="*/ 30 w 299"/>
                  <a:gd name="T3" fmla="*/ 1750 h 4316"/>
                  <a:gd name="T4" fmla="*/ 54 w 299"/>
                  <a:gd name="T5" fmla="*/ 1451 h 4316"/>
                  <a:gd name="T6" fmla="*/ 84 w 299"/>
                  <a:gd name="T7" fmla="*/ 1169 h 4316"/>
                  <a:gd name="T8" fmla="*/ 126 w 299"/>
                  <a:gd name="T9" fmla="*/ 899 h 4316"/>
                  <a:gd name="T10" fmla="*/ 162 w 299"/>
                  <a:gd name="T11" fmla="*/ 641 h 4316"/>
                  <a:gd name="T12" fmla="*/ 209 w 299"/>
                  <a:gd name="T13" fmla="*/ 408 h 4316"/>
                  <a:gd name="T14" fmla="*/ 251 w 299"/>
                  <a:gd name="T15" fmla="*/ 192 h 4316"/>
                  <a:gd name="T16" fmla="*/ 299 w 299"/>
                  <a:gd name="T17" fmla="*/ 0 h 4316"/>
                  <a:gd name="T18" fmla="*/ 287 w 299"/>
                  <a:gd name="T19" fmla="*/ 0 h 4316"/>
                  <a:gd name="T20" fmla="*/ 239 w 299"/>
                  <a:gd name="T21" fmla="*/ 192 h 4316"/>
                  <a:gd name="T22" fmla="*/ 198 w 299"/>
                  <a:gd name="T23" fmla="*/ 408 h 4316"/>
                  <a:gd name="T24" fmla="*/ 156 w 299"/>
                  <a:gd name="T25" fmla="*/ 641 h 4316"/>
                  <a:gd name="T26" fmla="*/ 114 w 299"/>
                  <a:gd name="T27" fmla="*/ 899 h 4316"/>
                  <a:gd name="T28" fmla="*/ 78 w 299"/>
                  <a:gd name="T29" fmla="*/ 1169 h 4316"/>
                  <a:gd name="T30" fmla="*/ 48 w 299"/>
                  <a:gd name="T31" fmla="*/ 1451 h 4316"/>
                  <a:gd name="T32" fmla="*/ 24 w 299"/>
                  <a:gd name="T33" fmla="*/ 1750 h 4316"/>
                  <a:gd name="T34" fmla="*/ 6 w 299"/>
                  <a:gd name="T35" fmla="*/ 2062 h 4316"/>
                  <a:gd name="T36" fmla="*/ 0 w 299"/>
                  <a:gd name="T37" fmla="*/ 2374 h 4316"/>
                  <a:gd name="T38" fmla="*/ 12 w 299"/>
                  <a:gd name="T39" fmla="*/ 2674 h 4316"/>
                  <a:gd name="T40" fmla="*/ 30 w 299"/>
                  <a:gd name="T41" fmla="*/ 2973 h 4316"/>
                  <a:gd name="T42" fmla="*/ 54 w 299"/>
                  <a:gd name="T43" fmla="*/ 3255 h 4316"/>
                  <a:gd name="T44" fmla="*/ 96 w 299"/>
                  <a:gd name="T45" fmla="*/ 3537 h 4316"/>
                  <a:gd name="T46" fmla="*/ 144 w 299"/>
                  <a:gd name="T47" fmla="*/ 3806 h 4316"/>
                  <a:gd name="T48" fmla="*/ 203 w 299"/>
                  <a:gd name="T49" fmla="*/ 4064 h 4316"/>
                  <a:gd name="T50" fmla="*/ 275 w 299"/>
                  <a:gd name="T51" fmla="*/ 4316 h 4316"/>
                  <a:gd name="T52" fmla="*/ 287 w 299"/>
                  <a:gd name="T53" fmla="*/ 4316 h 4316"/>
                  <a:gd name="T54" fmla="*/ 215 w 299"/>
                  <a:gd name="T55" fmla="*/ 4064 h 4316"/>
                  <a:gd name="T56" fmla="*/ 156 w 299"/>
                  <a:gd name="T57" fmla="*/ 3806 h 4316"/>
                  <a:gd name="T58" fmla="*/ 108 w 299"/>
                  <a:gd name="T59" fmla="*/ 3537 h 4316"/>
                  <a:gd name="T60" fmla="*/ 66 w 299"/>
                  <a:gd name="T61" fmla="*/ 3261 h 4316"/>
                  <a:gd name="T62" fmla="*/ 42 w 299"/>
                  <a:gd name="T63" fmla="*/ 2973 h 4316"/>
                  <a:gd name="T64" fmla="*/ 24 w 299"/>
                  <a:gd name="T65" fmla="*/ 2680 h 4316"/>
                  <a:gd name="T66" fmla="*/ 12 w 299"/>
                  <a:gd name="T67" fmla="*/ 2374 h 4316"/>
                  <a:gd name="T68" fmla="*/ 18 w 299"/>
                  <a:gd name="T69" fmla="*/ 2062 h 4316"/>
                  <a:gd name="T70" fmla="*/ 18 w 299"/>
                  <a:gd name="T71" fmla="*/ 206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93200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>
                  <a:gd name="T0" fmla="*/ 424 w 424"/>
                  <a:gd name="T1" fmla="*/ 0 h 4316"/>
                  <a:gd name="T2" fmla="*/ 412 w 424"/>
                  <a:gd name="T3" fmla="*/ 0 h 4316"/>
                  <a:gd name="T4" fmla="*/ 316 w 424"/>
                  <a:gd name="T5" fmla="*/ 222 h 4316"/>
                  <a:gd name="T6" fmla="*/ 239 w 424"/>
                  <a:gd name="T7" fmla="*/ 462 h 4316"/>
                  <a:gd name="T8" fmla="*/ 167 w 424"/>
                  <a:gd name="T9" fmla="*/ 707 h 4316"/>
                  <a:gd name="T10" fmla="*/ 107 w 424"/>
                  <a:gd name="T11" fmla="*/ 971 h 4316"/>
                  <a:gd name="T12" fmla="*/ 65 w 424"/>
                  <a:gd name="T13" fmla="*/ 1247 h 4316"/>
                  <a:gd name="T14" fmla="*/ 29 w 424"/>
                  <a:gd name="T15" fmla="*/ 1529 h 4316"/>
                  <a:gd name="T16" fmla="*/ 6 w 424"/>
                  <a:gd name="T17" fmla="*/ 1822 h 4316"/>
                  <a:gd name="T18" fmla="*/ 0 w 424"/>
                  <a:gd name="T19" fmla="*/ 2122 h 4316"/>
                  <a:gd name="T20" fmla="*/ 6 w 424"/>
                  <a:gd name="T21" fmla="*/ 2404 h 4316"/>
                  <a:gd name="T22" fmla="*/ 24 w 424"/>
                  <a:gd name="T23" fmla="*/ 2686 h 4316"/>
                  <a:gd name="T24" fmla="*/ 47 w 424"/>
                  <a:gd name="T25" fmla="*/ 2961 h 4316"/>
                  <a:gd name="T26" fmla="*/ 89 w 424"/>
                  <a:gd name="T27" fmla="*/ 3243 h 4316"/>
                  <a:gd name="T28" fmla="*/ 137 w 424"/>
                  <a:gd name="T29" fmla="*/ 3519 h 4316"/>
                  <a:gd name="T30" fmla="*/ 197 w 424"/>
                  <a:gd name="T31" fmla="*/ 3788 h 4316"/>
                  <a:gd name="T32" fmla="*/ 269 w 424"/>
                  <a:gd name="T33" fmla="*/ 4058 h 4316"/>
                  <a:gd name="T34" fmla="*/ 346 w 424"/>
                  <a:gd name="T35" fmla="*/ 4316 h 4316"/>
                  <a:gd name="T36" fmla="*/ 358 w 424"/>
                  <a:gd name="T37" fmla="*/ 4316 h 4316"/>
                  <a:gd name="T38" fmla="*/ 281 w 424"/>
                  <a:gd name="T39" fmla="*/ 4058 h 4316"/>
                  <a:gd name="T40" fmla="*/ 209 w 424"/>
                  <a:gd name="T41" fmla="*/ 3788 h 4316"/>
                  <a:gd name="T42" fmla="*/ 149 w 424"/>
                  <a:gd name="T43" fmla="*/ 3519 h 4316"/>
                  <a:gd name="T44" fmla="*/ 101 w 424"/>
                  <a:gd name="T45" fmla="*/ 3243 h 4316"/>
                  <a:gd name="T46" fmla="*/ 59 w 424"/>
                  <a:gd name="T47" fmla="*/ 2961 h 4316"/>
                  <a:gd name="T48" fmla="*/ 35 w 424"/>
                  <a:gd name="T49" fmla="*/ 2686 h 4316"/>
                  <a:gd name="T50" fmla="*/ 18 w 424"/>
                  <a:gd name="T51" fmla="*/ 2404 h 4316"/>
                  <a:gd name="T52" fmla="*/ 12 w 424"/>
                  <a:gd name="T53" fmla="*/ 2122 h 4316"/>
                  <a:gd name="T54" fmla="*/ 18 w 424"/>
                  <a:gd name="T55" fmla="*/ 1822 h 4316"/>
                  <a:gd name="T56" fmla="*/ 41 w 424"/>
                  <a:gd name="T57" fmla="*/ 1529 h 4316"/>
                  <a:gd name="T58" fmla="*/ 71 w 424"/>
                  <a:gd name="T59" fmla="*/ 1247 h 4316"/>
                  <a:gd name="T60" fmla="*/ 119 w 424"/>
                  <a:gd name="T61" fmla="*/ 971 h 4316"/>
                  <a:gd name="T62" fmla="*/ 179 w 424"/>
                  <a:gd name="T63" fmla="*/ 707 h 4316"/>
                  <a:gd name="T64" fmla="*/ 245 w 424"/>
                  <a:gd name="T65" fmla="*/ 462 h 4316"/>
                  <a:gd name="T66" fmla="*/ 328 w 424"/>
                  <a:gd name="T67" fmla="*/ 222 h 4316"/>
                  <a:gd name="T68" fmla="*/ 424 w 424"/>
                  <a:gd name="T69" fmla="*/ 0 h 4316"/>
                  <a:gd name="T70" fmla="*/ 424 w 424"/>
                  <a:gd name="T7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93201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>
                  <a:gd name="T0" fmla="*/ 12 w 574"/>
                  <a:gd name="T1" fmla="*/ 2146 h 4316"/>
                  <a:gd name="T2" fmla="*/ 24 w 574"/>
                  <a:gd name="T3" fmla="*/ 1846 h 4316"/>
                  <a:gd name="T4" fmla="*/ 54 w 574"/>
                  <a:gd name="T5" fmla="*/ 1559 h 4316"/>
                  <a:gd name="T6" fmla="*/ 96 w 574"/>
                  <a:gd name="T7" fmla="*/ 1277 h 4316"/>
                  <a:gd name="T8" fmla="*/ 162 w 574"/>
                  <a:gd name="T9" fmla="*/ 1001 h 4316"/>
                  <a:gd name="T10" fmla="*/ 239 w 574"/>
                  <a:gd name="T11" fmla="*/ 731 h 4316"/>
                  <a:gd name="T12" fmla="*/ 335 w 574"/>
                  <a:gd name="T13" fmla="*/ 480 h 4316"/>
                  <a:gd name="T14" fmla="*/ 449 w 574"/>
                  <a:gd name="T15" fmla="*/ 234 h 4316"/>
                  <a:gd name="T16" fmla="*/ 574 w 574"/>
                  <a:gd name="T17" fmla="*/ 0 h 4316"/>
                  <a:gd name="T18" fmla="*/ 562 w 574"/>
                  <a:gd name="T19" fmla="*/ 0 h 4316"/>
                  <a:gd name="T20" fmla="*/ 437 w 574"/>
                  <a:gd name="T21" fmla="*/ 234 h 4316"/>
                  <a:gd name="T22" fmla="*/ 323 w 574"/>
                  <a:gd name="T23" fmla="*/ 480 h 4316"/>
                  <a:gd name="T24" fmla="*/ 227 w 574"/>
                  <a:gd name="T25" fmla="*/ 737 h 4316"/>
                  <a:gd name="T26" fmla="*/ 150 w 574"/>
                  <a:gd name="T27" fmla="*/ 1001 h 4316"/>
                  <a:gd name="T28" fmla="*/ 84 w 574"/>
                  <a:gd name="T29" fmla="*/ 1277 h 4316"/>
                  <a:gd name="T30" fmla="*/ 42 w 574"/>
                  <a:gd name="T31" fmla="*/ 1559 h 4316"/>
                  <a:gd name="T32" fmla="*/ 12 w 574"/>
                  <a:gd name="T33" fmla="*/ 1852 h 4316"/>
                  <a:gd name="T34" fmla="*/ 0 w 574"/>
                  <a:gd name="T35" fmla="*/ 2146 h 4316"/>
                  <a:gd name="T36" fmla="*/ 6 w 574"/>
                  <a:gd name="T37" fmla="*/ 2434 h 4316"/>
                  <a:gd name="T38" fmla="*/ 30 w 574"/>
                  <a:gd name="T39" fmla="*/ 2715 h 4316"/>
                  <a:gd name="T40" fmla="*/ 66 w 574"/>
                  <a:gd name="T41" fmla="*/ 2997 h 4316"/>
                  <a:gd name="T42" fmla="*/ 120 w 574"/>
                  <a:gd name="T43" fmla="*/ 3273 h 4316"/>
                  <a:gd name="T44" fmla="*/ 191 w 574"/>
                  <a:gd name="T45" fmla="*/ 3549 h 4316"/>
                  <a:gd name="T46" fmla="*/ 275 w 574"/>
                  <a:gd name="T47" fmla="*/ 3812 h 4316"/>
                  <a:gd name="T48" fmla="*/ 371 w 574"/>
                  <a:gd name="T49" fmla="*/ 4070 h 4316"/>
                  <a:gd name="T50" fmla="*/ 484 w 574"/>
                  <a:gd name="T51" fmla="*/ 4316 h 4316"/>
                  <a:gd name="T52" fmla="*/ 496 w 574"/>
                  <a:gd name="T53" fmla="*/ 4316 h 4316"/>
                  <a:gd name="T54" fmla="*/ 383 w 574"/>
                  <a:gd name="T55" fmla="*/ 4070 h 4316"/>
                  <a:gd name="T56" fmla="*/ 287 w 574"/>
                  <a:gd name="T57" fmla="*/ 3812 h 4316"/>
                  <a:gd name="T58" fmla="*/ 203 w 574"/>
                  <a:gd name="T59" fmla="*/ 3549 h 4316"/>
                  <a:gd name="T60" fmla="*/ 132 w 574"/>
                  <a:gd name="T61" fmla="*/ 3273 h 4316"/>
                  <a:gd name="T62" fmla="*/ 78 w 574"/>
                  <a:gd name="T63" fmla="*/ 2997 h 4316"/>
                  <a:gd name="T64" fmla="*/ 42 w 574"/>
                  <a:gd name="T65" fmla="*/ 2715 h 4316"/>
                  <a:gd name="T66" fmla="*/ 18 w 574"/>
                  <a:gd name="T67" fmla="*/ 2434 h 4316"/>
                  <a:gd name="T68" fmla="*/ 12 w 574"/>
                  <a:gd name="T69" fmla="*/ 2146 h 4316"/>
                  <a:gd name="T70" fmla="*/ 12 w 574"/>
                  <a:gd name="T71" fmla="*/ 214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93202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>
                  <a:gd name="T0" fmla="*/ 12 w 735"/>
                  <a:gd name="T1" fmla="*/ 2098 h 4316"/>
                  <a:gd name="T2" fmla="*/ 29 w 735"/>
                  <a:gd name="T3" fmla="*/ 1798 h 4316"/>
                  <a:gd name="T4" fmla="*/ 71 w 735"/>
                  <a:gd name="T5" fmla="*/ 1505 h 4316"/>
                  <a:gd name="T6" fmla="*/ 131 w 735"/>
                  <a:gd name="T7" fmla="*/ 1223 h 4316"/>
                  <a:gd name="T8" fmla="*/ 215 w 735"/>
                  <a:gd name="T9" fmla="*/ 941 h 4316"/>
                  <a:gd name="T10" fmla="*/ 316 w 735"/>
                  <a:gd name="T11" fmla="*/ 689 h 4316"/>
                  <a:gd name="T12" fmla="*/ 442 w 735"/>
                  <a:gd name="T13" fmla="*/ 444 h 4316"/>
                  <a:gd name="T14" fmla="*/ 580 w 735"/>
                  <a:gd name="T15" fmla="*/ 216 h 4316"/>
                  <a:gd name="T16" fmla="*/ 735 w 735"/>
                  <a:gd name="T17" fmla="*/ 0 h 4316"/>
                  <a:gd name="T18" fmla="*/ 723 w 735"/>
                  <a:gd name="T19" fmla="*/ 0 h 4316"/>
                  <a:gd name="T20" fmla="*/ 568 w 735"/>
                  <a:gd name="T21" fmla="*/ 210 h 4316"/>
                  <a:gd name="T22" fmla="*/ 430 w 735"/>
                  <a:gd name="T23" fmla="*/ 438 h 4316"/>
                  <a:gd name="T24" fmla="*/ 311 w 735"/>
                  <a:gd name="T25" fmla="*/ 683 h 4316"/>
                  <a:gd name="T26" fmla="*/ 209 w 735"/>
                  <a:gd name="T27" fmla="*/ 941 h 4316"/>
                  <a:gd name="T28" fmla="*/ 125 w 735"/>
                  <a:gd name="T29" fmla="*/ 1217 h 4316"/>
                  <a:gd name="T30" fmla="*/ 59 w 735"/>
                  <a:gd name="T31" fmla="*/ 1505 h 4316"/>
                  <a:gd name="T32" fmla="*/ 18 w 735"/>
                  <a:gd name="T33" fmla="*/ 1798 h 4316"/>
                  <a:gd name="T34" fmla="*/ 0 w 735"/>
                  <a:gd name="T35" fmla="*/ 2098 h 4316"/>
                  <a:gd name="T36" fmla="*/ 6 w 735"/>
                  <a:gd name="T37" fmla="*/ 2404 h 4316"/>
                  <a:gd name="T38" fmla="*/ 29 w 735"/>
                  <a:gd name="T39" fmla="*/ 2709 h 4316"/>
                  <a:gd name="T40" fmla="*/ 77 w 735"/>
                  <a:gd name="T41" fmla="*/ 3015 h 4316"/>
                  <a:gd name="T42" fmla="*/ 149 w 735"/>
                  <a:gd name="T43" fmla="*/ 3315 h 4316"/>
                  <a:gd name="T44" fmla="*/ 227 w 735"/>
                  <a:gd name="T45" fmla="*/ 3573 h 4316"/>
                  <a:gd name="T46" fmla="*/ 316 w 735"/>
                  <a:gd name="T47" fmla="*/ 3824 h 4316"/>
                  <a:gd name="T48" fmla="*/ 424 w 735"/>
                  <a:gd name="T49" fmla="*/ 4076 h 4316"/>
                  <a:gd name="T50" fmla="*/ 544 w 735"/>
                  <a:gd name="T51" fmla="*/ 4316 h 4316"/>
                  <a:gd name="T52" fmla="*/ 556 w 735"/>
                  <a:gd name="T53" fmla="*/ 4316 h 4316"/>
                  <a:gd name="T54" fmla="*/ 436 w 735"/>
                  <a:gd name="T55" fmla="*/ 4076 h 4316"/>
                  <a:gd name="T56" fmla="*/ 328 w 735"/>
                  <a:gd name="T57" fmla="*/ 3824 h 4316"/>
                  <a:gd name="T58" fmla="*/ 239 w 735"/>
                  <a:gd name="T59" fmla="*/ 3573 h 4316"/>
                  <a:gd name="T60" fmla="*/ 161 w 735"/>
                  <a:gd name="T61" fmla="*/ 3315 h 4316"/>
                  <a:gd name="T62" fmla="*/ 89 w 735"/>
                  <a:gd name="T63" fmla="*/ 3015 h 4316"/>
                  <a:gd name="T64" fmla="*/ 41 w 735"/>
                  <a:gd name="T65" fmla="*/ 2709 h 4316"/>
                  <a:gd name="T66" fmla="*/ 18 w 735"/>
                  <a:gd name="T67" fmla="*/ 2404 h 4316"/>
                  <a:gd name="T68" fmla="*/ 12 w 735"/>
                  <a:gd name="T69" fmla="*/ 2098 h 4316"/>
                  <a:gd name="T70" fmla="*/ 12 w 735"/>
                  <a:gd name="T71" fmla="*/ 209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93203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>
                  <a:gd name="T0" fmla="*/ 18 w 837"/>
                  <a:gd name="T1" fmla="*/ 1948 h 4316"/>
                  <a:gd name="T2" fmla="*/ 48 w 837"/>
                  <a:gd name="T3" fmla="*/ 1708 h 4316"/>
                  <a:gd name="T4" fmla="*/ 96 w 837"/>
                  <a:gd name="T5" fmla="*/ 1475 h 4316"/>
                  <a:gd name="T6" fmla="*/ 161 w 837"/>
                  <a:gd name="T7" fmla="*/ 1235 h 4316"/>
                  <a:gd name="T8" fmla="*/ 251 w 837"/>
                  <a:gd name="T9" fmla="*/ 995 h 4316"/>
                  <a:gd name="T10" fmla="*/ 365 w 837"/>
                  <a:gd name="T11" fmla="*/ 755 h 4316"/>
                  <a:gd name="T12" fmla="*/ 496 w 837"/>
                  <a:gd name="T13" fmla="*/ 510 h 4316"/>
                  <a:gd name="T14" fmla="*/ 658 w 837"/>
                  <a:gd name="T15" fmla="*/ 258 h 4316"/>
                  <a:gd name="T16" fmla="*/ 741 w 837"/>
                  <a:gd name="T17" fmla="*/ 132 h 4316"/>
                  <a:gd name="T18" fmla="*/ 837 w 837"/>
                  <a:gd name="T19" fmla="*/ 0 h 4316"/>
                  <a:gd name="T20" fmla="*/ 825 w 837"/>
                  <a:gd name="T21" fmla="*/ 0 h 4316"/>
                  <a:gd name="T22" fmla="*/ 729 w 837"/>
                  <a:gd name="T23" fmla="*/ 132 h 4316"/>
                  <a:gd name="T24" fmla="*/ 640 w 837"/>
                  <a:gd name="T25" fmla="*/ 258 h 4316"/>
                  <a:gd name="T26" fmla="*/ 562 w 837"/>
                  <a:gd name="T27" fmla="*/ 384 h 4316"/>
                  <a:gd name="T28" fmla="*/ 484 w 837"/>
                  <a:gd name="T29" fmla="*/ 510 h 4316"/>
                  <a:gd name="T30" fmla="*/ 353 w 837"/>
                  <a:gd name="T31" fmla="*/ 755 h 4316"/>
                  <a:gd name="T32" fmla="*/ 239 w 837"/>
                  <a:gd name="T33" fmla="*/ 995 h 4316"/>
                  <a:gd name="T34" fmla="*/ 150 w 837"/>
                  <a:gd name="T35" fmla="*/ 1235 h 4316"/>
                  <a:gd name="T36" fmla="*/ 84 w 837"/>
                  <a:gd name="T37" fmla="*/ 1469 h 4316"/>
                  <a:gd name="T38" fmla="*/ 36 w 837"/>
                  <a:gd name="T39" fmla="*/ 1702 h 4316"/>
                  <a:gd name="T40" fmla="*/ 6 w 837"/>
                  <a:gd name="T41" fmla="*/ 1942 h 4316"/>
                  <a:gd name="T42" fmla="*/ 0 w 837"/>
                  <a:gd name="T43" fmla="*/ 2200 h 4316"/>
                  <a:gd name="T44" fmla="*/ 12 w 837"/>
                  <a:gd name="T45" fmla="*/ 2470 h 4316"/>
                  <a:gd name="T46" fmla="*/ 48 w 837"/>
                  <a:gd name="T47" fmla="*/ 2739 h 4316"/>
                  <a:gd name="T48" fmla="*/ 114 w 837"/>
                  <a:gd name="T49" fmla="*/ 3027 h 4316"/>
                  <a:gd name="T50" fmla="*/ 150 w 837"/>
                  <a:gd name="T51" fmla="*/ 3171 h 4316"/>
                  <a:gd name="T52" fmla="*/ 197 w 837"/>
                  <a:gd name="T53" fmla="*/ 3321 h 4316"/>
                  <a:gd name="T54" fmla="*/ 245 w 837"/>
                  <a:gd name="T55" fmla="*/ 3477 h 4316"/>
                  <a:gd name="T56" fmla="*/ 305 w 837"/>
                  <a:gd name="T57" fmla="*/ 3639 h 4316"/>
                  <a:gd name="T58" fmla="*/ 365 w 837"/>
                  <a:gd name="T59" fmla="*/ 3800 h 4316"/>
                  <a:gd name="T60" fmla="*/ 437 w 837"/>
                  <a:gd name="T61" fmla="*/ 3968 h 4316"/>
                  <a:gd name="T62" fmla="*/ 508 w 837"/>
                  <a:gd name="T63" fmla="*/ 4136 h 4316"/>
                  <a:gd name="T64" fmla="*/ 592 w 837"/>
                  <a:gd name="T65" fmla="*/ 4316 h 4316"/>
                  <a:gd name="T66" fmla="*/ 604 w 837"/>
                  <a:gd name="T67" fmla="*/ 4316 h 4316"/>
                  <a:gd name="T68" fmla="*/ 520 w 837"/>
                  <a:gd name="T69" fmla="*/ 4136 h 4316"/>
                  <a:gd name="T70" fmla="*/ 448 w 837"/>
                  <a:gd name="T71" fmla="*/ 3968 h 4316"/>
                  <a:gd name="T72" fmla="*/ 377 w 837"/>
                  <a:gd name="T73" fmla="*/ 3800 h 4316"/>
                  <a:gd name="T74" fmla="*/ 317 w 837"/>
                  <a:gd name="T75" fmla="*/ 3639 h 4316"/>
                  <a:gd name="T76" fmla="*/ 257 w 837"/>
                  <a:gd name="T77" fmla="*/ 3477 h 4316"/>
                  <a:gd name="T78" fmla="*/ 209 w 837"/>
                  <a:gd name="T79" fmla="*/ 3327 h 4316"/>
                  <a:gd name="T80" fmla="*/ 161 w 837"/>
                  <a:gd name="T81" fmla="*/ 3171 h 4316"/>
                  <a:gd name="T82" fmla="*/ 126 w 837"/>
                  <a:gd name="T83" fmla="*/ 3027 h 4316"/>
                  <a:gd name="T84" fmla="*/ 60 w 837"/>
                  <a:gd name="T85" fmla="*/ 2739 h 4316"/>
                  <a:gd name="T86" fmla="*/ 24 w 837"/>
                  <a:gd name="T87" fmla="*/ 2470 h 4316"/>
                  <a:gd name="T88" fmla="*/ 12 w 837"/>
                  <a:gd name="T89" fmla="*/ 2206 h 4316"/>
                  <a:gd name="T90" fmla="*/ 18 w 837"/>
                  <a:gd name="T91" fmla="*/ 1948 h 4316"/>
                  <a:gd name="T92" fmla="*/ 18 w 837"/>
                  <a:gd name="T93" fmla="*/ 194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  <p:sp>
          <p:nvSpPr>
            <p:cNvPr id="93204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>
                <a:gd name="T0" fmla="*/ 0 w 604"/>
                <a:gd name="T1" fmla="*/ 54 h 1415"/>
                <a:gd name="T2" fmla="*/ 42 w 604"/>
                <a:gd name="T3" fmla="*/ 228 h 1415"/>
                <a:gd name="T4" fmla="*/ 96 w 604"/>
                <a:gd name="T5" fmla="*/ 402 h 1415"/>
                <a:gd name="T6" fmla="*/ 161 w 604"/>
                <a:gd name="T7" fmla="*/ 576 h 1415"/>
                <a:gd name="T8" fmla="*/ 227 w 604"/>
                <a:gd name="T9" fmla="*/ 744 h 1415"/>
                <a:gd name="T10" fmla="*/ 305 w 604"/>
                <a:gd name="T11" fmla="*/ 917 h 1415"/>
                <a:gd name="T12" fmla="*/ 389 w 604"/>
                <a:gd name="T13" fmla="*/ 1085 h 1415"/>
                <a:gd name="T14" fmla="*/ 484 w 604"/>
                <a:gd name="T15" fmla="*/ 1253 h 1415"/>
                <a:gd name="T16" fmla="*/ 586 w 604"/>
                <a:gd name="T17" fmla="*/ 1415 h 1415"/>
                <a:gd name="T18" fmla="*/ 604 w 604"/>
                <a:gd name="T19" fmla="*/ 1415 h 1415"/>
                <a:gd name="T20" fmla="*/ 496 w 604"/>
                <a:gd name="T21" fmla="*/ 1247 h 1415"/>
                <a:gd name="T22" fmla="*/ 401 w 604"/>
                <a:gd name="T23" fmla="*/ 1073 h 1415"/>
                <a:gd name="T24" fmla="*/ 311 w 604"/>
                <a:gd name="T25" fmla="*/ 899 h 1415"/>
                <a:gd name="T26" fmla="*/ 233 w 604"/>
                <a:gd name="T27" fmla="*/ 720 h 1415"/>
                <a:gd name="T28" fmla="*/ 161 w 604"/>
                <a:gd name="T29" fmla="*/ 546 h 1415"/>
                <a:gd name="T30" fmla="*/ 102 w 604"/>
                <a:gd name="T31" fmla="*/ 366 h 1415"/>
                <a:gd name="T32" fmla="*/ 48 w 604"/>
                <a:gd name="T33" fmla="*/ 180 h 1415"/>
                <a:gd name="T34" fmla="*/ 0 w 604"/>
                <a:gd name="T35" fmla="*/ 0 h 1415"/>
                <a:gd name="T36" fmla="*/ 0 w 604"/>
                <a:gd name="T37" fmla="*/ 54 h 1415"/>
                <a:gd name="T38" fmla="*/ 0 w 604"/>
                <a:gd name="T39" fmla="*/ 54 h 14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93205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>
                <a:gd name="T0" fmla="*/ 0 w 227"/>
                <a:gd name="T1" fmla="*/ 30 h 426"/>
                <a:gd name="T2" fmla="*/ 108 w 227"/>
                <a:gd name="T3" fmla="*/ 240 h 426"/>
                <a:gd name="T4" fmla="*/ 215 w 227"/>
                <a:gd name="T5" fmla="*/ 426 h 426"/>
                <a:gd name="T6" fmla="*/ 227 w 227"/>
                <a:gd name="T7" fmla="*/ 426 h 426"/>
                <a:gd name="T8" fmla="*/ 167 w 227"/>
                <a:gd name="T9" fmla="*/ 330 h 426"/>
                <a:gd name="T10" fmla="*/ 114 w 227"/>
                <a:gd name="T11" fmla="*/ 222 h 426"/>
                <a:gd name="T12" fmla="*/ 0 w 227"/>
                <a:gd name="T13" fmla="*/ 0 h 426"/>
                <a:gd name="T14" fmla="*/ 0 w 227"/>
                <a:gd name="T15" fmla="*/ 30 h 426"/>
                <a:gd name="T16" fmla="*/ 0 w 227"/>
                <a:gd name="T17" fmla="*/ 30 h 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93206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>
                <a:gd name="T0" fmla="*/ 981 w 981"/>
                <a:gd name="T1" fmla="*/ 1786 h 1786"/>
                <a:gd name="T2" fmla="*/ 981 w 981"/>
                <a:gd name="T3" fmla="*/ 1720 h 1786"/>
                <a:gd name="T4" fmla="*/ 969 w 981"/>
                <a:gd name="T5" fmla="*/ 1666 h 1786"/>
                <a:gd name="T6" fmla="*/ 957 w 981"/>
                <a:gd name="T7" fmla="*/ 1613 h 1786"/>
                <a:gd name="T8" fmla="*/ 921 w 981"/>
                <a:gd name="T9" fmla="*/ 1487 h 1786"/>
                <a:gd name="T10" fmla="*/ 885 w 981"/>
                <a:gd name="T11" fmla="*/ 1361 h 1786"/>
                <a:gd name="T12" fmla="*/ 796 w 981"/>
                <a:gd name="T13" fmla="*/ 1121 h 1786"/>
                <a:gd name="T14" fmla="*/ 682 w 981"/>
                <a:gd name="T15" fmla="*/ 899 h 1786"/>
                <a:gd name="T16" fmla="*/ 562 w 981"/>
                <a:gd name="T17" fmla="*/ 689 h 1786"/>
                <a:gd name="T18" fmla="*/ 431 w 981"/>
                <a:gd name="T19" fmla="*/ 498 h 1786"/>
                <a:gd name="T20" fmla="*/ 293 w 981"/>
                <a:gd name="T21" fmla="*/ 318 h 1786"/>
                <a:gd name="T22" fmla="*/ 150 w 981"/>
                <a:gd name="T23" fmla="*/ 150 h 1786"/>
                <a:gd name="T24" fmla="*/ 12 w 981"/>
                <a:gd name="T25" fmla="*/ 0 h 1786"/>
                <a:gd name="T26" fmla="*/ 0 w 981"/>
                <a:gd name="T27" fmla="*/ 0 h 1786"/>
                <a:gd name="T28" fmla="*/ 138 w 981"/>
                <a:gd name="T29" fmla="*/ 150 h 1786"/>
                <a:gd name="T30" fmla="*/ 275 w 981"/>
                <a:gd name="T31" fmla="*/ 318 h 1786"/>
                <a:gd name="T32" fmla="*/ 413 w 981"/>
                <a:gd name="T33" fmla="*/ 498 h 1786"/>
                <a:gd name="T34" fmla="*/ 545 w 981"/>
                <a:gd name="T35" fmla="*/ 689 h 1786"/>
                <a:gd name="T36" fmla="*/ 670 w 981"/>
                <a:gd name="T37" fmla="*/ 899 h 1786"/>
                <a:gd name="T38" fmla="*/ 778 w 981"/>
                <a:gd name="T39" fmla="*/ 1121 h 1786"/>
                <a:gd name="T40" fmla="*/ 873 w 981"/>
                <a:gd name="T41" fmla="*/ 1361 h 1786"/>
                <a:gd name="T42" fmla="*/ 909 w 981"/>
                <a:gd name="T43" fmla="*/ 1487 h 1786"/>
                <a:gd name="T44" fmla="*/ 945 w 981"/>
                <a:gd name="T45" fmla="*/ 1619 h 1786"/>
                <a:gd name="T46" fmla="*/ 963 w 981"/>
                <a:gd name="T47" fmla="*/ 1702 h 1786"/>
                <a:gd name="T48" fmla="*/ 981 w 981"/>
                <a:gd name="T49" fmla="*/ 1786 h 1786"/>
                <a:gd name="T50" fmla="*/ 981 w 981"/>
                <a:gd name="T51" fmla="*/ 1786 h 17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93207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>
                <a:gd name="T0" fmla="*/ 717 w 717"/>
                <a:gd name="T1" fmla="*/ 845 h 845"/>
                <a:gd name="T2" fmla="*/ 717 w 717"/>
                <a:gd name="T3" fmla="*/ 821 h 845"/>
                <a:gd name="T4" fmla="*/ 574 w 717"/>
                <a:gd name="T5" fmla="*/ 605 h 845"/>
                <a:gd name="T6" fmla="*/ 406 w 717"/>
                <a:gd name="T7" fmla="*/ 396 h 845"/>
                <a:gd name="T8" fmla="*/ 221 w 717"/>
                <a:gd name="T9" fmla="*/ 192 h 845"/>
                <a:gd name="T10" fmla="*/ 17 w 717"/>
                <a:gd name="T11" fmla="*/ 0 h 845"/>
                <a:gd name="T12" fmla="*/ 0 w 717"/>
                <a:gd name="T13" fmla="*/ 0 h 845"/>
                <a:gd name="T14" fmla="*/ 209 w 717"/>
                <a:gd name="T15" fmla="*/ 198 h 845"/>
                <a:gd name="T16" fmla="*/ 400 w 717"/>
                <a:gd name="T17" fmla="*/ 408 h 845"/>
                <a:gd name="T18" fmla="*/ 568 w 717"/>
                <a:gd name="T19" fmla="*/ 623 h 845"/>
                <a:gd name="T20" fmla="*/ 717 w 717"/>
                <a:gd name="T21" fmla="*/ 845 h 845"/>
                <a:gd name="T22" fmla="*/ 717 w 717"/>
                <a:gd name="T23" fmla="*/ 845 h 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93208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>
                <a:gd name="T0" fmla="*/ 407 w 407"/>
                <a:gd name="T1" fmla="*/ 414 h 414"/>
                <a:gd name="T2" fmla="*/ 407 w 407"/>
                <a:gd name="T3" fmla="*/ 396 h 414"/>
                <a:gd name="T4" fmla="*/ 222 w 407"/>
                <a:gd name="T5" fmla="*/ 192 h 414"/>
                <a:gd name="T6" fmla="*/ 12 w 407"/>
                <a:gd name="T7" fmla="*/ 0 h 414"/>
                <a:gd name="T8" fmla="*/ 0 w 407"/>
                <a:gd name="T9" fmla="*/ 0 h 414"/>
                <a:gd name="T10" fmla="*/ 108 w 407"/>
                <a:gd name="T11" fmla="*/ 102 h 414"/>
                <a:gd name="T12" fmla="*/ 216 w 407"/>
                <a:gd name="T13" fmla="*/ 204 h 414"/>
                <a:gd name="T14" fmla="*/ 407 w 407"/>
                <a:gd name="T15" fmla="*/ 414 h 414"/>
                <a:gd name="T16" fmla="*/ 407 w 407"/>
                <a:gd name="T17" fmla="*/ 414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93209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>
                <a:gd name="T0" fmla="*/ 0 w 855"/>
                <a:gd name="T1" fmla="*/ 1361 h 1409"/>
                <a:gd name="T2" fmla="*/ 0 w 855"/>
                <a:gd name="T3" fmla="*/ 1409 h 1409"/>
                <a:gd name="T4" fmla="*/ 54 w 855"/>
                <a:gd name="T5" fmla="*/ 1211 h 1409"/>
                <a:gd name="T6" fmla="*/ 126 w 855"/>
                <a:gd name="T7" fmla="*/ 1013 h 1409"/>
                <a:gd name="T8" fmla="*/ 215 w 855"/>
                <a:gd name="T9" fmla="*/ 827 h 1409"/>
                <a:gd name="T10" fmla="*/ 311 w 855"/>
                <a:gd name="T11" fmla="*/ 647 h 1409"/>
                <a:gd name="T12" fmla="*/ 431 w 855"/>
                <a:gd name="T13" fmla="*/ 474 h 1409"/>
                <a:gd name="T14" fmla="*/ 556 w 855"/>
                <a:gd name="T15" fmla="*/ 312 h 1409"/>
                <a:gd name="T16" fmla="*/ 700 w 855"/>
                <a:gd name="T17" fmla="*/ 150 h 1409"/>
                <a:gd name="T18" fmla="*/ 855 w 855"/>
                <a:gd name="T19" fmla="*/ 0 h 1409"/>
                <a:gd name="T20" fmla="*/ 837 w 855"/>
                <a:gd name="T21" fmla="*/ 0 h 1409"/>
                <a:gd name="T22" fmla="*/ 688 w 855"/>
                <a:gd name="T23" fmla="*/ 144 h 1409"/>
                <a:gd name="T24" fmla="*/ 550 w 855"/>
                <a:gd name="T25" fmla="*/ 300 h 1409"/>
                <a:gd name="T26" fmla="*/ 425 w 855"/>
                <a:gd name="T27" fmla="*/ 462 h 1409"/>
                <a:gd name="T28" fmla="*/ 311 w 855"/>
                <a:gd name="T29" fmla="*/ 629 h 1409"/>
                <a:gd name="T30" fmla="*/ 215 w 855"/>
                <a:gd name="T31" fmla="*/ 803 h 1409"/>
                <a:gd name="T32" fmla="*/ 132 w 855"/>
                <a:gd name="T33" fmla="*/ 983 h 1409"/>
                <a:gd name="T34" fmla="*/ 60 w 855"/>
                <a:gd name="T35" fmla="*/ 1169 h 1409"/>
                <a:gd name="T36" fmla="*/ 0 w 855"/>
                <a:gd name="T37" fmla="*/ 1361 h 1409"/>
                <a:gd name="T38" fmla="*/ 0 w 855"/>
                <a:gd name="T39" fmla="*/ 1361 h 14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93210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>
                <a:gd name="T0" fmla="*/ 586 w 586"/>
                <a:gd name="T1" fmla="*/ 0 h 599"/>
                <a:gd name="T2" fmla="*/ 568 w 586"/>
                <a:gd name="T3" fmla="*/ 0 h 599"/>
                <a:gd name="T4" fmla="*/ 407 w 586"/>
                <a:gd name="T5" fmla="*/ 132 h 599"/>
                <a:gd name="T6" fmla="*/ 257 w 586"/>
                <a:gd name="T7" fmla="*/ 270 h 599"/>
                <a:gd name="T8" fmla="*/ 120 w 586"/>
                <a:gd name="T9" fmla="*/ 420 h 599"/>
                <a:gd name="T10" fmla="*/ 0 w 586"/>
                <a:gd name="T11" fmla="*/ 575 h 599"/>
                <a:gd name="T12" fmla="*/ 0 w 586"/>
                <a:gd name="T13" fmla="*/ 599 h 599"/>
                <a:gd name="T14" fmla="*/ 120 w 586"/>
                <a:gd name="T15" fmla="*/ 432 h 599"/>
                <a:gd name="T16" fmla="*/ 257 w 586"/>
                <a:gd name="T17" fmla="*/ 282 h 599"/>
                <a:gd name="T18" fmla="*/ 413 w 586"/>
                <a:gd name="T19" fmla="*/ 138 h 599"/>
                <a:gd name="T20" fmla="*/ 586 w 586"/>
                <a:gd name="T21" fmla="*/ 0 h 599"/>
                <a:gd name="T22" fmla="*/ 586 w 586"/>
                <a:gd name="T23" fmla="*/ 0 h 5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93211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>
                <a:gd name="T0" fmla="*/ 269 w 269"/>
                <a:gd name="T1" fmla="*/ 0 h 252"/>
                <a:gd name="T2" fmla="*/ 251 w 269"/>
                <a:gd name="T3" fmla="*/ 0 h 252"/>
                <a:gd name="T4" fmla="*/ 120 w 269"/>
                <a:gd name="T5" fmla="*/ 114 h 252"/>
                <a:gd name="T6" fmla="*/ 60 w 269"/>
                <a:gd name="T7" fmla="*/ 174 h 252"/>
                <a:gd name="T8" fmla="*/ 0 w 269"/>
                <a:gd name="T9" fmla="*/ 234 h 252"/>
                <a:gd name="T10" fmla="*/ 0 w 269"/>
                <a:gd name="T11" fmla="*/ 252 h 252"/>
                <a:gd name="T12" fmla="*/ 126 w 269"/>
                <a:gd name="T13" fmla="*/ 120 h 252"/>
                <a:gd name="T14" fmla="*/ 269 w 269"/>
                <a:gd name="T15" fmla="*/ 0 h 252"/>
                <a:gd name="T16" fmla="*/ 269 w 269"/>
                <a:gd name="T17" fmla="*/ 0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93212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93213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93214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l-GR"/>
            </a:p>
          </p:txBody>
        </p:sp>
        <p:grpSp>
          <p:nvGrpSpPr>
            <p:cNvPr id="93215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93216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93217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93218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93219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93220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  <p:sp>
          <p:nvSpPr>
            <p:cNvPr id="93221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93222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93223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Click to edit Master title style</a:t>
            </a:r>
          </a:p>
        </p:txBody>
      </p:sp>
      <p:sp>
        <p:nvSpPr>
          <p:cNvPr id="93224" name="Rectangle 4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l-GR" altLang="el-GR"/>
          </a:p>
        </p:txBody>
      </p:sp>
      <p:sp>
        <p:nvSpPr>
          <p:cNvPr id="93225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l-GR" altLang="el-GR"/>
          </a:p>
        </p:txBody>
      </p:sp>
      <p:sp>
        <p:nvSpPr>
          <p:cNvPr id="93226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0367D86C-2142-494D-A1EF-5A4874A17FA6}" type="slidenum">
              <a:rPr lang="el-GR" altLang="el-GR"/>
              <a:pPr/>
              <a:t>‹#›</a:t>
            </a:fld>
            <a:endParaRPr lang="el-GR" altLang="el-GR"/>
          </a:p>
        </p:txBody>
      </p:sp>
      <p:sp>
        <p:nvSpPr>
          <p:cNvPr id="93227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Click to edit Master text styles</a:t>
            </a:r>
          </a:p>
          <a:p>
            <a:pPr lvl="1"/>
            <a:r>
              <a:rPr lang="el-GR" altLang="el-GR" smtClean="0"/>
              <a:t>Second level</a:t>
            </a:r>
          </a:p>
          <a:p>
            <a:pPr lvl="2"/>
            <a:r>
              <a:rPr lang="el-GR" altLang="el-GR" smtClean="0"/>
              <a:t>Third level</a:t>
            </a:r>
          </a:p>
          <a:p>
            <a:pPr lvl="3"/>
            <a:r>
              <a:rPr lang="el-GR" altLang="el-GR" smtClean="0"/>
              <a:t>Fourth level</a:t>
            </a:r>
          </a:p>
          <a:p>
            <a:pPr lvl="4"/>
            <a:r>
              <a:rPr lang="el-GR" altLang="el-GR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3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93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223" grpId="0"/>
      <p:bldP spid="93227" grpId="0">
        <p:tmplLst>
          <p:tmpl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32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9322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81883" y="188640"/>
            <a:ext cx="8782605" cy="1440160"/>
          </a:xfrm>
        </p:spPr>
        <p:txBody>
          <a:bodyPr>
            <a:normAutofit fontScale="90000"/>
          </a:bodyPr>
          <a:lstStyle/>
          <a:p>
            <a:pPr>
              <a:lnSpc>
                <a:spcPts val="3600"/>
              </a:lnSpc>
            </a:pPr>
            <a:r>
              <a:rPr lang="el-GR" altLang="el-G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ΕΙΔΙΚΕΣ ΡΥΘΜΙΣΕΙΣ ΕΡΓΑΣΙΑΚΩΝ ΣΧΕΣΕΩΝ ΣΤΟΝ ΑΘΛΗΤΙΣΜΟ ΣΕ ΙΔΙΩΤΙΚΟ ΚΑΙ ΔΗΜΟΣΙΟ ΤΟΜΕΑ</a:t>
            </a:r>
            <a:endParaRPr lang="el-GR" altLang="el-GR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512" y="1628800"/>
            <a:ext cx="8784976" cy="5112567"/>
          </a:xfrm>
        </p:spPr>
        <p:txBody>
          <a:bodyPr>
            <a:noAutofit/>
          </a:bodyPr>
          <a:lstStyle/>
          <a:p>
            <a:pPr algn="l">
              <a:lnSpc>
                <a:spcPts val="2800"/>
              </a:lnSpc>
            </a:pPr>
            <a:r>
              <a:rPr lang="el-GR" sz="22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Ειδικές ρυθμίσεις</a:t>
            </a:r>
            <a:r>
              <a:rPr lang="el-GR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Αθλητικού Νόμου:</a:t>
            </a:r>
          </a:p>
          <a:p>
            <a:pPr algn="l">
              <a:lnSpc>
                <a:spcPts val="2800"/>
              </a:lnSpc>
              <a:buFont typeface="Wingdings" pitchFamily="2" charset="2"/>
              <a:buChar char="n"/>
            </a:pPr>
            <a:r>
              <a:rPr lang="el-GR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l-GR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Για αθλητές </a:t>
            </a:r>
            <a:r>
              <a:rPr lang="el-GR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που είναι </a:t>
            </a:r>
            <a:r>
              <a:rPr lang="el-GR" sz="2200" dirty="0"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ανήλικοι</a:t>
            </a:r>
            <a:r>
              <a:rPr lang="el-GR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ως προς το κατώτατο όριο εγγραφής, καθώς για την κατάρτιση ειδικού </a:t>
            </a:r>
            <a:r>
              <a:rPr lang="el-GR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συμφωνητικού</a:t>
            </a:r>
          </a:p>
          <a:p>
            <a:pPr algn="l">
              <a:lnSpc>
                <a:spcPts val="2800"/>
              </a:lnSpc>
              <a:buFont typeface="Wingdings" pitchFamily="2" charset="2"/>
              <a:buChar char="n"/>
            </a:pPr>
            <a:r>
              <a:rPr lang="el-GR" altLang="el-GR" sz="2200" dirty="0"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l-GR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Στο </a:t>
            </a:r>
            <a:r>
              <a:rPr lang="el-GR" sz="2200" dirty="0"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Δημόσιο τομέα </a:t>
            </a:r>
            <a:r>
              <a:rPr lang="el-GR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του Αθλητισμού απαντάται </a:t>
            </a:r>
            <a:r>
              <a:rPr lang="el-GR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συμβατική </a:t>
            </a:r>
            <a:r>
              <a:rPr lang="el-GR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σχέση παροχής υπηρεσιών </a:t>
            </a:r>
            <a:r>
              <a:rPr lang="el-GR" sz="2200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Φυσικής Αγωγής </a:t>
            </a:r>
            <a:r>
              <a:rPr lang="el-GR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και </a:t>
            </a:r>
            <a:r>
              <a:rPr lang="el-GR" sz="2200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Προπονητικής</a:t>
            </a:r>
          </a:p>
          <a:p>
            <a:pPr algn="l">
              <a:lnSpc>
                <a:spcPts val="2800"/>
              </a:lnSpc>
              <a:buFont typeface="Wingdings" pitchFamily="2" charset="2"/>
              <a:buChar char="n"/>
            </a:pPr>
            <a:r>
              <a:rPr lang="el-GR" altLang="el-GR" sz="2200" dirty="0"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l-GR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Στο </a:t>
            </a:r>
            <a:r>
              <a:rPr lang="el-GR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χώρο </a:t>
            </a:r>
            <a:r>
              <a:rPr lang="el-GR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της </a:t>
            </a:r>
            <a:r>
              <a:rPr lang="el-GR" sz="2200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Εκπαίδευσης </a:t>
            </a:r>
            <a:r>
              <a:rPr lang="el-GR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με το </a:t>
            </a:r>
            <a:r>
              <a:rPr lang="el-GR" sz="2200" dirty="0"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Δημόσιο</a:t>
            </a:r>
            <a:r>
              <a:rPr lang="el-GR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συμβάλλονται καθηγητές φυσικής αγωγής με σύμβαση ορισμένου χρόνου: α) ως αναπληρωτές για την εκτέλεση ειδικού έργου, όπως είναι αυτό της εκπαίδευσης δια </a:t>
            </a:r>
            <a:r>
              <a:rPr lang="el-GR" sz="2200" dirty="0"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ειδικών αθλημάτων </a:t>
            </a:r>
            <a:r>
              <a:rPr lang="el-GR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σε σχολεία με Ειδικές Αθλητικές </a:t>
            </a:r>
            <a:r>
              <a:rPr lang="el-GR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Τάξεις</a:t>
            </a:r>
          </a:p>
          <a:p>
            <a:pPr algn="l">
              <a:lnSpc>
                <a:spcPts val="2800"/>
              </a:lnSpc>
            </a:pPr>
            <a:r>
              <a:rPr lang="el-GR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β</a:t>
            </a:r>
            <a:r>
              <a:rPr lang="el-GR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ως αναπληρωτές </a:t>
            </a:r>
            <a:r>
              <a:rPr lang="el-GR" sz="2200" dirty="0"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εκπαιδευτικοί Φυσικής Αγωγής </a:t>
            </a:r>
            <a:r>
              <a:rPr lang="el-GR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και ως εκπαιδευτικοί των προγραμμάτων </a:t>
            </a:r>
            <a:r>
              <a:rPr lang="el-GR" sz="2200" dirty="0"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Ολυμπιακής Παιδείας</a:t>
            </a:r>
            <a:endParaRPr lang="el-GR" altLang="el-GR" sz="2200" dirty="0">
              <a:solidFill>
                <a:srgbClr val="FFCC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4881339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7505" y="188640"/>
            <a:ext cx="8928992" cy="648072"/>
          </a:xfrm>
        </p:spPr>
        <p:txBody>
          <a:bodyPr/>
          <a:lstStyle/>
          <a:p>
            <a:r>
              <a:rPr lang="el-GR" altLang="el-GR" sz="3600" dirty="0" smtClean="0"/>
              <a:t>ΑΠΑΣΧΟΛΗΣΗ ΔΙΑΙΤΗΤΩΝ ΑΘΛΗΜΑΤΩΝ</a:t>
            </a:r>
            <a:endParaRPr lang="el-GR" altLang="el-GR" sz="3600" dirty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7504" y="908720"/>
            <a:ext cx="8928992" cy="5832648"/>
          </a:xfrm>
        </p:spPr>
        <p:txBody>
          <a:bodyPr/>
          <a:lstStyle/>
          <a:p>
            <a:pPr algn="l">
              <a:lnSpc>
                <a:spcPts val="2200"/>
              </a:lnSpc>
              <a:spcBef>
                <a:spcPts val="0"/>
              </a:spcBef>
              <a:buSzPct val="100000"/>
            </a:pPr>
            <a:r>
              <a:rPr lang="el-GR" altLang="el-GR" sz="2400" dirty="0" smtClean="0"/>
              <a:t>Η </a:t>
            </a:r>
            <a:r>
              <a:rPr lang="el-GR" altLang="el-GR" sz="2400" dirty="0">
                <a:solidFill>
                  <a:srgbClr val="FFCC00"/>
                </a:solidFill>
              </a:rPr>
              <a:t>απασχόληση </a:t>
            </a:r>
            <a:r>
              <a:rPr lang="el-GR" altLang="el-GR" sz="2400" dirty="0" smtClean="0">
                <a:solidFill>
                  <a:srgbClr val="FFCC00"/>
                </a:solidFill>
              </a:rPr>
              <a:t>διαιτητών</a:t>
            </a:r>
            <a:r>
              <a:rPr lang="el-GR" altLang="el-GR" sz="2400" dirty="0" smtClean="0"/>
              <a:t> </a:t>
            </a:r>
            <a:r>
              <a:rPr lang="el-GR" altLang="el-GR" sz="2400" dirty="0"/>
              <a:t>αθλημάτων προσιδιάζει στην παροχή </a:t>
            </a:r>
            <a:r>
              <a:rPr lang="el-GR" altLang="el-GR" sz="2400" dirty="0">
                <a:solidFill>
                  <a:srgbClr val="FFCC00"/>
                </a:solidFill>
              </a:rPr>
              <a:t>ανεξάρτητων υπηρεσιών</a:t>
            </a:r>
            <a:r>
              <a:rPr lang="el-GR" altLang="el-GR" sz="2400" dirty="0"/>
              <a:t> για τους εξής </a:t>
            </a:r>
            <a:r>
              <a:rPr lang="el-GR" altLang="el-GR" sz="2400" dirty="0" smtClean="0"/>
              <a:t>λόγους:</a:t>
            </a:r>
          </a:p>
          <a:p>
            <a:pPr algn="l">
              <a:lnSpc>
                <a:spcPts val="1600"/>
              </a:lnSpc>
              <a:spcBef>
                <a:spcPts val="0"/>
              </a:spcBef>
              <a:buSzPct val="100000"/>
            </a:pPr>
            <a:endParaRPr lang="el-GR" altLang="el-GR" sz="2400" dirty="0" smtClean="0"/>
          </a:p>
          <a:p>
            <a:pPr marL="457200" indent="-457200" algn="l">
              <a:lnSpc>
                <a:spcPts val="2600"/>
              </a:lnSpc>
              <a:spcBef>
                <a:spcPts val="0"/>
              </a:spcBef>
              <a:buSzPct val="100000"/>
              <a:buFont typeface="Wingdings" pitchFamily="2" charset="2"/>
              <a:buChar char="§"/>
            </a:pPr>
            <a:r>
              <a:rPr lang="el-GR" altLang="el-GR" sz="2400" dirty="0" smtClean="0"/>
              <a:t>Δεν </a:t>
            </a:r>
            <a:r>
              <a:rPr lang="el-GR" altLang="el-GR" sz="2400" dirty="0"/>
              <a:t>εξαρτάται από το αν θα διεξαχθεί ο αγώνας ή από το </a:t>
            </a:r>
            <a:r>
              <a:rPr lang="el-GR" altLang="el-GR" sz="2400" dirty="0">
                <a:solidFill>
                  <a:srgbClr val="FFCC00"/>
                </a:solidFill>
              </a:rPr>
              <a:t>αποτέλεσμά</a:t>
            </a:r>
            <a:r>
              <a:rPr lang="el-GR" altLang="el-GR" sz="2400" dirty="0"/>
              <a:t> </a:t>
            </a:r>
            <a:r>
              <a:rPr lang="el-GR" altLang="el-GR" sz="2400" dirty="0" smtClean="0"/>
              <a:t>του</a:t>
            </a:r>
          </a:p>
          <a:p>
            <a:pPr marL="457200" indent="-457200" algn="l">
              <a:lnSpc>
                <a:spcPts val="2600"/>
              </a:lnSpc>
              <a:spcBef>
                <a:spcPts val="0"/>
              </a:spcBef>
              <a:buSzPct val="100000"/>
              <a:buFont typeface="Wingdings" pitchFamily="2" charset="2"/>
              <a:buChar char="§"/>
            </a:pPr>
            <a:r>
              <a:rPr lang="el-GR" altLang="el-GR" sz="2400" dirty="0" smtClean="0"/>
              <a:t>Ο </a:t>
            </a:r>
            <a:r>
              <a:rPr lang="el-GR" altLang="el-GR" sz="2400" dirty="0">
                <a:solidFill>
                  <a:srgbClr val="FFCC00"/>
                </a:solidFill>
              </a:rPr>
              <a:t>τρόπος</a:t>
            </a:r>
            <a:r>
              <a:rPr lang="el-GR" altLang="el-GR" sz="2400" dirty="0"/>
              <a:t> διαιτησίας δεν ρυθμίζεται από τον εργοδότη (σωματείο ή </a:t>
            </a:r>
            <a:r>
              <a:rPr lang="el-GR" altLang="el-GR" sz="2400" dirty="0" smtClean="0"/>
              <a:t>εταιρεία</a:t>
            </a:r>
            <a:r>
              <a:rPr lang="el-GR" altLang="el-GR" sz="2400" dirty="0"/>
              <a:t>) αλλά εξαρτάται αποκλειστικά από τις επιστημονικές και τεχνικές γνώσεις του </a:t>
            </a:r>
            <a:r>
              <a:rPr lang="el-GR" altLang="el-GR" sz="2400" dirty="0" smtClean="0"/>
              <a:t>διαιτητή</a:t>
            </a:r>
          </a:p>
          <a:p>
            <a:pPr marL="457200" indent="-457200" algn="l">
              <a:lnSpc>
                <a:spcPts val="2600"/>
              </a:lnSpc>
              <a:spcBef>
                <a:spcPts val="0"/>
              </a:spcBef>
              <a:buSzPct val="100000"/>
              <a:buFont typeface="Wingdings" pitchFamily="2" charset="2"/>
              <a:buChar char="§"/>
            </a:pPr>
            <a:r>
              <a:rPr lang="el-GR" altLang="el-GR" sz="2400" dirty="0" smtClean="0"/>
              <a:t>Η </a:t>
            </a:r>
            <a:r>
              <a:rPr lang="el-GR" altLang="el-GR" sz="2400" dirty="0"/>
              <a:t>υποβολή δήλωσης </a:t>
            </a:r>
            <a:r>
              <a:rPr lang="el-GR" altLang="el-GR" sz="2400" dirty="0">
                <a:solidFill>
                  <a:srgbClr val="FFCC00"/>
                </a:solidFill>
              </a:rPr>
              <a:t>προσφοράς</a:t>
            </a:r>
            <a:r>
              <a:rPr lang="el-GR" altLang="el-GR" sz="2400" dirty="0"/>
              <a:t> υπηρεσιών διαιτητή </a:t>
            </a:r>
            <a:r>
              <a:rPr lang="el-GR" altLang="el-GR" sz="2400" dirty="0">
                <a:solidFill>
                  <a:srgbClr val="FFCC00"/>
                </a:solidFill>
              </a:rPr>
              <a:t>δεν</a:t>
            </a:r>
            <a:r>
              <a:rPr lang="el-GR" altLang="el-GR" sz="2400" dirty="0"/>
              <a:t> συνεπάγεται αυτοδικαίως </a:t>
            </a:r>
            <a:r>
              <a:rPr lang="el-GR" altLang="el-GR" sz="2400" dirty="0">
                <a:solidFill>
                  <a:srgbClr val="FFCC00"/>
                </a:solidFill>
              </a:rPr>
              <a:t>εξάρτηση</a:t>
            </a:r>
            <a:r>
              <a:rPr lang="el-GR" altLang="el-GR" sz="2400" dirty="0"/>
              <a:t> του διαιτητή από τα αγωνιζόμενα σωματεία ή εταιρίες, αλλά δηλώνει ετοιμότητα στο να είναι </a:t>
            </a:r>
            <a:r>
              <a:rPr lang="el-GR" altLang="el-GR" sz="2400" dirty="0" smtClean="0"/>
              <a:t>επιλέξιμος</a:t>
            </a:r>
          </a:p>
          <a:p>
            <a:pPr marL="457200" indent="-457200" algn="l">
              <a:lnSpc>
                <a:spcPts val="2600"/>
              </a:lnSpc>
              <a:spcBef>
                <a:spcPts val="0"/>
              </a:spcBef>
              <a:buSzPct val="100000"/>
              <a:buFont typeface="Wingdings" pitchFamily="2" charset="2"/>
              <a:buChar char="§"/>
            </a:pPr>
            <a:r>
              <a:rPr lang="el-GR" altLang="el-GR" sz="2400" dirty="0" smtClean="0"/>
              <a:t>Ο </a:t>
            </a:r>
            <a:r>
              <a:rPr lang="el-GR" altLang="el-GR" sz="2400" dirty="0"/>
              <a:t>διαιτητής </a:t>
            </a:r>
            <a:r>
              <a:rPr lang="el-GR" altLang="el-GR" sz="2400" dirty="0">
                <a:solidFill>
                  <a:srgbClr val="FFCC00"/>
                </a:solidFill>
              </a:rPr>
              <a:t>δεν είναι υποχρεωμένος </a:t>
            </a:r>
            <a:r>
              <a:rPr lang="el-GR" altLang="el-GR" sz="2400" dirty="0"/>
              <a:t>να συμμετέχει σε όλους τους αγώνες αν </a:t>
            </a:r>
            <a:r>
              <a:rPr lang="el-GR" altLang="el-GR" sz="2400" dirty="0" smtClean="0"/>
              <a:t>κωλύεται</a:t>
            </a:r>
          </a:p>
          <a:p>
            <a:pPr marL="457200" indent="-457200" algn="l">
              <a:lnSpc>
                <a:spcPts val="2600"/>
              </a:lnSpc>
              <a:spcBef>
                <a:spcPts val="0"/>
              </a:spcBef>
              <a:buSzPct val="100000"/>
              <a:buFont typeface="Wingdings" pitchFamily="2" charset="2"/>
              <a:buChar char="§"/>
            </a:pPr>
            <a:r>
              <a:rPr lang="el-GR" altLang="el-GR" sz="2400" dirty="0" smtClean="0"/>
              <a:t>Η </a:t>
            </a:r>
            <a:r>
              <a:rPr lang="el-GR" altLang="el-GR" sz="2400" dirty="0">
                <a:solidFill>
                  <a:srgbClr val="FFCC00"/>
                </a:solidFill>
              </a:rPr>
              <a:t>αμοιβή</a:t>
            </a:r>
            <a:r>
              <a:rPr lang="el-GR" altLang="el-GR" sz="2400" dirty="0"/>
              <a:t> ή αποζημίωση του διαιτητή καθορίζεται από τον οικείο σύνδεσμο διαιτητών και συνήθως </a:t>
            </a:r>
            <a:r>
              <a:rPr lang="el-GR" altLang="el-GR" sz="2400" dirty="0" smtClean="0"/>
              <a:t>προκαταβάλλεται</a:t>
            </a:r>
            <a:endParaRPr lang="el-GR" altLang="el-GR" sz="2400" dirty="0"/>
          </a:p>
        </p:txBody>
      </p:sp>
    </p:spTree>
    <p:extLst>
      <p:ext uri="{BB962C8B-B14F-4D97-AF65-F5344CB8AC3E}">
        <p14:creationId xmlns:p14="http://schemas.microsoft.com/office/powerpoint/2010/main" val="276993870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lobe">
  <a:themeElements>
    <a:clrScheme name="Globe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Globe">
      <a:majorFont>
        <a:latin typeface="Arial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Globe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Globe</Template>
  <TotalTime>2520</TotalTime>
  <Words>215</Words>
  <Application>Microsoft Office PowerPoint</Application>
  <PresentationFormat>On-screen Show (4:3)</PresentationFormat>
  <Paragraphs>15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Verdana</vt:lpstr>
      <vt:lpstr>Wingdings</vt:lpstr>
      <vt:lpstr>Arial</vt:lpstr>
      <vt:lpstr>Globe</vt:lpstr>
      <vt:lpstr>ΕΙΔΙΚΕΣ ΡΥΘΜΙΣΕΙΣ ΕΡΓΑΣΙΑΚΩΝ ΣΧΕΣΕΩΝ ΣΤΟΝ ΑΘΛΗΤΙΣΜΟ ΣΕ ΙΔΙΩΤΙΚΟ ΚΑΙ ΔΗΜΟΣΙΟ ΤΟΜΕΑ</vt:lpstr>
      <vt:lpstr>ΑΠΑΣΧΟΛΗΣΗ ΔΙΑΙΤΗΤΩΝ ΑΘΛΗΜΑΤΩΝ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4</dc:title>
  <dc:creator>ΙΩΑΝΝΗΣ Κ. ΑΝΑΓΝΩΣΤΟΠΟΥΛΟΣ</dc:creator>
  <cp:lastModifiedBy>User</cp:lastModifiedBy>
  <cp:revision>808</cp:revision>
  <dcterms:created xsi:type="dcterms:W3CDTF">2010-09-08T11:15:00Z</dcterms:created>
  <dcterms:modified xsi:type="dcterms:W3CDTF">2019-03-10T10:32:42Z</dcterms:modified>
</cp:coreProperties>
</file>