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7" r:id="rId8"/>
    <p:sldId id="268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20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1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0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3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02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0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8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31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38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82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4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A09C-519A-4894-A349-C6E877A5C535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D24C-A4F5-4C51-B718-A1920BA2BA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9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Όρνιθες Αριστοφάνη </a:t>
            </a:r>
            <a:br>
              <a:rPr lang="el-GR" dirty="0" smtClean="0"/>
            </a:br>
            <a:r>
              <a:rPr lang="el-GR" dirty="0" smtClean="0"/>
              <a:t>σκηνοθεσία Καρόλου Κουν 1959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2871"/>
            <a:ext cx="8229600" cy="4420620"/>
          </a:xfrm>
        </p:spPr>
      </p:pic>
    </p:spTree>
    <p:extLst>
      <p:ext uri="{BB962C8B-B14F-4D97-AF65-F5344CB8AC3E}">
        <p14:creationId xmlns:p14="http://schemas.microsoft.com/office/powerpoint/2010/main" val="103184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Ιστορικό πλαίσιο: </a:t>
            </a:r>
            <a:br>
              <a:rPr lang="el-GR" dirty="0" smtClean="0"/>
            </a:br>
            <a:r>
              <a:rPr lang="el-GR" dirty="0" smtClean="0"/>
              <a:t>η δεκαετία μετά τον Εμφύλιο 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1949: Το ΚΚΕ κηρύσσεται παράνομο.</a:t>
            </a:r>
            <a:r>
              <a:rPr lang="el-GR" dirty="0"/>
              <a:t> </a:t>
            </a:r>
            <a:r>
              <a:rPr lang="el-GR" dirty="0" smtClean="0"/>
              <a:t>Η Δεξιά κατέχει την πολιτική και στρατιωτική δύναμη.</a:t>
            </a:r>
          </a:p>
          <a:p>
            <a:r>
              <a:rPr lang="el-GR" dirty="0" smtClean="0"/>
              <a:t>5/3/1950 εκλογές που φέρνουν στην εξουσία το κόμμα των Φιλελευθέρων. Διάσπαση σε τρείς πτέρυγες: Πλαστήρας, Παπανδρέου, Βενιζέλος</a:t>
            </a:r>
          </a:p>
          <a:p>
            <a:r>
              <a:rPr lang="el-GR" dirty="0" smtClean="0"/>
              <a:t>1950: Πόλεμος της Κορέας. Αλλαγή πολιτικής των ΗΠΑ. </a:t>
            </a:r>
            <a:r>
              <a:rPr lang="el-GR" dirty="0" err="1" smtClean="0"/>
              <a:t>Αντικομμουνισμός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1951: Εκλογές όπου ο ηλικιωμένος Πλαστήρας ενδίδει στην ενισχυμένη αναλογική των Αμερικανών. Ανοίγουν τα ξερονήσια με τους νόμους Βενιζέλου.</a:t>
            </a:r>
          </a:p>
          <a:p>
            <a:r>
              <a:rPr lang="el-GR" dirty="0" smtClean="0"/>
              <a:t>1951: Σχηματίζεται η ΕΔΑ (Ενιαία Δημοκρατική Αριστερά). </a:t>
            </a:r>
          </a:p>
          <a:p>
            <a:r>
              <a:rPr lang="el-GR" dirty="0" smtClean="0"/>
              <a:t>1952: Σχηματίζεται ο </a:t>
            </a:r>
            <a:r>
              <a:rPr lang="el-GR" dirty="0" smtClean="0"/>
              <a:t>Ελληνικός </a:t>
            </a:r>
            <a:r>
              <a:rPr lang="el-GR" dirty="0" smtClean="0"/>
              <a:t>Συναγερμός του Παπάγου, στη θέση του Λαϊκού Κόμματος του Τσαλδάρη.</a:t>
            </a:r>
          </a:p>
          <a:p>
            <a:r>
              <a:rPr lang="el-GR" dirty="0" smtClean="0"/>
              <a:t>15/11/1952: Ο Στρατάρχης Παπάγος στην εξουσία με 82,3%.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733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l-GR" dirty="0"/>
              <a:t>Ιστορικό πλαίσιο: </a:t>
            </a:r>
            <a:br>
              <a:rPr lang="el-GR" dirty="0"/>
            </a:br>
            <a:r>
              <a:rPr lang="el-GR" dirty="0"/>
              <a:t>η δεκαετία μετά τον Εμφύλιο </a:t>
            </a:r>
            <a:r>
              <a:rPr lang="el-GR" dirty="0" smtClean="0"/>
              <a:t>ΙΙ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40060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1953: Άνοιγμα στο ξένο κεφάλαιο χωρίς εντυπωσιακά αποτελέσματα. Ο αστικός πληθυσμός. Η κατάσταση στην επαρχία και οι αγρότες.</a:t>
            </a:r>
          </a:p>
          <a:p>
            <a:r>
              <a:rPr lang="el-GR" dirty="0" smtClean="0"/>
              <a:t>Υποτίμηση του νομίσματος 50%.</a:t>
            </a:r>
          </a:p>
          <a:p>
            <a:r>
              <a:rPr lang="el-GR" dirty="0" smtClean="0"/>
              <a:t>1955: Πεθαίνει ο Παπάγος. Τον διαδέχεται ο Καραμανλής. Δημιουργία της ΕΡΕ.</a:t>
            </a:r>
          </a:p>
          <a:p>
            <a:r>
              <a:rPr lang="el-GR" dirty="0" smtClean="0"/>
              <a:t>1956 και μετά: Οικονομική ανάπτυξη βασισμένη στους άδηλους πόρους: ναυτιλία, τουρισμός, μετανάστες, εμβάσματα, εισαγωγή ξένου νομίσματος.</a:t>
            </a:r>
          </a:p>
          <a:p>
            <a:r>
              <a:rPr lang="el-GR" dirty="0" smtClean="0"/>
              <a:t>Τέλη δεκαετίας 1950: Η δημιουργία μιας νέας κοινωνικής τάξης τεχνικών, ανώτερων υπαλλήλων, ελεύθερων επαγγελματιών, διοικητικών στελεχών και διανοουμένων. Προετοιμάζεται η έλευση των Κεντρώων. 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0121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Ορνίθων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Πρόλογος</a:t>
            </a:r>
          </a:p>
          <a:p>
            <a:r>
              <a:rPr lang="el-GR" dirty="0" smtClean="0"/>
              <a:t>Πάροδος</a:t>
            </a:r>
          </a:p>
          <a:p>
            <a:r>
              <a:rPr lang="el-GR" dirty="0" smtClean="0"/>
              <a:t>Διαλλαγή </a:t>
            </a:r>
          </a:p>
          <a:p>
            <a:r>
              <a:rPr lang="el-GR" dirty="0" smtClean="0"/>
              <a:t>Παράβαση Α΄</a:t>
            </a:r>
          </a:p>
          <a:p>
            <a:r>
              <a:rPr lang="el-GR" dirty="0" smtClean="0"/>
              <a:t>Ιαμβικές σκηνές Α΄</a:t>
            </a:r>
          </a:p>
          <a:p>
            <a:r>
              <a:rPr lang="el-GR" dirty="0" smtClean="0"/>
              <a:t>Παράβαση Β΄</a:t>
            </a:r>
          </a:p>
          <a:p>
            <a:r>
              <a:rPr lang="el-GR" dirty="0" smtClean="0"/>
              <a:t>Ιαμβικές σκηνές Β΄</a:t>
            </a:r>
          </a:p>
          <a:p>
            <a:r>
              <a:rPr lang="el-GR" smtClean="0"/>
              <a:t>Έξοδος 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4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Όρνιθες</a:t>
            </a:r>
            <a:r>
              <a:rPr lang="el-GR" dirty="0" smtClean="0"/>
              <a:t> Κουν 1959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1" y="1600200"/>
            <a:ext cx="3929358" cy="45259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72" y="1600200"/>
            <a:ext cx="2252456" cy="4525963"/>
          </a:xfrm>
        </p:spPr>
      </p:pic>
    </p:spTree>
    <p:extLst>
      <p:ext uri="{BB962C8B-B14F-4D97-AF65-F5344CB8AC3E}">
        <p14:creationId xmlns:p14="http://schemas.microsoft.com/office/powerpoint/2010/main" val="24073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Όρνιθες</a:t>
            </a:r>
            <a:r>
              <a:rPr lang="el-GR" dirty="0" smtClean="0"/>
              <a:t> Κουν 1959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1977"/>
            <a:ext cx="4038600" cy="26024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2615"/>
            <a:ext cx="4038600" cy="2661133"/>
          </a:xfrm>
        </p:spPr>
      </p:pic>
    </p:spTree>
    <p:extLst>
      <p:ext uri="{BB962C8B-B14F-4D97-AF65-F5344CB8AC3E}">
        <p14:creationId xmlns:p14="http://schemas.microsoft.com/office/powerpoint/2010/main" val="207084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Η αναβίωση των κωμωδιών του Αριστοφάνη στην Ελλάδα μετά τον πόλεμο</a:t>
            </a:r>
            <a:endParaRPr lang="el-GR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Δύο κύριες τάσεις</a:t>
            </a:r>
            <a:r>
              <a:rPr lang="el-GR" dirty="0" smtClean="0"/>
              <a:t>: ευρωπαϊκής αισθητικής η πρώτη και λαϊκής η δεύτερη: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Αλέξης Σολομός σε παραστάσεις του Εθνικού Θεάτρου με μουσική του Μάνου Χατζιδάκι: </a:t>
            </a:r>
            <a:r>
              <a:rPr lang="el-GR" i="1" dirty="0" err="1" smtClean="0"/>
              <a:t>Εκκλησιάζουσες</a:t>
            </a:r>
            <a:r>
              <a:rPr lang="el-GR" dirty="0" smtClean="0"/>
              <a:t> 1956, </a:t>
            </a:r>
            <a:r>
              <a:rPr lang="el-GR" i="1" dirty="0" err="1" smtClean="0"/>
              <a:t>Λυσιστράτη</a:t>
            </a:r>
            <a:r>
              <a:rPr lang="el-GR" dirty="0" smtClean="0"/>
              <a:t> 1957, </a:t>
            </a:r>
            <a:r>
              <a:rPr lang="el-GR" i="1" dirty="0" err="1" smtClean="0"/>
              <a:t>Θεσμοφοριάζουσες</a:t>
            </a:r>
            <a:r>
              <a:rPr lang="el-GR" dirty="0" smtClean="0"/>
              <a:t> 1958, </a:t>
            </a:r>
            <a:r>
              <a:rPr lang="el-GR" i="1" dirty="0" smtClean="0"/>
              <a:t>Βάτραχοι </a:t>
            </a:r>
            <a:r>
              <a:rPr lang="el-GR" dirty="0" smtClean="0"/>
              <a:t>1959, </a:t>
            </a:r>
            <a:r>
              <a:rPr lang="el-GR" i="1" dirty="0" smtClean="0"/>
              <a:t>Όρνιθες</a:t>
            </a:r>
            <a:r>
              <a:rPr lang="el-GR" dirty="0" smtClean="0"/>
              <a:t> 1979.</a:t>
            </a:r>
          </a:p>
          <a:p>
            <a:pPr marL="0" indent="0">
              <a:buNone/>
            </a:pPr>
            <a:r>
              <a:rPr lang="el-GR" dirty="0" smtClean="0"/>
              <a:t>Κάρολος Κουν: [</a:t>
            </a:r>
            <a:r>
              <a:rPr lang="el-GR" i="1" dirty="0" smtClean="0"/>
              <a:t>Όρνιθες</a:t>
            </a:r>
            <a:r>
              <a:rPr lang="el-GR" dirty="0" smtClean="0"/>
              <a:t> 1932 και 1939, </a:t>
            </a:r>
            <a:r>
              <a:rPr lang="el-GR" i="1" dirty="0" smtClean="0"/>
              <a:t>Βάτραχοι</a:t>
            </a:r>
            <a:r>
              <a:rPr lang="el-GR" dirty="0" smtClean="0"/>
              <a:t> 1933, </a:t>
            </a:r>
            <a:r>
              <a:rPr lang="el-GR" i="1" dirty="0" smtClean="0"/>
              <a:t>Πλούτος</a:t>
            </a:r>
            <a:r>
              <a:rPr lang="el-GR" dirty="0" smtClean="0"/>
              <a:t> 1936] </a:t>
            </a:r>
            <a:r>
              <a:rPr lang="el-GR" i="1" dirty="0" smtClean="0"/>
              <a:t>Όρνιθες</a:t>
            </a:r>
            <a:r>
              <a:rPr lang="el-GR" dirty="0" smtClean="0"/>
              <a:t> 1959 [1962, 1975, 1997], </a:t>
            </a:r>
            <a:r>
              <a:rPr lang="el-GR" i="1" dirty="0" err="1" smtClean="0"/>
              <a:t>Αχαρνής</a:t>
            </a:r>
            <a:r>
              <a:rPr lang="el-GR" dirty="0" smtClean="0"/>
              <a:t> 1976, </a:t>
            </a:r>
            <a:r>
              <a:rPr lang="el-GR" i="1" dirty="0" smtClean="0"/>
              <a:t>Ειρήνη</a:t>
            </a:r>
            <a:r>
              <a:rPr lang="el-GR" dirty="0" smtClean="0"/>
              <a:t> 1977, </a:t>
            </a:r>
            <a:r>
              <a:rPr lang="el-GR" i="1" dirty="0" err="1" smtClean="0"/>
              <a:t>Θεσμοφοριάζουσες</a:t>
            </a:r>
            <a:r>
              <a:rPr lang="el-GR" dirty="0" smtClean="0"/>
              <a:t> 1985.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936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3200" b="1" i="1" dirty="0" smtClean="0"/>
              <a:t>Όρνιθες </a:t>
            </a:r>
            <a:r>
              <a:rPr lang="el-GR" sz="3200" b="1" dirty="0" smtClean="0"/>
              <a:t>του Αριστοφάνη </a:t>
            </a:r>
            <a:br>
              <a:rPr lang="el-GR" sz="3200" b="1" dirty="0" smtClean="0"/>
            </a:br>
            <a:r>
              <a:rPr lang="el-GR" sz="3200" b="1" dirty="0" smtClean="0"/>
              <a:t> </a:t>
            </a:r>
            <a:r>
              <a:rPr lang="el-GR" sz="3200" b="1" dirty="0" err="1" smtClean="0"/>
              <a:t>σκην</a:t>
            </a:r>
            <a:r>
              <a:rPr lang="el-GR" sz="3200" b="1" dirty="0" smtClean="0"/>
              <a:t>. Καρόλου Κουν 1959 [1962, 1975, 1997]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Σκηνικό: πλατφόρμα που πλαισιωνόταν από ξύλινα δοκάρια. Θύμιζε το θέατρο σκιών. Επίσης ο στολισμός στη γαμήλια γιορτή, θυμίζει λαϊκό πανηγύρι (θέατρο εν </a:t>
            </a:r>
            <a:r>
              <a:rPr lang="el-GR" dirty="0" err="1" smtClean="0"/>
              <a:t>θεάτρω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Οι δύο ήρωες ψάχνουν για τόπο που η Δεξιά να μην τους καταπιέζει.</a:t>
            </a:r>
          </a:p>
          <a:p>
            <a:r>
              <a:rPr lang="el-GR" dirty="0" smtClean="0"/>
              <a:t>Ο χορός των πουλιών είναι οι μη προνομιούχοι. Τα κοστούμια έχουν στοιχεία από το θέατρο σκιών.</a:t>
            </a:r>
          </a:p>
          <a:p>
            <a:r>
              <a:rPr lang="el-GR" dirty="0" smtClean="0"/>
              <a:t>Ο </a:t>
            </a:r>
            <a:r>
              <a:rPr lang="el-GR" dirty="0" err="1" smtClean="0"/>
              <a:t>Πεισθέταιρος</a:t>
            </a:r>
            <a:r>
              <a:rPr lang="el-GR" dirty="0" smtClean="0"/>
              <a:t> του Κουν είναι με το μέρος των πουλιών-ανθρώπων. Δεν επιζητά να ανέλθει κοινωνικά, όπως και ο Καραγκιόζης</a:t>
            </a:r>
          </a:p>
          <a:p>
            <a:r>
              <a:rPr lang="el-GR" dirty="0" smtClean="0"/>
              <a:t>Στο τέλος του έργου ο </a:t>
            </a:r>
            <a:r>
              <a:rPr lang="el-GR" dirty="0" err="1" smtClean="0"/>
              <a:t>Πεισθέταιρος</a:t>
            </a:r>
            <a:r>
              <a:rPr lang="el-GR" dirty="0" smtClean="0"/>
              <a:t> εμφανίζεται ηττημένος όπως και τα πουλιά.</a:t>
            </a:r>
          </a:p>
          <a:p>
            <a:r>
              <a:rPr lang="el-GR" dirty="0" smtClean="0"/>
              <a:t>Η μουσική είναι συχνά μελαγχολική.</a:t>
            </a:r>
          </a:p>
          <a:p>
            <a:r>
              <a:rPr lang="el-GR" dirty="0" smtClean="0"/>
              <a:t>Φιγούρες που παραπέμπουν στο Θέατρο Σκιών: Νομοθέτης, Ίριδα, Συκοφάντης.</a:t>
            </a:r>
          </a:p>
          <a:p>
            <a:r>
              <a:rPr lang="el-GR" dirty="0" smtClean="0"/>
              <a:t>Οι καμπάνες ηχούν πένθιμα στο τέλος και η μουσική του Χατζιδάκι είναι επίσης διφορούμενα μελαγχολική-πένθιμη.</a:t>
            </a:r>
          </a:p>
          <a:p>
            <a:r>
              <a:rPr lang="el-GR" dirty="0" smtClean="0"/>
              <a:t>Στην αναβίωση του 1975 η σκηνοθεσία φέρει ένα </a:t>
            </a:r>
            <a:r>
              <a:rPr lang="el-GR" dirty="0" err="1" smtClean="0"/>
              <a:t>μεταθεατρικό</a:t>
            </a:r>
            <a:r>
              <a:rPr lang="el-GR" dirty="0" smtClean="0"/>
              <a:t> στοιχείο: υπήρχαν ως φαίνεται δύο Αθηναίοι και παρακολουθούσαν, αυτό αυτόματα μετατόπιζε το τέλος να φανεί όπως το τέλος του Καραγκιόζη: «θα φάμε θα πιούμε και νηστικοί θα κοιμηθούμε»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60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497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Όρνιθες Αριστοφάνη  σκηνοθεσία Καρόλου Κουν 1959</vt:lpstr>
      <vt:lpstr>Ιστορικό πλαίσιο:  η δεκαετία μετά τον Εμφύλιο Ι</vt:lpstr>
      <vt:lpstr>Ιστορικό πλαίσιο:  η δεκαετία μετά τον Εμφύλιο ΙΙ</vt:lpstr>
      <vt:lpstr>Δομή Ορνίθων</vt:lpstr>
      <vt:lpstr>Όρνιθες Κουν 1959</vt:lpstr>
      <vt:lpstr>Όρνιθες Κουν 1959</vt:lpstr>
      <vt:lpstr>Η αναβίωση των κωμωδιών του Αριστοφάνη στην Ελλάδα μετά τον πόλεμο</vt:lpstr>
      <vt:lpstr>Όρνιθες του Αριστοφάνη   σκην. Καρόλου Κουν 1959 [1962, 1975, 1997]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Όρνιθες Αριστοφάνη  σκηνοθεσία Καρόλου Κουν 1959</dc:title>
  <dc:creator>Natali</dc:creator>
  <cp:lastModifiedBy>Natali</cp:lastModifiedBy>
  <cp:revision>20</cp:revision>
  <dcterms:created xsi:type="dcterms:W3CDTF">2018-12-19T11:53:00Z</dcterms:created>
  <dcterms:modified xsi:type="dcterms:W3CDTF">2019-01-15T10:46:11Z</dcterms:modified>
</cp:coreProperties>
</file>