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7" r:id="rId10"/>
    <p:sldId id="268" r:id="rId11"/>
    <p:sldId id="265" r:id="rId12"/>
    <p:sldId id="269" r:id="rId13"/>
    <p:sldId id="270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0A1CB86-047D-4E2B-8E3D-00EC6FFB5E3F}" type="datetimeFigureOut">
              <a:rPr lang="el-GR" smtClean="0"/>
              <a:pPr/>
              <a:t>3/12/2013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66B0BC4-F63D-4033-991B-DCA248AF55B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rXGqyEUm4s" TargetMode="External"/><Relationship Id="rId2" Type="http://schemas.openxmlformats.org/officeDocument/2006/relationships/hyperlink" Target="http://www.youtube.com/watch?v=yAidvTKX6x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lQEoJaLQR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Σχεδιαστικός Κύκλος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06888" cy="1752600"/>
          </a:xfrm>
        </p:spPr>
        <p:txBody>
          <a:bodyPr/>
          <a:lstStyle/>
          <a:p>
            <a:r>
              <a:rPr lang="el-GR" dirty="0" smtClean="0"/>
              <a:t>Ένα εργαλείο για δημιουργία και αξιολόγηση!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Στην αρχή όμως πρέπει να υπάρχει η έμπνευση…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Πώς παράγονται οι ιδέες;</a:t>
            </a:r>
          </a:p>
          <a:p>
            <a:r>
              <a:rPr lang="el-GR" dirty="0" smtClean="0"/>
              <a:t>Πώς ξέρω που να επενδύσω; </a:t>
            </a:r>
          </a:p>
          <a:p>
            <a:r>
              <a:rPr lang="el-GR" dirty="0" smtClean="0"/>
              <a:t>Τι πρέπει να αρχίσω να σχεδιάζω;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Concept generation 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568952" cy="714380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0070C0"/>
                </a:solidFill>
              </a:rPr>
              <a:t>Άσκηση!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597814"/>
          </a:xfrm>
        </p:spPr>
        <p:txBody>
          <a:bodyPr>
            <a:normAutofit/>
          </a:bodyPr>
          <a:lstStyle/>
          <a:p>
            <a:pPr lvl="0"/>
            <a:r>
              <a:rPr lang="el-GR" sz="2200" dirty="0" smtClean="0"/>
              <a:t>Θέλω να δημιουργήσω ένα κοινωνικό δίκτυο (π.χ. για μουσική, για μουσεία και αρχαιολογικούς χώρους, για πανεπιστήμια, κλπ).</a:t>
            </a:r>
          </a:p>
          <a:p>
            <a:pPr lvl="0"/>
            <a:endParaRPr lang="el-GR" sz="2200" dirty="0"/>
          </a:p>
          <a:p>
            <a:pPr lvl="0"/>
            <a:r>
              <a:rPr lang="el-GR" sz="2200" dirty="0" smtClean="0"/>
              <a:t>Περιγράψτε πως θα συγκεντρώνατε πληροφορίες</a:t>
            </a:r>
          </a:p>
          <a:p>
            <a:pPr lvl="0"/>
            <a:r>
              <a:rPr lang="el-GR" sz="2200" dirty="0" smtClean="0"/>
              <a:t>Ξεκινήστε με τα αρχικά στάδια ενός καταιγισμού ιδεών και καταγράψτε τις πρώτες ιδέες.</a:t>
            </a:r>
          </a:p>
          <a:p>
            <a:pPr lvl="0"/>
            <a:endParaRPr lang="el-GR" sz="2200" dirty="0" smtClean="0"/>
          </a:p>
          <a:p>
            <a:pPr lvl="0"/>
            <a:r>
              <a:rPr lang="el-GR" sz="2200" dirty="0" smtClean="0"/>
              <a:t>Σε δύο </a:t>
            </a:r>
            <a:r>
              <a:rPr lang="el-GR" sz="2200" dirty="0" smtClean="0"/>
              <a:t>ομάδες</a:t>
            </a:r>
          </a:p>
          <a:p>
            <a:pPr lvl="0">
              <a:buNone/>
            </a:pPr>
            <a:endParaRPr lang="en-US" sz="2200" dirty="0" smtClean="0"/>
          </a:p>
          <a:p>
            <a:pPr lvl="0">
              <a:buNone/>
            </a:pPr>
            <a:r>
              <a:rPr lang="el-GR" sz="2200" dirty="0" smtClean="0"/>
              <a:t>Λύσεις…</a:t>
            </a:r>
            <a:r>
              <a:rPr lang="el-GR" sz="2200" dirty="0" smtClean="0"/>
              <a:t> </a:t>
            </a:r>
            <a:r>
              <a:rPr lang="en-US" sz="2200" dirty="0" smtClean="0">
                <a:hlinkClick r:id="rId2"/>
              </a:rPr>
              <a:t>http</a:t>
            </a:r>
            <a:r>
              <a:rPr lang="en-US" sz="2200" dirty="0" smtClean="0">
                <a:hlinkClick r:id="rId2"/>
              </a:rPr>
              <a:t>://</a:t>
            </a:r>
            <a:r>
              <a:rPr lang="en-US" sz="2200" dirty="0" smtClean="0">
                <a:hlinkClick r:id="rId2"/>
              </a:rPr>
              <a:t>www.youtube.com/watch?v=yAidvTKX6xM</a:t>
            </a:r>
            <a:r>
              <a:rPr lang="en-US" sz="2200" dirty="0" smtClean="0"/>
              <a:t> </a:t>
            </a:r>
            <a:endParaRPr lang="el-GR" sz="2200" dirty="0" smtClean="0"/>
          </a:p>
          <a:p>
            <a:pPr lvl="0">
              <a:buNone/>
            </a:pPr>
            <a:endParaRPr lang="en-US" sz="2200" dirty="0" smtClean="0"/>
          </a:p>
          <a:p>
            <a:pPr lvl="0">
              <a:buNone/>
            </a:pPr>
            <a:r>
              <a:rPr lang="el-GR" sz="2200" dirty="0" smtClean="0"/>
              <a:t>Θεωρία…</a:t>
            </a:r>
            <a:r>
              <a:rPr lang="en-US" sz="2200" dirty="0" smtClean="0">
                <a:hlinkClick r:id="rId3"/>
              </a:rPr>
              <a:t>http</a:t>
            </a:r>
            <a:r>
              <a:rPr lang="en-US" sz="2200" dirty="0" smtClean="0">
                <a:hlinkClick r:id="rId3"/>
              </a:rPr>
              <a:t>://</a:t>
            </a:r>
            <a:r>
              <a:rPr lang="en-US" sz="2200" dirty="0" smtClean="0">
                <a:hlinkClick r:id="rId3"/>
              </a:rPr>
              <a:t>www.youtube.com/watch?v=urXGqyEUm4s</a:t>
            </a:r>
            <a:r>
              <a:rPr lang="en-US" sz="2200" dirty="0" smtClean="0"/>
              <a:t> </a:t>
            </a:r>
            <a:endParaRPr lang="el-GR" sz="22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 smtClean="0"/>
              <a:t>Μελέτη αυτής της βδομάδας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178595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design of everyday things</a:t>
            </a:r>
          </a:p>
        </p:txBody>
      </p:sp>
      <p:sp>
        <p:nvSpPr>
          <p:cNvPr id="1026" name="AutoShape 2" descr="data:image/jpeg;base64,/9j/4AAQSkZJRgABAQAAAQABAAD/2wCEAAkGBhASEA8PDxAQDw8VFBQUDxUUFBAVEBAUFRQVFRYUFBYXHCYfFxklGRQUHzEhIycpLCwtFx4xNTAqNSYrLCkBCQoKDgwOGg8PGiwkHyUqKS4tMiwyLCkyLSoqLCovLCksKSwuLCwqLC8sLCkpKi8sLCwsKSksLCwsLCwsLCwpLP/AABEIARIAuAMBIgACEQEDEQH/xAAbAAACAgMBAAAAAAAAAAAAAAAAAQIHAwUGBP/EAEkQAAEDAgQDBAUJBAcHBQAAAAEAAgMEEQUSITEGE0EiUWFxBxQygZEjM0JSYnKhscF0grLRFSQ0kqLC4TVDRFPDxPElJmOTs//EABsBAAEFAQEAAAAAAAAAAAAAAAEAAgMEBQYH/8QAMBEAAQQABQIEBAYDAAAAAAAAAQACAxEEBRIhMUFREyJhcRSBsdEVMpGhwfBCUuH/2gAMAwEAAhEDEQA/AO7QhC8eXToQjz2VY8WVeN0Ubqh9bEYTJlY1jIy8ZsxbfNGOje9aGAwJxr/Da9rT0vr7KKWXwxZFqzkLgKU4zHTy1k9ZDJEKWSVjQxucPMWeMn5MDQkdfit1wTjpmoaaWpmYZ5DJ7Rja59pXtGVul9ABoFLPlb4mGRr2uANeWzvRPb0TWzBxAql0qFhqauONuaV7I2bZnua0X7ruKnDM17Q9jmvadnNIc0+RGizfDdWqtlNYulNMLifSbj9TSxUzqWTlOfK5rjlY64yggdoHqtZW43jOHZJq10NbSlwbIWBocy/cQ1pB0NrgjoteDJ5Z4myNc23XQJomuyrunDXEEHZWSheSLFIjCyo5jWwua17XPIaMrgCLkmwOqy09ZHI3PG9kjNe0xzXN031BsskwvF2D2+am1BZkLxx4pDIH8iaCRwB9mRjg020LspuBey8PC1bO+mL6ySmfIHvu6FzDGGixGZzTlBGvutfW6k+GfoLztRArrv6IaxdLdoXkpsVgk+bnhk1t2JI3G/dYHdZH18TQ4uljaGmzyXsAYToA4k6e9R+DIDWk/ojqC9CSjHKHAOaQ5pFwQQQQeoI3Cx1VZHE3PLIyNn1nua1t+65O6aGOJ0gbpX1WVC8k2JxiF9Q17HxtY54c17Sx2UE2DgbanT3rmvR3jM9XE+pqKjO5z3tZC0RtZE1uXWwGYm5tcn4kq2zBSOhfMdg0gfMphkGoN7rsEJpKipEIQhFFJCEJIoXC+mIf+nN/aI/4JV3SxT07HjK9jJG3vZzWuF++xV3A4gYXEMmIvSbUcrNbC3utBiX+xpP2D/twqxrsEhbgtJWtB9ZdOWl+Z2jc01mgXsB2AdOt1d5iaW5C1pZa2Wwy2ta1trW6LG6giLBGYojGDcNyMyA66htrDc/FamCzj4UEAHd+o79KIr91BJh9Z+VKs+KZScWibVmnEAp2mn9aEppi5zRmcQwi7s2fU6aC/RdJ6PKNkbazk1EM8LpgWthbKIIXZbuawyEkixZ37DVdNWYbDK0MmijlaNg9jXAeVxoslNSMjaGRsZGwbNY1rW/AaJuJzVs2GELQRsB0rY3fF2iyAtfqKr/0zOtBRE/85/4NC8fFvGkeIxDD8PimnkkewuJZlDQ030F772uTYABWZUUkcgAkjZIBsHta4DyuEQUzGC0bGMB3yNa0e+wT8NmsMMMTXRkujJIN0LJvcJr4HOcaNAqruKqN0E2D0tQ6M0kcIaTMJDSumFw4vyWJHse491168MwuAx4vkraZlPJCwSimZN6vTuJ0d2ib3DXXAOzjsrFq6OOVpZLGyVh3a9rXN87FQpsMhjYY44Yo4zu1rGBh6agCx96cc6BhDCCHDmqo+a73HKXw/mvp/wAVb8IVDYp5KIxUUzm0kpZVUtiSzLfLKR7RNhvre291oo3yjh75O4j9ccKjL9TI21/s5sv4K5KPB6eHNyYIYs3t5GMbm87DULz4ph8nIdHR8iB5IIDo2mFwv2muYBqCNFZbncbprDOXNO57XZ61z02TDhzpq+hVbxtoBi+DjDuWY8reYWXLs3btnJ+na10qLBIamr4gM7S8RGZ8YzOa0PvKQ8gHUi2l+8rpMI4MqTWQ1lWaSMQgiGKljLGEm/adcDqb9ToBouxZRRgvLY4wX/OEMaC+9/aIHa3O/epMXm7ISBE4uOgC76h181vtsmsgJ/Ntv/FLlfRQ4nDI9dpJQPAZgbfitPxly/6ZoxiH9g5R5ee/Jz2ffP8Av5b+GW+isWCnZGMsbGxt7mta1uvgFCroo5W5JY2St3s9rXNv32cLLJjzJrcZJiNOztXHIvqD3CnMRLA3sqw4Zo4pXY5FC0vwzK50Yu4R8xl3sLNfsk+Qbdbb0P4XCKT1oMAnc+SNz7uuWAsIba9t/Bd1DSRsZy2MYyPXsta0M137IFk6emYwZY2NY3ua1rW38gpcXnJnikjaCA4t69Git+5PVCPD6SHHpf7rKgoQueVlJNJCKKFiqnkRyEaEMcR4HKVlWCt+al+4/wDhKki3eB6hJ3CqbhusxGriMpxptMQ4tySyAPNmg5htp2re5WlQ1bBkpnzxyVLWNEjc7eY4hozPLb31326qk+FarCGRH+kIppJ892lmbKGZW2Bs8a5s3Rdn6QaaQijxiizCUtaw2AzFkzfkjbv7Zb+8F3OaYJk+JbAfI03pOkAaq2FjchZkEhazVyeu5XetxSAsfIJoixlxI4PYWsI3DjezfeoUGNU8+YwTxTZfayPa7L52OirjizAH0eHYdDa8DZs9eQ1zmmR2U3eAQXNHbbuNm6g2Ww4eZSyYg2enqoJHtp5A+OmpXwRFlrAyEvtcFzdLfRF9lj/hMBhMrXkjzVt/r39/l0Vjx3atJH99F27capjltUQHMSGWkjOYtF3AWOthqe5Sbi1OYzMJ4TEDZzxJHywdNC69gdR16qu/RLw7TyROrHtc6aOZzY+0cjRy237I0N853WqpcEm9fkwQf2Q1Lah+9+S1mYDyLXMHmApDk2GMskQkNsFmwOOtewr3Q+IfpDiOVatbjtNDk51RDEH2LMz2jOD1HePHZcx6M8bmngq5amZ0uWazXPIsxgYDp0DVoKqakjxyrdijW8nlj1bmMLog2zMtmgHTLnA038VqMKZI7A8S5NyPWozJa/zQa2/uvlv4Aq7HlUQwxZZt/h+YjbzHp7dVEZ3F99r2Vs03EtHIcsdVTvdcNAEjLlx0AAvr7l64sThcJC2aJwZ85Z7CI9757Hs7HfuPcqfmqqB0+BCiDA5r4vWbNIfnzxfOOI7Tswfrc7r2cWYdPDiVRS0wszEmsGl7AmQGQ+4tffweVWdkUOsMDy2wT5gB+U0b+W4TxiXVdX7eqtmCpY9ofG5sjDs5pDmm3cRoVVvGEeK0ETZ3Ym+RrpMga0EEXDnA3P3VZ2H0LIYooYxZkbGsZ5NFr+Z3XEemb+wxftDf/wA5FSyWRrcaIgAWONeYA7b9+FJiATGT1UJKLE6akqayXEXTgUxdG2xBY92QtdrpcC/xW74P4hY6jovWamM1MjSbSSMEshMjgNCbnYD3KXFP+x6j9lb/AAsVb4tg8EeD4bUsjDah8x5kmudwPN0Jvt2G27vetOGKPMIS2XykyUC0Af4nnjZQkujd5dxX8qzTVzjExH61T+rGE2p7t9YzgXz2te3W97W0t1Wwk4hpGtzuqqcMvlzGWPLmG7b331C4+/8A7lb+zf8ASK5LBcGhfhWLVEkYdNHJaJxvePVh7Pde+veofwuGUNMjq8sfAH+RI/vdOMzm3Q7/ALK5KnEYY4+bLLHHFoc7nNDNdrEmxv4LFQY3TTG0E8MptezJGOdba9gbjcKq8WH9W4fkqQ59A1g59rkA5xfNb7AFvAEBbDhiWmkxqtNKGimNK8N5bcjbWhDiwWFtcx2UZyOMQufqJIDjYG3ldVe/VH4g6gK/tKwYOI6R8nJjqYHy7ZGyMLie4C+p8lsVUvC9WynqqKmp5KXEKeSQuYRFlq6W+73m12kAnQkizTtoraCy8zwLcI9oYSQRe/22I+amhkLxuhCSaylOkkQmhFFYvVY/qM/ut/kplgsAQLaaWFtCCNPAgKSE8yOPJTdISewEEEAg6EEAgjuIO4WOCkjZcMYxl98rWtv52CyhCAe4Cr2SoKLYwNgB5AAfgtFgeAyx1NXWVL43zzFrWZA7LFC3ZgLgDva/3b9Vv0lKzEPY1zR/lz3pAsBIPZY5aWNxBexjyPZLmtJb5EjROOFrRZrWtHcAAPgFkQo/EdVWjQWKOkjb7LGN1J7LWixO50G600eAyuxA1s743MjjMdJG0OvHmPae4kWzEXGnf4Bb5AUrMVIzVR3Ir5HlNLAU0nMB3APmAmgqsCRuE5BaNv8Awo8sWtYW8hZSQiHEcJUlkF79e/qlyxqLC3kLFSQjqKVLU49h1TI2MUlQynLb5w+JskcrSBZrgdrEdO9azhvhGSComraqcT1MjQzsMyRRtGXQD91o2FreK6goVxmPmZCYW1R52F12tMMbS7UVjjpY2uLmsY159pwa0Od5kalZUBCpucXclPpJCSaanIQhCSSEBATSQKLIQhJJJCaSSSFF8gALiQANSTsApLWY86F0EsUsrI8zSNXAHvBt11UsTNbgE5g1OAXhqOOaRrrBzn95a27R7yRf3LaYbjME4Jhka+3tD6TfMHUKnZIz3rrvR3FC180skrRKew1rnAdk2JOu+v5LexOWwxwlzbsfNbOMy5kMept/VWEhK6FztLDUkk0JqSSEISSQUk7IRRQi6EWQQSTSTRRSQhASRQAmhCCCEJpJIIUXOABJ0A3Ulp+K6nJSTEGxIyj942/K6lhZ4jw3uVJGzW8NHUrjuIOMZZXubC4xxDQZdHO8Sf0XOulJNzcnv6qOU312U7LtY4mRANaF3eGw7Im0wUombwWN85Se3xCg5niFOAEHvdwvdQ8R1EJ+TleB3Xu34HRWTwtxGKqM5rCVts4GxB2cFULx5LqPR1O5tW1utnNcPPTN+YCo5hhGPhLq3G6xMZE2RjjW43v2VpoQE1xi5xJCLphJJJCaSSSE0ISSSQhCSSSYSQEU5NCE0E1JNCEkklpeK8INRDYPEeQl+vskAHdbpa7iF9qWoPXlu/EWVjDOc2Vpbzamgc5srS3m1T1nA2vbyWXIerio/S96yrtyV3scY3teWWOx3Kx281mqNwsSkB2VOVoDjSxli33BNEX1cQ5mTKc/W5y6kDzF/wAVo1vuCZctbB4kj4tI/VR4knwXV2KpzNpjiOaP0VthcpxfxVJTyMhhyhxaXvJF7C9gAPcV1aqviybNXVd/oiNjfCwaT+vxXK5XC2WU6hYAWHl8TZJwHCwtng/E1fUTxxNkZqbu+TbZrB7RP5eZCsJcH6OogZZ3EC7WMaPIlxP5D4LvEsz0iXQwAUPqjmLWNnLGNoBCSaFlLPQi6EXSSSQhCSSSAhARTlJJCaCai6EISSSWo4sktR1H3QPi4D9Vt1z/ABzJajeO9zB/iv8AorWEFzNHqFYwoudg9R9VWDfaXt9UPJ519OZy7eOQOuvDHutq8f1SPXQzy/hHF/NdtVruC4gNrq5aefdY1lnOqwlPHCryfmKS2nDMmWrpj/8AI38TZaperC5Ms0LjsJGE+5wQkFsI9FXfu0j0Ku9VNxDJ/XK4d8g/wq15JQ0FzjZoBJPQAbqmqyp5k083R73OHkTp+C53J2HU93oB+6yMnYXSk9F13o4d26ofZjP4uH6ru1W3AM5bWFvR8Th72kOH6qyAqeatqe+4CgzVtYp3rSaAknZZazUIQgpJJXQiyEUkkwElJJEoQhCCCEIQkkkuU9IclqeNvfJ+TXfzXWFcN6SJ/mGeD3H8AP1WhlzdWIar+XN1Yln6/ouIj3XvlqAYYoxu18rnfv8ALA/gXgj3WVdeTS7RrA4AnobXmm3WJZJTqsakCqSclRKbShAT1Ct5PxHUSx8uSZxZsQLC48bDVa8DoFhazXzXsiY2zi51iB2Ra5c7u8B1uq+kM2arcLWMbs2vZbTg8n1+nt9v+BytQKtuAKIvq3S/RjYfi7sj8MyskLmc3IMwHYfdcvmzg7EGuyEIQsdZSEIQkkhJNCSSiFJRCldFFCEIQQQhCEkkiVVfF+JCapkc03a3sN8Q3c/G67PjHHuRFymH5Z4IHexuxd+g/wBFWMrtV0eU4YtBlPXhdFlGGIBnd7D7oi3WR5sFguk5y3atb4fpFKBUVIqKeqjkkApIT1EvXHILLJGxz3NjYC57jZoG5K80bLj81a3DXDENOwSA8yVzReQ22IvZg6D8Ss/F4lmHbqO56IYvHHDxixzwvRwxgYpoAw2MjjmkPjbbyA0XrrcZgh+dlYw9xPa+A1XI8V8bkPNNSHtDSSQfRP1WePj8FpMM4Vqqkcz2Wn6chIzeI3J81jNwJkufEu02sOPC+Lc+IdpBXex8X0TjYTtB8Q5o+JFlto5A4AtIIOoINwfJVvX8A1Mbc7Cya27WXD/cDuvLw/xHLTPtq6K9nxnp3lt/Zd+fVJ2WxSM1Yd1qR2XxysLsM+yOhVqIWKmqWyMbIwhzXAFpHUFZViOBBorH45QhCE1JRTCiFNFEoQhCCCFr8axhlNEZH6nZjer3dwXukeACSQABcnoAFVPEWNGomc+/YGkY7m9/md1o4DCeO/fgf2loYDB/EyUfyjn7Lx4hXvlkfLIbucfcO4DwC8BUnFINXXNAaKC7CgAGtGwSUSsvLKxlOCa4EcqJUSpFRKcFA5RSTKSeoSssEljZbdvE9WyEwRyFrCLX0Lmg9GncLRXXohl6FRPja7kWngNlGh66fgjhkTP5sgzRMOt/94/cN8hufgrMDbabD8lzXAVW11MYwLOY45vHMbh36e5dMuRzKZ75yHdOFzOYPc6ctdw3YD0QuD9IODBhZVsAGY5JrdSb5X+ehHwXeLn+PCPUZr9THbzzhR5fKWTtrrt+qjwcjo52lvdeD0f4jmZJBrZtntv0zaOH94X/AHl16rv0dE+svHTlG/8AfZb9VYifmjA3EGuu6mzKMMxDq60f1QhCFmrPUApJJoolMIQgoILneOcR5dMWNNnSHL+7u7+XvVZvK7D0izXmhZ3MJ/vOt/lXGlddlsYZAPXddjlUQZhgep3QAsgCjGvTRsYZGCVxZGXAPcBctbfUgddFoLVsNbqWFYZW9V7sQZEJZBC5z4g4iNzhZzm9CQvHNskNjSDiHs1LAVEplRUqouSJSQUJ6hKihpQkio+F1nBWK8qpZc9iTsO7tfZPx/NWkqLo5CLOHQiyvGF92td3tB+IuuWzmINc146rLzZoLmydxR+SmuH9I+J/NUzTr84/wA0aPeSfguqxnF46aF0sh0GjR1e7o0eKqfPLV1N/allePIdAPJo/JMyrDW7xncD6/wDFBl8OqTxHcBdl6OMPs2Wcje0bPEDVx+Nh7l2i8uF0DYYY4W7NFr956k+ZuV6ln4ybxpi/9PZVcTN40rn9/ohCEKoq6gpBRumCinFSQUk0k1cB6RISJoX9Cwj3tdf/ADLkiFZnGWEmanuwXfGcze8i3aA/P3KtCF1mXSB8AA6bLs8pma/DhvUbKICkoprQWsEErDI66ylgUDEnClE8OKwFJZjD4pcjxT7CrGN3ZecpFejkDvTDWjojqUXgu6rztjJUxT96zZksyWop4haOVKKG9mt1JIA8ybBW7i+Ow0kQdM62lmNFs77DYD9VUQOg81CeCSWUXL5XHRvtOc7uA6qjicI3Elus0Bfz4WfmGFM2kjgL2Y1j8tZLndowfNsGzQfzPiu94L4Y5DefKLTOFmg7xtPT7x6/DvWPhLgoQ5ZqgAzbsboWx+J73fl+K64LJzDHN0+BBwOft91kYnEjT4UXHX7eyaEIWCs1CEIQSWNSCgFMJycVJCSE1NQVX3GPDfKcaiIfJO1eB/uyev3SfgrBKg+IEEEAg6EHYg96uYTEuw79Q46hW8Jin4aTW35+qpEypiZdXxVwG9uaakBezd0f0m/c+sPDfzXDPcRcG/j3hdjBJHO3UwrpI8wDxqatgJEi9eATp89TeGp/jQQvZzEcxeLnI5qPhoHFheoyKJevMZUjKiGKI4oL08xISXKyYThFRVPyQRl31nbMZ952w8t1ZPD/AKP4IQHT2qJd9R8m37revmfwVXFYuLDDznft1VOXMGs9Vx2C8MVFVYsbkh/5jr5fHKN3Hy08VYuBcLQUouwZ5fpSO9o+A+qPAfitu1oGg0HQdAmuXxWYyT+UbN7fdY+Ixkk532HZFkk0lmKmmhJNJJASQhJJYwpBRCkE4pxUgUJBNBBCEIQQSstLjfCNNU3c9mST67LB3v6O963aRU0Uz4jqYaKc1xabBVZ1/ovnbcwyxyjoHXY79R+K08/BFe3/AIZzvuuY78irkCdlrR51O3ZwBVkYuQcqjncNVo/4So/+t/8AJZIeEq921JOPvNyj/EQrssnZTfjsnRg/dE4x5VTUno1rn+3y4R9p+Y/Bl10uFejCnZZ1Q907vq+xH8Bqfiu0Qqkub4mQUDXsonTvd1WKmpGRtDI2NjYNmtAAHuCy2TQVlFxJsqBCEJJqSaSLpIopoSCkgghJCEkliCndQCknJ6kE14cZrjDTVE7QHOjje9oN7EtaTY26aLkKbj+sjhhq62iYKKXKRLC+7ow42Bewknv00V/DZdNiWF8dc1yASaugOqgklaw0V3qFhdXRANLpI2h1iwlzQHg6jLc67qb52jRzmg2vqQNBudeniqZif2KfqCmhYjVMDc5ewMtfNmbkt97ZaXiziQ0tI6ph5UxDmNF3Zmdt1r9gqSHDSSvDGjcmvmgXhosrfoWq4ixxtNTzS5o+YyNz42PcAZC3oBe59yz4JXumpqedwAdJEyRwF8oLmgkC/TVJ2FkbH4pG1180A8F2le5C56p4wiZiMWHm13s7TujZXdqOPzLQ73uauhCEuHkhDS8VqFj2RDw666IQtDxbxS2hbTyvYXxPl5clvbaCxxzN7yCNuqxYjxYGy4YKflzQ1chZnu7RoDdW269qxB281PHl88jWva3Y3R6bXf0TTK0EgldGhYXVkYcIzIwSHUMLmh58m3uVI1DAbF7AdARmbcF2gHmeneqnhP7FP1BZEFYvWo7tGdl3GzRmbdxG4Gup8E2VDHZsrmusbOsQcp7nW2Pml4ThvSWoKaFghron+xLG8a+y9jtt9ipMqWEhoewuIuAHNu4d4F9R4pxieOhR1BZU0BCiKKEIQggsQUlEFSCenrXcSQOfR1bGNL3uhlaxo3c4sIAC4RlLiVTQQYUKF9MwBjJp5nANysdmu1lr7gbX28VZyS08HmRw0egMB82oE3sQKv1VeSHWbv0VcY9gRjqZ+bRTV0LqRkFCWNMnJexgZZwB+TJIzZv9VOn4SmknweOthdNFHSyMqiS4sa67yxj3A62BaN+isVAVr8blDA0NFgVe/Yix25vbkqL4Zt8qq2cPVLKKibLSzSU8VbK+opw0l74iW5HBn0m+1p9rpclRfw/UOosUbFRzRCWshkp4jHldy2uJ0aNgARtorXASIUn4/J/qOb69747+vZD4Ud1WXFGDymqxQyUM9U6aFgoJWM5jIbN1F79g3Hnp9pdrggfDh1Pmie6SOmjvEAeYXNjHYt330W5AQqeJzR2IjZG5oppHfehXHT5KRsOlxcCqrdwnislNLK5tOJpJfXDfnCsbK0HKxumUG1wB9r4d3hOMzyGBstJNEXw55XuGWOOUHK6Ig63JFx4ELc2Qlis0OKbpkYNrqrFX9eiTIQw2CuV48wuSf+jxHEZWtq43SgDMBGPaLgforUVPAL4K+jnpC40YqWySQ3JFO51g57B9QgDxFhuFYSVksPm80EbY2cAOHvq/kdEnwNebKqjFOG6k+vQuopZq6apElNVgDlsjzAg82/ydgCLeP2QuiouFM+LVFTVRvc1jaV1PJdzWPljYwOdYHtWLToe8rtbIU0mdzOZpAA2q9/TjtxxwmjDAG1UsnBMzqaRxpJPWf6RzNOokFOdS5uujbm9+/wAlsqzhKdhxyKjhdDFLFAKYN0ZJlIMjWEne2ce8jqrIIUbKQ5/OeQK7b9wf4/dD4VqrXCsGeasSwYfNSQjD5InZ4wzNMWOHfdxJsLnU2Swbg+WIYHKKZ7J2yvNa7XMxmbs59dBl2CsyyYCD88lddNG4rk9nDfv+b9giMM3v/dvsk1NNFlz5VlJCdkIJLCE0IT1IpoQhNTUJJoSSQEJoSQQEIQgghCEJJIQhCSSEIQkkkUIQiiEBMIQkkmEBCEEEFCEJJL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hASEA8PDxAQDw8VFBQUDxUUFBAVEBAUFRQVFRYUFBYXHCYfFxklGRQUHzEhIycpLCwtFx4xNTAqNSYrLCkBCQoKDgwOGg8PGiwkHyUqKS4tMiwyLCkyLSoqLCovLCksKSwuLCwqLC8sLCkpKi8sLCwsKSksLCwsLCwsLCwpLP/AABEIARIAuAMBIgACEQEDEQH/xAAbAAACAgMBAAAAAAAAAAAAAAAAAQIHAwUGBP/EAEkQAAEDAgQDBAUJBAcHBQAAAAEAAgMEEQUSITEGE0EiUWFxBxQygZEjM0JSYnKhscF0grLRFSQ0kqLC4TVDRFPDxPElJmOTs//EABsBAAEFAQEAAAAAAAAAAAAAAAEAAgMEBQYH/8QAMBEAAQQABQIEBAYDAAAAAAAAAQACAxEEBRIhMUFREyJhcRSBsdEVMpGhwfBCUuH/2gAMAwEAAhEDEQA/AO7QhC8eXToQjz2VY8WVeN0Ubqh9bEYTJlY1jIy8ZsxbfNGOje9aGAwJxr/Da9rT0vr7KKWXwxZFqzkLgKU4zHTy1k9ZDJEKWSVjQxucPMWeMn5MDQkdfit1wTjpmoaaWpmYZ5DJ7Rja59pXtGVul9ABoFLPlb4mGRr2uANeWzvRPb0TWzBxAql0qFhqauONuaV7I2bZnua0X7ruKnDM17Q9jmvadnNIc0+RGizfDdWqtlNYulNMLifSbj9TSxUzqWTlOfK5rjlY64yggdoHqtZW43jOHZJq10NbSlwbIWBocy/cQ1pB0NrgjoteDJ5Z4myNc23XQJomuyrunDXEEHZWSheSLFIjCyo5jWwua17XPIaMrgCLkmwOqy09ZHI3PG9kjNe0xzXN031BsskwvF2D2+am1BZkLxx4pDIH8iaCRwB9mRjg020LspuBey8PC1bO+mL6ySmfIHvu6FzDGGixGZzTlBGvutfW6k+GfoLztRArrv6IaxdLdoXkpsVgk+bnhk1t2JI3G/dYHdZH18TQ4uljaGmzyXsAYToA4k6e9R+DIDWk/ojqC9CSjHKHAOaQ5pFwQQQQeoI3Cx1VZHE3PLIyNn1nua1t+65O6aGOJ0gbpX1WVC8k2JxiF9Q17HxtY54c17Sx2UE2DgbanT3rmvR3jM9XE+pqKjO5z3tZC0RtZE1uXWwGYm5tcn4kq2zBSOhfMdg0gfMphkGoN7rsEJpKipEIQhFFJCEJIoXC+mIf+nN/aI/4JV3SxT07HjK9jJG3vZzWuF++xV3A4gYXEMmIvSbUcrNbC3utBiX+xpP2D/twqxrsEhbgtJWtB9ZdOWl+Z2jc01mgXsB2AdOt1d5iaW5C1pZa2Wwy2ta1trW6LG6giLBGYojGDcNyMyA66htrDc/FamCzj4UEAHd+o79KIr91BJh9Z+VKs+KZScWibVmnEAp2mn9aEppi5zRmcQwi7s2fU6aC/RdJ6PKNkbazk1EM8LpgWthbKIIXZbuawyEkixZ37DVdNWYbDK0MmijlaNg9jXAeVxoslNSMjaGRsZGwbNY1rW/AaJuJzVs2GELQRsB0rY3fF2iyAtfqKr/0zOtBRE/85/4NC8fFvGkeIxDD8PimnkkewuJZlDQ030F772uTYABWZUUkcgAkjZIBsHta4DyuEQUzGC0bGMB3yNa0e+wT8NmsMMMTXRkujJIN0LJvcJr4HOcaNAqruKqN0E2D0tQ6M0kcIaTMJDSumFw4vyWJHse491168MwuAx4vkraZlPJCwSimZN6vTuJ0d2ib3DXXAOzjsrFq6OOVpZLGyVh3a9rXN87FQpsMhjYY44Yo4zu1rGBh6agCx96cc6BhDCCHDmqo+a73HKXw/mvp/wAVb8IVDYp5KIxUUzm0kpZVUtiSzLfLKR7RNhvre291oo3yjh75O4j9ccKjL9TI21/s5sv4K5KPB6eHNyYIYs3t5GMbm87DULz4ph8nIdHR8iB5IIDo2mFwv2muYBqCNFZbncbprDOXNO57XZ61z02TDhzpq+hVbxtoBi+DjDuWY8reYWXLs3btnJ+na10qLBIamr4gM7S8RGZ8YzOa0PvKQ8gHUi2l+8rpMI4MqTWQ1lWaSMQgiGKljLGEm/adcDqb9ToBouxZRRgvLY4wX/OEMaC+9/aIHa3O/epMXm7ISBE4uOgC76h181vtsmsgJ/Ntv/FLlfRQ4nDI9dpJQPAZgbfitPxly/6ZoxiH9g5R5ee/Jz2ffP8Av5b+GW+isWCnZGMsbGxt7mta1uvgFCroo5W5JY2St3s9rXNv32cLLJjzJrcZJiNOztXHIvqD3CnMRLA3sqw4Zo4pXY5FC0vwzK50Yu4R8xl3sLNfsk+Qbdbb0P4XCKT1oMAnc+SNz7uuWAsIba9t/Bd1DSRsZy2MYyPXsta0M137IFk6emYwZY2NY3ua1rW38gpcXnJnikjaCA4t69Git+5PVCPD6SHHpf7rKgoQueVlJNJCKKFiqnkRyEaEMcR4HKVlWCt+al+4/wDhKki3eB6hJ3CqbhusxGriMpxptMQ4tySyAPNmg5htp2re5WlQ1bBkpnzxyVLWNEjc7eY4hozPLb31326qk+FarCGRH+kIppJ892lmbKGZW2Bs8a5s3Rdn6QaaQijxiizCUtaw2AzFkzfkjbv7Zb+8F3OaYJk+JbAfI03pOkAaq2FjchZkEhazVyeu5XetxSAsfIJoixlxI4PYWsI3DjezfeoUGNU8+YwTxTZfayPa7L52OirjizAH0eHYdDa8DZs9eQ1zmmR2U3eAQXNHbbuNm6g2Ww4eZSyYg2enqoJHtp5A+OmpXwRFlrAyEvtcFzdLfRF9lj/hMBhMrXkjzVt/r39/l0Vjx3atJH99F27capjltUQHMSGWkjOYtF3AWOthqe5Sbi1OYzMJ4TEDZzxJHywdNC69gdR16qu/RLw7TyROrHtc6aOZzY+0cjRy237I0N853WqpcEm9fkwQf2Q1Lah+9+S1mYDyLXMHmApDk2GMskQkNsFmwOOtewr3Q+IfpDiOVatbjtNDk51RDEH2LMz2jOD1HePHZcx6M8bmngq5amZ0uWazXPIsxgYDp0DVoKqakjxyrdijW8nlj1bmMLog2zMtmgHTLnA038VqMKZI7A8S5NyPWozJa/zQa2/uvlv4Aq7HlUQwxZZt/h+YjbzHp7dVEZ3F99r2Vs03EtHIcsdVTvdcNAEjLlx0AAvr7l64sThcJC2aJwZ85Z7CI9757Hs7HfuPcqfmqqB0+BCiDA5r4vWbNIfnzxfOOI7Tswfrc7r2cWYdPDiVRS0wszEmsGl7AmQGQ+4tffweVWdkUOsMDy2wT5gB+U0b+W4TxiXVdX7eqtmCpY9ofG5sjDs5pDmm3cRoVVvGEeK0ETZ3Ym+RrpMga0EEXDnA3P3VZ2H0LIYooYxZkbGsZ5NFr+Z3XEemb+wxftDf/wA5FSyWRrcaIgAWONeYA7b9+FJiATGT1UJKLE6akqayXEXTgUxdG2xBY92QtdrpcC/xW74P4hY6jovWamM1MjSbSSMEshMjgNCbnYD3KXFP+x6j9lb/AAsVb4tg8EeD4bUsjDah8x5kmudwPN0Jvt2G27vetOGKPMIS2XykyUC0Af4nnjZQkujd5dxX8qzTVzjExH61T+rGE2p7t9YzgXz2te3W97W0t1Wwk4hpGtzuqqcMvlzGWPLmG7b331C4+/8A7lb+zf8ASK5LBcGhfhWLVEkYdNHJaJxvePVh7Pde+veofwuGUNMjq8sfAH+RI/vdOMzm3Q7/ALK5KnEYY4+bLLHHFoc7nNDNdrEmxv4LFQY3TTG0E8MptezJGOdba9gbjcKq8WH9W4fkqQ59A1g59rkA5xfNb7AFvAEBbDhiWmkxqtNKGimNK8N5bcjbWhDiwWFtcx2UZyOMQufqJIDjYG3ldVe/VH4g6gK/tKwYOI6R8nJjqYHy7ZGyMLie4C+p8lsVUvC9WynqqKmp5KXEKeSQuYRFlq6W+73m12kAnQkizTtoraCy8zwLcI9oYSQRe/22I+amhkLxuhCSaylOkkQmhFFYvVY/qM/ut/kplgsAQLaaWFtCCNPAgKSE8yOPJTdISewEEEAg6EEAgjuIO4WOCkjZcMYxl98rWtv52CyhCAe4Cr2SoKLYwNgB5AAfgtFgeAyx1NXWVL43zzFrWZA7LFC3ZgLgDva/3b9Vv0lKzEPY1zR/lz3pAsBIPZY5aWNxBexjyPZLmtJb5EjROOFrRZrWtHcAAPgFkQo/EdVWjQWKOkjb7LGN1J7LWixO50G600eAyuxA1s743MjjMdJG0OvHmPae4kWzEXGnf4Bb5AUrMVIzVR3Ir5HlNLAU0nMB3APmAmgqsCRuE5BaNv8Awo8sWtYW8hZSQiHEcJUlkF79e/qlyxqLC3kLFSQjqKVLU49h1TI2MUlQynLb5w+JskcrSBZrgdrEdO9azhvhGSComraqcT1MjQzsMyRRtGXQD91o2FreK6goVxmPmZCYW1R52F12tMMbS7UVjjpY2uLmsY159pwa0Od5kalZUBCpucXclPpJCSaanIQhCSSEBATSQKLIQhJJJCaSSSFF8gALiQANSTsApLWY86F0EsUsrI8zSNXAHvBt11UsTNbgE5g1OAXhqOOaRrrBzn95a27R7yRf3LaYbjME4Jhka+3tD6TfMHUKnZIz3rrvR3FC180skrRKew1rnAdk2JOu+v5LexOWwxwlzbsfNbOMy5kMept/VWEhK6FztLDUkk0JqSSEISSQUk7IRRQi6EWQQSTSTRRSQhASRQAmhCCCEJpJIIUXOABJ0A3Ulp+K6nJSTEGxIyj942/K6lhZ4jw3uVJGzW8NHUrjuIOMZZXubC4xxDQZdHO8Sf0XOulJNzcnv6qOU312U7LtY4mRANaF3eGw7Im0wUombwWN85Se3xCg5niFOAEHvdwvdQ8R1EJ+TleB3Xu34HRWTwtxGKqM5rCVts4GxB2cFULx5LqPR1O5tW1utnNcPPTN+YCo5hhGPhLq3G6xMZE2RjjW43v2VpoQE1xi5xJCLphJJJCaSSSE0ISSSQhCSSSYSQEU5NCE0E1JNCEkklpeK8INRDYPEeQl+vskAHdbpa7iF9qWoPXlu/EWVjDOc2Vpbzamgc5srS3m1T1nA2vbyWXIerio/S96yrtyV3scY3teWWOx3Kx281mqNwsSkB2VOVoDjSxli33BNEX1cQ5mTKc/W5y6kDzF/wAVo1vuCZctbB4kj4tI/VR4knwXV2KpzNpjiOaP0VthcpxfxVJTyMhhyhxaXvJF7C9gAPcV1aqviybNXVd/oiNjfCwaT+vxXK5XC2WU6hYAWHl8TZJwHCwtng/E1fUTxxNkZqbu+TbZrB7RP5eZCsJcH6OogZZ3EC7WMaPIlxP5D4LvEsz0iXQwAUPqjmLWNnLGNoBCSaFlLPQi6EXSSSQhCSSSAhARTlJJCaCai6EISSSWo4sktR1H3QPi4D9Vt1z/ABzJajeO9zB/iv8AorWEFzNHqFYwoudg9R9VWDfaXt9UPJ519OZy7eOQOuvDHutq8f1SPXQzy/hHF/NdtVruC4gNrq5aefdY1lnOqwlPHCryfmKS2nDMmWrpj/8AI38TZaperC5Ms0LjsJGE+5wQkFsI9FXfu0j0Ku9VNxDJ/XK4d8g/wq15JQ0FzjZoBJPQAbqmqyp5k083R73OHkTp+C53J2HU93oB+6yMnYXSk9F13o4d26ofZjP4uH6ru1W3AM5bWFvR8Th72kOH6qyAqeatqe+4CgzVtYp3rSaAknZZazUIQgpJJXQiyEUkkwElJJEoQhCCCEIQkkkuU9IclqeNvfJ+TXfzXWFcN6SJ/mGeD3H8AP1WhlzdWIar+XN1Yln6/ouIj3XvlqAYYoxu18rnfv8ALA/gXgj3WVdeTS7RrA4AnobXmm3WJZJTqsakCqSclRKbShAT1Ct5PxHUSx8uSZxZsQLC48bDVa8DoFhazXzXsiY2zi51iB2Ra5c7u8B1uq+kM2arcLWMbs2vZbTg8n1+nt9v+BytQKtuAKIvq3S/RjYfi7sj8MyskLmc3IMwHYfdcvmzg7EGuyEIQsdZSEIQkkhJNCSSiFJRCldFFCEIQQQhCEkkiVVfF+JCapkc03a3sN8Q3c/G67PjHHuRFymH5Z4IHexuxd+g/wBFWMrtV0eU4YtBlPXhdFlGGIBnd7D7oi3WR5sFguk5y3atb4fpFKBUVIqKeqjkkApIT1EvXHILLJGxz3NjYC57jZoG5K80bLj81a3DXDENOwSA8yVzReQ22IvZg6D8Ss/F4lmHbqO56IYvHHDxixzwvRwxgYpoAw2MjjmkPjbbyA0XrrcZgh+dlYw9xPa+A1XI8V8bkPNNSHtDSSQfRP1WePj8FpMM4Vqqkcz2Wn6chIzeI3J81jNwJkufEu02sOPC+Lc+IdpBXex8X0TjYTtB8Q5o+JFlto5A4AtIIOoINwfJVvX8A1Mbc7Cya27WXD/cDuvLw/xHLTPtq6K9nxnp3lt/Zd+fVJ2WxSM1Yd1qR2XxysLsM+yOhVqIWKmqWyMbIwhzXAFpHUFZViOBBorH45QhCE1JRTCiFNFEoQhCCCFr8axhlNEZH6nZjer3dwXukeACSQABcnoAFVPEWNGomc+/YGkY7m9/md1o4DCeO/fgf2loYDB/EyUfyjn7Lx4hXvlkfLIbucfcO4DwC8BUnFINXXNAaKC7CgAGtGwSUSsvLKxlOCa4EcqJUSpFRKcFA5RSTKSeoSssEljZbdvE9WyEwRyFrCLX0Lmg9GncLRXXohl6FRPja7kWngNlGh66fgjhkTP5sgzRMOt/94/cN8hufgrMDbabD8lzXAVW11MYwLOY45vHMbh36e5dMuRzKZ75yHdOFzOYPc6ctdw3YD0QuD9IODBhZVsAGY5JrdSb5X+ehHwXeLn+PCPUZr9THbzzhR5fKWTtrrt+qjwcjo52lvdeD0f4jmZJBrZtntv0zaOH94X/AHl16rv0dE+svHTlG/8AfZb9VYifmjA3EGuu6mzKMMxDq60f1QhCFmrPUApJJoolMIQgoILneOcR5dMWNNnSHL+7u7+XvVZvK7D0izXmhZ3MJ/vOt/lXGlddlsYZAPXddjlUQZhgep3QAsgCjGvTRsYZGCVxZGXAPcBctbfUgddFoLVsNbqWFYZW9V7sQZEJZBC5z4g4iNzhZzm9CQvHNskNjSDiHs1LAVEplRUqouSJSQUJ6hKihpQkio+F1nBWK8qpZc9iTsO7tfZPx/NWkqLo5CLOHQiyvGF92td3tB+IuuWzmINc146rLzZoLmydxR+SmuH9I+J/NUzTr84/wA0aPeSfguqxnF46aF0sh0GjR1e7o0eKqfPLV1N/allePIdAPJo/JMyrDW7xncD6/wDFBl8OqTxHcBdl6OMPs2Wcje0bPEDVx+Nh7l2i8uF0DYYY4W7NFr956k+ZuV6ln4ybxpi/9PZVcTN40rn9/ohCEKoq6gpBRumCinFSQUk0k1cB6RISJoX9Cwj3tdf/ADLkiFZnGWEmanuwXfGcze8i3aA/P3KtCF1mXSB8AA6bLs8pma/DhvUbKICkoprQWsEErDI66ylgUDEnClE8OKwFJZjD4pcjxT7CrGN3ZecpFejkDvTDWjojqUXgu6rztjJUxT96zZksyWop4haOVKKG9mt1JIA8ybBW7i+Ow0kQdM62lmNFs77DYD9VUQOg81CeCSWUXL5XHRvtOc7uA6qjicI3Elus0Bfz4WfmGFM2kjgL2Y1j8tZLndowfNsGzQfzPiu94L4Y5DefKLTOFmg7xtPT7x6/DvWPhLgoQ5ZqgAzbsboWx+J73fl+K64LJzDHN0+BBwOft91kYnEjT4UXHX7eyaEIWCs1CEIQSWNSCgFMJycVJCSE1NQVX3GPDfKcaiIfJO1eB/uyev3SfgrBKg+IEEEAg6EHYg96uYTEuw79Q46hW8Jin4aTW35+qpEypiZdXxVwG9uaakBezd0f0m/c+sPDfzXDPcRcG/j3hdjBJHO3UwrpI8wDxqatgJEi9eATp89TeGp/jQQvZzEcxeLnI5qPhoHFheoyKJevMZUjKiGKI4oL08xISXKyYThFRVPyQRl31nbMZ952w8t1ZPD/AKP4IQHT2qJd9R8m37revmfwVXFYuLDDznft1VOXMGs9Vx2C8MVFVYsbkh/5jr5fHKN3Hy08VYuBcLQUouwZ5fpSO9o+A+qPAfitu1oGg0HQdAmuXxWYyT+UbN7fdY+Ixkk532HZFkk0lmKmmhJNJJASQhJJYwpBRCkE4pxUgUJBNBBCEIQQSstLjfCNNU3c9mST67LB3v6O963aRU0Uz4jqYaKc1xabBVZ1/ovnbcwyxyjoHXY79R+K08/BFe3/AIZzvuuY78irkCdlrR51O3ZwBVkYuQcqjncNVo/4So/+t/8AJZIeEq921JOPvNyj/EQrssnZTfjsnRg/dE4x5VTUno1rn+3y4R9p+Y/Bl10uFejCnZZ1Q907vq+xH8Bqfiu0Qqkub4mQUDXsonTvd1WKmpGRtDI2NjYNmtAAHuCy2TQVlFxJsqBCEJJqSaSLpIopoSCkgghJCEkliCndQCknJ6kE14cZrjDTVE7QHOjje9oN7EtaTY26aLkKbj+sjhhq62iYKKXKRLC+7ow42Bewknv00V/DZdNiWF8dc1yASaugOqgklaw0V3qFhdXRANLpI2h1iwlzQHg6jLc67qb52jRzmg2vqQNBudeniqZif2KfqCmhYjVMDc5ewMtfNmbkt97ZaXiziQ0tI6ph5UxDmNF3Zmdt1r9gqSHDSSvDGjcmvmgXhosrfoWq4ixxtNTzS5o+YyNz42PcAZC3oBe59yz4JXumpqedwAdJEyRwF8oLmgkC/TVJ2FkbH4pG1180A8F2le5C56p4wiZiMWHm13s7TujZXdqOPzLQ73uauhCEuHkhDS8VqFj2RDw666IQtDxbxS2hbTyvYXxPl5clvbaCxxzN7yCNuqxYjxYGy4YKflzQ1chZnu7RoDdW269qxB281PHl88jWva3Y3R6bXf0TTK0EgldGhYXVkYcIzIwSHUMLmh58m3uVI1DAbF7AdARmbcF2gHmeneqnhP7FP1BZEFYvWo7tGdl3GzRmbdxG4Gup8E2VDHZsrmusbOsQcp7nW2Pml4ThvSWoKaFghron+xLG8a+y9jtt9ipMqWEhoewuIuAHNu4d4F9R4pxieOhR1BZU0BCiKKEIQggsQUlEFSCenrXcSQOfR1bGNL3uhlaxo3c4sIAC4RlLiVTQQYUKF9MwBjJp5nANysdmu1lr7gbX28VZyS08HmRw0egMB82oE3sQKv1VeSHWbv0VcY9gRjqZ+bRTV0LqRkFCWNMnJexgZZwB+TJIzZv9VOn4SmknweOthdNFHSyMqiS4sa67yxj3A62BaN+isVAVr8blDA0NFgVe/Yix25vbkqL4Zt8qq2cPVLKKibLSzSU8VbK+opw0l74iW5HBn0m+1p9rpclRfw/UOosUbFRzRCWshkp4jHldy2uJ0aNgARtorXASIUn4/J/qOb69747+vZD4Ud1WXFGDymqxQyUM9U6aFgoJWM5jIbN1F79g3Hnp9pdrggfDh1Pmie6SOmjvEAeYXNjHYt330W5AQqeJzR2IjZG5oppHfehXHT5KRsOlxcCqrdwnislNLK5tOJpJfXDfnCsbK0HKxumUG1wB9r4d3hOMzyGBstJNEXw55XuGWOOUHK6Ig63JFx4ELc2Qlis0OKbpkYNrqrFX9eiTIQw2CuV48wuSf+jxHEZWtq43SgDMBGPaLgforUVPAL4K+jnpC40YqWySQ3JFO51g57B9QgDxFhuFYSVksPm80EbY2cAOHvq/kdEnwNebKqjFOG6k+vQuopZq6apElNVgDlsjzAg82/ydgCLeP2QuiouFM+LVFTVRvc1jaV1PJdzWPljYwOdYHtWLToe8rtbIU0mdzOZpAA2q9/TjtxxwmjDAG1UsnBMzqaRxpJPWf6RzNOokFOdS5uujbm9+/wAlsqzhKdhxyKjhdDFLFAKYN0ZJlIMjWEne2ce8jqrIIUbKQ5/OeQK7b9wf4/dD4VqrXCsGeasSwYfNSQjD5InZ4wzNMWOHfdxJsLnU2Swbg+WIYHKKZ7J2yvNa7XMxmbs59dBl2CsyyYCD88lddNG4rk9nDfv+b9giMM3v/dvsk1NNFlz5VlJCdkIJLCE0IT1IpoQhNTUJJoSSQEJoSQQEIQgghCEJJIQhCSSEIQkkkUIQiiEBMIQkkmEBCEEEFCEJJL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C:\Users\angelant\Desktop\imgr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357562"/>
            <a:ext cx="2079625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Μελέτη επόμενης εβδομάδας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Timo</a:t>
            </a:r>
            <a:r>
              <a:rPr lang="en-US" dirty="0" smtClean="0"/>
              <a:t> </a:t>
            </a:r>
            <a:r>
              <a:rPr lang="en-US" dirty="0" err="1" smtClean="0"/>
              <a:t>Jokela</a:t>
            </a:r>
            <a:r>
              <a:rPr lang="en-US" dirty="0" smtClean="0"/>
              <a:t>, </a:t>
            </a:r>
            <a:r>
              <a:rPr lang="en-US" dirty="0" err="1" smtClean="0"/>
              <a:t>Jussi</a:t>
            </a:r>
            <a:r>
              <a:rPr lang="en-US" dirty="0" smtClean="0"/>
              <a:t> </a:t>
            </a:r>
            <a:r>
              <a:rPr lang="en-US" dirty="0" err="1" smtClean="0"/>
              <a:t>Koivumaa</a:t>
            </a:r>
            <a:r>
              <a:rPr lang="en-US" dirty="0" smtClean="0"/>
              <a:t>, </a:t>
            </a:r>
            <a:r>
              <a:rPr lang="en-US" dirty="0" err="1" smtClean="0"/>
              <a:t>Jani</a:t>
            </a:r>
            <a:r>
              <a:rPr lang="en-US" dirty="0" smtClean="0"/>
              <a:t> </a:t>
            </a:r>
            <a:r>
              <a:rPr lang="en-US" dirty="0" err="1" smtClean="0"/>
              <a:t>Pirkola</a:t>
            </a:r>
            <a:r>
              <a:rPr lang="en-US" dirty="0" smtClean="0"/>
              <a:t>, Petri </a:t>
            </a:r>
            <a:r>
              <a:rPr lang="en-US" dirty="0" err="1" smtClean="0"/>
              <a:t>Salminen</a:t>
            </a:r>
            <a:r>
              <a:rPr lang="en-US" dirty="0" smtClean="0"/>
              <a:t>, and </a:t>
            </a:r>
            <a:r>
              <a:rPr lang="en-US" dirty="0" err="1" smtClean="0"/>
              <a:t>Niina</a:t>
            </a:r>
            <a:r>
              <a:rPr lang="en-US" dirty="0" smtClean="0"/>
              <a:t> </a:t>
            </a:r>
            <a:r>
              <a:rPr lang="en-US" dirty="0" err="1" smtClean="0"/>
              <a:t>Kantola</a:t>
            </a:r>
            <a:r>
              <a:rPr lang="en-US" dirty="0" smtClean="0"/>
              <a:t>. 2006. Methods for quantitative usability requirements: a case study on the development of the user interface of a mobile phone. </a:t>
            </a:r>
            <a:r>
              <a:rPr lang="en-US" i="1" dirty="0" smtClean="0"/>
              <a:t>Personal Ubiquitous </a:t>
            </a:r>
            <a:r>
              <a:rPr lang="en-US" i="1" dirty="0" err="1" smtClean="0"/>
              <a:t>Comput</a:t>
            </a:r>
            <a:r>
              <a:rPr lang="en-US" i="1" dirty="0" smtClean="0"/>
              <a:t>.</a:t>
            </a:r>
            <a:r>
              <a:rPr lang="en-US" dirty="0" smtClean="0"/>
              <a:t> 10, 6 (September 2006), 345-355. </a:t>
            </a:r>
          </a:p>
          <a:p>
            <a:r>
              <a:rPr lang="en-US" dirty="0" err="1" smtClean="0"/>
              <a:t>Christiane</a:t>
            </a:r>
            <a:r>
              <a:rPr lang="en-US" dirty="0" smtClean="0"/>
              <a:t> Moser, </a:t>
            </a:r>
            <a:r>
              <a:rPr lang="en-US" dirty="0" err="1" smtClean="0"/>
              <a:t>Verena</a:t>
            </a:r>
            <a:r>
              <a:rPr lang="en-US" dirty="0" smtClean="0"/>
              <a:t> </a:t>
            </a:r>
            <a:r>
              <a:rPr lang="en-US" dirty="0" err="1" smtClean="0"/>
              <a:t>Fuchsberger</a:t>
            </a:r>
            <a:r>
              <a:rPr lang="en-US" dirty="0" smtClean="0"/>
              <a:t>, </a:t>
            </a:r>
            <a:r>
              <a:rPr lang="en-US" dirty="0" err="1" smtClean="0"/>
              <a:t>Katja</a:t>
            </a:r>
            <a:r>
              <a:rPr lang="en-US" dirty="0" smtClean="0"/>
              <a:t> </a:t>
            </a:r>
            <a:r>
              <a:rPr lang="en-US" dirty="0" err="1" smtClean="0"/>
              <a:t>Neureiter</a:t>
            </a:r>
            <a:r>
              <a:rPr lang="en-US" dirty="0" smtClean="0"/>
              <a:t>, Wolfgang </a:t>
            </a:r>
            <a:r>
              <a:rPr lang="en-US" dirty="0" err="1" smtClean="0"/>
              <a:t>Sellner</a:t>
            </a:r>
            <a:r>
              <a:rPr lang="en-US" dirty="0" smtClean="0"/>
              <a:t>, and Manfred </a:t>
            </a:r>
            <a:r>
              <a:rPr lang="en-US" dirty="0" err="1" smtClean="0"/>
              <a:t>Tscheligi</a:t>
            </a:r>
            <a:r>
              <a:rPr lang="en-US" dirty="0" smtClean="0"/>
              <a:t>. 2012. Revisiting personas: the making-of for special user groups. In </a:t>
            </a:r>
            <a:r>
              <a:rPr lang="en-US" i="1" dirty="0" smtClean="0"/>
              <a:t>CHI '12 Extended Abstracts on Human Factors in Computing Systems</a:t>
            </a:r>
            <a:r>
              <a:rPr lang="en-US" dirty="0" smtClean="0"/>
              <a:t> (CHI EA '12). ACM, New York, NY, USA, 453-468. 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George </a:t>
            </a:r>
            <a:r>
              <a:rPr lang="en-US" sz="3100" dirty="0" err="1" smtClean="0"/>
              <a:t>Polya</a:t>
            </a:r>
            <a:r>
              <a:rPr lang="en-US" sz="3100" dirty="0" smtClean="0"/>
              <a:t> (1945) How to Solve It. Princeton University Press, Princeton, NJ. 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Μία μέθοδος για την επίλυση προβλημάτων. </a:t>
            </a:r>
          </a:p>
          <a:p>
            <a:r>
              <a:rPr lang="el-GR" dirty="0" smtClean="0"/>
              <a:t>Ο </a:t>
            </a:r>
            <a:r>
              <a:rPr lang="en-US" dirty="0" smtClean="0"/>
              <a:t>George </a:t>
            </a:r>
            <a:r>
              <a:rPr lang="en-US" dirty="0" err="1" smtClean="0"/>
              <a:t>Polya</a:t>
            </a:r>
            <a:r>
              <a:rPr lang="el-GR" dirty="0" smtClean="0"/>
              <a:t> (1945), περιέγραψε για πρώτη φορά τη μέθοδο, για την επίλυση μαθηματικών προβλημάτων. </a:t>
            </a:r>
          </a:p>
          <a:p>
            <a:r>
              <a:rPr lang="el-GR" dirty="0" smtClean="0"/>
              <a:t>Κατανόηση του προβλήματος. Ποια είναι τα δεδομένα; Το ζητούμενο;</a:t>
            </a:r>
          </a:p>
          <a:p>
            <a:r>
              <a:rPr lang="el-GR" dirty="0" smtClean="0"/>
              <a:t>Μετά την κατανόηση, φτιάξε ένα πλάνο.</a:t>
            </a:r>
          </a:p>
          <a:p>
            <a:r>
              <a:rPr lang="el-GR" dirty="0" smtClean="0"/>
              <a:t>Εκτέλεσε το πλάνο.</a:t>
            </a:r>
            <a:endParaRPr lang="en-US" dirty="0" smtClean="0"/>
          </a:p>
          <a:p>
            <a:r>
              <a:rPr lang="el-GR" dirty="0" smtClean="0"/>
              <a:t>Δες τη δουλειά σου. Τι θα μπορούσες να βελτιώσεις; 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esign Cyc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556792"/>
            <a:ext cx="3960440" cy="4032448"/>
          </a:xfrm>
          <a:prstGeom prst="rect">
            <a:avLst/>
          </a:prstGeom>
          <a:noFill/>
        </p:spPr>
      </p:pic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457200" y="1916832"/>
            <a:ext cx="4114800" cy="4657704"/>
          </a:xfrm>
        </p:spPr>
        <p:txBody>
          <a:bodyPr/>
          <a:lstStyle/>
          <a:p>
            <a:r>
              <a:rPr lang="el-GR" dirty="0" smtClean="0"/>
              <a:t>Έρευνα και παραγωγή ιδέας</a:t>
            </a:r>
          </a:p>
          <a:p>
            <a:r>
              <a:rPr lang="el-GR" dirty="0" smtClean="0"/>
              <a:t>Σχεδιασμός</a:t>
            </a:r>
          </a:p>
          <a:p>
            <a:r>
              <a:rPr lang="el-GR" dirty="0" smtClean="0"/>
              <a:t>Υλοποίηση</a:t>
            </a:r>
          </a:p>
          <a:p>
            <a:r>
              <a:rPr lang="el-GR" dirty="0" smtClean="0"/>
              <a:t>Αξιολόγηση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eg;base64,/9j/4AAQSkZJRgABAQAAAQABAAD/2wCEAAkGBhMSERQUEhQVFRQWFxgYGBIXGBcVGBkYFxgVFBcXFxcXHCYgFxwjHBQUHy8gIycpLC0sFR8xNTAsNSYrLikBCQoKDgwOGg8PGiwkHyUqLC0wLC8sLywxLCwqKi8sLCwsLSwsLywsLCwsLCwsKSwsLCwpKiktLCwsLCosLy0sLP/AABEIAN8A4gMBIgACEQEDEQH/xAAbAAACAgMBAAAAAAAAAAAAAAAABQMEAQIGB//EAEgQAAEDAgMEBgYGBwYGAwAAAAEAAhEDIQQSMQVBUWEGEyJxgZEyQlKhscEUI3KS0fAzU2KCotLhFRZDY7LxByQ0VKPCZHOT/8QAGwEAAQUBAQAAAAAAAAAAAAAAAAEDBAUGAgf/xAA5EQABAwICBggFAwMFAAAAAAABAAIDBBEhMQUSE0FRYRQicZGhscHRBjKB4fAjQvEzUmIVU3Kisv/aAAwDAQACEQMRAD8A9xQhCEIQhCEIQhCEIQhCEIQhaVaoaCXGAN6ELdCqu2iwCTmF4u12unBbMxnaDXNc0kEiYMxroTBuk1ghWEKptOsWtEGMzmtLuAJufzxUWOwLBTcZy29OXE85vJSEoTBCp1Kz21GiW5HTBymZF8uu8TfkomY98ZiAWl2VkAgvJsCJMAa+AlGsEJihVW4sh4Y5oBcCQWkuFuMgQjB4hznPBghpgOAiTEm0nSUawQrSFhrwdCD3LK6QhCEIQhCEIQhCEIQhCEIQhCEIQhCEIQhCEIQhCFWq7QY2ZJtrALgO8gWSEgZoVlRVsQGwLknRoEk/niqdfG5nhrCYLcwyxLpJFibACLnmohSc7UZ3sOUnMWy11y3M2JixNvBcl3BKpa2IdDaoBAbZzTMxMOsLW1m6jxZJrWaHSwZQRmGpki4A1bM8lPSwLWhxdDQ6Ja0kNgTv3kzfiq9etREBrAY0jsj3apmSRrB1zZdNYXZBZbTLqZotEFuW7iDF8wPZm8jRWquGc4tcXBpbOg4yNXbo5Ja7abmNJaAAATlaIm3xUArl4BkmRNzOqiOrWBus0X3cE+2nJNiU9rVKZBa4tIOoJCrfU73EgaAuc4W0sUqCFHOkXH9oTopW8Vfe8PGWpUaW5pkAhxG4cuE3Vuqab2huYCIIggEEaEJKspBpF+9oQaVvFOm0XekH5jEAGzechup5qpUwLxSDTfty/KbuBJJMEcSLX0VBriNLLXZW3n1GZh6OZwbN5aDAPjCksrWuBLha31zTTqcg2BTLD0frG5dBMnqyyREZToDeDpaE0S6jtcesI5j8FepV2u9EgqZDNG/5SmXxubmFuhCFITaEIQhCEIQhCEIQhCEIQhCEIQhCEIUGKxGWAIkzE2AAEknkEhNkIxVJzhDXZbG8SeUcFBhsY1oyPAY5vqjQ8Cwb54arbCYtxMPGslpAIloi5BJjVS1Q1pL3axA5ch3rgkfMlAvgq+FwDcnbaPSc4A+qCZidy1rbRawZaYFvADu4qri8cX20bw/FI8RtSo1xAoucA4iQHXESCLRrqfKTZVM1aT1Ye9TGQAYvTarWLjLjKjSs7Yf+ofv3PPrNA0ZwzHwGsop7XqGmXdVJBDSGlzr5STADZMHKCOJItBVaWuOJUoEDAJoq2As0s9hxb4at9xC0wePc90Gk9kCcx0mYgSATxn8nf0a3J7fe3+hHknGC4czlfu+10jjiD+YpPUbhw9xNV7e0+Q0FgdJLz6Al0GoQHeAWrWUJ/T1Z4nMY1Bk5ezORxi1hwAT44OmZljL3PZbedZtdRjZlKSerZJ17I+Gi51xzRqlKKlKllNN9WpmD3+q42OamRcERDvSnUbogXdkOYXPyVKlSQ0y6co9IANn7J0+avHCMJJLGydTlEnTW19B5LanQa30WgTrAA48O8+aQuuEobiq22cUadCo4elEN+07st95CKJZh6VNrnBoADQTvMT8iVBtPt1qFLcCaru5lm+bne5XcVRa4S5ubJ2gLm4B3bzcrs4MA44+g9UgxcSsHH0x/iM++38eRWwx7GkfWNB45h8fA+SS1KlENYRQqEOkkS4OBaKjeN983iHA3soK9fDxDqFSCQ0BznNB1F+1AAEpAzhdBcuzwW3Wmxc12twQTYlpkDgQR3hNqdQOEgyFxuy8NSjrGUyxxkHMSXazFyU0oYgsMg+CnQ1zmHVfiPH7ph9OHC7V0CFWwmND+R4Kyrlrg8azclBIINihCELpIhCEIQhCEIQhCFWx2KDGi4BccoJ0k7zyGqQmyEVce0EtaQ54IGWd548lUxgJhtVkyew6n7XAh2m+9wpmbODmxUymDLXtGV3GbaGeC2otLA51V0xMExZom9t5/BNm+/JKOSxWqMoNL3uJOkmCTwaAIC5qv0he8mQ2Jlo4cp+ar7W2maz50aPRbwHHvKpLG12mHvltD8g/7dvLh355X1PQtazr5nwT6hiA8SPEbweBUeOpvLYpnK6RflN9QZtu+CVUK5aZGvuI4H82TjD4kPEjXeN4/PFPxyMlbtI/qOH24H1Tb2OYdV3fxVF2AxFvr986AbzawuIjWfmNRgMT+vESNw03iSCSmpMJJU28+q4swbBUIsazpFJvj657vepMTJJTZgTL3NYLuKcB2VoLyLAZnaCYub6CUqqbco1HsbScajmuB7DS4AaGXRGh47ltS6LB5DsVUdXdrlPZpj7LBbzTqlSa0Q0Bo4AADyCtYdHBp1nnHkoMlXfBoSeri8WSRTw7QNzqlQCf3QJQKWOO/DN8KjvmE7QpQooB+1MmpkO9Juoxo9fDO/dqN/wDZY6/Ft9KjTf8AYqZfc4J0hBo4D+1IKiQb0gw9fLUqVqzXU5DWNDhMNEkyWzq4nyUj31nuzUalM0yRBs4CGmc1pMuiwPiE6IVDEbEpuOZs03+2w5T4gWKjy6Pa7Fp708yqIwcFT+i4ogB1Vu6S3smN8djWN/wWH4bFwAKjNIJ3zlgEHJrN78OcCwa9Wl+lGdn61ouPtN+Y8lcp1Q4AtIIOhCqZopITZwU5jmyDqlL+pxPts1JjW3agTk7p5aRF2RQ50XOnFczj9oHFEtYS3D6F4savEN4U+frdyYJABc7ADf8AmZ4BOAG9m4lWndIHPqfUR1bD2quucj1afEDe7wHFdfsjbLawg2eNR8wuIYwAAAAAWAGgU1CuWODmmCFEg0y6KbL9Phv7e3w3KRJQB7M+tx9OxehoVLZW0hWZO8ahXVtmPa9oc03BVA5pabFCEIXSRCEIQhCqVcO41JIa5hEQdWjU8QZt5BW0JCLoVD+zQHANJFO5cyezaIAB0v8ABJuk+05PVNNhd3M7h4fHuT7aeN6qm5+/QDiTp+eS89GOY+Tnab3MjXUys3pyqMbNhHm7Ps4fVWujoQ520duy7fspULQVm+0LW1GosssqA6EHuM74+II8FjbFXt1stmYnJ2pAjedO48QtC6Lmw4rmNo7QNV0+oPQHH9s8+HAd6udDUc1TUDZmwGZ5cPqqvStbDSQF8v0HNdfU2fUxb4quy4cR9Ww3qHfnd7II0/IfUKDWNDWANaLAAQAvN9k7VqUnANLoJ9EXubWG8nhvXpuyK4dIeMtRurDb94cR8F6CacQDVaMFkaWuFaNbeMwrH0E8Qqyt1sbqBpBEqokUo23JENh1xOXEFgOeAM8AudVeDGbcX0gdLUotmth+wsRMDFvyy2xBmAIcJBGtz/snjnACSQBxNh5pfV6R4Vpg16c8A7N/plCErqbBxcsAxPZFyQajTm6tlME9ol0ZC6CYlxKs4TYuJa9jnYouALS9oa4Z8rabTMuIAIYbCBNRx1AVlnSbCn/GZ4y34gK/QxLHiWOa4cWkO+CEYqVTNwjiARF1CreHxYAAPmhAVRzYsl9fBZCX0oG9zDZp58jz/wBk52k1jGOqOcGtaJcSYEcZXmu3+kjq5hstpA2boXEaPfy4N8TwBshL1CLpqWobTN2jjb1Tfar6ld2RwLKA1bN6p/aI0YOG9ACSbJ2wRFOoSWz2SfVJ+R93mnhCxOn6OankF/6e778+fstBoTSENZEXNwdvH5uQhaV3ENcWiXAGBrJiwVA46sP8GeDpiRe+W8d0/FZ5rC7JXhcAnuy8eaTw4abxyXc0aoc0OGhXleG2hUc6DSIbMTcEc7iIPfu5rtei+0NaZ7x8wtVoOqcw9Gk7R6j171TaQhDhtW/VdEhCFq1ToQhCEIQhBKELlOl+O7QYL5AXEDeYsPL/AFLh6JoOIb1b+0SAZJHb1JM20v4xIJKf7VrOqOqOaYc4nKeHDcd0bktpMrg3ezL2tZJkg5bwLAxziV51U1O2mfJfM4Y2wGS08UWzY1tkvqHDxlNOqbQRJPAwe3umL8O5XcM2m2rDGOzGQXEnQXtJJNwLWtfvxlxAgdYy8666k65eEbv65pOrtJdULQxski3ogaiBPE3KaN3CwPicV2MMbeCh27i/8Maav7vVb4xJ5DmleDo9ZVY32nNb5kBYxNQkku1JzHvOg8BA8FnBYs0qjajQCWmQDpI4wvTtFUIo6YMGZxPavK9N6Q6XWWJ6jTb3Xe7J6OUsJmqPcHETFR1g1vLnGp8BzQ7T6Yl9YGmIptkA6PPOd3d562p4/pbWrMLHinlOoy+8EkweaSqc2K+L8VGmrwwBlL1QPNel7M2yyqyZAIEncIGpvpG/glr9v1sQ408EyRocQ4dn9xu/vNuRSvoTsh2Ic7M2aO8neeS9MwOz2UWhtNoACgPsDYLVU+u+MOkFjwXK4X/h8HnPi6j6zuBNh3DQeAT3DdFsMwQ2k3yTZC4UlUTsOgf8NvkqGJ6GYZxkMyO3Ob2SPEJ6hCFzFTZuIoaHr2cDaoO53rePmsO2lTFN1Rzg1rfSLrFvIjWeW/dK6hJtudGqWIaZEO3OHETB7xKUFcObhcLhqnSRmIrsGIDhh2mW0joHeq+sPW39nRvO6Z9IuigrfW0IDzBIkBrgfWB0B+Px4zH4J1Go5jxBHv5p7sbpj1FNtM0i4DfnM34Aiw5KdstUB0ayvTRM50VWLDdy5fdIcbhTSqPpm5Y4tJGlrJ5sXHdYzKfSYLc2/wBPwSja+NFas+o0FocZg3iwB98qLBYo03tcNxvzG8LitpG1dOYn7x3FR9HV3QasSMPVvY8wn+KqDrG/WhsWNP2i4WvNjof91TbYCcTewMSQCJBNzxi59m8jRq7DsLg8ASYIdv0ifKyj+gU/Yb5eK8md+i4xuzGBy3L2EdcBw3peBFvpEQTPpa5sxuXbsw/2kJrsfFdXlLX58hguvu1Bkm8KH+zqfsN8lNSoNbOUATc/BKyp2b2vbe4N9yR0Ws0tO8L0ejVDmgjQiVuk3RfFZqOU6sMfh7oTlelMcHtDhkcVlXAtNihCELpIhVNq1stGof2T5mw+KtpV0lfGHdzLR7wfko1W/Uge4bmnyTsLdaRo5hcaoMVhG1AA7dpofMGxU6F5iCQbha0i+BS/+w6URB0G/WBqeJ3988VttOBTDdxIH7re0fc2PFXks2ybdzHHzLGfMq20U01FbG1xvjfuxVfpGQQUskg3BIXukk8TK1QhetrxMm5uUKfBYE1qjabdXGPDefl4qBWdn7RfRfnpkB3GA7/UCm5AS2zVJpJI45g+UEgcPBeybI2a2hSaxoiArq8k/v3jf1o+5T/lWf79439b/BT/AJVD6K/ktL/rlPwd3D3XrSF5Viul+0KZAfUykgOANOmDBmCRltoof79439aPuU/5UnRncQlOm4AbFru4e69bQvLMd07xfWOyVMrZs3IwwO8tUdDprjnua1tUFziABkp3J01agUziL4Lp2mYGuLLOve2Q916uheT1um2PY4tdUyuGoNOmCPDKtP79439aPuU/5UdGfxC5Om6cYFru4e66r/iFsMPpdc0dpmvNu/y1815snlfpri3tLXVAWuBBGSncGx9VI1LhY5jbFUGkKiKok2kYIwxv/KEIQnlXLp9j181EcWnL4ahXEl6O1LvbyB8jHzTpeWfEMIirnW3gH09F7FoCczUEZO7DuQhCFQK8TvojXiq9vEA/EfILrFwuwKkYpnNrh5ZSu6Xo2in69HGeVu429FlqxurO4fmKEIQrJRUJR0ojqP3hHfeJ5JulPSds0Dyc34x81DrjamkNr4FP0/8AVb2rgv8AmP8AJ83/AIIPX/5Pm/8ABXELz/pQ/wBtvcfdaXYn+4/n0VP/AJj/ACf41DjsLUNGo95ZYNb2Z3vadCmSpbUYSx/2D/C5jvgCrjQlSHVrG6jRniAeHaqrTEJ6FLYk9Urj8f1kDqtZv6OkH2t8woatXEXhrT6QkQN0NPadxvHBMEL0wt5ryJslgBqgqi+tXmzBE6yNJIkdrhB9ykwb6pnrGgWEEakxeYJ5/wBVaWWtJMAOJ5An4JDZuJKcYHS9RjATyzWF1fQw4WRm/TzbPGXlk3T334LmPo7/AGH/AHSj6O/2H/dKbe9jhbWUunp6mF4fsie0L1HGHD5vrepzR6+SYv7V41UIOC/+N/4l5ziX1ahBeKjiAGglpJgTAnfqovo7/Yf90pgNZ/crR89QThAe5d/sn6L1NPP1GbLfN1eab6zdXqJwmYZPo+aRGXq5ndEXlec4rBPBnI6/7JKjoNqMcHNa8OaQQchsRodEgay3zLp01QHn9DC+dl3XS44XJ9d+kjsZY6zl+7324Lz5TVWVHEuc2oSbklriT3la/R3+w/7pT8bmMFtZVlXDU1D9bZEfTzUahxWbL2PSlvDSRm15SrRoO9h/3So06HB2RVe+GSEjaNt2pd1mIFsodr2uyLzYxmFo3a3V6iSWjMIdFxz8yt0JQLLhz9bcB2Jp0d/Su+wfiE1JrbhS+8/+VKujzfrHHg34n+ifrzz4jnDay2qD1RnfnzXqXw1Ef9PbiRifNVG9fv6rzf8AgsRX/wAn+NXELOdJ/wAG933Wh2X+R71N0dw9Q4hhe6n2Z9EOGv2jyXoK8+2QJxdEcnn/AEhegrdaJdrUjDYDPLtKz1aLTOHZ5IQhCtFEQqO26WahUHKfK/yV5a1GSCOIhNys2jHMO8Ed66Y7VcHcF50hb1qWVxadxI8kqp7QqwSaJNzpmbYRFiDrPx4Ly/ZOuRvC12uLApktXsBsdDY9zgWn4+5UP7TfE9S87wIIOuhtYx+eE2Fxbnkh1NzRB7R0N4i44X8+RMimL6eVsvA8Qmpg2Vhj4hczUplpIOoJB7xZapp0gw0VA/c8fxCzvkfFUsDhDVqNptIBcYBOk84XsUcjZGB4yIuvEqindDM6EjEG3soE+6HbSbSxDQ8DK619xUW0OileiwvfkyjUh49wMEnkk4KCGyNIXcbpKSZryLEeS9zGGYfVHks/RWeyPJc30I6SdfT6t/6Rm/2huK6lVbmlpsVu4pWysD25FRfRWeyPJH0VnsjyUqFynFGcM32R5LH0VnsjyUqEIUX0VnsjyR9FZ7I8lKocViMjHOguIBIaNXQJgTvQkJtiuY6f7RZRw/VtA6yrbmGD0j46eJ4LzJXts7VfiKzqlTU2DdzQNGju/FR7P2a+u7LTALomC5rbcpN/BWkTBG3FYauqHVc92jDIBVUJntPo9Ww7A+plAJygB0mYJ3dyVk8NdAOZsE5rC11EMMgeIyMTu7U96O0uy93EwO5v9SU3VSlhzTo5WXc1hjS7onfzUPX4gGMgcJ9KQI9HdmEx2uC8i0jN0uqfKCLXwx3Be00MApadkNsgExQq1KtULgHMhpYDmkGHWlut99+SsqtIspwN1c6MU82MJ9hg8ySfhC7tcf0Co5uuq+04gHk3sj4LsF6ZRRbKnYw7gO/esnUP15XO5oQhClplCEIQhcR0ywJDy4OyB0OzHS3pAwRaOa5tjXhrortd2coEgQ4mQS65mF6L0k2cKtE2ki48Fwp2dTjKWiJmL6xHHhuWH0vCKeoJ3OxyGe/x81oKJ+0jtvGHsqUkAn6SLakxEQDbwm9/MI6t0ZfpAFg39qYI1JmdfLkrh2bT9nidXakQSb3R/ZlP2eert+u9VO1b+AKbqH8JUmJwnWUiwxmsQf2h8jceK5vBVuqrMcQew8Ejf2SCR7l1SW7b2bnHWMHaA7Q4j2hzWw+HNKgt6JKf+Pssb8S6Jc+1XCMRmPVdJsrblLGsdTe0B15pkzLdxaeXmNVym0+jbm4nqKJDyRm+w0nWpw5cVR2Vg6tSq0ULPBBz3hg9on5b16f0f2ZTo0ywSXuOapUdd1R29zj8ty1L3bMkMKpaWHpkbX1DcRkeI58vNL9h7FZhmQ27zd1Te4/IDcE+w20Is7zUVbCESRp+bKuo2auR1U8ZUB0MrZIQY0UrcW8esfj8Ull3rpyglJzjX+18FG+oTqSUWRrplX2g0aXPu80trVS4y661UlGgXTG5KuSSVxfSPowZNSnv1HD88U32RsijgqRq1HNLo7VTUX9Vnf5ldT1bWNM3nXnyhcT0p2I5zQaZORpJFOZAnWAnWyE9UnBV01IxhdPG27+Hr2+aUdJOkjcS1ga0tyucb3kQA09+tlR2Fg87+sPoss3m7efD4lU8PgnVH5BIj0neyPxO5dVQoBjQ1ogAQAqT4g0m2ni6NEesc+Q9ypHw/o2Som6bUDLLmeKo4rDgOLn1nNDj2QC4epHHcQXcFAGsBJ658y1ujidSQO65HKL702qUWujM0GNJAPxUZwVP2GfdHCPgsG2XDG/gt4WY4KhSDIgVnS4t9qZgjU+Hi3wVnEE0qMAlzvRBJJJc6wNzznwU4wVP2G/dG7RSbLwn0jFtbqyl2nfaOg8B/qU6gh6XUNZuGJ7B+WUapfsYid+QXa9Gtn9Th2M5BNFhohZXoSzSEIQhCEIQhCwQuK25s/qqhj0XXH4LtlT2ps8VWFu/cear9IUYq4SzfmO37qTTTmF+tu3rhELetRLXFpsQtF509jmOLXCxC1DXBwuMkKLCVH1auWlGVh+sqm7R+w32ne4KOhTdiXFlMltIGH1hv4spnjxdu7102FwrKbAxjQ1rbAD8371c0lJsrSyfNuHDmfQd/BQJ59fqMy3n0HuoWBtCS1nYJlxaLg8Y1ITGjWBhzSCNQQdfFQqo/BFpLqLsjjq03Y7vbuPMXWnptID5Ze/3VNNS72dyePxsggjUcVVS0bZDLV2mmfb9Kmf3xp+9CYU6gcJaQQd4MjzCtmuDhdqguBBsVsAkI6XMAlzHRlLuwW1HBrbuztkFjhIlt48E+WIXS5SH++uHmO36syGiA5rnTGaXQQGwLy9sTITbZ2PbWptqMkNdPpCDYlp0J3hWEIQsqbD4jLNplQpViOkVIOLKeavU/V0hnj7TvRZ4lISALlKAScE5r1826EgxG13VnGnhYMGH4g3Yzi1n6x/uC1fgK2I/6hwZT/7emTflVqWLvstgd6aUaLWNDWgNaLBoEADkAquo0g1o1YsTxU2KlJxel+L2cGtlgkjXieaXhdEl2O2fq5ni3jzHNZuqphVdYfP/AOu3nwPfxVvDLssP2+X2S5CwCsVKgaCXGABJJ3BZ8scHapGPBWesLX3KDH4vq2SLuJhreLjp4bz3LsOh2xOooguu9/acd8m5XO9EtjnE1vpFQEU22ptPD2jzP4L0EBb/AETQdEiu75jny5fm9ZusqNs/DIZLKEIVuoSEIQhCEIQhCEIQhCTbe2N1gzs9Me8Ljhs2pXeWEOp0m2e7Rz/2GcBxd4BelJZtTZ7nDNTjMNW7nfh3qtqqCOV+2aOuPzvG7+LSoqlzG7MnqpM7DhlIsYRTAaQ0iwbYwfDVLurqT2MSwX9GWvABl0S7tHz0G5MHxVa9hlpILXN0cMwIPx1SnFdS0vb1L3EXJ7UOJDT6Uybtae9uaLSqixBIdmplwRcZKbCOqdl7sTTczUxlEjKAIJ00nvcVijSqtyziWQSwmYOYZWttOmaCbak2hQPqUQ79DUMWuXG/ZBETe0Ak8FbwbKVR36NwLAILiYNh+0Z3C+sckHj6BImpCUYvAUm1KbWB1N9Qu7VNxZZokkgWOo1G9N0tw/bxVR26kxtMfad9Y/3ZAuoHuYS4HIfYeKJGhwAK2+i4hvoYjNyqU2u/iYWlHWYwf9s7/wDVv4pghOivnG/wTZpozuS81sZubhh41XfILXqMW70q9Nn/ANdKT51HH4JkhKa+c7/BApYxuSahsFjswrPqVsrvRe9xbftCWAwde5bU6GIpjLSbTyyYBDWgCTBAZG4ix3t3aq87s1hwe2PFtx7j7lVxmyqYL6jnvaLucAezoJMAXs3fK4lkc8guOBA9j4rpjA0WARVr4kOEMYWkN7QMwcpLp7Qhua03sN8rFGpiiAS1g0sRBvM6PMQY42M62VAUsPBirUiHbvbOU6siSbd881gsodqa1XtOJs1ws0ZTJy3E5iTaZ3xKbty8F1dX2VcWROVgsOyRBMzM9sxFu/kpcJUxOYdY2mG3zQZI7IsL6Zpvz5SVp6gtDRWrelmzCZPWEMuXMgix8JKvmhSw01X1CAAWy6DYkOytgT6oho52SEbreCW6k2hgJl7bHeNAefelGD2HVxdYNc0toMIJn1yOPLl+RPg8LX2g8GHUsM0ghujnxoXcuXxXf4fDhjQ0bla09A3WE0o64y+/Mbv4tEkqDYsYcEYXDNptDWiAFKhCtFEQhCEIQhCEIQhCEIQhCEIQhCEIVDaWyG1b+i8aPFiPxHJIq9R9ExWFt1Vo7P7w9X4dy6xa1KYcIIkJianZMOsPqnGSOZkucY8EAgyDoRcLKlxfRcAl2HeabtS3Vh72m3jqltavWo/pqJI/WU+0PFpuPAlU8tBIzFuIU1lQ054K294AJOgEk8hcpfsBh6kPPpVS6of3zI90KttTalOrSNOm8F9Qtp5dHAPMOJabjs5k5YwAADQCB3CyjFpZHYixJ8v58E4CHOw3Kli9lB78+YtdlDQRaIJJMg7w4juS6phqdMuaa726zllsHIDJI1tlO/1Rabv1A7Z9MkksaS4ySQHaANGulgAmw/iui3glzNnsqAZKzyWCC65JMvh0ki8l1xa0aCExweFNNpBe58kmXGTfd3fit6GFYz0Gtb9kBukxp3nzKkSF10oFlW2gOzm3sId4Cx9xKs2I4grDmggg6G3mqNPaDKVIda9rMstJcYu21uO5OgF8dhmD5/x4rknVdjvVk4KnJORsmAeyPVmPKT5obgqYEBjIkn0RqbnzSh/SnOcuGpVKx9qCxnmRJ8lNR6LYvFf9TUyUz/hU+yO473eJUiKilfngOfsmnzsblioMft2kHdXQptr1dIaBlB/afHM2EnuVzZXQ6pWeK2NdmI9GmLNbyA+eq6TZPR6jh2gU2Ac0zVvBTMhyz4qG+Vz81pRohoAaIA3LdCFJTSEIQhCEIQhCEIQhCEIQhCEIQhCEIQhCEIQhCFgidVlCEKlW2NRccxY2eMJRieh1y6lWq0ydwcY+6bLpEJC0HAhKCRkuQf0dxrfRxDXfaY35AKI7P2iP1Dv3XD4PXaITJpoj+0LsSvG9cR9C2kfVoDnlf/OsjYm0Xa1abPssH/tK7ZCQU0I/aEbV/FcY3oPXf+mxVUjg05B5MhN8L0QoNYGFuYD2rp4hPNa1uQsuCSc1Bh8ExghjQO4KdCF0kQhCEIQhCEIQhCEIQhCEIQhCEIX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3076" name="Picture 4" descr="http://wmsmc.wikispaces.com/file/view/design-cycle.gif/194168634/design-cyc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052736"/>
            <a:ext cx="5219700" cy="5162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φάση - Έρευνα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Προσδιορισμός προβλήματος </a:t>
            </a:r>
            <a:r>
              <a:rPr lang="el-GR" dirty="0" smtClean="0"/>
              <a:t>και η σημασία του για την επιστήμη, την κοινωνία, το περιβάλλον, κλπ. </a:t>
            </a:r>
            <a:endParaRPr lang="en-US" b="1" dirty="0" smtClean="0"/>
          </a:p>
          <a:p>
            <a:r>
              <a:rPr lang="el-GR" dirty="0" smtClean="0"/>
              <a:t>Περιγράψτε τα βασικά σημεία του σχεδιασμού.</a:t>
            </a:r>
          </a:p>
          <a:p>
            <a:r>
              <a:rPr lang="el-GR" dirty="0" smtClean="0"/>
              <a:t>Διατυπώστε τις  προδιαγραφές. </a:t>
            </a:r>
          </a:p>
          <a:p>
            <a:r>
              <a:rPr lang="el-GR" dirty="0" smtClean="0"/>
              <a:t>Απαριθμήστε τις ειδικές απαιτήσεις που πρέπει να πληρούνται από το προϊόν.</a:t>
            </a:r>
          </a:p>
          <a:p>
            <a:r>
              <a:rPr lang="el-GR" dirty="0" smtClean="0"/>
              <a:t>Σχεδιάστε τεχνικές αξιολόγησης του τελικού προϊόντος (σκεφτείτε πάντα τις αρχικές σας προδιαγραφές και απαιτήσεις). 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φάση – Σχεδιασμός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Σχεδιασμός προϊόντος </a:t>
            </a:r>
            <a:endParaRPr lang="en-US" b="1" dirty="0" smtClean="0"/>
          </a:p>
          <a:p>
            <a:r>
              <a:rPr lang="el-GR" dirty="0" smtClean="0"/>
              <a:t>Ο σχεδιασμός ανταποκρίνεται στις προδιαγραφές και απαιτήσεις. </a:t>
            </a:r>
          </a:p>
          <a:p>
            <a:r>
              <a:rPr lang="el-GR" dirty="0" smtClean="0"/>
              <a:t>Πιθανώς πολλαπλές λύσεις. Διαλέξτε τη μία που θεωρείτε καλύτερη και αιτιολογείστε την επιλογή σας. 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φάση - Υλοποίηση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Υλοποιήστε το προϊόν. </a:t>
            </a:r>
            <a:endParaRPr lang="en-US" b="1" dirty="0" smtClean="0"/>
          </a:p>
          <a:p>
            <a:r>
              <a:rPr lang="el-GR" dirty="0" smtClean="0"/>
              <a:t>Χρησιμοποιείστε κατάλληλες τεχνικές και εξοπλισμό. </a:t>
            </a:r>
          </a:p>
          <a:p>
            <a:r>
              <a:rPr lang="el-GR" dirty="0" smtClean="0"/>
              <a:t>Ακολουθήστε το σχέδιό σας. </a:t>
            </a:r>
          </a:p>
          <a:p>
            <a:r>
              <a:rPr lang="el-GR" dirty="0" smtClean="0"/>
              <a:t>Καθώς </a:t>
            </a:r>
            <a:r>
              <a:rPr lang="el-GR" dirty="0" smtClean="0"/>
              <a:t>προ</a:t>
            </a:r>
            <a:r>
              <a:rPr lang="el-GR" dirty="0" smtClean="0"/>
              <a:t>χ</a:t>
            </a:r>
            <a:r>
              <a:rPr lang="el-GR" dirty="0" smtClean="0"/>
              <a:t>ωράτε</a:t>
            </a:r>
            <a:r>
              <a:rPr lang="el-GR" dirty="0" smtClean="0"/>
              <a:t>, αξιολογήστε το σχέδιό σας και αιτιολογήστε τις πιθανές αλλαγές.</a:t>
            </a:r>
          </a:p>
          <a:p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r>
              <a:rPr lang="el-GR" baseline="30000" dirty="0" smtClean="0"/>
              <a:t>η</a:t>
            </a:r>
            <a:r>
              <a:rPr lang="el-GR" dirty="0" smtClean="0"/>
              <a:t> φάση - Αξιολόγηση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Αξιολόγηση</a:t>
            </a:r>
            <a:endParaRPr lang="en-US" b="1" dirty="0" smtClean="0"/>
          </a:p>
          <a:p>
            <a:r>
              <a:rPr lang="el-GR" dirty="0" smtClean="0"/>
              <a:t>Πως είναι το τελικό προϊόν σε σχέση με τις αρχικές προδιαγραφές;</a:t>
            </a:r>
          </a:p>
          <a:p>
            <a:r>
              <a:rPr lang="el-GR" dirty="0" smtClean="0"/>
              <a:t>Πόσο επιτυχημένο είναι το προϊόν; </a:t>
            </a:r>
            <a:endParaRPr lang="en-US" dirty="0" smtClean="0"/>
          </a:p>
          <a:p>
            <a:r>
              <a:rPr lang="el-GR" dirty="0" smtClean="0"/>
              <a:t>Τι επίδραση έχει σε άτομα και κοινωνία;</a:t>
            </a:r>
          </a:p>
          <a:p>
            <a:r>
              <a:rPr lang="el-GR" dirty="0" smtClean="0"/>
              <a:t>Πώς μπορεί να βελτιωθεί;</a:t>
            </a:r>
          </a:p>
          <a:p>
            <a:r>
              <a:rPr lang="el-GR" dirty="0" smtClean="0"/>
              <a:t>Αξιολογήστε όλο το σχεδιαστικό κύκλο  - πως ήταν η απόδοση κάθε φάσης;</a:t>
            </a:r>
          </a:p>
          <a:p>
            <a:r>
              <a:rPr lang="el-GR" dirty="0" smtClean="0"/>
              <a:t>Πώς μπορεί να βελτιωθεί η κάθε φάση; 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n-US" dirty="0" smtClean="0"/>
              <a:t>Norman</a:t>
            </a:r>
            <a:r>
              <a:rPr lang="el-GR" dirty="0" smtClean="0"/>
              <a:t> τα λέει καλύτερα…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http://www.youtube.com/watch?v=RlQEoJaLQRA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1509</TotalTime>
  <Words>420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Αστικό</vt:lpstr>
      <vt:lpstr>Σχεδιαστικός Κύκλος</vt:lpstr>
      <vt:lpstr>George Polya (1945) How to Solve It. Princeton University Press, Princeton, NJ.  </vt:lpstr>
      <vt:lpstr>Slide 3</vt:lpstr>
      <vt:lpstr>Slide 4</vt:lpstr>
      <vt:lpstr>1η φάση - Έρευνα </vt:lpstr>
      <vt:lpstr>2η φάση – Σχεδιασμός </vt:lpstr>
      <vt:lpstr>3η φάση - Υλοποίηση</vt:lpstr>
      <vt:lpstr>4η φάση - Αξιολόγηση</vt:lpstr>
      <vt:lpstr>Ο Norman τα λέει καλύτερα…</vt:lpstr>
      <vt:lpstr>Στην αρχή όμως πρέπει να υπάρχει η έμπνευση… </vt:lpstr>
      <vt:lpstr>Άσκηση!</vt:lpstr>
      <vt:lpstr>Μελέτη αυτής της βδομάδας</vt:lpstr>
      <vt:lpstr>Μελέτη επόμενης εβδομάδας</vt:lpstr>
    </vt:vector>
  </TitlesOfParts>
  <Company>uop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Σχεδιαστικός Κύκλος</dc:title>
  <dc:creator>DORA</dc:creator>
  <cp:lastModifiedBy>angelant</cp:lastModifiedBy>
  <cp:revision>21</cp:revision>
  <dcterms:created xsi:type="dcterms:W3CDTF">2013-03-26T15:24:26Z</dcterms:created>
  <dcterms:modified xsi:type="dcterms:W3CDTF">2013-12-03T07:37:28Z</dcterms:modified>
</cp:coreProperties>
</file>