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3" r:id="rId4"/>
    <p:sldId id="264" r:id="rId5"/>
    <p:sldId id="270" r:id="rId6"/>
    <p:sldId id="259" r:id="rId7"/>
    <p:sldId id="260" r:id="rId8"/>
    <p:sldId id="261" r:id="rId9"/>
    <p:sldId id="265" r:id="rId10"/>
    <p:sldId id="256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DCB0-03DD-46F6-A263-5A0A27525ED5}" type="datetimeFigureOut">
              <a:rPr lang="el-GR" smtClean="0"/>
              <a:pPr/>
              <a:t>14/5/2020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EC372-416D-4597-8EC5-F440AC4B4B2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roni.gr/index.php/o-topos-mas/meletes-pnevmatika/vivlia-entypa/vivlia-toy-topou-mas/1466-vrontalia-mia-arxitektoniki-texniki-pou-xanetai" TargetMode="External"/><Relationship Id="rId2" Type="http://schemas.openxmlformats.org/officeDocument/2006/relationships/hyperlink" Target="http://www.eugenfound.edu.gr/appdata/documents/books_pdf/e_b00036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genfound.edu.gr/appdata/documents/books_pdf/e_b00005.pdf" TargetMode="External"/><Relationship Id="rId4" Type="http://schemas.openxmlformats.org/officeDocument/2006/relationships/hyperlink" Target="https://rizosdimitris.blogspot.gr/2012/01/blog-pos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el-GR" sz="1100" dirty="0" smtClean="0"/>
              <a:t>ΤΕΙ ΔΥΤΙΚΗΣ ΕΛΛΑΔΑΣ</a:t>
            </a:r>
            <a:br>
              <a:rPr lang="el-GR" sz="1100" dirty="0" smtClean="0"/>
            </a:br>
            <a:r>
              <a:rPr lang="el-GR" sz="1100" dirty="0" smtClean="0"/>
              <a:t>ΤΜΗΜΑ: ΠΟΛΙΤΙΚΩΝ ΜΗΧΑΝΙΚΩΝ Τ.Ε.</a:t>
            </a:r>
            <a:br>
              <a:rPr lang="el-GR" sz="1100" dirty="0" smtClean="0"/>
            </a:br>
            <a:r>
              <a:rPr lang="el-GR" sz="1100" dirty="0" smtClean="0"/>
              <a:t>ΚΑΤΕΥΘΥΝΣΗ: ΜΟΡΦΟΛΟΓΙΑΣ ΚΑΙ ΑΝΑΣΤΗΛΩΣΗΣ ΚΤΗΡΙΩΝ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ΤΕΧΝΙΚΟ ΣΧΕΔΙΟ ΙΙ</a:t>
            </a:r>
            <a:br>
              <a:rPr lang="el-GR" dirty="0" smtClean="0"/>
            </a:br>
            <a:r>
              <a:rPr lang="el-GR" dirty="0" smtClean="0"/>
              <a:t>Στέγη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1600" dirty="0" smtClean="0"/>
              <a:t>ΔΙΔΑΣΚΟΥΣΑ: ΔΕΣΠΟΙΝΑ ΛΑΓΟΓΙΑΝΝΗ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ρωμαικ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7994962" cy="3908648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1691680" y="594928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http://morfologia.arch.duth.gr/2o_etos/PDF/steges.pdf</a:t>
            </a:r>
            <a:endParaRPr lang="el-GR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creenshot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0000"/>
          <a:stretch>
            <a:fillRect/>
          </a:stretch>
        </p:blipFill>
        <p:spPr>
          <a:xfrm>
            <a:off x="1043608" y="2996952"/>
            <a:ext cx="7290810" cy="864096"/>
          </a:xfrm>
        </p:spPr>
      </p:pic>
      <p:pic>
        <p:nvPicPr>
          <p:cNvPr id="5" name="4 - Εικόνα" descr="Screenshot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980728"/>
            <a:ext cx="5379180" cy="2088232"/>
          </a:xfrm>
          <a:prstGeom prst="rect">
            <a:avLst/>
          </a:prstGeom>
        </p:spPr>
      </p:pic>
      <p:pic>
        <p:nvPicPr>
          <p:cNvPr id="6" name="3 - Θέση περιεχομένου" descr="Screenshot_17.jpg"/>
          <p:cNvPicPr>
            <a:picLocks noChangeAspect="1"/>
          </p:cNvPicPr>
          <p:nvPr/>
        </p:nvPicPr>
        <p:blipFill>
          <a:blip r:embed="rId2" cstate="print"/>
          <a:srcRect t="71473" b="11861"/>
          <a:stretch>
            <a:fillRect/>
          </a:stretch>
        </p:blipFill>
        <p:spPr>
          <a:xfrm>
            <a:off x="1043608" y="3933056"/>
            <a:ext cx="7290810" cy="72008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3707904" y="594928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http://www.antroni.gr/index.php/o-topos-mas/meletes-pnevmatika/vivlia-entypa/vivlia-toy-topou-mas/1466-vrontalia-mia-arxitektoniki-texniki-pou-xanetai</a:t>
            </a:r>
            <a:endParaRPr lang="el-GR" sz="1100" dirty="0"/>
          </a:p>
        </p:txBody>
      </p:sp>
      <p:pic>
        <p:nvPicPr>
          <p:cNvPr id="9" name="8 - Εικόνα" descr="Screenshot_17.jpg"/>
          <p:cNvPicPr>
            <a:picLocks noChangeAspect="1"/>
          </p:cNvPicPr>
          <p:nvPr/>
        </p:nvPicPr>
        <p:blipFill>
          <a:blip r:embed="rId2" cstate="print"/>
          <a:srcRect l="47078" t="93141" b="696"/>
          <a:stretch>
            <a:fillRect/>
          </a:stretch>
        </p:blipFill>
        <p:spPr>
          <a:xfrm>
            <a:off x="1475656" y="4941168"/>
            <a:ext cx="4464496" cy="308095"/>
          </a:xfrm>
          <a:prstGeom prst="rect">
            <a:avLst/>
          </a:prstGeom>
        </p:spPr>
      </p:pic>
      <p:sp useBgFill="1">
        <p:nvSpPr>
          <p:cNvPr id="10" name="9 - Ορθογώνιο"/>
          <p:cNvSpPr/>
          <p:nvPr/>
        </p:nvSpPr>
        <p:spPr>
          <a:xfrm>
            <a:off x="2411760" y="4437112"/>
            <a:ext cx="590465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7571184" cy="634082"/>
          </a:xfrm>
        </p:spPr>
        <p:txBody>
          <a:bodyPr>
            <a:normAutofit fontScale="90000"/>
          </a:bodyPr>
          <a:lstStyle/>
          <a:p>
            <a:r>
              <a:rPr lang="el-GR" sz="2700" dirty="0" smtClean="0">
                <a:latin typeface="Comic Sans MS" pitchFamily="66" charset="0"/>
              </a:rPr>
              <a:t>Παραδοσιακά γείσα σε στέγες</a:t>
            </a:r>
            <a:r>
              <a:rPr lang="el-GR" dirty="0" smtClean="0">
                <a:latin typeface="Comic Sans MS" pitchFamily="66" charset="0"/>
              </a:rPr>
              <a:t/>
            </a:r>
            <a:br>
              <a:rPr lang="el-GR" dirty="0" smtClean="0">
                <a:latin typeface="Comic Sans MS" pitchFamily="66" charset="0"/>
              </a:rPr>
            </a:br>
            <a:endParaRPr lang="el-GR" sz="31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Κορωνίδα από μπετόν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Screenshot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6438248" cy="4032448"/>
          </a:xfrm>
        </p:spPr>
      </p:pic>
      <p:sp>
        <p:nvSpPr>
          <p:cNvPr id="5" name="4 - Ορθογώνιο"/>
          <p:cNvSpPr/>
          <p:nvPr/>
        </p:nvSpPr>
        <p:spPr>
          <a:xfrm>
            <a:off x="3275856" y="594928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http://www.eugenfound.edu.gr/appdata/documents/books_pdf/e_b00036.pdf</a:t>
            </a:r>
            <a:endParaRPr lang="el-GR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err="1" smtClean="0"/>
              <a:t>Διαδικτυογραφία</a:t>
            </a:r>
            <a:endParaRPr lang="el-GR" sz="20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2"/>
              </a:rPr>
              <a:t>http://www.eugenfound.edu.gr/appdata/documents/books_pdf/e_b00036.pdf</a:t>
            </a:r>
            <a:endParaRPr lang="el-GR" sz="1100" dirty="0" smtClean="0"/>
          </a:p>
          <a:p>
            <a:r>
              <a:rPr lang="en-US" sz="1100" dirty="0" smtClean="0">
                <a:hlinkClick r:id="rId3"/>
              </a:rPr>
              <a:t>http://www.antroni.gr/index.php/o-topos-mas/meletes-pnevmatika/vivlia-entypa/vivlia-toy-topou-mas/1466-vrontalia-mia-arxitektoniki-texniki-pou-xanetai</a:t>
            </a:r>
            <a:endParaRPr lang="el-GR" sz="1100" dirty="0"/>
          </a:p>
          <a:p>
            <a:r>
              <a:rPr lang="en-US" sz="1100" dirty="0" smtClean="0"/>
              <a:t>http://morfologia.arch.duth.gr/2o_etos/PDF/steges.pdf</a:t>
            </a:r>
            <a:endParaRPr lang="el-GR" sz="1100" dirty="0" smtClean="0"/>
          </a:p>
          <a:p>
            <a:r>
              <a:rPr lang="en-US" sz="1100" dirty="0" smtClean="0">
                <a:hlinkClick r:id="rId4"/>
              </a:rPr>
              <a:t>https://rizosdimitris.blogspot.gr/2012/01/blog-post.html</a:t>
            </a:r>
            <a:endParaRPr lang="el-GR" sz="1100" dirty="0" smtClean="0"/>
          </a:p>
          <a:p>
            <a:r>
              <a:rPr lang="en-US" sz="1100" dirty="0" smtClean="0">
                <a:hlinkClick r:id="rId5"/>
              </a:rPr>
              <a:t>http://www.eugenfound.edu.gr/appdata/documents/books_pdf/e_b00005.pdf</a:t>
            </a:r>
            <a:endParaRPr lang="el-GR" sz="1100" dirty="0" smtClean="0"/>
          </a:p>
          <a:p>
            <a:r>
              <a:rPr lang="en-US" sz="1100" dirty="0" smtClean="0"/>
              <a:t>http://ebooks.edu.gr/modules/ebook/show.php/DSGL-C119/48/346,1382/</a:t>
            </a:r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creenshot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260648"/>
            <a:ext cx="4951447" cy="6120680"/>
          </a:xfrm>
        </p:spPr>
      </p:pic>
      <p:sp>
        <p:nvSpPr>
          <p:cNvPr id="5" name="4 - Ορθογώνιο"/>
          <p:cNvSpPr/>
          <p:nvPr/>
        </p:nvSpPr>
        <p:spPr>
          <a:xfrm>
            <a:off x="251520" y="5877272"/>
            <a:ext cx="19442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http://www.eugenfound.edu.gr/appdata/documents/books_pdf/e_b00036.pdf</a:t>
            </a:r>
            <a:endParaRPr lang="el-GR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creenshot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825" r="3714"/>
          <a:stretch>
            <a:fillRect/>
          </a:stretch>
        </p:blipFill>
        <p:spPr>
          <a:xfrm>
            <a:off x="22034" y="1079653"/>
            <a:ext cx="5184576" cy="4261296"/>
          </a:xfrm>
        </p:spPr>
      </p:pic>
      <p:pic>
        <p:nvPicPr>
          <p:cNvPr id="5" name="3 - Θέση περιεχομένου" descr="Screenshot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717" y="908720"/>
            <a:ext cx="3671283" cy="1872208"/>
          </a:xfrm>
          <a:prstGeom prst="rect">
            <a:avLst/>
          </a:prstGeom>
        </p:spPr>
      </p:pic>
      <p:pic>
        <p:nvPicPr>
          <p:cNvPr id="6" name="5 - Εικόνα" descr="Screenshot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9584" y="2636912"/>
            <a:ext cx="3744416" cy="942359"/>
          </a:xfrm>
          <a:prstGeom prst="rect">
            <a:avLst/>
          </a:prstGeom>
        </p:spPr>
      </p:pic>
      <p:pic>
        <p:nvPicPr>
          <p:cNvPr id="7" name="6 - Εικόνα" descr="Screenshot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3946" y="3645024"/>
            <a:ext cx="390005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creenshot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3366" t="89765"/>
          <a:stretch>
            <a:fillRect/>
          </a:stretch>
        </p:blipFill>
        <p:spPr>
          <a:xfrm>
            <a:off x="6444208" y="5589240"/>
            <a:ext cx="1884945" cy="616512"/>
          </a:xfrm>
        </p:spPr>
      </p:pic>
      <p:pic>
        <p:nvPicPr>
          <p:cNvPr id="5" name="3 - Θέση περιεχομένου" descr="Screenshot_9.jpg"/>
          <p:cNvPicPr>
            <a:picLocks noChangeAspect="1"/>
          </p:cNvPicPr>
          <p:nvPr/>
        </p:nvPicPr>
        <p:blipFill>
          <a:blip r:embed="rId2" cstate="print"/>
          <a:srcRect l="7113" r="5161" b="55452"/>
          <a:stretch>
            <a:fillRect/>
          </a:stretch>
        </p:blipFill>
        <p:spPr>
          <a:xfrm>
            <a:off x="5580112" y="332656"/>
            <a:ext cx="3044910" cy="2304256"/>
          </a:xfrm>
          <a:prstGeom prst="rect">
            <a:avLst/>
          </a:prstGeom>
        </p:spPr>
      </p:pic>
      <p:pic>
        <p:nvPicPr>
          <p:cNvPr id="6" name="5 - Εικόνα" descr="Screenshot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4324350" cy="1914525"/>
          </a:xfrm>
          <a:prstGeom prst="rect">
            <a:avLst/>
          </a:prstGeom>
        </p:spPr>
      </p:pic>
      <p:pic>
        <p:nvPicPr>
          <p:cNvPr id="9" name="8 - Εικόνα" descr="Screenshot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149080"/>
            <a:ext cx="4305300" cy="1152525"/>
          </a:xfrm>
          <a:prstGeom prst="rect">
            <a:avLst/>
          </a:prstGeom>
        </p:spPr>
      </p:pic>
      <p:pic>
        <p:nvPicPr>
          <p:cNvPr id="10" name="3 - Θέση περιεχομένου" descr="Screenshot_9.jpg"/>
          <p:cNvPicPr>
            <a:picLocks noChangeAspect="1"/>
          </p:cNvPicPr>
          <p:nvPr/>
        </p:nvPicPr>
        <p:blipFill>
          <a:blip r:embed="rId2" cstate="print"/>
          <a:srcRect l="42677" t="45534" b="11570"/>
          <a:stretch>
            <a:fillRect/>
          </a:stretch>
        </p:blipFill>
        <p:spPr>
          <a:xfrm>
            <a:off x="6156176" y="2996952"/>
            <a:ext cx="2316993" cy="25839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714202"/>
          </a:xfrm>
        </p:spPr>
        <p:txBody>
          <a:bodyPr>
            <a:normAutofit/>
          </a:bodyPr>
          <a:lstStyle/>
          <a:p>
            <a:r>
              <a:rPr lang="el-GR" sz="1600" dirty="0" err="1" smtClean="0"/>
              <a:t>Τετράρριχτη</a:t>
            </a:r>
            <a:r>
              <a:rPr lang="el-GR" sz="1600" dirty="0" smtClean="0"/>
              <a:t> στέγη</a:t>
            </a:r>
            <a:endParaRPr lang="el-GR" sz="1600" dirty="0"/>
          </a:p>
        </p:txBody>
      </p:sp>
      <p:pic>
        <p:nvPicPr>
          <p:cNvPr id="4" name="3 - Θέση περιεχομένου" descr="Screenshot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268760"/>
            <a:ext cx="6134100" cy="4276725"/>
          </a:xfrm>
        </p:spPr>
      </p:pic>
      <p:sp>
        <p:nvSpPr>
          <p:cNvPr id="5" name="4 - Ορθογώνιο"/>
          <p:cNvSpPr/>
          <p:nvPr/>
        </p:nvSpPr>
        <p:spPr>
          <a:xfrm>
            <a:off x="1115616" y="6237312"/>
            <a:ext cx="61024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http://www.eugenfound.edu.gr/appdata/documents/books_pdf/e_b00005.pdf</a:t>
            </a:r>
            <a:endParaRPr lang="el-GR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Ξύλινες στέγες</a:t>
            </a:r>
            <a:br>
              <a:rPr lang="el-GR" dirty="0" smtClean="0">
                <a:latin typeface="Comic Sans MS" pitchFamily="66" charset="0"/>
              </a:rPr>
            </a:br>
            <a:r>
              <a:rPr lang="el-GR" sz="3100" dirty="0" smtClean="0">
                <a:latin typeface="Comic Sans MS" pitchFamily="66" charset="0"/>
              </a:rPr>
              <a:t>Ζευκτό (ψαλίδι)</a:t>
            </a:r>
            <a:endParaRPr lang="el-GR" sz="3100" dirty="0">
              <a:latin typeface="Comic Sans MS" pitchFamily="66" charset="0"/>
            </a:endParaRPr>
          </a:p>
        </p:txBody>
      </p:sp>
      <p:pic>
        <p:nvPicPr>
          <p:cNvPr id="4" name="3 - Θέση περιεχομένου" descr="δ_Page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556" y="1600200"/>
            <a:ext cx="8154888" cy="4525963"/>
          </a:xfrm>
        </p:spPr>
      </p:pic>
      <p:sp>
        <p:nvSpPr>
          <p:cNvPr id="5" name="4 - Ορθογώνιο"/>
          <p:cNvSpPr/>
          <p:nvPr/>
        </p:nvSpPr>
        <p:spPr>
          <a:xfrm>
            <a:off x="1259632" y="594928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https://rizosdimitris.blogspot.gr/2012/01/blog-post.html</a:t>
            </a:r>
            <a:endParaRPr lang="el-GR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εραμίδια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5328046" cy="5287374"/>
          </a:xfrm>
        </p:spPr>
      </p:pic>
      <p:pic>
        <p:nvPicPr>
          <p:cNvPr id="5" name="4 - Εικόνα" descr="Screenshot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257925"/>
            <a:ext cx="2876550" cy="600075"/>
          </a:xfrm>
          <a:prstGeom prst="rect">
            <a:avLst/>
          </a:prstGeom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755576" y="2780928"/>
            <a:ext cx="1008112" cy="432048"/>
          </a:xfrm>
        </p:spPr>
        <p:txBody>
          <a:bodyPr>
            <a:normAutofit/>
          </a:bodyPr>
          <a:lstStyle/>
          <a:p>
            <a:r>
              <a:rPr lang="el-GR" sz="1100" dirty="0" smtClean="0"/>
              <a:t>Γαλλικά κεραμίδια</a:t>
            </a:r>
            <a:endParaRPr lang="el-GR" sz="1100" dirty="0"/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683568" y="5013176"/>
            <a:ext cx="108012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100" dirty="0" smtClean="0">
                <a:latin typeface="+mj-lt"/>
                <a:ea typeface="+mj-ea"/>
                <a:cs typeface="+mj-cs"/>
              </a:rPr>
              <a:t>Ρωμαϊκά</a:t>
            </a:r>
            <a:r>
              <a:rPr kumimoji="0" lang="el-G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κεραμίδια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1691680" y="594928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http://morfologia.arch.duth.gr/2o_etos/PDF/steges.pdf</a:t>
            </a:r>
            <a:endParaRPr lang="el-GR" sz="1100" dirty="0"/>
          </a:p>
        </p:txBody>
      </p:sp>
      <p:pic>
        <p:nvPicPr>
          <p:cNvPr id="10" name="9 - Εικόνα" descr="product_0_image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7" y="0"/>
            <a:ext cx="2881941" cy="2161456"/>
          </a:xfrm>
          <a:prstGeom prst="rect">
            <a:avLst/>
          </a:prstGeom>
        </p:spPr>
      </p:pic>
      <p:pic>
        <p:nvPicPr>
          <p:cNvPr id="11" name="10 - Εικόνα" descr="keramidia-gallika-mpez-1-new.jpg"/>
          <p:cNvPicPr>
            <a:picLocks noChangeAspect="1"/>
          </p:cNvPicPr>
          <p:nvPr/>
        </p:nvPicPr>
        <p:blipFill>
          <a:blip r:embed="rId5" cstate="print"/>
          <a:srcRect l="28229"/>
          <a:stretch>
            <a:fillRect/>
          </a:stretch>
        </p:blipFill>
        <p:spPr>
          <a:xfrm>
            <a:off x="6084168" y="2060848"/>
            <a:ext cx="2843808" cy="2377415"/>
          </a:xfrm>
          <a:prstGeom prst="rect">
            <a:avLst/>
          </a:prstGeom>
        </p:spPr>
      </p:pic>
      <p:pic>
        <p:nvPicPr>
          <p:cNvPr id="12" name="11 - Εικόνα" descr="keramidia-romaika-roz-new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365104"/>
            <a:ext cx="2885663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creensho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6178286" cy="5616624"/>
          </a:xfrm>
        </p:spPr>
      </p:pic>
      <p:pic>
        <p:nvPicPr>
          <p:cNvPr id="5" name="4 - Εικόνα" descr="Screenshot_16.jpg"/>
          <p:cNvPicPr>
            <a:picLocks noChangeAspect="1"/>
          </p:cNvPicPr>
          <p:nvPr/>
        </p:nvPicPr>
        <p:blipFill>
          <a:blip r:embed="rId3" cstate="print"/>
          <a:srcRect l="5196" t="10199" r="43721" b="2403"/>
          <a:stretch>
            <a:fillRect/>
          </a:stretch>
        </p:blipFill>
        <p:spPr>
          <a:xfrm>
            <a:off x="6228184" y="1772816"/>
            <a:ext cx="2664296" cy="3096344"/>
          </a:xfrm>
          <a:prstGeom prst="rect">
            <a:avLst/>
          </a:prstGeom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6660232" y="188640"/>
            <a:ext cx="1944216" cy="1700808"/>
          </a:xfrm>
        </p:spPr>
        <p:txBody>
          <a:bodyPr>
            <a:normAutofit/>
          </a:bodyPr>
          <a:lstStyle/>
          <a:p>
            <a:r>
              <a:rPr lang="el-GR" sz="1100" dirty="0" smtClean="0"/>
              <a:t>Βυζαντινά κεραμίδια</a:t>
            </a:r>
            <a:br>
              <a:rPr lang="el-GR" sz="1100" dirty="0" smtClean="0"/>
            </a:br>
            <a:r>
              <a:rPr lang="el-GR" sz="1100" dirty="0" smtClean="0"/>
              <a:t/>
            </a:r>
            <a:br>
              <a:rPr lang="el-GR" sz="1100" dirty="0" smtClean="0"/>
            </a:br>
            <a:r>
              <a:rPr lang="el-GR" sz="1100" dirty="0" smtClean="0"/>
              <a:t>Στη σχεδίαση οι πραγματικές διαστάσεις αλλοιώνονται και είναι ανάλογες με την κλίση της στέγης</a:t>
            </a:r>
            <a:endParaRPr lang="el-GR" sz="1100" dirty="0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6084168" y="0"/>
            <a:ext cx="0" cy="6858000"/>
          </a:xfrm>
          <a:prstGeom prst="line">
            <a:avLst/>
          </a:prstGeom>
          <a:ln w="190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6732240" y="5229200"/>
            <a:ext cx="21602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http://ebooks.edu.gr/modules/ebook/show.php/DSGL-C119/48/346,1382/</a:t>
            </a:r>
            <a:endParaRPr lang="el-GR" sz="1100" dirty="0"/>
          </a:p>
        </p:txBody>
      </p:sp>
      <p:sp>
        <p:nvSpPr>
          <p:cNvPr id="10" name="9 - Ορθογώνιο"/>
          <p:cNvSpPr/>
          <p:nvPr/>
        </p:nvSpPr>
        <p:spPr>
          <a:xfrm>
            <a:off x="467544" y="63093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http://morfologia.arch.duth.gr/2o_etos/PDF/steges.pdf</a:t>
            </a:r>
            <a:endParaRPr lang="el-GR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creenshot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44751"/>
            <a:ext cx="2664296" cy="2346335"/>
          </a:xfrm>
        </p:spPr>
      </p:pic>
      <p:pic>
        <p:nvPicPr>
          <p:cNvPr id="5" name="4 - Εικόνα" descr="Screenshot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84984"/>
            <a:ext cx="2653474" cy="180020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827584" y="5805264"/>
            <a:ext cx="19442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http://www.eugenfound.edu.gr/appdata/documents/books_pdf/e_b00036.pdf</a:t>
            </a:r>
            <a:endParaRPr lang="el-GR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71</Words>
  <Application>Microsoft Office PowerPoint</Application>
  <PresentationFormat>Προβολή στην οθόνη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ΤΕΙ ΔΥΤΙΚΗΣ ΕΛΛΑΔΑΣ ΤΜΗΜΑ: ΠΟΛΙΤΙΚΩΝ ΜΗΧΑΝΙΚΩΝ Τ.Ε. ΚΑΤΕΥΘΥΝΣΗ: ΜΟΡΦΟΛΟΓΙΑΣ ΚΑΙ ΑΝΑΣΤΗΛΩΣΗΣ ΚΤΗΡΙΩΝ  ΤΕΧΝΙΚΟ ΣΧΕΔΙΟ ΙΙ Στέγη  ΔΙΔΑΣΚΟΥΣΑ: ΔΕΣΠΟΙΝΑ ΛΑΓΟΓΙΑΝΝΗ</vt:lpstr>
      <vt:lpstr>Διαφάνεια 2</vt:lpstr>
      <vt:lpstr>Διαφάνεια 3</vt:lpstr>
      <vt:lpstr>Διαφάνεια 4</vt:lpstr>
      <vt:lpstr>Τετράρριχτη στέγη</vt:lpstr>
      <vt:lpstr>Ξύλινες στέγες Ζευκτό (ψαλίδι)</vt:lpstr>
      <vt:lpstr>Γαλλικά κεραμίδια</vt:lpstr>
      <vt:lpstr>Βυζαντινά κεραμίδια  Στη σχεδίαση οι πραγματικές διαστάσεις αλλοιώνονται και είναι ανάλογες με την κλίση της στέγης</vt:lpstr>
      <vt:lpstr>Διαφάνεια 9</vt:lpstr>
      <vt:lpstr>Διαφάνεια 10</vt:lpstr>
      <vt:lpstr>Παραδοσιακά γείσα σε στέγες </vt:lpstr>
      <vt:lpstr>Κορωνίδα από μπετόν</vt:lpstr>
      <vt:lpstr>Διαδικτυογραφία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8_USER</dc:creator>
  <cp:lastModifiedBy>Χρήστης των Windows</cp:lastModifiedBy>
  <cp:revision>44</cp:revision>
  <dcterms:created xsi:type="dcterms:W3CDTF">2017-06-03T11:26:25Z</dcterms:created>
  <dcterms:modified xsi:type="dcterms:W3CDTF">2020-05-14T10:06:23Z</dcterms:modified>
</cp:coreProperties>
</file>