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60" r:id="rId2"/>
    <p:sldId id="395" r:id="rId3"/>
    <p:sldId id="396" r:id="rId4"/>
    <p:sldId id="397" r:id="rId5"/>
    <p:sldId id="398" r:id="rId6"/>
    <p:sldId id="399" r:id="rId7"/>
    <p:sldId id="3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BA5EA-C9C7-43DC-9B2C-81A60D1C5500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1A2C8-35FA-4A89-B5F3-F7271C2F8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1A2C8-35FA-4A89-B5F3-F7271C2F8F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5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284AA2C-7BAB-443E-A7C7-E8FB93729F5F}" type="datetimeFigureOut">
              <a:rPr lang="en-US" smtClean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724400" cy="160032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Άμεσες Ξένες Επενδύσεις &amp; Παγκόσμια Διακυβέρνηση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Σωτήρης Πετρόπουλος</a:t>
            </a:r>
          </a:p>
          <a:p>
            <a:r>
              <a:rPr lang="en-US" dirty="0" smtClean="0"/>
              <a:t>spetrop@uop.gr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9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Προσδιοριστικοί Παράγοντες ΑΞΕ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4478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smtClean="0">
                <a:effectLst/>
              </a:rPr>
              <a:t>Ποιοι παράγοντες καθορίζουν </a:t>
            </a:r>
            <a:r>
              <a:rPr lang="el-GR" sz="2800" b="1" u="sng" smtClean="0">
                <a:effectLst/>
              </a:rPr>
              <a:t>αν</a:t>
            </a:r>
            <a:r>
              <a:rPr lang="el-GR" sz="2800" smtClean="0">
                <a:effectLst/>
              </a:rPr>
              <a:t> θα γίνει μια ΑΞΕ</a:t>
            </a:r>
          </a:p>
          <a:p>
            <a:pPr>
              <a:lnSpc>
                <a:spcPct val="80000"/>
              </a:lnSpc>
            </a:pPr>
            <a:endParaRPr lang="el-GR" sz="280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Στοιχεία επιχείρησης</a:t>
            </a:r>
          </a:p>
          <a:p>
            <a:pPr lvl="1">
              <a:lnSpc>
                <a:spcPct val="80000"/>
              </a:lnSpc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Στοιχεία χώρας-προορισμού</a:t>
            </a:r>
          </a:p>
          <a:p>
            <a:pPr lvl="1">
              <a:lnSpc>
                <a:spcPct val="80000"/>
              </a:lnSpc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Απόσταση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Διάκριση μεταξύ οριζόντιων και κάθετων ΑΞΕ</a:t>
            </a:r>
            <a:endParaRPr lang="en-US" sz="24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86597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Προσδιοριστικοί Παράγοντες ΑΞΕ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4478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smtClean="0">
                <a:effectLst/>
              </a:rPr>
              <a:t>Ποιοι παράγοντες καθορίζουν </a:t>
            </a:r>
            <a:r>
              <a:rPr lang="el-GR" sz="2800" b="1" u="sng" smtClean="0">
                <a:effectLst/>
              </a:rPr>
              <a:t>που</a:t>
            </a:r>
            <a:r>
              <a:rPr lang="el-GR" sz="2800" smtClean="0">
                <a:effectLst/>
              </a:rPr>
              <a:t> θα γίνει μια ΑΞΕ</a:t>
            </a:r>
          </a:p>
          <a:p>
            <a:pPr>
              <a:lnSpc>
                <a:spcPct val="80000"/>
              </a:lnSpc>
            </a:pPr>
            <a:endParaRPr lang="el-GR" sz="280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Πολιτικό περιβάλλον</a:t>
            </a:r>
          </a:p>
          <a:p>
            <a:pPr lvl="1">
              <a:lnSpc>
                <a:spcPct val="80000"/>
              </a:lnSpc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Οικονομικό περιβάλλον</a:t>
            </a:r>
          </a:p>
          <a:p>
            <a:pPr lvl="1">
              <a:lnSpc>
                <a:spcPct val="80000"/>
              </a:lnSpc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4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997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22860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Προσδιοριστικοί Παράγοντες ΑΞΕ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smtClean="0">
                <a:effectLst/>
              </a:rPr>
              <a:t>Πολιτικό περιβάλλον</a:t>
            </a:r>
          </a:p>
          <a:p>
            <a:pPr lvl="1">
              <a:lnSpc>
                <a:spcPct val="80000"/>
              </a:lnSpc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Καθορισμός μακροοικονομικού περιβάλλοντος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Δασμοί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Επιδοτήσεις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Εκπαίδευση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Μισθοί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Υποδομές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Σταθερότητα – Ρίσκο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Πληροφόρηση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9964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22860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Προσδιοριστικοί Παράγοντες ΑΞΕ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smtClean="0">
                <a:effectLst/>
              </a:rPr>
              <a:t>Πολιτικό περιβάλλον από την πλευρά της πολυεθνικής</a:t>
            </a:r>
          </a:p>
          <a:p>
            <a:pPr lvl="1">
              <a:lnSpc>
                <a:spcPct val="80000"/>
              </a:lnSpc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Σταθερότητα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Διαδικασίες έναρξης επιχείρησης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Διαδικασίες αδειοδότησης οικοδομικών εργασιών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Προστασία ιδιοκτησίας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Εφαρμογή συμβάσεων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Διαδικασίες κλεισίματος επιχείρησης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Φορολογικοί έλεγχοι και διαδικασίες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Διαφθορά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Αποδοχή από τοπική κοινωνία</a:t>
            </a:r>
          </a:p>
          <a:p>
            <a:pPr lvl="1">
              <a:lnSpc>
                <a:spcPct val="80000"/>
              </a:lnSpc>
            </a:pPr>
            <a:r>
              <a:rPr lang="el-GR" sz="2400" smtClean="0">
                <a:effectLst/>
              </a:rPr>
              <a:t>Παρόμοια κουλτούρα </a:t>
            </a:r>
          </a:p>
          <a:p>
            <a:pPr lvl="4">
              <a:lnSpc>
                <a:spcPct val="80000"/>
              </a:lnSpc>
            </a:pPr>
            <a:r>
              <a:rPr lang="el-GR" sz="3000" b="1" smtClean="0">
                <a:solidFill>
                  <a:srgbClr val="FF0000"/>
                </a:solidFill>
                <a:effectLst/>
              </a:rPr>
              <a:t>Πληροφόρηση</a:t>
            </a:r>
          </a:p>
          <a:p>
            <a:pPr lvl="1">
              <a:lnSpc>
                <a:spcPct val="80000"/>
              </a:lnSpc>
            </a:pPr>
            <a:endParaRPr lang="el-GR" sz="2400" smtClean="0">
              <a:effectLst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1029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228600"/>
            <a:ext cx="8229600" cy="137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l-GR" sz="4000" smtClean="0">
                <a:effectLst/>
              </a:rPr>
              <a:t>Προσδιοριστικοί Παράγοντες ΑΞΕ</a:t>
            </a:r>
            <a:endParaRPr lang="en-US" sz="4000" smtClean="0">
              <a:effectLst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6868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dirty="0" smtClean="0">
                <a:effectLst/>
              </a:rPr>
              <a:t>Οικονομικό περιβάλλον από την πλευρά της πολυεθνικής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dirty="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Μισθοί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Προσωπικό με δεξιότητες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Δασμοί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Μεταφορικά κόστη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Παροχή ηλεκτρικού ρεύματος (κόστος, σταθερότητα)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Επιδοτήσεις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Επιτόκια</a:t>
            </a:r>
          </a:p>
          <a:p>
            <a:pPr lvl="1">
              <a:lnSpc>
                <a:spcPct val="80000"/>
              </a:lnSpc>
            </a:pPr>
            <a:r>
              <a:rPr lang="el-GR" sz="2400" dirty="0" smtClean="0">
                <a:effectLst/>
              </a:rPr>
              <a:t>Φορολογία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dirty="0" smtClean="0">
              <a:effectLst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l-GR" sz="2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175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el-GR" dirty="0" smtClean="0"/>
              <a:t>Σας ευχαριστώ για την προσοχή σας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1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763</TotalTime>
  <Words>137</Words>
  <Application>Microsoft Office PowerPoint</Application>
  <PresentationFormat>On-screen Show (4:3)</PresentationFormat>
  <Paragraphs>57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Thatch</vt:lpstr>
      <vt:lpstr>Άμεσες Ξένες Επενδύσεις &amp; Παγκόσμια Διακυβέρνηση</vt:lpstr>
      <vt:lpstr>Προσδιοριστικοί Παράγοντες ΑΞΕ</vt:lpstr>
      <vt:lpstr>Προσδιοριστικοί Παράγοντες ΑΞΕ</vt:lpstr>
      <vt:lpstr>Προσδιοριστικοί Παράγοντες ΑΞΕ</vt:lpstr>
      <vt:lpstr>Προσδιοριστικοί Παράγοντες ΑΞΕ</vt:lpstr>
      <vt:lpstr>Προσδιοριστικοί Παράγοντες ΑΞΕ</vt:lpstr>
      <vt:lpstr>Σας ευχαριστώ για την προσοχή σας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Διεθνής Αναπτυξιακή Συνεργασία</dc:title>
  <dc:creator>HIGGS HIGGS</dc:creator>
  <cp:lastModifiedBy>HIGGS</cp:lastModifiedBy>
  <cp:revision>37</cp:revision>
  <dcterms:created xsi:type="dcterms:W3CDTF">2018-02-24T06:57:21Z</dcterms:created>
  <dcterms:modified xsi:type="dcterms:W3CDTF">2019-11-22T14:46:25Z</dcterms:modified>
</cp:coreProperties>
</file>