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116E5FA-D36B-4725-9E0A-3681076E0D58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563E2AB-5DE1-4B8E-AFE8-46383586E5B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E5FA-D36B-4725-9E0A-3681076E0D58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63E2AB-5DE1-4B8E-AFE8-46383586E5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E5FA-D36B-4725-9E0A-3681076E0D58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63E2AB-5DE1-4B8E-AFE8-46383586E5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E5FA-D36B-4725-9E0A-3681076E0D58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63E2AB-5DE1-4B8E-AFE8-46383586E5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116E5FA-D36B-4725-9E0A-3681076E0D58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563E2AB-5DE1-4B8E-AFE8-46383586E5B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E5FA-D36B-4725-9E0A-3681076E0D58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563E2AB-5DE1-4B8E-AFE8-46383586E5B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E5FA-D36B-4725-9E0A-3681076E0D58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563E2AB-5DE1-4B8E-AFE8-46383586E5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E5FA-D36B-4725-9E0A-3681076E0D58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63E2AB-5DE1-4B8E-AFE8-46383586E5B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E5FA-D36B-4725-9E0A-3681076E0D58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63E2AB-5DE1-4B8E-AFE8-46383586E5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116E5FA-D36B-4725-9E0A-3681076E0D58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563E2AB-5DE1-4B8E-AFE8-46383586E5B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116E5FA-D36B-4725-9E0A-3681076E0D58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563E2AB-5DE1-4B8E-AFE8-46383586E5B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3116E5FA-D36B-4725-9E0A-3681076E0D58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563E2AB-5DE1-4B8E-AFE8-46383586E5B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Valentine Penrose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Bloody Countess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    Παρόλο που έγραφε σουρεαλιστική ποίηση, έγινε περισσότερο γνωστή για την μυθιστορηματική βιογραφία της κατά συρροή δολοφόνου, </a:t>
            </a:r>
            <a:r>
              <a:rPr lang="en-US" dirty="0" smtClean="0"/>
              <a:t>Elizabeth </a:t>
            </a:r>
            <a:r>
              <a:rPr lang="en-US" dirty="0" err="1" smtClean="0"/>
              <a:t>Bathory</a:t>
            </a:r>
            <a:r>
              <a:rPr lang="en-US" dirty="0" smtClean="0"/>
              <a:t> (1560-1614).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l-GR" dirty="0" smtClean="0"/>
              <a:t>Το έργο της ‘’</a:t>
            </a:r>
            <a:r>
              <a:rPr lang="en-US" dirty="0" smtClean="0"/>
              <a:t>The Bloody Countess’’ </a:t>
            </a:r>
            <a:r>
              <a:rPr lang="el-GR" dirty="0" smtClean="0"/>
              <a:t>αναφέρεται στις φρικαλεότητες της </a:t>
            </a:r>
            <a:r>
              <a:rPr lang="en-US" dirty="0" smtClean="0"/>
              <a:t>Elizabeth </a:t>
            </a:r>
            <a:r>
              <a:rPr lang="en-US" dirty="0" err="1" smtClean="0"/>
              <a:t>Bathory</a:t>
            </a:r>
            <a:r>
              <a:rPr lang="en-US" dirty="0" smtClean="0"/>
              <a:t> </a:t>
            </a:r>
            <a:r>
              <a:rPr lang="el-GR" dirty="0" smtClean="0"/>
              <a:t>η οποία ανήκε σε μία αριστοκρατική οικογένεια της Ευρώπης. Από την εφηβική της ηλικία είχε επιδοθεί σε σαδιστικές λεσβιακές φαντασιώσεις, όπου μόνο η αιματοχυσία μίας γυναίκας μπορούσε να ικανοποιήσει τις παρορμήσεις της.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    Είχε εξοπλίσει διάφορους χώρους προκειμένου να κάνει φρικτά βασανιστήρια και να ακρωτηριάζει τα θύματά της. Μέσα από αυτή την ιστορία μίας ψυχοπαθούς γυναίκας, η </a:t>
            </a:r>
            <a:r>
              <a:rPr lang="en-US" dirty="0" smtClean="0"/>
              <a:t>Valentine Penrose </a:t>
            </a:r>
            <a:r>
              <a:rPr lang="el-GR" dirty="0" smtClean="0"/>
              <a:t>προκάλεσε ενόχληση και μελαγχολία στην παραβατική αριστοκρατία σε μία σκοτεινή εποχή των προλήψεων.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525963"/>
          </a:xfrm>
        </p:spPr>
        <p:txBody>
          <a:bodyPr/>
          <a:lstStyle/>
          <a:p>
            <a:r>
              <a:rPr lang="el-GR" dirty="0" smtClean="0"/>
              <a:t>Γεννήθηκε τον Ιανουάριο του του 1898</a:t>
            </a:r>
          </a:p>
          <a:p>
            <a:r>
              <a:rPr lang="el-GR" dirty="0" smtClean="0"/>
              <a:t>Γόνος στρατιωτικής οικογένειας</a:t>
            </a:r>
          </a:p>
          <a:p>
            <a:r>
              <a:rPr lang="el-GR" dirty="0" smtClean="0"/>
              <a:t>Μετακόμισε στο Παρίσι όταν ήταν μικρή</a:t>
            </a:r>
          </a:p>
          <a:p>
            <a:r>
              <a:rPr lang="el-GR" dirty="0" smtClean="0"/>
              <a:t>Παντρεύτηκε το 1925 τον Βρετανό υππερεαλιστή ζωγράφο </a:t>
            </a:r>
            <a:r>
              <a:rPr lang="en-US" dirty="0" smtClean="0"/>
              <a:t>Roland Penrose</a:t>
            </a:r>
          </a:p>
          <a:p>
            <a:r>
              <a:rPr lang="el-GR" dirty="0" smtClean="0"/>
              <a:t>Πέθανε στις 7 Αυγούστου του 1978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495800"/>
          </a:xfrm>
        </p:spPr>
        <p:txBody>
          <a:bodyPr>
            <a:normAutofit/>
          </a:bodyPr>
          <a:lstStyle/>
          <a:p>
            <a:r>
              <a:rPr lang="el-GR" dirty="0" smtClean="0"/>
              <a:t>Σουρεαλίστρια συγγραφέας, ποιήτρια, δημιουργός κολάζ και ηθοποιός</a:t>
            </a:r>
          </a:p>
          <a:p>
            <a:r>
              <a:rPr lang="el-GR" dirty="0" smtClean="0"/>
              <a:t>Γνωστή για την κινητοποίηση του σουρεαλισμού από το 1920 έως το 1930</a:t>
            </a:r>
          </a:p>
          <a:p>
            <a:r>
              <a:rPr lang="el-GR" dirty="0" smtClean="0"/>
              <a:t>Η επιτυχία της ξεκινά από τα πρώτα πειράματα του σουρεαλισμού μέχρι το λυρισμό του λεσβιακού πάθους έως το μοναστικό ασκητισμό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4419600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Τα έργα της χαρακτηρίζονται από μία τάση απόρριψης των αστικών κοινωνικών κανόνων.</a:t>
            </a:r>
          </a:p>
          <a:p>
            <a:r>
              <a:rPr lang="el-GR" dirty="0" smtClean="0"/>
              <a:t>Προβάλει μία φεμινιστική οπτική σχετικά με την πολιτιστική παράβαση</a:t>
            </a:r>
          </a:p>
          <a:p>
            <a:r>
              <a:rPr lang="el-GR" dirty="0" smtClean="0"/>
              <a:t>Στα ποιήματά της φαίνεται η εμπειρία της και στα κολάζ. Στο έργο της </a:t>
            </a:r>
            <a:r>
              <a:rPr lang="en-US" dirty="0" smtClean="0"/>
              <a:t>‘’Dons des </a:t>
            </a:r>
            <a:r>
              <a:rPr lang="en-US" dirty="0" err="1" smtClean="0"/>
              <a:t>Feminines</a:t>
            </a:r>
            <a:r>
              <a:rPr lang="en-US" dirty="0" smtClean="0"/>
              <a:t>’’ </a:t>
            </a:r>
            <a:r>
              <a:rPr lang="el-GR" dirty="0" smtClean="0"/>
              <a:t>συνδυάζει την ποίηση με τις εκπληκτικές εικόνες</a:t>
            </a:r>
            <a:endParaRPr lang="el-GR" dirty="0" smtClean="0"/>
          </a:p>
          <a:p>
            <a:endParaRPr lang="el-GR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505200"/>
          </a:xfrm>
        </p:spPr>
        <p:txBody>
          <a:bodyPr>
            <a:normAutofit/>
          </a:bodyPr>
          <a:lstStyle/>
          <a:p>
            <a:r>
              <a:rPr lang="el-GR" dirty="0" smtClean="0"/>
              <a:t>Το 1916 εγγεγράφη στη Σχολή Καλών Τεχνών του Παρισιού</a:t>
            </a:r>
          </a:p>
          <a:p>
            <a:r>
              <a:rPr lang="el-GR" dirty="0" smtClean="0"/>
              <a:t>Το 1925 εντάχθηκε σε ομάδα σουρεαλιστών στο Παρίσι, στο </a:t>
            </a:r>
            <a:r>
              <a:rPr lang="en-US" dirty="0" err="1" smtClean="0"/>
              <a:t>Mougins</a:t>
            </a:r>
            <a:r>
              <a:rPr lang="el-GR" dirty="0"/>
              <a:t> </a:t>
            </a:r>
            <a:r>
              <a:rPr lang="el-GR" dirty="0" smtClean="0"/>
              <a:t>και στην Αγγλία</a:t>
            </a:r>
          </a:p>
          <a:p>
            <a:r>
              <a:rPr lang="el-GR" dirty="0" smtClean="0"/>
              <a:t>Το 1926 δημοσιεύτηκαν τα πρώτα της ποιήματα στο περιοδικό ‘’</a:t>
            </a:r>
            <a:r>
              <a:rPr lang="en-US" dirty="0" smtClean="0"/>
              <a:t>Les Cahiers du </a:t>
            </a:r>
            <a:r>
              <a:rPr lang="en-US" dirty="0" err="1" smtClean="0"/>
              <a:t>Sud</a:t>
            </a:r>
            <a:r>
              <a:rPr lang="en-US" dirty="0" smtClean="0"/>
              <a:t>’’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To 1929 </a:t>
            </a:r>
            <a:r>
              <a:rPr lang="el-GR" dirty="0" smtClean="0"/>
              <a:t>ταξίδεψε στην Αίγυπτο, συνάντησε ένα γκουρού και το ενδιαφέρον της άρχισε να κινείται γύρω από το ‘’μυστικισμό’’ των γυναικών, την ‘’αλχημεία’’ και τον ‘’αποκρυφισμό’’</a:t>
            </a:r>
          </a:p>
          <a:p>
            <a:r>
              <a:rPr lang="el-GR" dirty="0" smtClean="0"/>
              <a:t>Από το 1937 ασχολήθηκε με το λεσβιανισμό, συγκεκριμένα με την </a:t>
            </a:r>
            <a:r>
              <a:rPr lang="en-US" dirty="0" smtClean="0"/>
              <a:t>Emily </a:t>
            </a:r>
            <a:r>
              <a:rPr lang="el-GR" dirty="0" smtClean="0"/>
              <a:t>και τη </a:t>
            </a:r>
            <a:r>
              <a:rPr lang="en-US" dirty="0" err="1" smtClean="0"/>
              <a:t>Rubia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l-GR" dirty="0" smtClean="0"/>
              <a:t>Σχετικά έργα </a:t>
            </a:r>
            <a:r>
              <a:rPr lang="en-US" dirty="0" smtClean="0"/>
              <a:t>: </a:t>
            </a:r>
            <a:r>
              <a:rPr lang="en-US" dirty="0" smtClean="0"/>
              <a:t>Martha’s Opera (1945)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Dons des </a:t>
            </a:r>
            <a:r>
              <a:rPr lang="en-US" dirty="0" err="1" smtClean="0"/>
              <a:t>Feminines</a:t>
            </a:r>
            <a:r>
              <a:rPr lang="en-US" dirty="0" smtClean="0"/>
              <a:t> (1951)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/>
          </a:bodyPr>
          <a:lstStyle/>
          <a:p>
            <a:r>
              <a:rPr lang="el-GR" dirty="0" smtClean="0"/>
              <a:t>Έργα από τη γαλλική ποιητική της συλλογή 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i="1" dirty="0" err="1"/>
              <a:t>Imagerie</a:t>
            </a:r>
            <a:r>
              <a:rPr lang="en-US" i="1" dirty="0"/>
              <a:t> </a:t>
            </a:r>
            <a:r>
              <a:rPr lang="en-US" i="1" dirty="0" err="1" smtClean="0"/>
              <a:t>d'Épinal</a:t>
            </a:r>
            <a:r>
              <a:rPr lang="en-US" i="1" dirty="0" smtClean="0"/>
              <a:t> (1926)</a:t>
            </a:r>
          </a:p>
          <a:p>
            <a:pPr>
              <a:buNone/>
            </a:pPr>
            <a:r>
              <a:rPr lang="en-US" i="1" dirty="0"/>
              <a:t> </a:t>
            </a:r>
            <a:r>
              <a:rPr lang="en-US" i="1" dirty="0" smtClean="0"/>
              <a:t>   </a:t>
            </a:r>
            <a:r>
              <a:rPr lang="en-US" i="1" dirty="0" err="1"/>
              <a:t>Herbe</a:t>
            </a:r>
            <a:r>
              <a:rPr lang="en-US" i="1" dirty="0"/>
              <a:t> à la </a:t>
            </a:r>
            <a:r>
              <a:rPr lang="en-US" i="1" dirty="0" err="1" smtClean="0"/>
              <a:t>lune</a:t>
            </a:r>
            <a:r>
              <a:rPr lang="en-US" i="1" dirty="0" smtClean="0"/>
              <a:t> (1935)</a:t>
            </a:r>
          </a:p>
          <a:p>
            <a:pPr>
              <a:buNone/>
            </a:pPr>
            <a:r>
              <a:rPr lang="en-US" i="1" dirty="0"/>
              <a:t> </a:t>
            </a:r>
            <a:r>
              <a:rPr lang="en-US" i="1" dirty="0" smtClean="0"/>
              <a:t>   Sorts de la </a:t>
            </a:r>
            <a:r>
              <a:rPr lang="en-US" i="1" dirty="0" err="1" smtClean="0"/>
              <a:t>lueur</a:t>
            </a:r>
            <a:r>
              <a:rPr lang="en-US" i="1" dirty="0" smtClean="0"/>
              <a:t> (1937)</a:t>
            </a:r>
          </a:p>
          <a:p>
            <a:pPr>
              <a:buNone/>
            </a:pPr>
            <a:r>
              <a:rPr lang="en-US" i="1" dirty="0"/>
              <a:t> </a:t>
            </a:r>
            <a:r>
              <a:rPr lang="en-US" i="1" dirty="0" smtClean="0"/>
              <a:t>   </a:t>
            </a:r>
            <a:r>
              <a:rPr lang="en-US" i="1" dirty="0" err="1" smtClean="0"/>
              <a:t>Poèmes</a:t>
            </a:r>
            <a:r>
              <a:rPr lang="en-US" i="1" dirty="0" smtClean="0"/>
              <a:t> (1937)</a:t>
            </a:r>
          </a:p>
          <a:p>
            <a:pPr>
              <a:buNone/>
            </a:pPr>
            <a:r>
              <a:rPr lang="en-US" i="1" dirty="0"/>
              <a:t> </a:t>
            </a:r>
            <a:r>
              <a:rPr lang="en-US" i="1" dirty="0" smtClean="0"/>
              <a:t>   Dons des </a:t>
            </a:r>
            <a:r>
              <a:rPr lang="en-US" i="1" dirty="0" err="1" smtClean="0"/>
              <a:t>Feminines</a:t>
            </a:r>
            <a:r>
              <a:rPr lang="en-US" i="1" dirty="0" smtClean="0"/>
              <a:t> (1951)</a:t>
            </a:r>
          </a:p>
          <a:p>
            <a:pPr>
              <a:buNone/>
            </a:pPr>
            <a:r>
              <a:rPr lang="en-US" i="1" dirty="0"/>
              <a:t> </a:t>
            </a:r>
            <a:r>
              <a:rPr lang="en-US" i="1" dirty="0" smtClean="0"/>
              <a:t>   Les </a:t>
            </a:r>
            <a:r>
              <a:rPr lang="en-US" i="1" dirty="0" err="1" smtClean="0"/>
              <a:t>Magies</a:t>
            </a:r>
            <a:r>
              <a:rPr lang="en-US" i="1" dirty="0" smtClean="0"/>
              <a:t> (1972)</a:t>
            </a:r>
          </a:p>
          <a:p>
            <a:pPr>
              <a:buNone/>
            </a:pPr>
            <a:r>
              <a:rPr lang="en-US" i="1" dirty="0"/>
              <a:t> </a:t>
            </a:r>
            <a:r>
              <a:rPr lang="en-US" i="1" dirty="0" smtClean="0"/>
              <a:t>   Colville (2001)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525963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Έργα της που ανήκουν στη γαλλική πεζογραφία</a:t>
            </a:r>
          </a:p>
          <a:p>
            <a:pPr>
              <a:buNone/>
            </a:pPr>
            <a:r>
              <a:rPr lang="el-GR" dirty="0"/>
              <a:t> </a:t>
            </a:r>
            <a:r>
              <a:rPr lang="el-GR" dirty="0" smtClean="0"/>
              <a:t>   </a:t>
            </a:r>
            <a:r>
              <a:rPr lang="en-US" dirty="0" smtClean="0"/>
              <a:t>La Nouvelle </a:t>
            </a:r>
            <a:r>
              <a:rPr lang="en-US" dirty="0" err="1" smtClean="0"/>
              <a:t>Candide</a:t>
            </a:r>
            <a:r>
              <a:rPr lang="en-US" dirty="0" smtClean="0"/>
              <a:t> (1936)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Martha’s Opera (1945)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fr-FR" i="1" dirty="0" err="1"/>
              <a:t>Erzsébet</a:t>
            </a:r>
            <a:r>
              <a:rPr lang="fr-FR" i="1" dirty="0"/>
              <a:t> Báthory la Comtesse </a:t>
            </a:r>
            <a:r>
              <a:rPr lang="fr-FR" i="1" dirty="0" smtClean="0"/>
              <a:t>sanglante (1962)</a:t>
            </a:r>
          </a:p>
          <a:p>
            <a:r>
              <a:rPr lang="el-GR" i="1" dirty="0" smtClean="0"/>
              <a:t>Έργα της που έχουν μεταφραστεί στα Αγγλικά</a:t>
            </a:r>
          </a:p>
          <a:p>
            <a:pPr>
              <a:buNone/>
            </a:pPr>
            <a:r>
              <a:rPr lang="el-GR" i="1" dirty="0"/>
              <a:t> </a:t>
            </a:r>
            <a:r>
              <a:rPr lang="el-GR" i="1" dirty="0" smtClean="0"/>
              <a:t>   </a:t>
            </a:r>
            <a:r>
              <a:rPr lang="en-US" i="1" dirty="0" smtClean="0"/>
              <a:t>Poems and Narrations (1977)</a:t>
            </a:r>
          </a:p>
          <a:p>
            <a:pPr>
              <a:buNone/>
            </a:pPr>
            <a:r>
              <a:rPr lang="en-US" i="1" dirty="0"/>
              <a:t> </a:t>
            </a:r>
            <a:r>
              <a:rPr lang="en-US" i="1" dirty="0" smtClean="0"/>
              <a:t>   The Bloody Countess : </a:t>
            </a:r>
            <a:r>
              <a:rPr lang="en-US" i="1" dirty="0" err="1" smtClean="0"/>
              <a:t>Afrocities</a:t>
            </a:r>
            <a:r>
              <a:rPr lang="en-US" i="1" dirty="0" smtClean="0"/>
              <a:t> of </a:t>
            </a:r>
            <a:r>
              <a:rPr lang="fr-FR" i="1" dirty="0" err="1" smtClean="0"/>
              <a:t>Erzsébet</a:t>
            </a:r>
            <a:r>
              <a:rPr lang="fr-FR" i="1" dirty="0" smtClean="0"/>
              <a:t> Báthory  (2006)</a:t>
            </a:r>
            <a:endParaRPr lang="fr-FR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r>
              <a:rPr lang="el-GR" dirty="0" smtClean="0"/>
              <a:t>Έπαιξε στις παρακάτω ταινίες 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  L’ Age d’ On  (1930)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La </a:t>
            </a:r>
            <a:r>
              <a:rPr lang="en-US" dirty="0" err="1" smtClean="0"/>
              <a:t>Garoupe</a:t>
            </a:r>
            <a:r>
              <a:rPr lang="en-US" dirty="0" smtClean="0"/>
              <a:t>   (1937)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99</TotalTime>
  <Words>476</Words>
  <Application>Microsoft Office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Foundry</vt:lpstr>
      <vt:lpstr>Valentine Penrose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The Bloody Countess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Valentine Penrose</dc:title>
  <dc:creator>Chistina</dc:creator>
  <cp:lastModifiedBy>Chistina</cp:lastModifiedBy>
  <cp:revision>12</cp:revision>
  <dcterms:created xsi:type="dcterms:W3CDTF">2016-01-09T15:39:57Z</dcterms:created>
  <dcterms:modified xsi:type="dcterms:W3CDTF">2016-01-09T17:19:51Z</dcterms:modified>
</cp:coreProperties>
</file>