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3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35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19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5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4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3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1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4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01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51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0585-15F5-4433-BB01-76A21242548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A5AF-44EC-4913-9B77-A3233E561B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Από το μοντέρνο στο μεταμοντέρνο</a:t>
            </a:r>
            <a:br>
              <a:rPr lang="el-GR" sz="3200" b="1" dirty="0" smtClean="0"/>
            </a:br>
            <a:r>
              <a:rPr lang="el-GR" sz="1600" b="1" dirty="0"/>
              <a:t>Σ</a:t>
            </a:r>
            <a:r>
              <a:rPr lang="el-GR" sz="1600" b="1" dirty="0" smtClean="0"/>
              <a:t>άββας </a:t>
            </a:r>
            <a:r>
              <a:rPr lang="el-GR" sz="1600" b="1" dirty="0" err="1" smtClean="0"/>
              <a:t>Πατσαλίδης</a:t>
            </a:r>
            <a:r>
              <a:rPr lang="pt-BR" sz="1400" dirty="0" smtClean="0"/>
              <a:t>, </a:t>
            </a:r>
            <a:r>
              <a:rPr lang="el-GR" sz="1400" dirty="0"/>
              <a:t>(2019) </a:t>
            </a:r>
            <a:r>
              <a:rPr lang="pt-BR" sz="1400" i="1" dirty="0"/>
              <a:t>Θέατρο και Θεωρία ΙΙ. (Μετα) Μοντέρνες Διαδρομές σε Τόπους, Ουτοπίες και Ετεροτοπίες</a:t>
            </a:r>
            <a:r>
              <a:rPr lang="pt-BR" sz="1400" dirty="0"/>
              <a:t>, Θεσσαλονίκη</a:t>
            </a:r>
            <a:r>
              <a:rPr lang="el-GR" sz="1400" dirty="0"/>
              <a:t>: </a:t>
            </a:r>
            <a:r>
              <a:rPr lang="en-US" sz="1400" dirty="0"/>
              <a:t>University Studio </a:t>
            </a:r>
            <a:r>
              <a:rPr lang="en-US" sz="1400" dirty="0" smtClean="0"/>
              <a:t>Press</a:t>
            </a:r>
            <a:r>
              <a:rPr lang="el-GR" sz="1400" dirty="0" smtClean="0"/>
              <a:t>,  σ. 589-595.</a:t>
            </a:r>
            <a:endParaRPr lang="el-GR" sz="1400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92249"/>
            <a:ext cx="6696744" cy="5726592"/>
          </a:xfrm>
        </p:spPr>
      </p:pic>
    </p:spTree>
    <p:extLst>
      <p:ext uri="{BB962C8B-B14F-4D97-AF65-F5344CB8AC3E}">
        <p14:creationId xmlns:p14="http://schemas.microsoft.com/office/powerpoint/2010/main" val="108146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4706"/>
            <a:ext cx="6048672" cy="6036950"/>
          </a:xfrm>
        </p:spPr>
      </p:pic>
    </p:spTree>
    <p:extLst>
      <p:ext uri="{BB962C8B-B14F-4D97-AF65-F5344CB8AC3E}">
        <p14:creationId xmlns:p14="http://schemas.microsoft.com/office/powerpoint/2010/main" val="99737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946928"/>
            <a:ext cx="5112568" cy="5915828"/>
          </a:xfrm>
        </p:spPr>
      </p:pic>
    </p:spTree>
    <p:extLst>
      <p:ext uri="{BB962C8B-B14F-4D97-AF65-F5344CB8AC3E}">
        <p14:creationId xmlns:p14="http://schemas.microsoft.com/office/powerpoint/2010/main" val="13130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3200" b="1" dirty="0">
                <a:solidFill>
                  <a:prstClr val="black"/>
                </a:solidFill>
              </a:rPr>
              <a:t>Σάββας </a:t>
            </a:r>
            <a:r>
              <a:rPr lang="el-GR" sz="3200" b="1" dirty="0" err="1">
                <a:solidFill>
                  <a:prstClr val="black"/>
                </a:solidFill>
              </a:rPr>
              <a:t>Πατσαλίδης</a:t>
            </a:r>
            <a:r>
              <a:rPr lang="el-GR" sz="3200" b="1" dirty="0">
                <a:solidFill>
                  <a:prstClr val="black"/>
                </a:solidFill>
              </a:rPr>
              <a:t>, Θέατρο και θεωρία ΙΙ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2" y="1196752"/>
            <a:ext cx="7511220" cy="5528376"/>
          </a:xfrm>
        </p:spPr>
      </p:pic>
    </p:spTree>
    <p:extLst>
      <p:ext uri="{BB962C8B-B14F-4D97-AF65-F5344CB8AC3E}">
        <p14:creationId xmlns:p14="http://schemas.microsoft.com/office/powerpoint/2010/main" val="38144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48117"/>
            <a:ext cx="5688632" cy="5566733"/>
          </a:xfrm>
        </p:spPr>
      </p:pic>
    </p:spTree>
    <p:extLst>
      <p:ext uri="{BB962C8B-B14F-4D97-AF65-F5344CB8AC3E}">
        <p14:creationId xmlns:p14="http://schemas.microsoft.com/office/powerpoint/2010/main" val="381762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5" y="836712"/>
            <a:ext cx="8551717" cy="6003233"/>
          </a:xfrm>
        </p:spPr>
      </p:pic>
    </p:spTree>
    <p:extLst>
      <p:ext uri="{BB962C8B-B14F-4D97-AF65-F5344CB8AC3E}">
        <p14:creationId xmlns:p14="http://schemas.microsoft.com/office/powerpoint/2010/main" val="106497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20" y="980728"/>
            <a:ext cx="6801256" cy="5737487"/>
          </a:xfrm>
        </p:spPr>
      </p:pic>
    </p:spTree>
    <p:extLst>
      <p:ext uri="{BB962C8B-B14F-4D97-AF65-F5344CB8AC3E}">
        <p14:creationId xmlns:p14="http://schemas.microsoft.com/office/powerpoint/2010/main" val="382075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</a:t>
            </a:r>
            <a:r>
              <a:rPr lang="el-GR" sz="1800" b="1" i="1" dirty="0">
                <a:solidFill>
                  <a:prstClr val="black"/>
                </a:solidFill>
              </a:rPr>
              <a:t>Θέατρο και θεωρία ΙΙ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5101"/>
            <a:ext cx="7416824" cy="5815803"/>
          </a:xfrm>
        </p:spPr>
      </p:pic>
    </p:spTree>
    <p:extLst>
      <p:ext uri="{BB962C8B-B14F-4D97-AF65-F5344CB8AC3E}">
        <p14:creationId xmlns:p14="http://schemas.microsoft.com/office/powerpoint/2010/main" val="423663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Θέατρο και θεωρία ΙΙ</a:t>
            </a:r>
            <a:endParaRPr lang="el-GR" sz="1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79" y="1772816"/>
            <a:ext cx="7535969" cy="4496313"/>
          </a:xfrm>
        </p:spPr>
      </p:pic>
    </p:spTree>
    <p:extLst>
      <p:ext uri="{BB962C8B-B14F-4D97-AF65-F5344CB8AC3E}">
        <p14:creationId xmlns:p14="http://schemas.microsoft.com/office/powerpoint/2010/main" val="21677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i="1" dirty="0">
                <a:solidFill>
                  <a:prstClr val="black"/>
                </a:solidFill>
              </a:rPr>
              <a:t>, Θέατρο και θεωρία ΙΙ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7370"/>
            <a:ext cx="6264696" cy="6002627"/>
          </a:xfrm>
        </p:spPr>
      </p:pic>
    </p:spTree>
    <p:extLst>
      <p:ext uri="{BB962C8B-B14F-4D97-AF65-F5344CB8AC3E}">
        <p14:creationId xmlns:p14="http://schemas.microsoft.com/office/powerpoint/2010/main" val="334117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Από το μοντέρνο στο μεταμοντέρνο</a:t>
            </a:r>
            <a:br>
              <a:rPr lang="el-GR" sz="3200" b="1" dirty="0">
                <a:solidFill>
                  <a:prstClr val="black"/>
                </a:solidFill>
              </a:rPr>
            </a:br>
            <a:r>
              <a:rPr lang="el-GR" sz="1800" b="1" dirty="0">
                <a:solidFill>
                  <a:prstClr val="black"/>
                </a:solidFill>
              </a:rPr>
              <a:t>Σάββας </a:t>
            </a:r>
            <a:r>
              <a:rPr lang="el-GR" sz="1800" b="1" dirty="0" err="1">
                <a:solidFill>
                  <a:prstClr val="black"/>
                </a:solidFill>
              </a:rPr>
              <a:t>Πατσαλίδης</a:t>
            </a:r>
            <a:r>
              <a:rPr lang="el-GR" sz="1800" b="1" dirty="0">
                <a:solidFill>
                  <a:prstClr val="black"/>
                </a:solidFill>
              </a:rPr>
              <a:t>, Θέατρο και θεωρία ΙΙ</a:t>
            </a:r>
            <a:endParaRPr lang="el-GR" sz="1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957"/>
            <a:ext cx="7200800" cy="5884448"/>
          </a:xfrm>
        </p:spPr>
      </p:pic>
    </p:spTree>
    <p:extLst>
      <p:ext uri="{BB962C8B-B14F-4D97-AF65-F5344CB8AC3E}">
        <p14:creationId xmlns:p14="http://schemas.microsoft.com/office/powerpoint/2010/main" val="39717017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</Words>
  <Application>Microsoft Office PowerPoint</Application>
  <PresentationFormat>Προβολή στην οθόνη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Από το μοντέρνο στο μεταμοντέρνο Σάββας Πατσαλίδης, (2019) Θέατρο και Θεωρία ΙΙ. (Μετα) Μοντέρνες Διαδρομές σε Τόπους, Ουτοπίες και Ετεροτοπίες, Θεσσαλονίκη: University Studio Press,  σ. 589-595.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  <vt:lpstr>Από το μοντέρνο στο μεταμοντέρνο Σάββας Πατσαλίδης, Θέατρο και θεωρία ΙΙ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το μοντέρνο στο μεταμοντέρνο Σάββας Πατσαλίδης, Θέατρο και θεωρία ΙΙ</dc:title>
  <dc:creator>NATALY</dc:creator>
  <cp:lastModifiedBy>NATALY</cp:lastModifiedBy>
  <cp:revision>4</cp:revision>
  <dcterms:created xsi:type="dcterms:W3CDTF">2020-06-12T14:23:01Z</dcterms:created>
  <dcterms:modified xsi:type="dcterms:W3CDTF">2020-06-17T05:23:09Z</dcterms:modified>
</cp:coreProperties>
</file>