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6C0CB-60D8-4C9E-AEBC-7ABF13E3690E}" type="datetimeFigureOut">
              <a:rPr lang="en-US" smtClean="0"/>
              <a:t>4/1/2020</a:t>
            </a:fld>
            <a:endParaRPr lang="en-US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BE11A-1955-486E-8E32-C230B59734C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FEDC0-8EED-429B-9B27-7BC21EBFD42F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4AC1-31FD-4904-BD8D-91E0209E5B2A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5172-7048-49BA-A287-BB591B126F06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23BB-6249-4C93-A692-C6F9A3898A59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CCEF7-C151-46F7-A0CF-874A200DC882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06BA-0E9E-454D-8D6E-DEB4B701D092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E47BA-8CF7-4898-8A9B-0585A20953BF}" type="datetime1">
              <a:rPr lang="en-US" smtClean="0"/>
              <a:t>4/1/2020</a:t>
            </a:fld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B5DDC-2113-4758-B8A6-05C9A6710031}" type="datetime1">
              <a:rPr lang="en-US" smtClean="0"/>
              <a:t>4/1/2020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55677-7F85-45E2-803C-B4F53644D9EC}" type="datetime1">
              <a:rPr lang="en-US" smtClean="0"/>
              <a:t>4/1/2020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7FB8E-275B-4DB8-ACBC-2354AB7C54FF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6C31-4F1B-4F56-A290-951F2F83C593}" type="datetime1">
              <a:rPr lang="en-US" smtClean="0"/>
              <a:t>4/1/2020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89F8A-3CDF-4E18-A258-7044B6176C71}" type="datetime1">
              <a:rPr lang="en-US" smtClean="0"/>
              <a:t>4/1/2020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FBC7A-75F0-452C-A993-20FF211F91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391716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838200"/>
            <a:ext cx="1609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43000"/>
            <a:ext cx="2929989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10</a:t>
            </a:fld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2900362" cy="243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28600"/>
            <a:ext cx="10763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533400"/>
            <a:ext cx="2156384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1" y="2971800"/>
            <a:ext cx="1447800" cy="34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352800"/>
            <a:ext cx="3548063" cy="252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3352800"/>
            <a:ext cx="1352550" cy="48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3352800"/>
            <a:ext cx="1752600" cy="40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3886200"/>
            <a:ext cx="325754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91000" y="4495800"/>
            <a:ext cx="3685151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11</a:t>
            </a:fld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800"/>
            <a:ext cx="4059749" cy="299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81000"/>
            <a:ext cx="3811762" cy="278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429000"/>
            <a:ext cx="4948238" cy="5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038600"/>
            <a:ext cx="3843334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3048000"/>
            <a:ext cx="2947987" cy="61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3581400"/>
            <a:ext cx="316704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12</a:t>
            </a:fld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9600" y="457200"/>
            <a:ext cx="2647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3000"/>
            <a:ext cx="3343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676400"/>
            <a:ext cx="45910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09800"/>
            <a:ext cx="4635788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762000"/>
            <a:ext cx="29813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410200" y="1752600"/>
            <a:ext cx="294322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438400"/>
            <a:ext cx="3435765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320250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90600"/>
            <a:ext cx="4110037" cy="528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4343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8600"/>
            <a:ext cx="3962400" cy="277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11156"/>
            <a:ext cx="4648200" cy="2721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200400"/>
            <a:ext cx="3474422" cy="2917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09800"/>
            <a:ext cx="3408488" cy="236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438400"/>
            <a:ext cx="482731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733800" y="228600"/>
            <a:ext cx="5179509" cy="9334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FFC000"/>
            </a:outerShdw>
          </a:effec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46767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19200"/>
            <a:ext cx="47434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587" y="2219325"/>
            <a:ext cx="46577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191000"/>
            <a:ext cx="47625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5410200"/>
            <a:ext cx="47625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6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362200" y="762000"/>
            <a:ext cx="419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1"/>
            <a:ext cx="3581400" cy="48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981200"/>
            <a:ext cx="3962400" cy="47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667000"/>
            <a:ext cx="3686175" cy="266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2870" y="1447800"/>
            <a:ext cx="388813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3810000"/>
            <a:ext cx="4038600" cy="67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4800" y="4648200"/>
            <a:ext cx="3657600" cy="1589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7</a:t>
            </a:fld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381000"/>
            <a:ext cx="382636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457200"/>
            <a:ext cx="4133850" cy="1306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743200"/>
            <a:ext cx="4343400" cy="300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1371600"/>
            <a:ext cx="2667000" cy="526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8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14600" y="609600"/>
            <a:ext cx="33813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416156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2940" y="1057275"/>
            <a:ext cx="365431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2971800"/>
            <a:ext cx="4114800" cy="301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3810000"/>
            <a:ext cx="4724400" cy="1685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FBC7A-75F0-452C-A993-20FF211F91F9}" type="slidenum">
              <a:rPr lang="en-US" smtClean="0"/>
              <a:t>9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66800" y="381000"/>
            <a:ext cx="7258050" cy="110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5943600" cy="156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1" y="3200400"/>
            <a:ext cx="3429000" cy="52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733800"/>
            <a:ext cx="2514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267200"/>
            <a:ext cx="6705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12</Words>
  <Application>Microsoft Office PowerPoint</Application>
  <PresentationFormat>On-screen Show (4:3)</PresentationFormat>
  <Paragraphs>12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Dr.Kakkavas</dc:creator>
  <cp:lastModifiedBy>pan kakavas</cp:lastModifiedBy>
  <cp:revision>7</cp:revision>
  <dcterms:created xsi:type="dcterms:W3CDTF">2019-03-06T05:57:56Z</dcterms:created>
  <dcterms:modified xsi:type="dcterms:W3CDTF">2020-04-01T02:42:57Z</dcterms:modified>
</cp:coreProperties>
</file>