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3" r:id="rId1"/>
  </p:sldMasterIdLst>
  <p:sldIdLst>
    <p:sldId id="256" r:id="rId2"/>
    <p:sldId id="258" r:id="rId3"/>
    <p:sldId id="263" r:id="rId4"/>
    <p:sldId id="264" r:id="rId5"/>
    <p:sldId id="262" r:id="rId6"/>
    <p:sldId id="267" r:id="rId7"/>
    <p:sldId id="265" r:id="rId8"/>
    <p:sldId id="269" r:id="rId9"/>
    <p:sldId id="261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1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F4EC-60C7-4C2F-AA49-81C114E7307A}" type="datetimeFigureOut">
              <a:rPr lang="el-GR" smtClean="0"/>
              <a:t>3/10/2018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5458-378F-436E-96C0-6DED16187C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9916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F4EC-60C7-4C2F-AA49-81C114E7307A}" type="datetimeFigureOut">
              <a:rPr lang="el-GR" smtClean="0"/>
              <a:t>3/10/2018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5458-378F-436E-96C0-6DED16187C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035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F4EC-60C7-4C2F-AA49-81C114E7307A}" type="datetimeFigureOut">
              <a:rPr lang="el-GR" smtClean="0"/>
              <a:t>3/10/2018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5458-378F-436E-96C0-6DED16187CF7}" type="slidenum">
              <a:rPr lang="el-GR" smtClean="0"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001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F4EC-60C7-4C2F-AA49-81C114E7307A}" type="datetimeFigureOut">
              <a:rPr lang="el-GR" smtClean="0"/>
              <a:t>3/10/2018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5458-378F-436E-96C0-6DED16187C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914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F4EC-60C7-4C2F-AA49-81C114E7307A}" type="datetimeFigureOut">
              <a:rPr lang="el-GR" smtClean="0"/>
              <a:t>3/10/2018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5458-378F-436E-96C0-6DED16187CF7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5243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F4EC-60C7-4C2F-AA49-81C114E7307A}" type="datetimeFigureOut">
              <a:rPr lang="el-GR" smtClean="0"/>
              <a:t>3/10/2018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5458-378F-436E-96C0-6DED16187C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8120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F4EC-60C7-4C2F-AA49-81C114E7307A}" type="datetimeFigureOut">
              <a:rPr lang="el-GR" smtClean="0"/>
              <a:t>3/10/2018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5458-378F-436E-96C0-6DED16187C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3674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F4EC-60C7-4C2F-AA49-81C114E7307A}" type="datetimeFigureOut">
              <a:rPr lang="el-GR" smtClean="0"/>
              <a:t>3/10/2018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5458-378F-436E-96C0-6DED16187C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262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F4EC-60C7-4C2F-AA49-81C114E7307A}" type="datetimeFigureOut">
              <a:rPr lang="el-GR" smtClean="0"/>
              <a:t>3/10/2018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5458-378F-436E-96C0-6DED16187C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540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F4EC-60C7-4C2F-AA49-81C114E7307A}" type="datetimeFigureOut">
              <a:rPr lang="el-GR" smtClean="0"/>
              <a:t>3/10/2018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5458-378F-436E-96C0-6DED16187C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441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F4EC-60C7-4C2F-AA49-81C114E7307A}" type="datetimeFigureOut">
              <a:rPr lang="el-GR" smtClean="0"/>
              <a:t>3/10/2018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5458-378F-436E-96C0-6DED16187C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93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F4EC-60C7-4C2F-AA49-81C114E7307A}" type="datetimeFigureOut">
              <a:rPr lang="el-GR" smtClean="0"/>
              <a:t>3/10/2018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5458-378F-436E-96C0-6DED16187C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408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F4EC-60C7-4C2F-AA49-81C114E7307A}" type="datetimeFigureOut">
              <a:rPr lang="el-GR" smtClean="0"/>
              <a:t>3/10/2018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5458-378F-436E-96C0-6DED16187C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153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F4EC-60C7-4C2F-AA49-81C114E7307A}" type="datetimeFigureOut">
              <a:rPr lang="el-GR" smtClean="0"/>
              <a:t>3/10/2018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5458-378F-436E-96C0-6DED16187C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091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F4EC-60C7-4C2F-AA49-81C114E7307A}" type="datetimeFigureOut">
              <a:rPr lang="el-GR" smtClean="0"/>
              <a:t>3/10/2018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5458-378F-436E-96C0-6DED16187C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680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F4EC-60C7-4C2F-AA49-81C114E7307A}" type="datetimeFigureOut">
              <a:rPr lang="el-GR" smtClean="0"/>
              <a:t>3/10/2018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5458-378F-436E-96C0-6DED16187C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457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5F4EC-60C7-4C2F-AA49-81C114E7307A}" type="datetimeFigureOut">
              <a:rPr lang="el-GR" smtClean="0"/>
              <a:t>3/10/2018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C875458-378F-436E-96C0-6DED16187C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33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  <p:sldLayoutId id="2147484086" r:id="rId13"/>
    <p:sldLayoutId id="2147484087" r:id="rId14"/>
    <p:sldLayoutId id="2147484088" r:id="rId15"/>
    <p:sldLayoutId id="21474840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156FF2-342D-4D87-B7E9-E5A23AA0B0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400" dirty="0"/>
              <a:t>Εισαγωγή στη σκηνική πρακτική: θεωρία και πράξη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CE19633-AB17-4094-9F95-4E83AA4686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Τμήμα Θεατρικών Σπουδών, Σχολή Καλών Τεχνών</a:t>
            </a:r>
          </a:p>
          <a:p>
            <a:r>
              <a:rPr lang="el-GR" dirty="0"/>
              <a:t>Πανεπιστήμιο Πελοποννήσου</a:t>
            </a:r>
          </a:p>
          <a:p>
            <a:r>
              <a:rPr lang="el-GR" dirty="0"/>
              <a:t>Ναύπλιο, 8 Οκτωβρίου 2018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3674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A25E9AD-C8AD-42BE-8797-B1C512A9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l-GR" sz="2800" dirty="0"/>
              <a:t>Το ευρωπαϊκό θέατρο από τον 16ο στον 19ο αιώνα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Εικόνα 6" descr="Εικόνα που περιέχει κτίριο, φωτογραφία, δάπεδο, παλιός&#10;&#10;Η περιγραφή δημιουργήθηκε με υψηλή αξιοπιστία">
            <a:extLst>
              <a:ext uri="{FF2B5EF4-FFF2-40B4-BE49-F238E27FC236}">
                <a16:creationId xmlns:a16="http://schemas.microsoft.com/office/drawing/2014/main" id="{27C7B57D-FC36-4C04-B66B-F52B72A61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611" y="1966955"/>
            <a:ext cx="6329050" cy="3301320"/>
          </a:xfrm>
          <a:prstGeom prst="rect">
            <a:avLst/>
          </a:prstGeom>
        </p:spPr>
      </p:pic>
      <p:sp>
        <p:nvSpPr>
          <p:cNvPr id="11" name="Θέση περιεχομένου 2">
            <a:extLst>
              <a:ext uri="{FF2B5EF4-FFF2-40B4-BE49-F238E27FC236}">
                <a16:creationId xmlns:a16="http://schemas.microsoft.com/office/drawing/2014/main" id="{018DAD69-7D19-40B7-A972-B525D78170DF}"/>
              </a:ext>
            </a:extLst>
          </p:cNvPr>
          <p:cNvSpPr txBox="1">
            <a:spLocks/>
          </p:cNvSpPr>
          <p:nvPr/>
        </p:nvSpPr>
        <p:spPr>
          <a:xfrm>
            <a:off x="609600" y="5702709"/>
            <a:ext cx="10923638" cy="521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Νατουραλισμός: Αντρέ </a:t>
            </a:r>
            <a:r>
              <a:rPr lang="el-GR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Αντουάν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l-G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Ελεύθερο Θέατρο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(1887-1896)</a:t>
            </a:r>
            <a:r>
              <a:rPr lang="el-G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2000" b="1" dirty="0"/>
              <a:t> </a:t>
            </a:r>
          </a:p>
          <a:p>
            <a:pPr marL="0" indent="0">
              <a:buFont typeface="Wingdings 3" charset="2"/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Εικόνα 12" descr="Εικόνα που περιέχει κείμενο, άνδρας, βιβλίο, εφημερίδα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D60B1C2C-47B1-468C-A313-FF5AEEA8B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99" y="1361297"/>
            <a:ext cx="3082290" cy="413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08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A25E9AD-C8AD-42BE-8797-B1C512A9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l-GR" sz="2800" dirty="0"/>
              <a:t>Το ευρωπαϊκό θέατρο από τον 16ο στον 19ο αιώνα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Θέση περιεχομένου 2">
            <a:extLst>
              <a:ext uri="{FF2B5EF4-FFF2-40B4-BE49-F238E27FC236}">
                <a16:creationId xmlns:a16="http://schemas.microsoft.com/office/drawing/2014/main" id="{018DAD69-7D19-40B7-A972-B525D78170DF}"/>
              </a:ext>
            </a:extLst>
          </p:cNvPr>
          <p:cNvSpPr txBox="1">
            <a:spLocks/>
          </p:cNvSpPr>
          <p:nvPr/>
        </p:nvSpPr>
        <p:spPr>
          <a:xfrm>
            <a:off x="609600" y="5702709"/>
            <a:ext cx="10923638" cy="521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Κονσταντίν</a:t>
            </a:r>
            <a:r>
              <a:rPr lang="el-G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l-GR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Στανισλάφσκι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l-G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Θέατρο Τέχνης της Μόσχας (1898)  </a:t>
            </a:r>
            <a:r>
              <a:rPr lang="en-GB" sz="2000" b="1" dirty="0"/>
              <a:t> </a:t>
            </a:r>
          </a:p>
          <a:p>
            <a:pPr marL="0" indent="0">
              <a:buFont typeface="Wingdings 3" charset="2"/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Εικόνα 3" descr="Εικόνα που περιέχει άτομο, φωτογραφία, τοίχος, εσωτερικό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CDFD9BE0-5F72-4636-9A47-CCE44DD0F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985" y="1432679"/>
            <a:ext cx="7098030" cy="399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2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A25E9AD-C8AD-42BE-8797-B1C512A9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l-GR" dirty="0"/>
              <a:t>Ελισαβετιανό θέατρο</a:t>
            </a:r>
            <a:br>
              <a:rPr lang="en-US" dirty="0"/>
            </a:br>
            <a:r>
              <a:rPr lang="el-GR" dirty="0"/>
              <a:t>α. εποχή και θέατρα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143A92DF-D2D4-48C1-B0A0-429B15AE6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24" y="1412727"/>
            <a:ext cx="5458364" cy="3996736"/>
          </a:xfrm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Τίτλος 1">
            <a:extLst>
              <a:ext uri="{FF2B5EF4-FFF2-40B4-BE49-F238E27FC236}">
                <a16:creationId xmlns:a16="http://schemas.microsoft.com/office/drawing/2014/main" id="{F21900CC-6E19-45C2-B384-3B0D0CF331BE}"/>
              </a:ext>
            </a:extLst>
          </p:cNvPr>
          <p:cNvSpPr txBox="1">
            <a:spLocks/>
          </p:cNvSpPr>
          <p:nvPr/>
        </p:nvSpPr>
        <p:spPr>
          <a:xfrm>
            <a:off x="133350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800"/>
              <a:t>Το ευρωπαϊκό θέατρο από τον 16ο στον 19ο αιώνα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14870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A25E9AD-C8AD-42BE-8797-B1C512A9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l-GR" dirty="0"/>
              <a:t>Ελισαβετιανό θέατρο</a:t>
            </a:r>
            <a:br>
              <a:rPr lang="en-US" dirty="0"/>
            </a:br>
            <a:r>
              <a:rPr lang="el-GR" dirty="0"/>
              <a:t>β. ηθοποιοί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Θέση περιεχομένου 6" descr="Εικόνα που περιέχει κείμενο, κτίριο&#10;&#10;Η περιγραφή δημιουργήθηκε με υψηλή αξιοπιστία">
            <a:extLst>
              <a:ext uri="{FF2B5EF4-FFF2-40B4-BE49-F238E27FC236}">
                <a16:creationId xmlns:a16="http://schemas.microsoft.com/office/drawing/2014/main" id="{532DD22B-D72D-4AFD-A79F-7F131544D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86" y="1460500"/>
            <a:ext cx="5938864" cy="3937000"/>
          </a:xfrm>
        </p:spPr>
      </p:pic>
      <p:sp>
        <p:nvSpPr>
          <p:cNvPr id="13" name="Τίτλος 1">
            <a:extLst>
              <a:ext uri="{FF2B5EF4-FFF2-40B4-BE49-F238E27FC236}">
                <a16:creationId xmlns:a16="http://schemas.microsoft.com/office/drawing/2014/main" id="{9571B890-35BD-4E4A-8B84-33C0B6B8662E}"/>
              </a:ext>
            </a:extLst>
          </p:cNvPr>
          <p:cNvSpPr txBox="1">
            <a:spLocks/>
          </p:cNvSpPr>
          <p:nvPr/>
        </p:nvSpPr>
        <p:spPr>
          <a:xfrm>
            <a:off x="133350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800"/>
              <a:t>Το ευρωπαϊκό θέατρο από τον 16ο στον 19ο αιώνα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85941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A25E9AD-C8AD-42BE-8797-B1C512A9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l-GR" dirty="0"/>
              <a:t>Ο χρυσός αιώνας της Ισπανίας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Τίτλος 1">
            <a:extLst>
              <a:ext uri="{FF2B5EF4-FFF2-40B4-BE49-F238E27FC236}">
                <a16:creationId xmlns:a16="http://schemas.microsoft.com/office/drawing/2014/main" id="{9571B890-35BD-4E4A-8B84-33C0B6B8662E}"/>
              </a:ext>
            </a:extLst>
          </p:cNvPr>
          <p:cNvSpPr txBox="1">
            <a:spLocks/>
          </p:cNvSpPr>
          <p:nvPr/>
        </p:nvSpPr>
        <p:spPr>
          <a:xfrm>
            <a:off x="133350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800" dirty="0"/>
              <a:t>Το ευρωπαϊκό θέατρο από τον 16ο στον 19ο αιώνα</a:t>
            </a:r>
          </a:p>
        </p:txBody>
      </p:sp>
      <p:pic>
        <p:nvPicPr>
          <p:cNvPr id="6" name="Θέση περιεχομένου 5" descr="Εικόνα που περιέχει κτίριο, υπαίθριος, άτομα, ομάδα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B8C11162-E4C2-4298-830A-87CAB75DF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016" y="1622682"/>
            <a:ext cx="6323656" cy="3612636"/>
          </a:xfrm>
        </p:spPr>
      </p:pic>
    </p:spTree>
    <p:extLst>
      <p:ext uri="{BB962C8B-B14F-4D97-AF65-F5344CB8AC3E}">
        <p14:creationId xmlns:p14="http://schemas.microsoft.com/office/powerpoint/2010/main" val="3615711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3A25E9AD-C8AD-42BE-8797-B1C512A9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Το</a:t>
            </a:r>
            <a:r>
              <a:rPr lang="en-US" sz="2800" dirty="0"/>
              <a:t> </a:t>
            </a:r>
            <a:r>
              <a:rPr lang="en-US" sz="2800" dirty="0" err="1"/>
              <a:t>ευρω</a:t>
            </a:r>
            <a:r>
              <a:rPr lang="en-US" sz="2800" dirty="0"/>
              <a:t>παϊκό θέατρο από τον 16ο στον 19ο αιώνα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127AA4-7A1C-4736-9173-E74E8A8E9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702709"/>
            <a:ext cx="10923638" cy="5211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Βα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σιλιάς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Ήλιος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Les Plaisirs de </a:t>
            </a:r>
            <a:r>
              <a:rPr lang="en-GB" sz="2000" b="1" i="1" dirty="0" err="1"/>
              <a:t>l’île</a:t>
            </a:r>
            <a:r>
              <a:rPr lang="en-GB" sz="2000" b="1" i="1" dirty="0"/>
              <a:t> </a:t>
            </a:r>
            <a:r>
              <a:rPr lang="en-GB" sz="2000" b="1" i="1" dirty="0" err="1"/>
              <a:t>enchantée</a:t>
            </a:r>
            <a:r>
              <a:rPr lang="en-GB" sz="2000" b="1" i="1" dirty="0"/>
              <a:t> </a:t>
            </a:r>
            <a:r>
              <a:rPr lang="el-GR" sz="2000" b="1" dirty="0"/>
              <a:t>1664</a:t>
            </a:r>
            <a:endParaRPr lang="en-GB" sz="2000" b="1" dirty="0"/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Εικόνα 4" descr="Εικόνα που περιέχει δέντρο, παλιός, φωτογραφία, υπαίθριο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0A67A55F-7093-4F15-938A-7E30A9D601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9" b="2"/>
          <a:stretch/>
        </p:blipFill>
        <p:spPr>
          <a:xfrm>
            <a:off x="20" y="3"/>
            <a:ext cx="6050260" cy="4091667"/>
          </a:xfrm>
          <a:prstGeom prst="rect">
            <a:avLst/>
          </a:prstGeom>
        </p:spPr>
      </p:pic>
      <p:pic>
        <p:nvPicPr>
          <p:cNvPr id="7" name="Εικόνα 6" descr="Εικόνα που περιέχει κείμενο&#10;&#10;Η περιγραφή δημιουργήθηκε με υψηλή αξιοπιστία">
            <a:extLst>
              <a:ext uri="{FF2B5EF4-FFF2-40B4-BE49-F238E27FC236}">
                <a16:creationId xmlns:a16="http://schemas.microsoft.com/office/drawing/2014/main" id="{0AAB125A-D982-4672-B0EE-2AED851A4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" r="4135" b="1"/>
          <a:stretch/>
        </p:blipFill>
        <p:spPr>
          <a:xfrm>
            <a:off x="6141719" y="-683"/>
            <a:ext cx="6050280" cy="40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05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3A25E9AD-C8AD-42BE-8797-B1C512A9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Το</a:t>
            </a:r>
            <a:r>
              <a:rPr lang="en-US" sz="2800" dirty="0"/>
              <a:t> </a:t>
            </a:r>
            <a:r>
              <a:rPr lang="en-US" sz="2800" dirty="0" err="1"/>
              <a:t>ευρω</a:t>
            </a:r>
            <a:r>
              <a:rPr lang="en-US" sz="2800" dirty="0"/>
              <a:t>παϊκό θέατρο από τον 16ο στον 19ο αιώνα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127AA4-7A1C-4736-9173-E74E8A8E9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702709"/>
            <a:ext cx="10923638" cy="5211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Μολιέρος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(1622 - 1673)</a:t>
            </a:r>
            <a:r>
              <a:rPr lang="en-GB" sz="2000" b="1" dirty="0"/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Εικόνα 5" descr="Εικόνα που περιέχει φωτογραφία, μαύρο, λευκό&#10;&#10;Η περιγραφή δημιουργήθηκε με υψηλή αξιοπιστία">
            <a:extLst>
              <a:ext uri="{FF2B5EF4-FFF2-40B4-BE49-F238E27FC236}">
                <a16:creationId xmlns:a16="http://schemas.microsoft.com/office/drawing/2014/main" id="{827CFFDC-BF81-4DB4-86A1-A9BEB79BB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0" r="253"/>
          <a:stretch/>
        </p:blipFill>
        <p:spPr>
          <a:xfrm>
            <a:off x="9024709" y="47861"/>
            <a:ext cx="3088247" cy="4066272"/>
          </a:xfrm>
          <a:prstGeom prst="rect">
            <a:avLst/>
          </a:prstGeom>
        </p:spPr>
      </p:pic>
      <p:pic>
        <p:nvPicPr>
          <p:cNvPr id="9" name="Εικόνα 8" descr="Εικόνα που περιέχει κτίριο, υπαίθριος, παλιό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5C237354-C63C-44D6-878F-7BE136777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" y="47861"/>
            <a:ext cx="5386716" cy="4081516"/>
          </a:xfrm>
          <a:prstGeom prst="rect">
            <a:avLst/>
          </a:prstGeom>
        </p:spPr>
      </p:pic>
      <p:pic>
        <p:nvPicPr>
          <p:cNvPr id="25" name="Εικόνα 24" descr="Εικόνα που περιέχει κτίριο, υπαίθριος, άτομο, φωτογραφία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B8EECCAB-F0A4-447B-8A49-C2B8A6570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92" y="32616"/>
            <a:ext cx="3387529" cy="408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76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A25E9AD-C8AD-42BE-8797-B1C512A9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100">
                <a:solidFill>
                  <a:schemeClr val="bg1"/>
                </a:solidFill>
              </a:rPr>
              <a:t>Το ευρωπαϊκό θέατρο από τον 16ο στον 19ο αιώνα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BD992B10-A43D-43F1-B904-2265085AD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>
                <a:solidFill>
                  <a:schemeClr val="bg1"/>
                </a:solidFill>
              </a:rPr>
              <a:t>William Hogarth</a:t>
            </a:r>
          </a:p>
          <a:p>
            <a:pPr marL="0" indent="0">
              <a:buNone/>
            </a:pPr>
            <a:r>
              <a:rPr lang="en-US" sz="2800" i="1" dirty="0">
                <a:solidFill>
                  <a:schemeClr val="bg1"/>
                </a:solidFill>
              </a:rPr>
              <a:t>“Strolling actresses dressing in a barn”</a:t>
            </a:r>
          </a:p>
          <a:p>
            <a:pPr marL="0" indent="0">
              <a:buNone/>
            </a:pPr>
            <a:endParaRPr lang="en-US" sz="28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The night before the Licensing Act 1737</a:t>
            </a:r>
          </a:p>
        </p:txBody>
      </p:sp>
      <p:pic>
        <p:nvPicPr>
          <p:cNvPr id="26" name="Θέση περιεχομένου 6">
            <a:extLst>
              <a:ext uri="{FF2B5EF4-FFF2-40B4-BE49-F238E27FC236}">
                <a16:creationId xmlns:a16="http://schemas.microsoft.com/office/drawing/2014/main" id="{761A7617-C75E-4BC9-9AAE-A8290536A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" r="3" b="3608"/>
          <a:stretch/>
        </p:blipFill>
        <p:spPr>
          <a:xfrm>
            <a:off x="6021408" y="1425784"/>
            <a:ext cx="5596741" cy="4006432"/>
          </a:xfrm>
          <a:prstGeom prst="rect">
            <a:avLst/>
          </a:prstGeom>
        </p:spPr>
      </p:pic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43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6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3A25E9AD-C8AD-42BE-8797-B1C512A9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Το</a:t>
            </a:r>
            <a:r>
              <a:rPr lang="en-US" sz="2800" dirty="0"/>
              <a:t> </a:t>
            </a:r>
            <a:r>
              <a:rPr lang="en-US" sz="2800" dirty="0" err="1"/>
              <a:t>ευρω</a:t>
            </a:r>
            <a:r>
              <a:rPr lang="en-US" sz="2800" dirty="0"/>
              <a:t>παϊκό θέατρο από τον 16ο στον 19ο αιώνα</a:t>
            </a:r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Θέση περιεχομένου 4" descr="Εικόνα που περιέχει υπαίθριος, κτίριο, χλόη, ουρανό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205DC64F-AC2E-4A0D-8CEC-E2E266B84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r="-3" b="-3"/>
          <a:stretch/>
        </p:blipFill>
        <p:spPr>
          <a:xfrm>
            <a:off x="20" y="3"/>
            <a:ext cx="6050260" cy="4091667"/>
          </a:xfrm>
          <a:prstGeom prst="rect">
            <a:avLst/>
          </a:prstGeom>
        </p:spPr>
      </p:pic>
      <p:pic>
        <p:nvPicPr>
          <p:cNvPr id="7" name="Εικόνα 6" descr="Εικόνα που περιέχει χλόη, άτομο, καθιστό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F6FA3909-72CD-4C5A-8FE7-05922DC30F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4653"/>
          <a:stretch/>
        </p:blipFill>
        <p:spPr>
          <a:xfrm>
            <a:off x="6141719" y="-683"/>
            <a:ext cx="6050280" cy="4092348"/>
          </a:xfrm>
          <a:prstGeom prst="rect">
            <a:avLst/>
          </a:prstGeom>
        </p:spPr>
      </p:pic>
      <p:sp>
        <p:nvSpPr>
          <p:cNvPr id="28" name="Θέση περιεχομένου 2">
            <a:extLst>
              <a:ext uri="{FF2B5EF4-FFF2-40B4-BE49-F238E27FC236}">
                <a16:creationId xmlns:a16="http://schemas.microsoft.com/office/drawing/2014/main" id="{188D02FC-C688-487B-A7EA-B9B6CC4391D2}"/>
              </a:ext>
            </a:extLst>
          </p:cNvPr>
          <p:cNvSpPr txBox="1">
            <a:spLocks/>
          </p:cNvSpPr>
          <p:nvPr/>
        </p:nvSpPr>
        <p:spPr>
          <a:xfrm>
            <a:off x="609600" y="5702709"/>
            <a:ext cx="10923638" cy="5211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Γιόχαν Βόλφγκανγκ </a:t>
            </a:r>
            <a:r>
              <a:rPr lang="el-GR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Γκαίτε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l-G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Το αστικό θέατρο της διάπλασης - Θέατρο της Βαϊμάρης (1791-1817)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Font typeface="Wingdings 3" charset="2"/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95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3A25E9AD-C8AD-42BE-8797-B1C512A9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Το</a:t>
            </a:r>
            <a:r>
              <a:rPr lang="en-US" sz="2800" dirty="0"/>
              <a:t> </a:t>
            </a:r>
            <a:r>
              <a:rPr lang="en-US" sz="2800" dirty="0" err="1"/>
              <a:t>ευρω</a:t>
            </a:r>
            <a:r>
              <a:rPr lang="en-US" sz="2800" dirty="0"/>
              <a:t>παϊκό θέατρο από τον 16ο στον 19ο αιώνα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71A406-3CB7-4E4D-B434-24E6AA4F3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1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Θέση περιεχομένου 4" descr="Εικόνα που περιέχει κείμενο, βιβλίο, παλιός, τοίχο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90F98FAB-3901-4EA8-B237-041A75E57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6" r="-2" b="19481"/>
          <a:stretch/>
        </p:blipFill>
        <p:spPr>
          <a:xfrm>
            <a:off x="2615868" y="42785"/>
            <a:ext cx="6050260" cy="4091667"/>
          </a:xfrm>
          <a:prstGeom prst="rect">
            <a:avLst/>
          </a:prstGeom>
        </p:spPr>
      </p:pic>
      <p:pic>
        <p:nvPicPr>
          <p:cNvPr id="11" name="Εικόνα 10" descr="Εικόνα που περιέχει γυναίκα, ρούχα&#10;&#10;Η περιγραφή δημιουργήθηκε με υψηλή αξιοπιστία">
            <a:extLst>
              <a:ext uri="{FF2B5EF4-FFF2-40B4-BE49-F238E27FC236}">
                <a16:creationId xmlns:a16="http://schemas.microsoft.com/office/drawing/2014/main" id="{29C79F3A-1D5F-4602-AB47-F0B6F43B6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7" y="42785"/>
            <a:ext cx="2709026" cy="4114333"/>
          </a:xfrm>
          <a:prstGeom prst="rect">
            <a:avLst/>
          </a:prstGeom>
        </p:spPr>
      </p:pic>
      <p:pic>
        <p:nvPicPr>
          <p:cNvPr id="14" name="Εικόνα 13" descr="Εικόνα που περιέχει γυναίκα, άτομο, τοίχος, μαύρο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C6519809-3946-4A9E-BABC-7641C5CF9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520" y="42785"/>
            <a:ext cx="3359294" cy="4078183"/>
          </a:xfrm>
          <a:prstGeom prst="rect">
            <a:avLst/>
          </a:prstGeom>
        </p:spPr>
      </p:pic>
      <p:sp>
        <p:nvSpPr>
          <p:cNvPr id="28" name="Θέση περιεχομένου 2">
            <a:extLst>
              <a:ext uri="{FF2B5EF4-FFF2-40B4-BE49-F238E27FC236}">
                <a16:creationId xmlns:a16="http://schemas.microsoft.com/office/drawing/2014/main" id="{26E53419-9224-4BBF-98E1-BFAF36EE39ED}"/>
              </a:ext>
            </a:extLst>
          </p:cNvPr>
          <p:cNvSpPr txBox="1">
            <a:spLocks/>
          </p:cNvSpPr>
          <p:nvPr/>
        </p:nvSpPr>
        <p:spPr>
          <a:xfrm>
            <a:off x="609600" y="5702709"/>
            <a:ext cx="10923638" cy="521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Μελόδραμα και διάσημοι ηθοποιοί (19</a:t>
            </a:r>
            <a:r>
              <a:rPr lang="el-GR" sz="20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ος</a:t>
            </a:r>
            <a:r>
              <a:rPr lang="el-G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αιώνας)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Font typeface="Wingdings 3" charset="2"/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31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Όψη">
  <a:themeElements>
    <a:clrScheme name="Όψη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Όψη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197</Words>
  <Application>Microsoft Office PowerPoint</Application>
  <PresentationFormat>Ευρεία οθόνη</PresentationFormat>
  <Paragraphs>27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Όψη</vt:lpstr>
      <vt:lpstr>Εισαγωγή στη σκηνική πρακτική: θεωρία και πράξη</vt:lpstr>
      <vt:lpstr>Ελισαβετιανό θέατρο α. εποχή και θέατρα</vt:lpstr>
      <vt:lpstr>Ελισαβετιανό θέατρο β. ηθοποιοί</vt:lpstr>
      <vt:lpstr>Ο χρυσός αιώνας της Ισπανίας</vt:lpstr>
      <vt:lpstr>Το ευρωπαϊκό θέατρο από τον 16ο στον 19ο αιώνα</vt:lpstr>
      <vt:lpstr>Το ευρωπαϊκό θέατρο από τον 16ο στον 19ο αιώνα</vt:lpstr>
      <vt:lpstr>Το ευρωπαϊκό θέατρο από τον 16ο στον 19ο αιώνα</vt:lpstr>
      <vt:lpstr>Το ευρωπαϊκό θέατρο από τον 16ο στον 19ο αιώνα</vt:lpstr>
      <vt:lpstr>Το ευρωπαϊκό θέατρο από τον 16ο στον 19ο αιώνα</vt:lpstr>
      <vt:lpstr>Το ευρωπαϊκό θέατρο από τον 16ο στον 19ο αιώνα</vt:lpstr>
      <vt:lpstr>Το ευρωπαϊκό θέατρο από τον 16ο στον 19ο αιώνα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στη σκηνική πρακτική: θεωρία και πράξη</dc:title>
  <dc:creator>Anna Tsichli</dc:creator>
  <cp:lastModifiedBy>Anna Tsichli</cp:lastModifiedBy>
  <cp:revision>5</cp:revision>
  <dcterms:created xsi:type="dcterms:W3CDTF">2018-10-04T07:03:19Z</dcterms:created>
  <dcterms:modified xsi:type="dcterms:W3CDTF">2018-10-04T07:42:49Z</dcterms:modified>
</cp:coreProperties>
</file>