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omments/comment1.xml" ContentType="application/vnd.openxmlformats-officedocument.presentationml.comments+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0"/>
  </p:notesMasterIdLst>
  <p:sldIdLst>
    <p:sldId id="256" r:id="rId2"/>
    <p:sldId id="280" r:id="rId3"/>
    <p:sldId id="415" r:id="rId4"/>
    <p:sldId id="421" r:id="rId5"/>
    <p:sldId id="419" r:id="rId6"/>
    <p:sldId id="279" r:id="rId7"/>
    <p:sldId id="400" r:id="rId8"/>
    <p:sldId id="401" r:id="rId9"/>
    <p:sldId id="408" r:id="rId10"/>
    <p:sldId id="420" r:id="rId11"/>
    <p:sldId id="402" r:id="rId12"/>
    <p:sldId id="403" r:id="rId13"/>
    <p:sldId id="416" r:id="rId14"/>
    <p:sldId id="418" r:id="rId15"/>
    <p:sldId id="417" r:id="rId16"/>
    <p:sldId id="404" r:id="rId17"/>
    <p:sldId id="344" r:id="rId18"/>
    <p:sldId id="414" r:id="rId19"/>
  </p:sldIdLst>
  <p:sldSz cx="12192000" cy="6858000"/>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nna Tsichli" initials="AT" lastIdx="1" clrIdx="0">
    <p:extLst>
      <p:ext uri="{19B8F6BF-5375-455C-9EA6-DF929625EA0E}">
        <p15:presenceInfo xmlns:p15="http://schemas.microsoft.com/office/powerpoint/2012/main" userId="c8fd759c2c4a04d8"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4B731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71" d="100"/>
          <a:sy n="71" d="100"/>
        </p:scale>
        <p:origin x="826" y="53"/>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commentAuthors" Target="commentAuthor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comments/comment1.xml><?xml version="1.0" encoding="utf-8"?>
<p:cmLst xmlns:a="http://schemas.openxmlformats.org/drawingml/2006/main" xmlns:r="http://schemas.openxmlformats.org/officeDocument/2006/relationships" xmlns:p="http://schemas.openxmlformats.org/presentationml/2006/main">
  <p:cm authorId="1" dt="2018-11-26T09:22:46.466" idx="1">
    <p:pos x="10" y="10"/>
    <p:text/>
    <p:extLst>
      <p:ext uri="{C676402C-5697-4E1C-873F-D02D1690AC5C}">
        <p15:threadingInfo xmlns:p15="http://schemas.microsoft.com/office/powerpoint/2012/main" timeZoneBias="-120"/>
      </p:ext>
    </p:extLs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l-GR"/>
          </a:p>
        </p:txBody>
      </p:sp>
      <p:sp>
        <p:nvSpPr>
          <p:cNvPr id="3" name="Θέση ημερομηνίας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21E61A6-3565-4922-B7B1-1A6AEBD81B5E}" type="datetimeFigureOut">
              <a:rPr lang="el-GR" smtClean="0"/>
              <a:t>26/11/2018</a:t>
            </a:fld>
            <a:endParaRPr lang="el-GR"/>
          </a:p>
        </p:txBody>
      </p:sp>
      <p:sp>
        <p:nvSpPr>
          <p:cNvPr id="4" name="Θέση εικόνας διαφάνειας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l-GR"/>
          </a:p>
        </p:txBody>
      </p:sp>
      <p:sp>
        <p:nvSpPr>
          <p:cNvPr id="5" name="Θέση σημειώσεων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6" name="Θέση υποσέλιδου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l-GR"/>
          </a:p>
        </p:txBody>
      </p:sp>
      <p:sp>
        <p:nvSpPr>
          <p:cNvPr id="7" name="Θέση αριθμού διαφάνειας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0FDF068-134E-41C9-B77D-36EDA5AC9913}" type="slidenum">
              <a:rPr lang="el-GR" smtClean="0"/>
              <a:t>‹#›</a:t>
            </a:fld>
            <a:endParaRPr lang="el-GR"/>
          </a:p>
        </p:txBody>
      </p:sp>
    </p:spTree>
    <p:extLst>
      <p:ext uri="{BB962C8B-B14F-4D97-AF65-F5344CB8AC3E}">
        <p14:creationId xmlns:p14="http://schemas.microsoft.com/office/powerpoint/2010/main" val="64867470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1 - Θέση εικόνας διαφάνειας">
            <a:extLst>
              <a:ext uri="{FF2B5EF4-FFF2-40B4-BE49-F238E27FC236}">
                <a16:creationId xmlns:a16="http://schemas.microsoft.com/office/drawing/2014/main" id="{24AACA1F-22BA-4D67-8506-252029F92DAB}"/>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4211" name="2 - Θέση σημειώσεων">
            <a:extLst>
              <a:ext uri="{FF2B5EF4-FFF2-40B4-BE49-F238E27FC236}">
                <a16:creationId xmlns:a16="http://schemas.microsoft.com/office/drawing/2014/main" id="{06194781-1C37-447A-8445-9D7317931A96}"/>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l-GR" altLang="el-GR"/>
          </a:p>
        </p:txBody>
      </p:sp>
      <p:sp>
        <p:nvSpPr>
          <p:cNvPr id="94212" name="3 - Θέση αριθμού διαφάνειας">
            <a:extLst>
              <a:ext uri="{FF2B5EF4-FFF2-40B4-BE49-F238E27FC236}">
                <a16:creationId xmlns:a16="http://schemas.microsoft.com/office/drawing/2014/main" id="{8081B0C2-78D5-43CB-B220-30B6C442A7FA}"/>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Calibri" panose="020F0502020204030204" pitchFamily="34" charset="0"/>
              </a:defRPr>
            </a:lvl1pPr>
            <a:lvl2pPr marL="742950" indent="-285750" eaLnBrk="0" hangingPunct="0">
              <a:spcBef>
                <a:spcPct val="30000"/>
              </a:spcBef>
              <a:defRPr sz="1200">
                <a:solidFill>
                  <a:schemeClr val="tx1"/>
                </a:solidFill>
                <a:latin typeface="Calibri" panose="020F0502020204030204" pitchFamily="34" charset="0"/>
              </a:defRPr>
            </a:lvl2pPr>
            <a:lvl3pPr marL="1143000" indent="-228600" eaLnBrk="0" hangingPunct="0">
              <a:spcBef>
                <a:spcPct val="30000"/>
              </a:spcBef>
              <a:defRPr sz="1200">
                <a:solidFill>
                  <a:schemeClr val="tx1"/>
                </a:solidFill>
                <a:latin typeface="Calibri" panose="020F0502020204030204" pitchFamily="34" charset="0"/>
              </a:defRPr>
            </a:lvl3pPr>
            <a:lvl4pPr marL="1600200" indent="-228600" eaLnBrk="0" hangingPunct="0">
              <a:spcBef>
                <a:spcPct val="30000"/>
              </a:spcBef>
              <a:defRPr sz="1200">
                <a:solidFill>
                  <a:schemeClr val="tx1"/>
                </a:solidFill>
                <a:latin typeface="Calibri" panose="020F0502020204030204" pitchFamily="34" charset="0"/>
              </a:defRPr>
            </a:lvl4pPr>
            <a:lvl5pPr marL="2057400" indent="-228600" eaLnBrk="0" hangingPunct="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88258CBD-FB4A-438D-AEEF-9D881E8152D9}" type="slidenum">
              <a:rPr kumimoji="0" lang="el-GR" altLang="el-GR" sz="1200" b="0" i="0" u="none" strike="noStrike" kern="1200" cap="none" spc="0" normalizeH="0" baseline="0" noProof="0" smtClean="0">
                <a:ln>
                  <a:noFill/>
                </a:ln>
                <a:solidFill>
                  <a:prstClr val="black"/>
                </a:solidFill>
                <a:effectLst/>
                <a:uLnTx/>
                <a:uFillTx/>
                <a:latin typeface="Constantia" panose="02030602050306030303" pitchFamily="18" charset="0"/>
                <a:ea typeface="MS PGothic" panose="020B0600070205080204" pitchFamily="34" charset="-128"/>
                <a:cs typeface="+mn-cs"/>
              </a:rPr>
              <a:pPr marL="0" marR="0" lvl="0" indent="0" algn="r" defTabSz="914400" rtl="0" eaLnBrk="1" fontAlgn="base" latinLnBrk="0" hangingPunct="1">
                <a:lnSpc>
                  <a:spcPct val="100000"/>
                </a:lnSpc>
                <a:spcBef>
                  <a:spcPct val="0"/>
                </a:spcBef>
                <a:spcAft>
                  <a:spcPct val="0"/>
                </a:spcAft>
                <a:buClrTx/>
                <a:buSzTx/>
                <a:buFontTx/>
                <a:buNone/>
                <a:tabLst/>
                <a:defRPr/>
              </a:pPr>
              <a:t>2</a:t>
            </a:fld>
            <a:endParaRPr kumimoji="0" lang="el-GR" altLang="el-GR" sz="1200" b="0" i="0" u="none" strike="noStrike" kern="1200" cap="none" spc="0" normalizeH="0" baseline="0" noProof="0">
              <a:ln>
                <a:noFill/>
              </a:ln>
              <a:solidFill>
                <a:prstClr val="black"/>
              </a:solidFill>
              <a:effectLst/>
              <a:uLnTx/>
              <a:uFillTx/>
              <a:latin typeface="Constantia" panose="02030602050306030303" pitchFamily="18" charset="0"/>
              <a:ea typeface="MS PGothic" panose="020B0600070205080204" pitchFamily="34" charset="-128"/>
              <a:cs typeface="+mn-cs"/>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1 - Θέση εικόνας διαφάνειας">
            <a:extLst>
              <a:ext uri="{FF2B5EF4-FFF2-40B4-BE49-F238E27FC236}">
                <a16:creationId xmlns:a16="http://schemas.microsoft.com/office/drawing/2014/main" id="{55D8DE75-5B3B-4BA3-83C2-8D5614694DD5}"/>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2403" name="2 - Θέση σημειώσεων">
            <a:extLst>
              <a:ext uri="{FF2B5EF4-FFF2-40B4-BE49-F238E27FC236}">
                <a16:creationId xmlns:a16="http://schemas.microsoft.com/office/drawing/2014/main" id="{2F98AE7F-0527-44E1-B1A8-828E653A865F}"/>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l-GR" altLang="el-GR"/>
          </a:p>
        </p:txBody>
      </p:sp>
      <p:sp>
        <p:nvSpPr>
          <p:cNvPr id="102404" name="3 - Θέση αριθμού διαφάνειας">
            <a:extLst>
              <a:ext uri="{FF2B5EF4-FFF2-40B4-BE49-F238E27FC236}">
                <a16:creationId xmlns:a16="http://schemas.microsoft.com/office/drawing/2014/main" id="{947728E7-A642-4E82-B5ED-ED03078BCD52}"/>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Calibri" panose="020F0502020204030204" pitchFamily="34" charset="0"/>
              </a:defRPr>
            </a:lvl1pPr>
            <a:lvl2pPr marL="742950" indent="-285750" eaLnBrk="0" hangingPunct="0">
              <a:spcBef>
                <a:spcPct val="30000"/>
              </a:spcBef>
              <a:defRPr sz="1200">
                <a:solidFill>
                  <a:schemeClr val="tx1"/>
                </a:solidFill>
                <a:latin typeface="Calibri" panose="020F0502020204030204" pitchFamily="34" charset="0"/>
              </a:defRPr>
            </a:lvl2pPr>
            <a:lvl3pPr marL="1143000" indent="-228600" eaLnBrk="0" hangingPunct="0">
              <a:spcBef>
                <a:spcPct val="30000"/>
              </a:spcBef>
              <a:defRPr sz="1200">
                <a:solidFill>
                  <a:schemeClr val="tx1"/>
                </a:solidFill>
                <a:latin typeface="Calibri" panose="020F0502020204030204" pitchFamily="34" charset="0"/>
              </a:defRPr>
            </a:lvl3pPr>
            <a:lvl4pPr marL="1600200" indent="-228600" eaLnBrk="0" hangingPunct="0">
              <a:spcBef>
                <a:spcPct val="30000"/>
              </a:spcBef>
              <a:defRPr sz="1200">
                <a:solidFill>
                  <a:schemeClr val="tx1"/>
                </a:solidFill>
                <a:latin typeface="Calibri" panose="020F0502020204030204" pitchFamily="34" charset="0"/>
              </a:defRPr>
            </a:lvl4pPr>
            <a:lvl5pPr marL="2057400" indent="-228600" eaLnBrk="0" hangingPunct="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86C6061A-E999-4FF4-9ACD-E1FDF35CA141}" type="slidenum">
              <a:rPr kumimoji="0" lang="el-GR" altLang="el-GR" sz="1200" b="0" i="0" u="none" strike="noStrike" kern="1200" cap="none" spc="0" normalizeH="0" baseline="0" noProof="0" smtClean="0">
                <a:ln>
                  <a:noFill/>
                </a:ln>
                <a:solidFill>
                  <a:prstClr val="black"/>
                </a:solidFill>
                <a:effectLst/>
                <a:uLnTx/>
                <a:uFillTx/>
                <a:latin typeface="Constantia" panose="02030602050306030303" pitchFamily="18" charset="0"/>
                <a:ea typeface="MS PGothic" panose="020B0600070205080204" pitchFamily="34" charset="-128"/>
                <a:cs typeface="+mn-cs"/>
              </a:rPr>
              <a:pPr marL="0" marR="0" lvl="0" indent="0" algn="r" defTabSz="914400" rtl="0" eaLnBrk="1" fontAlgn="base" latinLnBrk="0" hangingPunct="1">
                <a:lnSpc>
                  <a:spcPct val="100000"/>
                </a:lnSpc>
                <a:spcBef>
                  <a:spcPct val="0"/>
                </a:spcBef>
                <a:spcAft>
                  <a:spcPct val="0"/>
                </a:spcAft>
                <a:buClrTx/>
                <a:buSzTx/>
                <a:buFontTx/>
                <a:buNone/>
                <a:tabLst/>
                <a:defRPr/>
              </a:pPr>
              <a:t>12</a:t>
            </a:fld>
            <a:endParaRPr kumimoji="0" lang="el-GR" altLang="el-GR" sz="1200" b="0" i="0" u="none" strike="noStrike" kern="1200" cap="none" spc="0" normalizeH="0" baseline="0" noProof="0">
              <a:ln>
                <a:noFill/>
              </a:ln>
              <a:solidFill>
                <a:prstClr val="black"/>
              </a:solidFill>
              <a:effectLst/>
              <a:uLnTx/>
              <a:uFillTx/>
              <a:latin typeface="Constantia" panose="02030602050306030303" pitchFamily="18" charset="0"/>
              <a:ea typeface="MS PGothic" panose="020B0600070205080204" pitchFamily="34" charset="-128"/>
              <a:cs typeface="+mn-cs"/>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6" name="1 - Θέση εικόνας διαφάνειας">
            <a:extLst>
              <a:ext uri="{FF2B5EF4-FFF2-40B4-BE49-F238E27FC236}">
                <a16:creationId xmlns:a16="http://schemas.microsoft.com/office/drawing/2014/main" id="{B2C3B8D4-D0E3-4D40-8B8F-C8F1EDB089BB}"/>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3427" name="2 - Θέση σημειώσεων">
            <a:extLst>
              <a:ext uri="{FF2B5EF4-FFF2-40B4-BE49-F238E27FC236}">
                <a16:creationId xmlns:a16="http://schemas.microsoft.com/office/drawing/2014/main" id="{9A7038A6-86F0-4AE1-9A50-35CF9F4747A4}"/>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l-GR" altLang="el-GR"/>
          </a:p>
        </p:txBody>
      </p:sp>
      <p:sp>
        <p:nvSpPr>
          <p:cNvPr id="103428" name="3 - Θέση αριθμού διαφάνειας">
            <a:extLst>
              <a:ext uri="{FF2B5EF4-FFF2-40B4-BE49-F238E27FC236}">
                <a16:creationId xmlns:a16="http://schemas.microsoft.com/office/drawing/2014/main" id="{E54386A7-607E-40C5-B4C9-56F28278AD27}"/>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Calibri" panose="020F0502020204030204" pitchFamily="34" charset="0"/>
              </a:defRPr>
            </a:lvl1pPr>
            <a:lvl2pPr marL="742950" indent="-285750" eaLnBrk="0" hangingPunct="0">
              <a:spcBef>
                <a:spcPct val="30000"/>
              </a:spcBef>
              <a:defRPr sz="1200">
                <a:solidFill>
                  <a:schemeClr val="tx1"/>
                </a:solidFill>
                <a:latin typeface="Calibri" panose="020F0502020204030204" pitchFamily="34" charset="0"/>
              </a:defRPr>
            </a:lvl2pPr>
            <a:lvl3pPr marL="1143000" indent="-228600" eaLnBrk="0" hangingPunct="0">
              <a:spcBef>
                <a:spcPct val="30000"/>
              </a:spcBef>
              <a:defRPr sz="1200">
                <a:solidFill>
                  <a:schemeClr val="tx1"/>
                </a:solidFill>
                <a:latin typeface="Calibri" panose="020F0502020204030204" pitchFamily="34" charset="0"/>
              </a:defRPr>
            </a:lvl3pPr>
            <a:lvl4pPr marL="1600200" indent="-228600" eaLnBrk="0" hangingPunct="0">
              <a:spcBef>
                <a:spcPct val="30000"/>
              </a:spcBef>
              <a:defRPr sz="1200">
                <a:solidFill>
                  <a:schemeClr val="tx1"/>
                </a:solidFill>
                <a:latin typeface="Calibri" panose="020F0502020204030204" pitchFamily="34" charset="0"/>
              </a:defRPr>
            </a:lvl4pPr>
            <a:lvl5pPr marL="2057400" indent="-228600" eaLnBrk="0" hangingPunct="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16B3352A-FDF3-4817-833C-DD2AC6CA0EB8}" type="slidenum">
              <a:rPr kumimoji="0" lang="el-GR" altLang="el-GR" sz="1200" b="0" i="0" u="none" strike="noStrike" kern="1200" cap="none" spc="0" normalizeH="0" baseline="0" noProof="0" smtClean="0">
                <a:ln>
                  <a:noFill/>
                </a:ln>
                <a:solidFill>
                  <a:prstClr val="black"/>
                </a:solidFill>
                <a:effectLst/>
                <a:uLnTx/>
                <a:uFillTx/>
                <a:latin typeface="Constantia" panose="02030602050306030303" pitchFamily="18" charset="0"/>
                <a:ea typeface="MS PGothic" panose="020B0600070205080204" pitchFamily="34" charset="-128"/>
                <a:cs typeface="+mn-cs"/>
              </a:rPr>
              <a:pPr marL="0" marR="0" lvl="0" indent="0" algn="r" defTabSz="914400" rtl="0" eaLnBrk="1" fontAlgn="base" latinLnBrk="0" hangingPunct="1">
                <a:lnSpc>
                  <a:spcPct val="100000"/>
                </a:lnSpc>
                <a:spcBef>
                  <a:spcPct val="0"/>
                </a:spcBef>
                <a:spcAft>
                  <a:spcPct val="0"/>
                </a:spcAft>
                <a:buClrTx/>
                <a:buSzTx/>
                <a:buFontTx/>
                <a:buNone/>
                <a:tabLst/>
                <a:defRPr/>
              </a:pPr>
              <a:t>13</a:t>
            </a:fld>
            <a:endParaRPr kumimoji="0" lang="el-GR" altLang="el-GR" sz="1200" b="0" i="0" u="none" strike="noStrike" kern="1200" cap="none" spc="0" normalizeH="0" baseline="0" noProof="0">
              <a:ln>
                <a:noFill/>
              </a:ln>
              <a:solidFill>
                <a:prstClr val="black"/>
              </a:solidFill>
              <a:effectLst/>
              <a:uLnTx/>
              <a:uFillTx/>
              <a:latin typeface="Constantia" panose="02030602050306030303" pitchFamily="18" charset="0"/>
              <a:ea typeface="MS PGothic" panose="020B0600070205080204" pitchFamily="34" charset="-128"/>
              <a:cs typeface="+mn-cs"/>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50" name="1 - Θέση εικόνας διαφάνειας">
            <a:extLst>
              <a:ext uri="{FF2B5EF4-FFF2-40B4-BE49-F238E27FC236}">
                <a16:creationId xmlns:a16="http://schemas.microsoft.com/office/drawing/2014/main" id="{5D173123-1FE7-4EC5-B86C-A438D4D2C0A5}"/>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4451" name="2 - Θέση σημειώσεων">
            <a:extLst>
              <a:ext uri="{FF2B5EF4-FFF2-40B4-BE49-F238E27FC236}">
                <a16:creationId xmlns:a16="http://schemas.microsoft.com/office/drawing/2014/main" id="{2C896E8B-E423-457B-929C-2C1C0E73774C}"/>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l-GR" altLang="el-GR"/>
          </a:p>
        </p:txBody>
      </p:sp>
      <p:sp>
        <p:nvSpPr>
          <p:cNvPr id="104452" name="3 - Θέση αριθμού διαφάνειας">
            <a:extLst>
              <a:ext uri="{FF2B5EF4-FFF2-40B4-BE49-F238E27FC236}">
                <a16:creationId xmlns:a16="http://schemas.microsoft.com/office/drawing/2014/main" id="{32704D01-3DDD-4A68-A48B-9AA49ADDC517}"/>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Calibri" panose="020F0502020204030204" pitchFamily="34" charset="0"/>
              </a:defRPr>
            </a:lvl1pPr>
            <a:lvl2pPr marL="742950" indent="-285750" eaLnBrk="0" hangingPunct="0">
              <a:spcBef>
                <a:spcPct val="30000"/>
              </a:spcBef>
              <a:defRPr sz="1200">
                <a:solidFill>
                  <a:schemeClr val="tx1"/>
                </a:solidFill>
                <a:latin typeface="Calibri" panose="020F0502020204030204" pitchFamily="34" charset="0"/>
              </a:defRPr>
            </a:lvl2pPr>
            <a:lvl3pPr marL="1143000" indent="-228600" eaLnBrk="0" hangingPunct="0">
              <a:spcBef>
                <a:spcPct val="30000"/>
              </a:spcBef>
              <a:defRPr sz="1200">
                <a:solidFill>
                  <a:schemeClr val="tx1"/>
                </a:solidFill>
                <a:latin typeface="Calibri" panose="020F0502020204030204" pitchFamily="34" charset="0"/>
              </a:defRPr>
            </a:lvl3pPr>
            <a:lvl4pPr marL="1600200" indent="-228600" eaLnBrk="0" hangingPunct="0">
              <a:spcBef>
                <a:spcPct val="30000"/>
              </a:spcBef>
              <a:defRPr sz="1200">
                <a:solidFill>
                  <a:schemeClr val="tx1"/>
                </a:solidFill>
                <a:latin typeface="Calibri" panose="020F0502020204030204" pitchFamily="34" charset="0"/>
              </a:defRPr>
            </a:lvl4pPr>
            <a:lvl5pPr marL="2057400" indent="-228600" eaLnBrk="0" hangingPunct="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049F704E-1261-4A91-B0F9-9209D7E39A0C}" type="slidenum">
              <a:rPr kumimoji="0" lang="el-GR" altLang="el-GR" sz="1200" b="0" i="0" u="none" strike="noStrike" kern="1200" cap="none" spc="0" normalizeH="0" baseline="0" noProof="0" smtClean="0">
                <a:ln>
                  <a:noFill/>
                </a:ln>
                <a:solidFill>
                  <a:prstClr val="black"/>
                </a:solidFill>
                <a:effectLst/>
                <a:uLnTx/>
                <a:uFillTx/>
                <a:latin typeface="Constantia" panose="02030602050306030303" pitchFamily="18" charset="0"/>
                <a:ea typeface="MS PGothic" panose="020B0600070205080204" pitchFamily="34" charset="-128"/>
                <a:cs typeface="+mn-cs"/>
              </a:rPr>
              <a:pPr marL="0" marR="0" lvl="0" indent="0" algn="r" defTabSz="914400" rtl="0" eaLnBrk="1" fontAlgn="base" latinLnBrk="0" hangingPunct="1">
                <a:lnSpc>
                  <a:spcPct val="100000"/>
                </a:lnSpc>
                <a:spcBef>
                  <a:spcPct val="0"/>
                </a:spcBef>
                <a:spcAft>
                  <a:spcPct val="0"/>
                </a:spcAft>
                <a:buClrTx/>
                <a:buSzTx/>
                <a:buFontTx/>
                <a:buNone/>
                <a:tabLst/>
                <a:defRPr/>
              </a:pPr>
              <a:t>14</a:t>
            </a:fld>
            <a:endParaRPr kumimoji="0" lang="el-GR" altLang="el-GR" sz="1200" b="0" i="0" u="none" strike="noStrike" kern="1200" cap="none" spc="0" normalizeH="0" baseline="0" noProof="0">
              <a:ln>
                <a:noFill/>
              </a:ln>
              <a:solidFill>
                <a:prstClr val="black"/>
              </a:solidFill>
              <a:effectLst/>
              <a:uLnTx/>
              <a:uFillTx/>
              <a:latin typeface="Constantia" panose="02030602050306030303" pitchFamily="18" charset="0"/>
              <a:ea typeface="MS PGothic" panose="020B0600070205080204" pitchFamily="34" charset="-128"/>
              <a:cs typeface="+mn-cs"/>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4" name="1 - Θέση εικόνας διαφάνειας">
            <a:extLst>
              <a:ext uri="{FF2B5EF4-FFF2-40B4-BE49-F238E27FC236}">
                <a16:creationId xmlns:a16="http://schemas.microsoft.com/office/drawing/2014/main" id="{CB8AE915-AED0-4791-BD08-9F2175C118A9}"/>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5475" name="2 - Θέση σημειώσεων">
            <a:extLst>
              <a:ext uri="{FF2B5EF4-FFF2-40B4-BE49-F238E27FC236}">
                <a16:creationId xmlns:a16="http://schemas.microsoft.com/office/drawing/2014/main" id="{F60A050D-67FF-4427-B8C9-09CF419C6F1B}"/>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l-GR" altLang="el-GR"/>
          </a:p>
        </p:txBody>
      </p:sp>
      <p:sp>
        <p:nvSpPr>
          <p:cNvPr id="105476" name="3 - Θέση αριθμού διαφάνειας">
            <a:extLst>
              <a:ext uri="{FF2B5EF4-FFF2-40B4-BE49-F238E27FC236}">
                <a16:creationId xmlns:a16="http://schemas.microsoft.com/office/drawing/2014/main" id="{9C5A5278-6BDF-4695-A067-5F45F2657C31}"/>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Calibri" panose="020F0502020204030204" pitchFamily="34" charset="0"/>
              </a:defRPr>
            </a:lvl1pPr>
            <a:lvl2pPr marL="742950" indent="-285750" eaLnBrk="0" hangingPunct="0">
              <a:spcBef>
                <a:spcPct val="30000"/>
              </a:spcBef>
              <a:defRPr sz="1200">
                <a:solidFill>
                  <a:schemeClr val="tx1"/>
                </a:solidFill>
                <a:latin typeface="Calibri" panose="020F0502020204030204" pitchFamily="34" charset="0"/>
              </a:defRPr>
            </a:lvl2pPr>
            <a:lvl3pPr marL="1143000" indent="-228600" eaLnBrk="0" hangingPunct="0">
              <a:spcBef>
                <a:spcPct val="30000"/>
              </a:spcBef>
              <a:defRPr sz="1200">
                <a:solidFill>
                  <a:schemeClr val="tx1"/>
                </a:solidFill>
                <a:latin typeface="Calibri" panose="020F0502020204030204" pitchFamily="34" charset="0"/>
              </a:defRPr>
            </a:lvl3pPr>
            <a:lvl4pPr marL="1600200" indent="-228600" eaLnBrk="0" hangingPunct="0">
              <a:spcBef>
                <a:spcPct val="30000"/>
              </a:spcBef>
              <a:defRPr sz="1200">
                <a:solidFill>
                  <a:schemeClr val="tx1"/>
                </a:solidFill>
                <a:latin typeface="Calibri" panose="020F0502020204030204" pitchFamily="34" charset="0"/>
              </a:defRPr>
            </a:lvl4pPr>
            <a:lvl5pPr marL="2057400" indent="-228600" eaLnBrk="0" hangingPunct="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28464E4A-A119-47D3-9535-79B38286751A}" type="slidenum">
              <a:rPr kumimoji="0" lang="el-GR" altLang="el-GR" sz="1200" b="0" i="0" u="none" strike="noStrike" kern="1200" cap="none" spc="0" normalizeH="0" baseline="0" noProof="0" smtClean="0">
                <a:ln>
                  <a:noFill/>
                </a:ln>
                <a:solidFill>
                  <a:prstClr val="black"/>
                </a:solidFill>
                <a:effectLst/>
                <a:uLnTx/>
                <a:uFillTx/>
                <a:latin typeface="Constantia" panose="02030602050306030303" pitchFamily="18" charset="0"/>
                <a:ea typeface="MS PGothic" panose="020B0600070205080204" pitchFamily="34" charset="-128"/>
                <a:cs typeface="+mn-cs"/>
              </a:rPr>
              <a:pPr marL="0" marR="0" lvl="0" indent="0" algn="r" defTabSz="914400" rtl="0" eaLnBrk="1" fontAlgn="base" latinLnBrk="0" hangingPunct="1">
                <a:lnSpc>
                  <a:spcPct val="100000"/>
                </a:lnSpc>
                <a:spcBef>
                  <a:spcPct val="0"/>
                </a:spcBef>
                <a:spcAft>
                  <a:spcPct val="0"/>
                </a:spcAft>
                <a:buClrTx/>
                <a:buSzTx/>
                <a:buFontTx/>
                <a:buNone/>
                <a:tabLst/>
                <a:defRPr/>
              </a:pPr>
              <a:t>15</a:t>
            </a:fld>
            <a:endParaRPr kumimoji="0" lang="el-GR" altLang="el-GR" sz="1200" b="0" i="0" u="none" strike="noStrike" kern="1200" cap="none" spc="0" normalizeH="0" baseline="0" noProof="0">
              <a:ln>
                <a:noFill/>
              </a:ln>
              <a:solidFill>
                <a:prstClr val="black"/>
              </a:solidFill>
              <a:effectLst/>
              <a:uLnTx/>
              <a:uFillTx/>
              <a:latin typeface="Constantia" panose="02030602050306030303" pitchFamily="18" charset="0"/>
              <a:ea typeface="MS PGothic" panose="020B0600070205080204" pitchFamily="34" charset="-128"/>
              <a:cs typeface="+mn-cs"/>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1 - Θέση εικόνας διαφάνειας">
            <a:extLst>
              <a:ext uri="{FF2B5EF4-FFF2-40B4-BE49-F238E27FC236}">
                <a16:creationId xmlns:a16="http://schemas.microsoft.com/office/drawing/2014/main" id="{05E1484C-A7FD-461A-A843-31C0AA752FB8}"/>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6499" name="2 - Θέση σημειώσεων">
            <a:extLst>
              <a:ext uri="{FF2B5EF4-FFF2-40B4-BE49-F238E27FC236}">
                <a16:creationId xmlns:a16="http://schemas.microsoft.com/office/drawing/2014/main" id="{54B43381-A62E-4B97-9800-1A9DD0031DE3}"/>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l-GR" altLang="el-GR"/>
          </a:p>
        </p:txBody>
      </p:sp>
      <p:sp>
        <p:nvSpPr>
          <p:cNvPr id="106500" name="3 - Θέση αριθμού διαφάνειας">
            <a:extLst>
              <a:ext uri="{FF2B5EF4-FFF2-40B4-BE49-F238E27FC236}">
                <a16:creationId xmlns:a16="http://schemas.microsoft.com/office/drawing/2014/main" id="{FF093450-B072-4513-9146-86E95AE2A137}"/>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Calibri" panose="020F0502020204030204" pitchFamily="34" charset="0"/>
              </a:defRPr>
            </a:lvl1pPr>
            <a:lvl2pPr marL="742950" indent="-285750" eaLnBrk="0" hangingPunct="0">
              <a:spcBef>
                <a:spcPct val="30000"/>
              </a:spcBef>
              <a:defRPr sz="1200">
                <a:solidFill>
                  <a:schemeClr val="tx1"/>
                </a:solidFill>
                <a:latin typeface="Calibri" panose="020F0502020204030204" pitchFamily="34" charset="0"/>
              </a:defRPr>
            </a:lvl2pPr>
            <a:lvl3pPr marL="1143000" indent="-228600" eaLnBrk="0" hangingPunct="0">
              <a:spcBef>
                <a:spcPct val="30000"/>
              </a:spcBef>
              <a:defRPr sz="1200">
                <a:solidFill>
                  <a:schemeClr val="tx1"/>
                </a:solidFill>
                <a:latin typeface="Calibri" panose="020F0502020204030204" pitchFamily="34" charset="0"/>
              </a:defRPr>
            </a:lvl3pPr>
            <a:lvl4pPr marL="1600200" indent="-228600" eaLnBrk="0" hangingPunct="0">
              <a:spcBef>
                <a:spcPct val="30000"/>
              </a:spcBef>
              <a:defRPr sz="1200">
                <a:solidFill>
                  <a:schemeClr val="tx1"/>
                </a:solidFill>
                <a:latin typeface="Calibri" panose="020F0502020204030204" pitchFamily="34" charset="0"/>
              </a:defRPr>
            </a:lvl4pPr>
            <a:lvl5pPr marL="2057400" indent="-228600" eaLnBrk="0" hangingPunct="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721FA32B-6BB8-482A-B1CC-FB45E728104B}" type="slidenum">
              <a:rPr kumimoji="0" lang="el-GR" altLang="el-GR" sz="1200" b="0" i="0" u="none" strike="noStrike" kern="1200" cap="none" spc="0" normalizeH="0" baseline="0" noProof="0" smtClean="0">
                <a:ln>
                  <a:noFill/>
                </a:ln>
                <a:solidFill>
                  <a:prstClr val="black"/>
                </a:solidFill>
                <a:effectLst/>
                <a:uLnTx/>
                <a:uFillTx/>
                <a:latin typeface="Constantia" panose="02030602050306030303" pitchFamily="18" charset="0"/>
                <a:ea typeface="MS PGothic" panose="020B0600070205080204" pitchFamily="34" charset="-128"/>
                <a:cs typeface="+mn-cs"/>
              </a:rPr>
              <a:pPr marL="0" marR="0" lvl="0" indent="0" algn="r" defTabSz="914400" rtl="0" eaLnBrk="1" fontAlgn="base" latinLnBrk="0" hangingPunct="1">
                <a:lnSpc>
                  <a:spcPct val="100000"/>
                </a:lnSpc>
                <a:spcBef>
                  <a:spcPct val="0"/>
                </a:spcBef>
                <a:spcAft>
                  <a:spcPct val="0"/>
                </a:spcAft>
                <a:buClrTx/>
                <a:buSzTx/>
                <a:buFontTx/>
                <a:buNone/>
                <a:tabLst/>
                <a:defRPr/>
              </a:pPr>
              <a:t>16</a:t>
            </a:fld>
            <a:endParaRPr kumimoji="0" lang="el-GR" altLang="el-GR" sz="1200" b="0" i="0" u="none" strike="noStrike" kern="1200" cap="none" spc="0" normalizeH="0" baseline="0" noProof="0">
              <a:ln>
                <a:noFill/>
              </a:ln>
              <a:solidFill>
                <a:prstClr val="black"/>
              </a:solidFill>
              <a:effectLst/>
              <a:uLnTx/>
              <a:uFillTx/>
              <a:latin typeface="Constantia" panose="02030602050306030303" pitchFamily="18" charset="0"/>
              <a:ea typeface="MS PGothic" panose="020B0600070205080204" pitchFamily="34" charset="-128"/>
              <a:cs typeface="+mn-cs"/>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2" name="1 - Θέση εικόνας διαφάνειας">
            <a:extLst>
              <a:ext uri="{FF2B5EF4-FFF2-40B4-BE49-F238E27FC236}">
                <a16:creationId xmlns:a16="http://schemas.microsoft.com/office/drawing/2014/main" id="{65315B00-5E40-4708-9BED-A921F2024919}"/>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7523" name="2 - Θέση σημειώσεων">
            <a:extLst>
              <a:ext uri="{FF2B5EF4-FFF2-40B4-BE49-F238E27FC236}">
                <a16:creationId xmlns:a16="http://schemas.microsoft.com/office/drawing/2014/main" id="{6BBDDA97-6C93-4F45-9760-2CAD50DCAC54}"/>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l-GR" altLang="el-GR"/>
          </a:p>
        </p:txBody>
      </p:sp>
      <p:sp>
        <p:nvSpPr>
          <p:cNvPr id="107524" name="3 - Θέση αριθμού διαφάνειας">
            <a:extLst>
              <a:ext uri="{FF2B5EF4-FFF2-40B4-BE49-F238E27FC236}">
                <a16:creationId xmlns:a16="http://schemas.microsoft.com/office/drawing/2014/main" id="{0A1C47F6-4269-439D-BF6D-37BE1A4F8DCB}"/>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Calibri" panose="020F0502020204030204" pitchFamily="34" charset="0"/>
              </a:defRPr>
            </a:lvl1pPr>
            <a:lvl2pPr marL="742950" indent="-285750" eaLnBrk="0" hangingPunct="0">
              <a:spcBef>
                <a:spcPct val="30000"/>
              </a:spcBef>
              <a:defRPr sz="1200">
                <a:solidFill>
                  <a:schemeClr val="tx1"/>
                </a:solidFill>
                <a:latin typeface="Calibri" panose="020F0502020204030204" pitchFamily="34" charset="0"/>
              </a:defRPr>
            </a:lvl2pPr>
            <a:lvl3pPr marL="1143000" indent="-228600" eaLnBrk="0" hangingPunct="0">
              <a:spcBef>
                <a:spcPct val="30000"/>
              </a:spcBef>
              <a:defRPr sz="1200">
                <a:solidFill>
                  <a:schemeClr val="tx1"/>
                </a:solidFill>
                <a:latin typeface="Calibri" panose="020F0502020204030204" pitchFamily="34" charset="0"/>
              </a:defRPr>
            </a:lvl3pPr>
            <a:lvl4pPr marL="1600200" indent="-228600" eaLnBrk="0" hangingPunct="0">
              <a:spcBef>
                <a:spcPct val="30000"/>
              </a:spcBef>
              <a:defRPr sz="1200">
                <a:solidFill>
                  <a:schemeClr val="tx1"/>
                </a:solidFill>
                <a:latin typeface="Calibri" panose="020F0502020204030204" pitchFamily="34" charset="0"/>
              </a:defRPr>
            </a:lvl4pPr>
            <a:lvl5pPr marL="2057400" indent="-228600" eaLnBrk="0" hangingPunct="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2DCB3F33-7021-46E6-9C99-67EFA865AC18}" type="slidenum">
              <a:rPr kumimoji="0" lang="el-GR" altLang="el-GR" sz="1200" b="0" i="0" u="none" strike="noStrike" kern="1200" cap="none" spc="0" normalizeH="0" baseline="0" noProof="0" smtClean="0">
                <a:ln>
                  <a:noFill/>
                </a:ln>
                <a:solidFill>
                  <a:prstClr val="black"/>
                </a:solidFill>
                <a:effectLst/>
                <a:uLnTx/>
                <a:uFillTx/>
                <a:latin typeface="Constantia" panose="02030602050306030303" pitchFamily="18" charset="0"/>
                <a:ea typeface="MS PGothic" panose="020B0600070205080204" pitchFamily="34" charset="-128"/>
                <a:cs typeface="+mn-cs"/>
              </a:rPr>
              <a:pPr marL="0" marR="0" lvl="0" indent="0" algn="r" defTabSz="914400" rtl="0" eaLnBrk="1" fontAlgn="base" latinLnBrk="0" hangingPunct="1">
                <a:lnSpc>
                  <a:spcPct val="100000"/>
                </a:lnSpc>
                <a:spcBef>
                  <a:spcPct val="0"/>
                </a:spcBef>
                <a:spcAft>
                  <a:spcPct val="0"/>
                </a:spcAft>
                <a:buClrTx/>
                <a:buSzTx/>
                <a:buFontTx/>
                <a:buNone/>
                <a:tabLst/>
                <a:defRPr/>
              </a:pPr>
              <a:t>17</a:t>
            </a:fld>
            <a:endParaRPr kumimoji="0" lang="el-GR" altLang="el-GR" sz="1200" b="0" i="0" u="none" strike="noStrike" kern="1200" cap="none" spc="0" normalizeH="0" baseline="0" noProof="0">
              <a:ln>
                <a:noFill/>
              </a:ln>
              <a:solidFill>
                <a:prstClr val="black"/>
              </a:solidFill>
              <a:effectLst/>
              <a:uLnTx/>
              <a:uFillTx/>
              <a:latin typeface="Constantia" panose="02030602050306030303" pitchFamily="18" charset="0"/>
              <a:ea typeface="MS PGothic" panose="020B0600070205080204" pitchFamily="34" charset="-128"/>
              <a:cs typeface="+mn-cs"/>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6" name="1 - Θέση εικόνας διαφάνειας">
            <a:extLst>
              <a:ext uri="{FF2B5EF4-FFF2-40B4-BE49-F238E27FC236}">
                <a16:creationId xmlns:a16="http://schemas.microsoft.com/office/drawing/2014/main" id="{57165494-855D-4402-B1CB-72076E29CC28}"/>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8547" name="2 - Θέση σημειώσεων">
            <a:extLst>
              <a:ext uri="{FF2B5EF4-FFF2-40B4-BE49-F238E27FC236}">
                <a16:creationId xmlns:a16="http://schemas.microsoft.com/office/drawing/2014/main" id="{45A29FDC-7FE9-4937-BD37-E7B4A36862C5}"/>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l-GR" altLang="el-GR"/>
          </a:p>
        </p:txBody>
      </p:sp>
      <p:sp>
        <p:nvSpPr>
          <p:cNvPr id="108548" name="3 - Θέση αριθμού διαφάνειας">
            <a:extLst>
              <a:ext uri="{FF2B5EF4-FFF2-40B4-BE49-F238E27FC236}">
                <a16:creationId xmlns:a16="http://schemas.microsoft.com/office/drawing/2014/main" id="{2B6C46B6-3DF7-453C-AED0-FAFB65EFDCF3}"/>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Calibri" panose="020F0502020204030204" pitchFamily="34" charset="0"/>
              </a:defRPr>
            </a:lvl1pPr>
            <a:lvl2pPr marL="742950" indent="-285750" eaLnBrk="0" hangingPunct="0">
              <a:spcBef>
                <a:spcPct val="30000"/>
              </a:spcBef>
              <a:defRPr sz="1200">
                <a:solidFill>
                  <a:schemeClr val="tx1"/>
                </a:solidFill>
                <a:latin typeface="Calibri" panose="020F0502020204030204" pitchFamily="34" charset="0"/>
              </a:defRPr>
            </a:lvl2pPr>
            <a:lvl3pPr marL="1143000" indent="-228600" eaLnBrk="0" hangingPunct="0">
              <a:spcBef>
                <a:spcPct val="30000"/>
              </a:spcBef>
              <a:defRPr sz="1200">
                <a:solidFill>
                  <a:schemeClr val="tx1"/>
                </a:solidFill>
                <a:latin typeface="Calibri" panose="020F0502020204030204" pitchFamily="34" charset="0"/>
              </a:defRPr>
            </a:lvl3pPr>
            <a:lvl4pPr marL="1600200" indent="-228600" eaLnBrk="0" hangingPunct="0">
              <a:spcBef>
                <a:spcPct val="30000"/>
              </a:spcBef>
              <a:defRPr sz="1200">
                <a:solidFill>
                  <a:schemeClr val="tx1"/>
                </a:solidFill>
                <a:latin typeface="Calibri" panose="020F0502020204030204" pitchFamily="34" charset="0"/>
              </a:defRPr>
            </a:lvl4pPr>
            <a:lvl5pPr marL="2057400" indent="-228600" eaLnBrk="0" hangingPunct="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3F160DC4-1559-43CC-9B05-12EECC803C13}" type="slidenum">
              <a:rPr kumimoji="0" lang="el-GR" altLang="el-GR" sz="1200" b="0" i="0" u="none" strike="noStrike" kern="1200" cap="none" spc="0" normalizeH="0" baseline="0" noProof="0" smtClean="0">
                <a:ln>
                  <a:noFill/>
                </a:ln>
                <a:solidFill>
                  <a:prstClr val="black"/>
                </a:solidFill>
                <a:effectLst/>
                <a:uLnTx/>
                <a:uFillTx/>
                <a:latin typeface="Constantia" panose="02030602050306030303" pitchFamily="18" charset="0"/>
                <a:ea typeface="MS PGothic" panose="020B0600070205080204" pitchFamily="34" charset="-128"/>
                <a:cs typeface="+mn-cs"/>
              </a:rPr>
              <a:pPr marL="0" marR="0" lvl="0" indent="0" algn="r" defTabSz="914400" rtl="0" eaLnBrk="1" fontAlgn="base" latinLnBrk="0" hangingPunct="1">
                <a:lnSpc>
                  <a:spcPct val="100000"/>
                </a:lnSpc>
                <a:spcBef>
                  <a:spcPct val="0"/>
                </a:spcBef>
                <a:spcAft>
                  <a:spcPct val="0"/>
                </a:spcAft>
                <a:buClrTx/>
                <a:buSzTx/>
                <a:buFontTx/>
                <a:buNone/>
                <a:tabLst/>
                <a:defRPr/>
              </a:pPr>
              <a:t>18</a:t>
            </a:fld>
            <a:endParaRPr kumimoji="0" lang="el-GR" altLang="el-GR" sz="1200" b="0" i="0" u="none" strike="noStrike" kern="1200" cap="none" spc="0" normalizeH="0" baseline="0" noProof="0">
              <a:ln>
                <a:noFill/>
              </a:ln>
              <a:solidFill>
                <a:prstClr val="black"/>
              </a:solidFill>
              <a:effectLst/>
              <a:uLnTx/>
              <a:uFillTx/>
              <a:latin typeface="Constantia" panose="02030602050306030303" pitchFamily="18" charset="0"/>
              <a:ea typeface="MS PGothic" panose="020B0600070205080204" pitchFamily="34" charset="-128"/>
              <a:cs typeface="+mn-cs"/>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1 - Θέση εικόνας διαφάνειας">
            <a:extLst>
              <a:ext uri="{FF2B5EF4-FFF2-40B4-BE49-F238E27FC236}">
                <a16:creationId xmlns:a16="http://schemas.microsoft.com/office/drawing/2014/main" id="{71DDDBC2-BD4E-405B-8430-9939113062A5}"/>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6259" name="2 - Θέση σημειώσεων">
            <a:extLst>
              <a:ext uri="{FF2B5EF4-FFF2-40B4-BE49-F238E27FC236}">
                <a16:creationId xmlns:a16="http://schemas.microsoft.com/office/drawing/2014/main" id="{FD9B0F6E-27D8-4882-84F2-210BC6C984A0}"/>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l-GR" altLang="el-GR"/>
          </a:p>
        </p:txBody>
      </p:sp>
      <p:sp>
        <p:nvSpPr>
          <p:cNvPr id="96260" name="3 - Θέση αριθμού διαφάνειας">
            <a:extLst>
              <a:ext uri="{FF2B5EF4-FFF2-40B4-BE49-F238E27FC236}">
                <a16:creationId xmlns:a16="http://schemas.microsoft.com/office/drawing/2014/main" id="{5D1C63CF-13D7-4795-AFDE-8383BD1EEDC0}"/>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Calibri" panose="020F0502020204030204" pitchFamily="34" charset="0"/>
              </a:defRPr>
            </a:lvl1pPr>
            <a:lvl2pPr marL="742950" indent="-285750" eaLnBrk="0" hangingPunct="0">
              <a:spcBef>
                <a:spcPct val="30000"/>
              </a:spcBef>
              <a:defRPr sz="1200">
                <a:solidFill>
                  <a:schemeClr val="tx1"/>
                </a:solidFill>
                <a:latin typeface="Calibri" panose="020F0502020204030204" pitchFamily="34" charset="0"/>
              </a:defRPr>
            </a:lvl2pPr>
            <a:lvl3pPr marL="1143000" indent="-228600" eaLnBrk="0" hangingPunct="0">
              <a:spcBef>
                <a:spcPct val="30000"/>
              </a:spcBef>
              <a:defRPr sz="1200">
                <a:solidFill>
                  <a:schemeClr val="tx1"/>
                </a:solidFill>
                <a:latin typeface="Calibri" panose="020F0502020204030204" pitchFamily="34" charset="0"/>
              </a:defRPr>
            </a:lvl3pPr>
            <a:lvl4pPr marL="1600200" indent="-228600" eaLnBrk="0" hangingPunct="0">
              <a:spcBef>
                <a:spcPct val="30000"/>
              </a:spcBef>
              <a:defRPr sz="1200">
                <a:solidFill>
                  <a:schemeClr val="tx1"/>
                </a:solidFill>
                <a:latin typeface="Calibri" panose="020F0502020204030204" pitchFamily="34" charset="0"/>
              </a:defRPr>
            </a:lvl4pPr>
            <a:lvl5pPr marL="2057400" indent="-228600" eaLnBrk="0" hangingPunct="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4A257833-4B66-499E-8045-358FBA676EB2}" type="slidenum">
              <a:rPr kumimoji="0" lang="el-GR" altLang="el-GR" sz="1200" b="0" i="0" u="none" strike="noStrike" kern="1200" cap="none" spc="0" normalizeH="0" baseline="0" noProof="0" smtClean="0">
                <a:ln>
                  <a:noFill/>
                </a:ln>
                <a:solidFill>
                  <a:prstClr val="black"/>
                </a:solidFill>
                <a:effectLst/>
                <a:uLnTx/>
                <a:uFillTx/>
                <a:latin typeface="Constantia" panose="02030602050306030303" pitchFamily="18" charset="0"/>
                <a:ea typeface="MS PGothic" panose="020B0600070205080204" pitchFamily="34" charset="-128"/>
                <a:cs typeface="+mn-cs"/>
              </a:rPr>
              <a:pPr marL="0" marR="0" lvl="0" indent="0" algn="r" defTabSz="914400" rtl="0" eaLnBrk="1" fontAlgn="base" latinLnBrk="0" hangingPunct="1">
                <a:lnSpc>
                  <a:spcPct val="100000"/>
                </a:lnSpc>
                <a:spcBef>
                  <a:spcPct val="0"/>
                </a:spcBef>
                <a:spcAft>
                  <a:spcPct val="0"/>
                </a:spcAft>
                <a:buClrTx/>
                <a:buSzTx/>
                <a:buFontTx/>
                <a:buNone/>
                <a:tabLst/>
                <a:defRPr/>
              </a:pPr>
              <a:t>3</a:t>
            </a:fld>
            <a:endParaRPr kumimoji="0" lang="el-GR" altLang="el-GR" sz="1200" b="0" i="0" u="none" strike="noStrike" kern="1200" cap="none" spc="0" normalizeH="0" baseline="0" noProof="0">
              <a:ln>
                <a:noFill/>
              </a:ln>
              <a:solidFill>
                <a:prstClr val="black"/>
              </a:solidFill>
              <a:effectLst/>
              <a:uLnTx/>
              <a:uFillTx/>
              <a:latin typeface="Constantia" panose="02030602050306030303" pitchFamily="18" charset="0"/>
              <a:ea typeface="MS PGothic" panose="020B0600070205080204" pitchFamily="34" charset="-128"/>
              <a:cs typeface="+mn-cs"/>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1 - Θέση εικόνας διαφάνειας">
            <a:extLst>
              <a:ext uri="{FF2B5EF4-FFF2-40B4-BE49-F238E27FC236}">
                <a16:creationId xmlns:a16="http://schemas.microsoft.com/office/drawing/2014/main" id="{62E9EC28-F8DC-4D2C-A0B5-A6614A0CF08C}"/>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7283" name="2 - Θέση σημειώσεων">
            <a:extLst>
              <a:ext uri="{FF2B5EF4-FFF2-40B4-BE49-F238E27FC236}">
                <a16:creationId xmlns:a16="http://schemas.microsoft.com/office/drawing/2014/main" id="{D42D97F4-13B1-41EB-9496-789F02330C7D}"/>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l-GR" altLang="el-GR"/>
          </a:p>
        </p:txBody>
      </p:sp>
      <p:sp>
        <p:nvSpPr>
          <p:cNvPr id="97284" name="3 - Θέση αριθμού διαφάνειας">
            <a:extLst>
              <a:ext uri="{FF2B5EF4-FFF2-40B4-BE49-F238E27FC236}">
                <a16:creationId xmlns:a16="http://schemas.microsoft.com/office/drawing/2014/main" id="{F36085B8-8CDB-4E78-8BD7-25031BC13521}"/>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Calibri" panose="020F0502020204030204" pitchFamily="34" charset="0"/>
              </a:defRPr>
            </a:lvl1pPr>
            <a:lvl2pPr marL="742950" indent="-285750" eaLnBrk="0" hangingPunct="0">
              <a:spcBef>
                <a:spcPct val="30000"/>
              </a:spcBef>
              <a:defRPr sz="1200">
                <a:solidFill>
                  <a:schemeClr val="tx1"/>
                </a:solidFill>
                <a:latin typeface="Calibri" panose="020F0502020204030204" pitchFamily="34" charset="0"/>
              </a:defRPr>
            </a:lvl2pPr>
            <a:lvl3pPr marL="1143000" indent="-228600" eaLnBrk="0" hangingPunct="0">
              <a:spcBef>
                <a:spcPct val="30000"/>
              </a:spcBef>
              <a:defRPr sz="1200">
                <a:solidFill>
                  <a:schemeClr val="tx1"/>
                </a:solidFill>
                <a:latin typeface="Calibri" panose="020F0502020204030204" pitchFamily="34" charset="0"/>
              </a:defRPr>
            </a:lvl3pPr>
            <a:lvl4pPr marL="1600200" indent="-228600" eaLnBrk="0" hangingPunct="0">
              <a:spcBef>
                <a:spcPct val="30000"/>
              </a:spcBef>
              <a:defRPr sz="1200">
                <a:solidFill>
                  <a:schemeClr val="tx1"/>
                </a:solidFill>
                <a:latin typeface="Calibri" panose="020F0502020204030204" pitchFamily="34" charset="0"/>
              </a:defRPr>
            </a:lvl4pPr>
            <a:lvl5pPr marL="2057400" indent="-228600" eaLnBrk="0" hangingPunct="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7814C822-35E4-41C4-84A4-C43E49012891}" type="slidenum">
              <a:rPr kumimoji="0" lang="el-GR" altLang="el-GR" sz="1200" b="0" i="0" u="none" strike="noStrike" kern="1200" cap="none" spc="0" normalizeH="0" baseline="0" noProof="0" smtClean="0">
                <a:ln>
                  <a:noFill/>
                </a:ln>
                <a:solidFill>
                  <a:prstClr val="black"/>
                </a:solidFill>
                <a:effectLst/>
                <a:uLnTx/>
                <a:uFillTx/>
                <a:latin typeface="Constantia" panose="02030602050306030303" pitchFamily="18" charset="0"/>
                <a:ea typeface="MS PGothic" panose="020B0600070205080204" pitchFamily="34" charset="-128"/>
                <a:cs typeface="+mn-cs"/>
              </a:rPr>
              <a:pPr marL="0" marR="0" lvl="0" indent="0" algn="r" defTabSz="914400" rtl="0" eaLnBrk="1" fontAlgn="base" latinLnBrk="0" hangingPunct="1">
                <a:lnSpc>
                  <a:spcPct val="100000"/>
                </a:lnSpc>
                <a:spcBef>
                  <a:spcPct val="0"/>
                </a:spcBef>
                <a:spcAft>
                  <a:spcPct val="0"/>
                </a:spcAft>
                <a:buClrTx/>
                <a:buSzTx/>
                <a:buFontTx/>
                <a:buNone/>
                <a:tabLst/>
                <a:defRPr/>
              </a:pPr>
              <a:t>5</a:t>
            </a:fld>
            <a:endParaRPr kumimoji="0" lang="el-GR" altLang="el-GR" sz="1200" b="0" i="0" u="none" strike="noStrike" kern="1200" cap="none" spc="0" normalizeH="0" baseline="0" noProof="0">
              <a:ln>
                <a:noFill/>
              </a:ln>
              <a:solidFill>
                <a:prstClr val="black"/>
              </a:solidFill>
              <a:effectLst/>
              <a:uLnTx/>
              <a:uFillTx/>
              <a:latin typeface="Constantia" panose="02030602050306030303" pitchFamily="18" charset="0"/>
              <a:ea typeface="MS PGothic" panose="020B0600070205080204" pitchFamily="34" charset="-128"/>
              <a:cs typeface="+mn-cs"/>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1 - Θέση εικόνας διαφάνειας">
            <a:extLst>
              <a:ext uri="{FF2B5EF4-FFF2-40B4-BE49-F238E27FC236}">
                <a16:creationId xmlns:a16="http://schemas.microsoft.com/office/drawing/2014/main" id="{ECC29954-90D9-41B3-9676-30CA20CA11DF}"/>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2163" name="2 - Θέση σημειώσεων">
            <a:extLst>
              <a:ext uri="{FF2B5EF4-FFF2-40B4-BE49-F238E27FC236}">
                <a16:creationId xmlns:a16="http://schemas.microsoft.com/office/drawing/2014/main" id="{4E2002DF-116F-4743-A524-D47A66683BF6}"/>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l-GR" altLang="el-GR"/>
          </a:p>
        </p:txBody>
      </p:sp>
      <p:sp>
        <p:nvSpPr>
          <p:cNvPr id="92164" name="3 - Θέση αριθμού διαφάνειας">
            <a:extLst>
              <a:ext uri="{FF2B5EF4-FFF2-40B4-BE49-F238E27FC236}">
                <a16:creationId xmlns:a16="http://schemas.microsoft.com/office/drawing/2014/main" id="{F054CBAA-B17A-460D-A047-BD7B4CB39F4B}"/>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Calibri" panose="020F0502020204030204" pitchFamily="34" charset="0"/>
              </a:defRPr>
            </a:lvl1pPr>
            <a:lvl2pPr marL="742950" indent="-285750" eaLnBrk="0" hangingPunct="0">
              <a:spcBef>
                <a:spcPct val="30000"/>
              </a:spcBef>
              <a:defRPr sz="1200">
                <a:solidFill>
                  <a:schemeClr val="tx1"/>
                </a:solidFill>
                <a:latin typeface="Calibri" panose="020F0502020204030204" pitchFamily="34" charset="0"/>
              </a:defRPr>
            </a:lvl2pPr>
            <a:lvl3pPr marL="1143000" indent="-228600" eaLnBrk="0" hangingPunct="0">
              <a:spcBef>
                <a:spcPct val="30000"/>
              </a:spcBef>
              <a:defRPr sz="1200">
                <a:solidFill>
                  <a:schemeClr val="tx1"/>
                </a:solidFill>
                <a:latin typeface="Calibri" panose="020F0502020204030204" pitchFamily="34" charset="0"/>
              </a:defRPr>
            </a:lvl3pPr>
            <a:lvl4pPr marL="1600200" indent="-228600" eaLnBrk="0" hangingPunct="0">
              <a:spcBef>
                <a:spcPct val="30000"/>
              </a:spcBef>
              <a:defRPr sz="1200">
                <a:solidFill>
                  <a:schemeClr val="tx1"/>
                </a:solidFill>
                <a:latin typeface="Calibri" panose="020F0502020204030204" pitchFamily="34" charset="0"/>
              </a:defRPr>
            </a:lvl4pPr>
            <a:lvl5pPr marL="2057400" indent="-228600" eaLnBrk="0" hangingPunct="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34BEBAC6-74E7-4C20-9927-E793452A7359}" type="slidenum">
              <a:rPr kumimoji="0" lang="el-GR" altLang="el-GR" sz="1200" b="0" i="0" u="none" strike="noStrike" kern="1200" cap="none" spc="0" normalizeH="0" baseline="0" noProof="0" smtClean="0">
                <a:ln>
                  <a:noFill/>
                </a:ln>
                <a:solidFill>
                  <a:prstClr val="black"/>
                </a:solidFill>
                <a:effectLst/>
                <a:uLnTx/>
                <a:uFillTx/>
                <a:latin typeface="Constantia" panose="02030602050306030303" pitchFamily="18" charset="0"/>
                <a:ea typeface="MS PGothic" panose="020B0600070205080204" pitchFamily="34" charset="-128"/>
                <a:cs typeface="+mn-cs"/>
              </a:rPr>
              <a:pPr marL="0" marR="0" lvl="0" indent="0" algn="r" defTabSz="914400" rtl="0" eaLnBrk="1" fontAlgn="base" latinLnBrk="0" hangingPunct="1">
                <a:lnSpc>
                  <a:spcPct val="100000"/>
                </a:lnSpc>
                <a:spcBef>
                  <a:spcPct val="0"/>
                </a:spcBef>
                <a:spcAft>
                  <a:spcPct val="0"/>
                </a:spcAft>
                <a:buClrTx/>
                <a:buSzTx/>
                <a:buFontTx/>
                <a:buNone/>
                <a:tabLst/>
                <a:defRPr/>
              </a:pPr>
              <a:t>6</a:t>
            </a:fld>
            <a:endParaRPr kumimoji="0" lang="el-GR" altLang="el-GR" sz="1200" b="0" i="0" u="none" strike="noStrike" kern="1200" cap="none" spc="0" normalizeH="0" baseline="0" noProof="0">
              <a:ln>
                <a:noFill/>
              </a:ln>
              <a:solidFill>
                <a:prstClr val="black"/>
              </a:solidFill>
              <a:effectLst/>
              <a:uLnTx/>
              <a:uFillTx/>
              <a:latin typeface="Constantia" panose="02030602050306030303" pitchFamily="18" charset="0"/>
              <a:ea typeface="MS PGothic" panose="020B0600070205080204" pitchFamily="34" charset="-128"/>
              <a:cs typeface="+mn-cs"/>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4" name="1 - Θέση εικόνας διαφάνειας">
            <a:extLst>
              <a:ext uri="{FF2B5EF4-FFF2-40B4-BE49-F238E27FC236}">
                <a16:creationId xmlns:a16="http://schemas.microsoft.com/office/drawing/2014/main" id="{98E62584-8A9A-49F4-826B-9D7AFD50AB9B}"/>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5235" name="2 - Θέση σημειώσεων">
            <a:extLst>
              <a:ext uri="{FF2B5EF4-FFF2-40B4-BE49-F238E27FC236}">
                <a16:creationId xmlns:a16="http://schemas.microsoft.com/office/drawing/2014/main" id="{8C8F44AB-3EA4-4720-B723-1851A41B31E6}"/>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l-GR" altLang="el-GR"/>
          </a:p>
        </p:txBody>
      </p:sp>
      <p:sp>
        <p:nvSpPr>
          <p:cNvPr id="95236" name="3 - Θέση αριθμού διαφάνειας">
            <a:extLst>
              <a:ext uri="{FF2B5EF4-FFF2-40B4-BE49-F238E27FC236}">
                <a16:creationId xmlns:a16="http://schemas.microsoft.com/office/drawing/2014/main" id="{E0207633-D65F-4EC1-BC65-39FD588C7619}"/>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Calibri" panose="020F0502020204030204" pitchFamily="34" charset="0"/>
              </a:defRPr>
            </a:lvl1pPr>
            <a:lvl2pPr marL="742950" indent="-285750" eaLnBrk="0" hangingPunct="0">
              <a:spcBef>
                <a:spcPct val="30000"/>
              </a:spcBef>
              <a:defRPr sz="1200">
                <a:solidFill>
                  <a:schemeClr val="tx1"/>
                </a:solidFill>
                <a:latin typeface="Calibri" panose="020F0502020204030204" pitchFamily="34" charset="0"/>
              </a:defRPr>
            </a:lvl2pPr>
            <a:lvl3pPr marL="1143000" indent="-228600" eaLnBrk="0" hangingPunct="0">
              <a:spcBef>
                <a:spcPct val="30000"/>
              </a:spcBef>
              <a:defRPr sz="1200">
                <a:solidFill>
                  <a:schemeClr val="tx1"/>
                </a:solidFill>
                <a:latin typeface="Calibri" panose="020F0502020204030204" pitchFamily="34" charset="0"/>
              </a:defRPr>
            </a:lvl3pPr>
            <a:lvl4pPr marL="1600200" indent="-228600" eaLnBrk="0" hangingPunct="0">
              <a:spcBef>
                <a:spcPct val="30000"/>
              </a:spcBef>
              <a:defRPr sz="1200">
                <a:solidFill>
                  <a:schemeClr val="tx1"/>
                </a:solidFill>
                <a:latin typeface="Calibri" panose="020F0502020204030204" pitchFamily="34" charset="0"/>
              </a:defRPr>
            </a:lvl4pPr>
            <a:lvl5pPr marL="2057400" indent="-228600" eaLnBrk="0" hangingPunct="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6491A6AF-AAE4-46A8-A793-CE1C752ABC29}" type="slidenum">
              <a:rPr kumimoji="0" lang="el-GR" altLang="el-GR" sz="1200" b="0" i="0" u="none" strike="noStrike" kern="1200" cap="none" spc="0" normalizeH="0" baseline="0" noProof="0" smtClean="0">
                <a:ln>
                  <a:noFill/>
                </a:ln>
                <a:solidFill>
                  <a:prstClr val="black"/>
                </a:solidFill>
                <a:effectLst/>
                <a:uLnTx/>
                <a:uFillTx/>
                <a:latin typeface="Constantia" panose="02030602050306030303" pitchFamily="18" charset="0"/>
                <a:ea typeface="MS PGothic" panose="020B0600070205080204" pitchFamily="34" charset="-128"/>
                <a:cs typeface="+mn-cs"/>
              </a:rPr>
              <a:pPr marL="0" marR="0" lvl="0" indent="0" algn="r" defTabSz="914400" rtl="0" eaLnBrk="1" fontAlgn="base" latinLnBrk="0" hangingPunct="1">
                <a:lnSpc>
                  <a:spcPct val="100000"/>
                </a:lnSpc>
                <a:spcBef>
                  <a:spcPct val="0"/>
                </a:spcBef>
                <a:spcAft>
                  <a:spcPct val="0"/>
                </a:spcAft>
                <a:buClrTx/>
                <a:buSzTx/>
                <a:buFontTx/>
                <a:buNone/>
                <a:tabLst/>
                <a:defRPr/>
              </a:pPr>
              <a:t>7</a:t>
            </a:fld>
            <a:endParaRPr kumimoji="0" lang="el-GR" altLang="el-GR" sz="1200" b="0" i="0" u="none" strike="noStrike" kern="1200" cap="none" spc="0" normalizeH="0" baseline="0" noProof="0">
              <a:ln>
                <a:noFill/>
              </a:ln>
              <a:solidFill>
                <a:prstClr val="black"/>
              </a:solidFill>
              <a:effectLst/>
              <a:uLnTx/>
              <a:uFillTx/>
              <a:latin typeface="Constantia" panose="02030602050306030303" pitchFamily="18" charset="0"/>
              <a:ea typeface="MS PGothic" panose="020B0600070205080204" pitchFamily="34" charset="-128"/>
              <a:cs typeface="+mn-cs"/>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6" name="1 - Θέση εικόνας διαφάνειας">
            <a:extLst>
              <a:ext uri="{FF2B5EF4-FFF2-40B4-BE49-F238E27FC236}">
                <a16:creationId xmlns:a16="http://schemas.microsoft.com/office/drawing/2014/main" id="{6A2843EF-20E6-4C02-845F-8B09C4E085CF}"/>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8307" name="2 - Θέση σημειώσεων">
            <a:extLst>
              <a:ext uri="{FF2B5EF4-FFF2-40B4-BE49-F238E27FC236}">
                <a16:creationId xmlns:a16="http://schemas.microsoft.com/office/drawing/2014/main" id="{E63219EA-4476-45C8-B96D-A13069D7BCE7}"/>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l-GR" altLang="el-GR"/>
          </a:p>
        </p:txBody>
      </p:sp>
      <p:sp>
        <p:nvSpPr>
          <p:cNvPr id="98308" name="3 - Θέση αριθμού διαφάνειας">
            <a:extLst>
              <a:ext uri="{FF2B5EF4-FFF2-40B4-BE49-F238E27FC236}">
                <a16:creationId xmlns:a16="http://schemas.microsoft.com/office/drawing/2014/main" id="{905404D2-33EE-46C8-BC6E-F7F39B1530AA}"/>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Calibri" panose="020F0502020204030204" pitchFamily="34" charset="0"/>
              </a:defRPr>
            </a:lvl1pPr>
            <a:lvl2pPr marL="742950" indent="-285750" eaLnBrk="0" hangingPunct="0">
              <a:spcBef>
                <a:spcPct val="30000"/>
              </a:spcBef>
              <a:defRPr sz="1200">
                <a:solidFill>
                  <a:schemeClr val="tx1"/>
                </a:solidFill>
                <a:latin typeface="Calibri" panose="020F0502020204030204" pitchFamily="34" charset="0"/>
              </a:defRPr>
            </a:lvl2pPr>
            <a:lvl3pPr marL="1143000" indent="-228600" eaLnBrk="0" hangingPunct="0">
              <a:spcBef>
                <a:spcPct val="30000"/>
              </a:spcBef>
              <a:defRPr sz="1200">
                <a:solidFill>
                  <a:schemeClr val="tx1"/>
                </a:solidFill>
                <a:latin typeface="Calibri" panose="020F0502020204030204" pitchFamily="34" charset="0"/>
              </a:defRPr>
            </a:lvl3pPr>
            <a:lvl4pPr marL="1600200" indent="-228600" eaLnBrk="0" hangingPunct="0">
              <a:spcBef>
                <a:spcPct val="30000"/>
              </a:spcBef>
              <a:defRPr sz="1200">
                <a:solidFill>
                  <a:schemeClr val="tx1"/>
                </a:solidFill>
                <a:latin typeface="Calibri" panose="020F0502020204030204" pitchFamily="34" charset="0"/>
              </a:defRPr>
            </a:lvl4pPr>
            <a:lvl5pPr marL="2057400" indent="-228600" eaLnBrk="0" hangingPunct="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E0898B6B-0BD2-4DDB-AE0C-6C6414DBC99D}" type="slidenum">
              <a:rPr kumimoji="0" lang="el-GR" altLang="el-GR" sz="1200" b="0" i="0" u="none" strike="noStrike" kern="1200" cap="none" spc="0" normalizeH="0" baseline="0" noProof="0" smtClean="0">
                <a:ln>
                  <a:noFill/>
                </a:ln>
                <a:solidFill>
                  <a:prstClr val="black"/>
                </a:solidFill>
                <a:effectLst/>
                <a:uLnTx/>
                <a:uFillTx/>
                <a:latin typeface="Constantia" panose="02030602050306030303" pitchFamily="18" charset="0"/>
                <a:ea typeface="MS PGothic" panose="020B0600070205080204" pitchFamily="34" charset="-128"/>
                <a:cs typeface="+mn-cs"/>
              </a:rPr>
              <a:pPr marL="0" marR="0" lvl="0" indent="0" algn="r" defTabSz="914400" rtl="0" eaLnBrk="1" fontAlgn="base" latinLnBrk="0" hangingPunct="1">
                <a:lnSpc>
                  <a:spcPct val="100000"/>
                </a:lnSpc>
                <a:spcBef>
                  <a:spcPct val="0"/>
                </a:spcBef>
                <a:spcAft>
                  <a:spcPct val="0"/>
                </a:spcAft>
                <a:buClrTx/>
                <a:buSzTx/>
                <a:buFontTx/>
                <a:buNone/>
                <a:tabLst/>
                <a:defRPr/>
              </a:pPr>
              <a:t>8</a:t>
            </a:fld>
            <a:endParaRPr kumimoji="0" lang="el-GR" altLang="el-GR" sz="1200" b="0" i="0" u="none" strike="noStrike" kern="1200" cap="none" spc="0" normalizeH="0" baseline="0" noProof="0">
              <a:ln>
                <a:noFill/>
              </a:ln>
              <a:solidFill>
                <a:prstClr val="black"/>
              </a:solidFill>
              <a:effectLst/>
              <a:uLnTx/>
              <a:uFillTx/>
              <a:latin typeface="Constantia" panose="02030602050306030303" pitchFamily="18" charset="0"/>
              <a:ea typeface="MS PGothic" panose="020B0600070205080204" pitchFamily="34" charset="-128"/>
              <a:cs typeface="+mn-cs"/>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30" name="1 - Θέση εικόνας διαφάνειας">
            <a:extLst>
              <a:ext uri="{FF2B5EF4-FFF2-40B4-BE49-F238E27FC236}">
                <a16:creationId xmlns:a16="http://schemas.microsoft.com/office/drawing/2014/main" id="{7FDF5553-15DF-4F63-8857-6CF63C65AA02}"/>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9331" name="2 - Θέση σημειώσεων">
            <a:extLst>
              <a:ext uri="{FF2B5EF4-FFF2-40B4-BE49-F238E27FC236}">
                <a16:creationId xmlns:a16="http://schemas.microsoft.com/office/drawing/2014/main" id="{2380B3F5-10D9-425E-BD1F-D5FB7C83EC71}"/>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l-GR" altLang="el-GR"/>
          </a:p>
        </p:txBody>
      </p:sp>
      <p:sp>
        <p:nvSpPr>
          <p:cNvPr id="99332" name="3 - Θέση αριθμού διαφάνειας">
            <a:extLst>
              <a:ext uri="{FF2B5EF4-FFF2-40B4-BE49-F238E27FC236}">
                <a16:creationId xmlns:a16="http://schemas.microsoft.com/office/drawing/2014/main" id="{BCF0D06A-6F18-495F-A4AE-CD23B3EAAFEB}"/>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Calibri" panose="020F0502020204030204" pitchFamily="34" charset="0"/>
              </a:defRPr>
            </a:lvl1pPr>
            <a:lvl2pPr marL="742950" indent="-285750" eaLnBrk="0" hangingPunct="0">
              <a:spcBef>
                <a:spcPct val="30000"/>
              </a:spcBef>
              <a:defRPr sz="1200">
                <a:solidFill>
                  <a:schemeClr val="tx1"/>
                </a:solidFill>
                <a:latin typeface="Calibri" panose="020F0502020204030204" pitchFamily="34" charset="0"/>
              </a:defRPr>
            </a:lvl2pPr>
            <a:lvl3pPr marL="1143000" indent="-228600" eaLnBrk="0" hangingPunct="0">
              <a:spcBef>
                <a:spcPct val="30000"/>
              </a:spcBef>
              <a:defRPr sz="1200">
                <a:solidFill>
                  <a:schemeClr val="tx1"/>
                </a:solidFill>
                <a:latin typeface="Calibri" panose="020F0502020204030204" pitchFamily="34" charset="0"/>
              </a:defRPr>
            </a:lvl3pPr>
            <a:lvl4pPr marL="1600200" indent="-228600" eaLnBrk="0" hangingPunct="0">
              <a:spcBef>
                <a:spcPct val="30000"/>
              </a:spcBef>
              <a:defRPr sz="1200">
                <a:solidFill>
                  <a:schemeClr val="tx1"/>
                </a:solidFill>
                <a:latin typeface="Calibri" panose="020F0502020204030204" pitchFamily="34" charset="0"/>
              </a:defRPr>
            </a:lvl4pPr>
            <a:lvl5pPr marL="2057400" indent="-228600" eaLnBrk="0" hangingPunct="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240736AB-2DF7-4A77-8F02-085DC9703F92}" type="slidenum">
              <a:rPr kumimoji="0" lang="el-GR" altLang="el-GR" sz="1200" b="0" i="0" u="none" strike="noStrike" kern="1200" cap="none" spc="0" normalizeH="0" baseline="0" noProof="0" smtClean="0">
                <a:ln>
                  <a:noFill/>
                </a:ln>
                <a:solidFill>
                  <a:prstClr val="black"/>
                </a:solidFill>
                <a:effectLst/>
                <a:uLnTx/>
                <a:uFillTx/>
                <a:latin typeface="Constantia" panose="02030602050306030303" pitchFamily="18" charset="0"/>
                <a:ea typeface="MS PGothic" panose="020B0600070205080204" pitchFamily="34" charset="-128"/>
                <a:cs typeface="+mn-cs"/>
              </a:rPr>
              <a:pPr marL="0" marR="0" lvl="0" indent="0" algn="r" defTabSz="914400" rtl="0" eaLnBrk="1" fontAlgn="base" latinLnBrk="0" hangingPunct="1">
                <a:lnSpc>
                  <a:spcPct val="100000"/>
                </a:lnSpc>
                <a:spcBef>
                  <a:spcPct val="0"/>
                </a:spcBef>
                <a:spcAft>
                  <a:spcPct val="0"/>
                </a:spcAft>
                <a:buClrTx/>
                <a:buSzTx/>
                <a:buFontTx/>
                <a:buNone/>
                <a:tabLst/>
                <a:defRPr/>
              </a:pPr>
              <a:t>9</a:t>
            </a:fld>
            <a:endParaRPr kumimoji="0" lang="el-GR" altLang="el-GR" sz="1200" b="0" i="0" u="none" strike="noStrike" kern="1200" cap="none" spc="0" normalizeH="0" baseline="0" noProof="0">
              <a:ln>
                <a:noFill/>
              </a:ln>
              <a:solidFill>
                <a:prstClr val="black"/>
              </a:solidFill>
              <a:effectLst/>
              <a:uLnTx/>
              <a:uFillTx/>
              <a:latin typeface="Constantia" panose="02030602050306030303" pitchFamily="18" charset="0"/>
              <a:ea typeface="MS PGothic" panose="020B0600070205080204" pitchFamily="34" charset="-128"/>
              <a:cs typeface="+mn-cs"/>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4" name="1 - Θέση εικόνας διαφάνειας">
            <a:extLst>
              <a:ext uri="{FF2B5EF4-FFF2-40B4-BE49-F238E27FC236}">
                <a16:creationId xmlns:a16="http://schemas.microsoft.com/office/drawing/2014/main" id="{A285D994-E905-4F76-9520-21BA853F315F}"/>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0355" name="2 - Θέση σημειώσεων">
            <a:extLst>
              <a:ext uri="{FF2B5EF4-FFF2-40B4-BE49-F238E27FC236}">
                <a16:creationId xmlns:a16="http://schemas.microsoft.com/office/drawing/2014/main" id="{9D855D55-9029-4032-ACF3-328F924B723C}"/>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l-GR" altLang="el-GR"/>
          </a:p>
        </p:txBody>
      </p:sp>
      <p:sp>
        <p:nvSpPr>
          <p:cNvPr id="100356" name="3 - Θέση αριθμού διαφάνειας">
            <a:extLst>
              <a:ext uri="{FF2B5EF4-FFF2-40B4-BE49-F238E27FC236}">
                <a16:creationId xmlns:a16="http://schemas.microsoft.com/office/drawing/2014/main" id="{FDB458F0-6A2B-4A92-B389-A41E84123FD2}"/>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Calibri" panose="020F0502020204030204" pitchFamily="34" charset="0"/>
              </a:defRPr>
            </a:lvl1pPr>
            <a:lvl2pPr marL="742950" indent="-285750" eaLnBrk="0" hangingPunct="0">
              <a:spcBef>
                <a:spcPct val="30000"/>
              </a:spcBef>
              <a:defRPr sz="1200">
                <a:solidFill>
                  <a:schemeClr val="tx1"/>
                </a:solidFill>
                <a:latin typeface="Calibri" panose="020F0502020204030204" pitchFamily="34" charset="0"/>
              </a:defRPr>
            </a:lvl2pPr>
            <a:lvl3pPr marL="1143000" indent="-228600" eaLnBrk="0" hangingPunct="0">
              <a:spcBef>
                <a:spcPct val="30000"/>
              </a:spcBef>
              <a:defRPr sz="1200">
                <a:solidFill>
                  <a:schemeClr val="tx1"/>
                </a:solidFill>
                <a:latin typeface="Calibri" panose="020F0502020204030204" pitchFamily="34" charset="0"/>
              </a:defRPr>
            </a:lvl3pPr>
            <a:lvl4pPr marL="1600200" indent="-228600" eaLnBrk="0" hangingPunct="0">
              <a:spcBef>
                <a:spcPct val="30000"/>
              </a:spcBef>
              <a:defRPr sz="1200">
                <a:solidFill>
                  <a:schemeClr val="tx1"/>
                </a:solidFill>
                <a:latin typeface="Calibri" panose="020F0502020204030204" pitchFamily="34" charset="0"/>
              </a:defRPr>
            </a:lvl4pPr>
            <a:lvl5pPr marL="2057400" indent="-228600" eaLnBrk="0" hangingPunct="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C4E44E77-5D0C-4EEF-91B5-00810CB66821}" type="slidenum">
              <a:rPr kumimoji="0" lang="el-GR" altLang="el-GR" sz="1200" b="0" i="0" u="none" strike="noStrike" kern="1200" cap="none" spc="0" normalizeH="0" baseline="0" noProof="0" smtClean="0">
                <a:ln>
                  <a:noFill/>
                </a:ln>
                <a:solidFill>
                  <a:prstClr val="black"/>
                </a:solidFill>
                <a:effectLst/>
                <a:uLnTx/>
                <a:uFillTx/>
                <a:latin typeface="Constantia" panose="02030602050306030303" pitchFamily="18" charset="0"/>
                <a:ea typeface="MS PGothic" panose="020B0600070205080204" pitchFamily="34" charset="-128"/>
                <a:cs typeface="+mn-cs"/>
              </a:rPr>
              <a:pPr marL="0" marR="0" lvl="0" indent="0" algn="r" defTabSz="914400" rtl="0" eaLnBrk="1" fontAlgn="base" latinLnBrk="0" hangingPunct="1">
                <a:lnSpc>
                  <a:spcPct val="100000"/>
                </a:lnSpc>
                <a:spcBef>
                  <a:spcPct val="0"/>
                </a:spcBef>
                <a:spcAft>
                  <a:spcPct val="0"/>
                </a:spcAft>
                <a:buClrTx/>
                <a:buSzTx/>
                <a:buFontTx/>
                <a:buNone/>
                <a:tabLst/>
                <a:defRPr/>
              </a:pPr>
              <a:t>10</a:t>
            </a:fld>
            <a:endParaRPr kumimoji="0" lang="el-GR" altLang="el-GR" sz="1200" b="0" i="0" u="none" strike="noStrike" kern="1200" cap="none" spc="0" normalizeH="0" baseline="0" noProof="0">
              <a:ln>
                <a:noFill/>
              </a:ln>
              <a:solidFill>
                <a:prstClr val="black"/>
              </a:solidFill>
              <a:effectLst/>
              <a:uLnTx/>
              <a:uFillTx/>
              <a:latin typeface="Constantia" panose="02030602050306030303" pitchFamily="18" charset="0"/>
              <a:ea typeface="MS PGothic" panose="020B0600070205080204" pitchFamily="34" charset="-128"/>
              <a:cs typeface="+mn-cs"/>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8" name="1 - Θέση εικόνας διαφάνειας">
            <a:extLst>
              <a:ext uri="{FF2B5EF4-FFF2-40B4-BE49-F238E27FC236}">
                <a16:creationId xmlns:a16="http://schemas.microsoft.com/office/drawing/2014/main" id="{0D091C8B-C82C-4366-AB55-33CF2D2C3298}"/>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1379" name="2 - Θέση σημειώσεων">
            <a:extLst>
              <a:ext uri="{FF2B5EF4-FFF2-40B4-BE49-F238E27FC236}">
                <a16:creationId xmlns:a16="http://schemas.microsoft.com/office/drawing/2014/main" id="{0A879AB3-B039-47C2-915D-7FDC0CD413CF}"/>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l-GR" altLang="el-GR"/>
          </a:p>
        </p:txBody>
      </p:sp>
      <p:sp>
        <p:nvSpPr>
          <p:cNvPr id="101380" name="3 - Θέση αριθμού διαφάνειας">
            <a:extLst>
              <a:ext uri="{FF2B5EF4-FFF2-40B4-BE49-F238E27FC236}">
                <a16:creationId xmlns:a16="http://schemas.microsoft.com/office/drawing/2014/main" id="{6816F201-A2D7-4824-BCE6-6E3EC04DF5DE}"/>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Calibri" panose="020F0502020204030204" pitchFamily="34" charset="0"/>
              </a:defRPr>
            </a:lvl1pPr>
            <a:lvl2pPr marL="742950" indent="-285750" eaLnBrk="0" hangingPunct="0">
              <a:spcBef>
                <a:spcPct val="30000"/>
              </a:spcBef>
              <a:defRPr sz="1200">
                <a:solidFill>
                  <a:schemeClr val="tx1"/>
                </a:solidFill>
                <a:latin typeface="Calibri" panose="020F0502020204030204" pitchFamily="34" charset="0"/>
              </a:defRPr>
            </a:lvl2pPr>
            <a:lvl3pPr marL="1143000" indent="-228600" eaLnBrk="0" hangingPunct="0">
              <a:spcBef>
                <a:spcPct val="30000"/>
              </a:spcBef>
              <a:defRPr sz="1200">
                <a:solidFill>
                  <a:schemeClr val="tx1"/>
                </a:solidFill>
                <a:latin typeface="Calibri" panose="020F0502020204030204" pitchFamily="34" charset="0"/>
              </a:defRPr>
            </a:lvl3pPr>
            <a:lvl4pPr marL="1600200" indent="-228600" eaLnBrk="0" hangingPunct="0">
              <a:spcBef>
                <a:spcPct val="30000"/>
              </a:spcBef>
              <a:defRPr sz="1200">
                <a:solidFill>
                  <a:schemeClr val="tx1"/>
                </a:solidFill>
                <a:latin typeface="Calibri" panose="020F0502020204030204" pitchFamily="34" charset="0"/>
              </a:defRPr>
            </a:lvl4pPr>
            <a:lvl5pPr marL="2057400" indent="-228600" eaLnBrk="0" hangingPunct="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AEF413C4-8434-4EB2-8DCA-BDC05418873C}" type="slidenum">
              <a:rPr kumimoji="0" lang="el-GR" altLang="el-GR" sz="1200" b="0" i="0" u="none" strike="noStrike" kern="1200" cap="none" spc="0" normalizeH="0" baseline="0" noProof="0" smtClean="0">
                <a:ln>
                  <a:noFill/>
                </a:ln>
                <a:solidFill>
                  <a:prstClr val="black"/>
                </a:solidFill>
                <a:effectLst/>
                <a:uLnTx/>
                <a:uFillTx/>
                <a:latin typeface="Constantia" panose="02030602050306030303" pitchFamily="18" charset="0"/>
                <a:ea typeface="MS PGothic" panose="020B0600070205080204" pitchFamily="34" charset="-128"/>
                <a:cs typeface="+mn-cs"/>
              </a:rPr>
              <a:pPr marL="0" marR="0" lvl="0" indent="0" algn="r" defTabSz="914400" rtl="0" eaLnBrk="1" fontAlgn="base" latinLnBrk="0" hangingPunct="1">
                <a:lnSpc>
                  <a:spcPct val="100000"/>
                </a:lnSpc>
                <a:spcBef>
                  <a:spcPct val="0"/>
                </a:spcBef>
                <a:spcAft>
                  <a:spcPct val="0"/>
                </a:spcAft>
                <a:buClrTx/>
                <a:buSzTx/>
                <a:buFontTx/>
                <a:buNone/>
                <a:tabLst/>
                <a:defRPr/>
              </a:pPr>
              <a:t>11</a:t>
            </a:fld>
            <a:endParaRPr kumimoji="0" lang="el-GR" altLang="el-GR" sz="1200" b="0" i="0" u="none" strike="noStrike" kern="1200" cap="none" spc="0" normalizeH="0" baseline="0" noProof="0">
              <a:ln>
                <a:noFill/>
              </a:ln>
              <a:solidFill>
                <a:prstClr val="black"/>
              </a:solidFill>
              <a:effectLst/>
              <a:uLnTx/>
              <a:uFillTx/>
              <a:latin typeface="Constantia" panose="02030602050306030303" pitchFamily="18" charset="0"/>
              <a:ea typeface="MS PGothic" panose="020B0600070205080204" pitchFamily="34" charset="-128"/>
              <a:cs typeface="+mn-cs"/>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p:cNvSpPr>
            <a:spLocks noGrp="1"/>
          </p:cNvSpPr>
          <p:nvPr>
            <p:ph type="ctrTitle"/>
          </p:nvPr>
        </p:nvSpPr>
        <p:spPr>
          <a:xfrm>
            <a:off x="914400" y="2130426"/>
            <a:ext cx="10363200" cy="1470025"/>
          </a:xfrm>
        </p:spPr>
        <p:txBody>
          <a:bodyPr/>
          <a:lstStyle/>
          <a:p>
            <a:r>
              <a:rPr lang="el-GR"/>
              <a:t>Στυλ κύριου τίτλου</a:t>
            </a:r>
          </a:p>
        </p:txBody>
      </p:sp>
      <p:sp>
        <p:nvSpPr>
          <p:cNvPr id="3" name="Υπότιτλος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a:t>Στυλ κύριου υπότιτλου</a:t>
            </a:r>
          </a:p>
        </p:txBody>
      </p:sp>
      <p:sp>
        <p:nvSpPr>
          <p:cNvPr id="4" name="Θέση ημερομηνίας 3">
            <a:extLst>
              <a:ext uri="{FF2B5EF4-FFF2-40B4-BE49-F238E27FC236}">
                <a16:creationId xmlns:a16="http://schemas.microsoft.com/office/drawing/2014/main" id="{03378DF8-D00C-40FD-AB6B-9F5F69FEA7C9}"/>
              </a:ext>
            </a:extLst>
          </p:cNvPr>
          <p:cNvSpPr>
            <a:spLocks noGrp="1"/>
          </p:cNvSpPr>
          <p:nvPr>
            <p:ph type="dt" sz="half" idx="10"/>
          </p:nvPr>
        </p:nvSpPr>
        <p:spPr/>
        <p:txBody>
          <a:bodyPr/>
          <a:lstStyle>
            <a:lvl1pPr>
              <a:defRPr/>
            </a:lvl1pPr>
          </a:lstStyle>
          <a:p>
            <a:pPr>
              <a:defRPr/>
            </a:pPr>
            <a:fld id="{FC829AEF-18E8-45B7-A689-C1A76B7CFDA1}" type="datetimeFigureOut">
              <a:rPr lang="en-US"/>
              <a:pPr>
                <a:defRPr/>
              </a:pPr>
              <a:t>11/26/2018</a:t>
            </a:fld>
            <a:endParaRPr lang="en-US"/>
          </a:p>
        </p:txBody>
      </p:sp>
      <p:sp>
        <p:nvSpPr>
          <p:cNvPr id="5" name="Θέση υποσέλιδου 4">
            <a:extLst>
              <a:ext uri="{FF2B5EF4-FFF2-40B4-BE49-F238E27FC236}">
                <a16:creationId xmlns:a16="http://schemas.microsoft.com/office/drawing/2014/main" id="{40B8F2A7-C4EF-44A1-9BDE-D6E26B3C2663}"/>
              </a:ext>
            </a:extLst>
          </p:cNvPr>
          <p:cNvSpPr>
            <a:spLocks noGrp="1"/>
          </p:cNvSpPr>
          <p:nvPr>
            <p:ph type="ftr" sz="quarter" idx="11"/>
          </p:nvPr>
        </p:nvSpPr>
        <p:spPr/>
        <p:txBody>
          <a:bodyPr/>
          <a:lstStyle>
            <a:lvl1pPr>
              <a:defRPr/>
            </a:lvl1pPr>
          </a:lstStyle>
          <a:p>
            <a:pPr>
              <a:defRPr/>
            </a:pPr>
            <a:endParaRPr lang="en-US"/>
          </a:p>
        </p:txBody>
      </p:sp>
      <p:sp>
        <p:nvSpPr>
          <p:cNvPr id="6" name="Θέση αριθμού διαφάνειας 5">
            <a:extLst>
              <a:ext uri="{FF2B5EF4-FFF2-40B4-BE49-F238E27FC236}">
                <a16:creationId xmlns:a16="http://schemas.microsoft.com/office/drawing/2014/main" id="{FA6AC018-43AF-4C31-8765-8613E6969C83}"/>
              </a:ext>
            </a:extLst>
          </p:cNvPr>
          <p:cNvSpPr>
            <a:spLocks noGrp="1"/>
          </p:cNvSpPr>
          <p:nvPr>
            <p:ph type="sldNum" sz="quarter" idx="12"/>
          </p:nvPr>
        </p:nvSpPr>
        <p:spPr/>
        <p:txBody>
          <a:bodyPr/>
          <a:lstStyle>
            <a:lvl1pPr>
              <a:defRPr/>
            </a:lvl1pPr>
          </a:lstStyle>
          <a:p>
            <a:fld id="{352D447C-0EC0-4A65-BFB9-25CF0FCE727C}" type="slidenum">
              <a:rPr lang="en-US" altLang="el-GR"/>
              <a:pPr/>
              <a:t>‹#›</a:t>
            </a:fld>
            <a:endParaRPr lang="en-US" altLang="el-GR"/>
          </a:p>
        </p:txBody>
      </p:sp>
    </p:spTree>
    <p:extLst>
      <p:ext uri="{BB962C8B-B14F-4D97-AF65-F5344CB8AC3E}">
        <p14:creationId xmlns:p14="http://schemas.microsoft.com/office/powerpoint/2010/main" val="148285877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a:t>Στυλ κύριου τίτλου</a:t>
            </a:r>
          </a:p>
        </p:txBody>
      </p:sp>
      <p:sp>
        <p:nvSpPr>
          <p:cNvPr id="3" name="Θέση κατακόρυφου κειμένου 2"/>
          <p:cNvSpPr>
            <a:spLocks noGrp="1"/>
          </p:cNvSpPr>
          <p:nvPr>
            <p:ph type="body" orient="vert" idx="1"/>
          </p:nvPr>
        </p:nvSpPr>
        <p:spPr/>
        <p:txBody>
          <a:bodyPr vert="eaVert"/>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ημερομηνίας 3">
            <a:extLst>
              <a:ext uri="{FF2B5EF4-FFF2-40B4-BE49-F238E27FC236}">
                <a16:creationId xmlns:a16="http://schemas.microsoft.com/office/drawing/2014/main" id="{326F1A56-865F-49D2-B54F-C9586DC717A8}"/>
              </a:ext>
            </a:extLst>
          </p:cNvPr>
          <p:cNvSpPr>
            <a:spLocks noGrp="1"/>
          </p:cNvSpPr>
          <p:nvPr>
            <p:ph type="dt" sz="half" idx="10"/>
          </p:nvPr>
        </p:nvSpPr>
        <p:spPr/>
        <p:txBody>
          <a:bodyPr/>
          <a:lstStyle>
            <a:lvl1pPr>
              <a:defRPr/>
            </a:lvl1pPr>
          </a:lstStyle>
          <a:p>
            <a:pPr>
              <a:defRPr/>
            </a:pPr>
            <a:fld id="{0F2EDAD4-EF28-48AF-9B6B-36E7A5CC4F7C}" type="datetimeFigureOut">
              <a:rPr lang="en-US"/>
              <a:pPr>
                <a:defRPr/>
              </a:pPr>
              <a:t>11/26/2018</a:t>
            </a:fld>
            <a:endParaRPr lang="en-US"/>
          </a:p>
        </p:txBody>
      </p:sp>
      <p:sp>
        <p:nvSpPr>
          <p:cNvPr id="5" name="Θέση υποσέλιδου 4">
            <a:extLst>
              <a:ext uri="{FF2B5EF4-FFF2-40B4-BE49-F238E27FC236}">
                <a16:creationId xmlns:a16="http://schemas.microsoft.com/office/drawing/2014/main" id="{1B78E54C-1D33-47EC-8430-F336C880765C}"/>
              </a:ext>
            </a:extLst>
          </p:cNvPr>
          <p:cNvSpPr>
            <a:spLocks noGrp="1"/>
          </p:cNvSpPr>
          <p:nvPr>
            <p:ph type="ftr" sz="quarter" idx="11"/>
          </p:nvPr>
        </p:nvSpPr>
        <p:spPr/>
        <p:txBody>
          <a:bodyPr/>
          <a:lstStyle>
            <a:lvl1pPr>
              <a:defRPr/>
            </a:lvl1pPr>
          </a:lstStyle>
          <a:p>
            <a:pPr>
              <a:defRPr/>
            </a:pPr>
            <a:endParaRPr lang="en-US"/>
          </a:p>
        </p:txBody>
      </p:sp>
      <p:sp>
        <p:nvSpPr>
          <p:cNvPr id="6" name="Θέση αριθμού διαφάνειας 5">
            <a:extLst>
              <a:ext uri="{FF2B5EF4-FFF2-40B4-BE49-F238E27FC236}">
                <a16:creationId xmlns:a16="http://schemas.microsoft.com/office/drawing/2014/main" id="{2CFEE095-5017-45BA-B24F-A97B67DF594D}"/>
              </a:ext>
            </a:extLst>
          </p:cNvPr>
          <p:cNvSpPr>
            <a:spLocks noGrp="1"/>
          </p:cNvSpPr>
          <p:nvPr>
            <p:ph type="sldNum" sz="quarter" idx="12"/>
          </p:nvPr>
        </p:nvSpPr>
        <p:spPr/>
        <p:txBody>
          <a:bodyPr/>
          <a:lstStyle>
            <a:lvl1pPr>
              <a:defRPr/>
            </a:lvl1pPr>
          </a:lstStyle>
          <a:p>
            <a:fld id="{D8E64DCA-F091-40E1-B7C7-93A3EA06C95C}" type="slidenum">
              <a:rPr lang="en-US" altLang="el-GR"/>
              <a:pPr/>
              <a:t>‹#›</a:t>
            </a:fld>
            <a:endParaRPr lang="en-US" altLang="el-GR"/>
          </a:p>
        </p:txBody>
      </p:sp>
    </p:spTree>
    <p:extLst>
      <p:ext uri="{BB962C8B-B14F-4D97-AF65-F5344CB8AC3E}">
        <p14:creationId xmlns:p14="http://schemas.microsoft.com/office/powerpoint/2010/main" val="344083302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p:nvPr>
        </p:nvSpPr>
        <p:spPr>
          <a:xfrm>
            <a:off x="8839200" y="274639"/>
            <a:ext cx="2743200" cy="5851525"/>
          </a:xfrm>
        </p:spPr>
        <p:txBody>
          <a:bodyPr vert="eaVert"/>
          <a:lstStyle/>
          <a:p>
            <a:r>
              <a:rPr lang="el-GR"/>
              <a:t>Στυλ κύριου τίτλου</a:t>
            </a:r>
          </a:p>
        </p:txBody>
      </p:sp>
      <p:sp>
        <p:nvSpPr>
          <p:cNvPr id="3" name="Θέση κατακόρυφου κειμένου 2"/>
          <p:cNvSpPr>
            <a:spLocks noGrp="1"/>
          </p:cNvSpPr>
          <p:nvPr>
            <p:ph type="body" orient="vert" idx="1"/>
          </p:nvPr>
        </p:nvSpPr>
        <p:spPr>
          <a:xfrm>
            <a:off x="609600" y="274639"/>
            <a:ext cx="8026400" cy="5851525"/>
          </a:xfrm>
        </p:spPr>
        <p:txBody>
          <a:bodyPr vert="eaVert"/>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ημερομηνίας 3">
            <a:extLst>
              <a:ext uri="{FF2B5EF4-FFF2-40B4-BE49-F238E27FC236}">
                <a16:creationId xmlns:a16="http://schemas.microsoft.com/office/drawing/2014/main" id="{2E823FBC-F656-42CD-9196-41E7214F547D}"/>
              </a:ext>
            </a:extLst>
          </p:cNvPr>
          <p:cNvSpPr>
            <a:spLocks noGrp="1"/>
          </p:cNvSpPr>
          <p:nvPr>
            <p:ph type="dt" sz="half" idx="10"/>
          </p:nvPr>
        </p:nvSpPr>
        <p:spPr/>
        <p:txBody>
          <a:bodyPr/>
          <a:lstStyle>
            <a:lvl1pPr>
              <a:defRPr/>
            </a:lvl1pPr>
          </a:lstStyle>
          <a:p>
            <a:pPr>
              <a:defRPr/>
            </a:pPr>
            <a:fld id="{85BBF96E-5405-430B-8990-5AFCFD4B95EC}" type="datetimeFigureOut">
              <a:rPr lang="en-US"/>
              <a:pPr>
                <a:defRPr/>
              </a:pPr>
              <a:t>11/26/2018</a:t>
            </a:fld>
            <a:endParaRPr lang="en-US"/>
          </a:p>
        </p:txBody>
      </p:sp>
      <p:sp>
        <p:nvSpPr>
          <p:cNvPr id="5" name="Θέση υποσέλιδου 4">
            <a:extLst>
              <a:ext uri="{FF2B5EF4-FFF2-40B4-BE49-F238E27FC236}">
                <a16:creationId xmlns:a16="http://schemas.microsoft.com/office/drawing/2014/main" id="{318A876B-E5EE-470F-A1B1-8815572AE83B}"/>
              </a:ext>
            </a:extLst>
          </p:cNvPr>
          <p:cNvSpPr>
            <a:spLocks noGrp="1"/>
          </p:cNvSpPr>
          <p:nvPr>
            <p:ph type="ftr" sz="quarter" idx="11"/>
          </p:nvPr>
        </p:nvSpPr>
        <p:spPr/>
        <p:txBody>
          <a:bodyPr/>
          <a:lstStyle>
            <a:lvl1pPr>
              <a:defRPr/>
            </a:lvl1pPr>
          </a:lstStyle>
          <a:p>
            <a:pPr>
              <a:defRPr/>
            </a:pPr>
            <a:endParaRPr lang="en-US"/>
          </a:p>
        </p:txBody>
      </p:sp>
      <p:sp>
        <p:nvSpPr>
          <p:cNvPr id="6" name="Θέση αριθμού διαφάνειας 5">
            <a:extLst>
              <a:ext uri="{FF2B5EF4-FFF2-40B4-BE49-F238E27FC236}">
                <a16:creationId xmlns:a16="http://schemas.microsoft.com/office/drawing/2014/main" id="{4682B323-3819-4A6E-838E-D86EAFB1FF64}"/>
              </a:ext>
            </a:extLst>
          </p:cNvPr>
          <p:cNvSpPr>
            <a:spLocks noGrp="1"/>
          </p:cNvSpPr>
          <p:nvPr>
            <p:ph type="sldNum" sz="quarter" idx="12"/>
          </p:nvPr>
        </p:nvSpPr>
        <p:spPr/>
        <p:txBody>
          <a:bodyPr/>
          <a:lstStyle>
            <a:lvl1pPr>
              <a:defRPr/>
            </a:lvl1pPr>
          </a:lstStyle>
          <a:p>
            <a:fld id="{C74CB5C8-4631-4F34-85DF-36C8DDF643BA}" type="slidenum">
              <a:rPr lang="en-US" altLang="el-GR"/>
              <a:pPr/>
              <a:t>‹#›</a:t>
            </a:fld>
            <a:endParaRPr lang="en-US" altLang="el-GR"/>
          </a:p>
        </p:txBody>
      </p:sp>
    </p:spTree>
    <p:extLst>
      <p:ext uri="{BB962C8B-B14F-4D97-AF65-F5344CB8AC3E}">
        <p14:creationId xmlns:p14="http://schemas.microsoft.com/office/powerpoint/2010/main" val="26943703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a:t>Στυλ κύριου τίτλου</a:t>
            </a:r>
          </a:p>
        </p:txBody>
      </p:sp>
      <p:sp>
        <p:nvSpPr>
          <p:cNvPr id="3" name="Θέση περιεχομένου 2"/>
          <p:cNvSpPr>
            <a:spLocks noGrp="1"/>
          </p:cNvSpPr>
          <p:nvPr>
            <p:ph idx="1"/>
          </p:nvPr>
        </p:nvSpPr>
        <p:spPr/>
        <p:txBody>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ημερομηνίας 3">
            <a:extLst>
              <a:ext uri="{FF2B5EF4-FFF2-40B4-BE49-F238E27FC236}">
                <a16:creationId xmlns:a16="http://schemas.microsoft.com/office/drawing/2014/main" id="{3E929FD3-669E-43E9-A9E5-CB7434E4BF59}"/>
              </a:ext>
            </a:extLst>
          </p:cNvPr>
          <p:cNvSpPr>
            <a:spLocks noGrp="1"/>
          </p:cNvSpPr>
          <p:nvPr>
            <p:ph type="dt" sz="half" idx="10"/>
          </p:nvPr>
        </p:nvSpPr>
        <p:spPr/>
        <p:txBody>
          <a:bodyPr/>
          <a:lstStyle>
            <a:lvl1pPr>
              <a:defRPr/>
            </a:lvl1pPr>
          </a:lstStyle>
          <a:p>
            <a:pPr>
              <a:defRPr/>
            </a:pPr>
            <a:fld id="{58F11715-3616-4D35-A6E4-472AD687161A}" type="datetimeFigureOut">
              <a:rPr lang="en-US"/>
              <a:pPr>
                <a:defRPr/>
              </a:pPr>
              <a:t>11/26/2018</a:t>
            </a:fld>
            <a:endParaRPr lang="en-US"/>
          </a:p>
        </p:txBody>
      </p:sp>
      <p:sp>
        <p:nvSpPr>
          <p:cNvPr id="5" name="Θέση υποσέλιδου 4">
            <a:extLst>
              <a:ext uri="{FF2B5EF4-FFF2-40B4-BE49-F238E27FC236}">
                <a16:creationId xmlns:a16="http://schemas.microsoft.com/office/drawing/2014/main" id="{71EAAA7D-D53E-4C62-901C-2D37FF5D99E3}"/>
              </a:ext>
            </a:extLst>
          </p:cNvPr>
          <p:cNvSpPr>
            <a:spLocks noGrp="1"/>
          </p:cNvSpPr>
          <p:nvPr>
            <p:ph type="ftr" sz="quarter" idx="11"/>
          </p:nvPr>
        </p:nvSpPr>
        <p:spPr/>
        <p:txBody>
          <a:bodyPr/>
          <a:lstStyle>
            <a:lvl1pPr>
              <a:defRPr/>
            </a:lvl1pPr>
          </a:lstStyle>
          <a:p>
            <a:pPr>
              <a:defRPr/>
            </a:pPr>
            <a:endParaRPr lang="en-US"/>
          </a:p>
        </p:txBody>
      </p:sp>
      <p:sp>
        <p:nvSpPr>
          <p:cNvPr id="6" name="Θέση αριθμού διαφάνειας 5">
            <a:extLst>
              <a:ext uri="{FF2B5EF4-FFF2-40B4-BE49-F238E27FC236}">
                <a16:creationId xmlns:a16="http://schemas.microsoft.com/office/drawing/2014/main" id="{50AFD9E1-FA23-449A-9381-A7902382C151}"/>
              </a:ext>
            </a:extLst>
          </p:cNvPr>
          <p:cNvSpPr>
            <a:spLocks noGrp="1"/>
          </p:cNvSpPr>
          <p:nvPr>
            <p:ph type="sldNum" sz="quarter" idx="12"/>
          </p:nvPr>
        </p:nvSpPr>
        <p:spPr/>
        <p:txBody>
          <a:bodyPr/>
          <a:lstStyle>
            <a:lvl1pPr>
              <a:defRPr/>
            </a:lvl1pPr>
          </a:lstStyle>
          <a:p>
            <a:fld id="{34B4FE8B-8BCB-4932-B520-FC0B097E9F85}" type="slidenum">
              <a:rPr lang="en-US" altLang="el-GR"/>
              <a:pPr/>
              <a:t>‹#›</a:t>
            </a:fld>
            <a:endParaRPr lang="en-US" altLang="el-GR"/>
          </a:p>
        </p:txBody>
      </p:sp>
    </p:spTree>
    <p:extLst>
      <p:ext uri="{BB962C8B-B14F-4D97-AF65-F5344CB8AC3E}">
        <p14:creationId xmlns:p14="http://schemas.microsoft.com/office/powerpoint/2010/main" val="25324521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p:cNvSpPr>
            <a:spLocks noGrp="1"/>
          </p:cNvSpPr>
          <p:nvPr>
            <p:ph type="title"/>
          </p:nvPr>
        </p:nvSpPr>
        <p:spPr>
          <a:xfrm>
            <a:off x="963084" y="4406901"/>
            <a:ext cx="10363200" cy="1362075"/>
          </a:xfrm>
        </p:spPr>
        <p:txBody>
          <a:bodyPr anchor="t"/>
          <a:lstStyle>
            <a:lvl1pPr algn="l">
              <a:defRPr sz="4000" b="1" cap="all"/>
            </a:lvl1pPr>
          </a:lstStyle>
          <a:p>
            <a:r>
              <a:rPr lang="el-GR"/>
              <a:t>Στυλ κύριου τίτλου</a:t>
            </a:r>
          </a:p>
        </p:txBody>
      </p:sp>
      <p:sp>
        <p:nvSpPr>
          <p:cNvPr id="3" name="Θέση κειμένου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a:t>Στυλ υποδείγματος κειμένου</a:t>
            </a:r>
          </a:p>
        </p:txBody>
      </p:sp>
      <p:sp>
        <p:nvSpPr>
          <p:cNvPr id="4" name="Θέση ημερομηνίας 3">
            <a:extLst>
              <a:ext uri="{FF2B5EF4-FFF2-40B4-BE49-F238E27FC236}">
                <a16:creationId xmlns:a16="http://schemas.microsoft.com/office/drawing/2014/main" id="{A04DF50D-562C-450E-8E6E-1A9ED2196196}"/>
              </a:ext>
            </a:extLst>
          </p:cNvPr>
          <p:cNvSpPr>
            <a:spLocks noGrp="1"/>
          </p:cNvSpPr>
          <p:nvPr>
            <p:ph type="dt" sz="half" idx="10"/>
          </p:nvPr>
        </p:nvSpPr>
        <p:spPr/>
        <p:txBody>
          <a:bodyPr/>
          <a:lstStyle>
            <a:lvl1pPr>
              <a:defRPr/>
            </a:lvl1pPr>
          </a:lstStyle>
          <a:p>
            <a:pPr>
              <a:defRPr/>
            </a:pPr>
            <a:fld id="{051CD231-23E9-4D9D-AEF4-2649ABCE23E1}" type="datetimeFigureOut">
              <a:rPr lang="en-US"/>
              <a:pPr>
                <a:defRPr/>
              </a:pPr>
              <a:t>11/26/2018</a:t>
            </a:fld>
            <a:endParaRPr lang="en-US"/>
          </a:p>
        </p:txBody>
      </p:sp>
      <p:sp>
        <p:nvSpPr>
          <p:cNvPr id="5" name="Θέση υποσέλιδου 4">
            <a:extLst>
              <a:ext uri="{FF2B5EF4-FFF2-40B4-BE49-F238E27FC236}">
                <a16:creationId xmlns:a16="http://schemas.microsoft.com/office/drawing/2014/main" id="{05F4914D-5E9D-4241-8DEE-DDDAB916E5B2}"/>
              </a:ext>
            </a:extLst>
          </p:cNvPr>
          <p:cNvSpPr>
            <a:spLocks noGrp="1"/>
          </p:cNvSpPr>
          <p:nvPr>
            <p:ph type="ftr" sz="quarter" idx="11"/>
          </p:nvPr>
        </p:nvSpPr>
        <p:spPr/>
        <p:txBody>
          <a:bodyPr/>
          <a:lstStyle>
            <a:lvl1pPr>
              <a:defRPr/>
            </a:lvl1pPr>
          </a:lstStyle>
          <a:p>
            <a:pPr>
              <a:defRPr/>
            </a:pPr>
            <a:endParaRPr lang="en-US"/>
          </a:p>
        </p:txBody>
      </p:sp>
      <p:sp>
        <p:nvSpPr>
          <p:cNvPr id="6" name="Θέση αριθμού διαφάνειας 5">
            <a:extLst>
              <a:ext uri="{FF2B5EF4-FFF2-40B4-BE49-F238E27FC236}">
                <a16:creationId xmlns:a16="http://schemas.microsoft.com/office/drawing/2014/main" id="{044AC5B3-2C4B-466E-A24D-98319F199603}"/>
              </a:ext>
            </a:extLst>
          </p:cNvPr>
          <p:cNvSpPr>
            <a:spLocks noGrp="1"/>
          </p:cNvSpPr>
          <p:nvPr>
            <p:ph type="sldNum" sz="quarter" idx="12"/>
          </p:nvPr>
        </p:nvSpPr>
        <p:spPr/>
        <p:txBody>
          <a:bodyPr/>
          <a:lstStyle>
            <a:lvl1pPr>
              <a:defRPr/>
            </a:lvl1pPr>
          </a:lstStyle>
          <a:p>
            <a:fld id="{FA42F476-86EA-4505-A66B-7BAE682F50B3}" type="slidenum">
              <a:rPr lang="en-US" altLang="el-GR"/>
              <a:pPr/>
              <a:t>‹#›</a:t>
            </a:fld>
            <a:endParaRPr lang="en-US" altLang="el-GR"/>
          </a:p>
        </p:txBody>
      </p:sp>
    </p:spTree>
    <p:extLst>
      <p:ext uri="{BB962C8B-B14F-4D97-AF65-F5344CB8AC3E}">
        <p14:creationId xmlns:p14="http://schemas.microsoft.com/office/powerpoint/2010/main" val="222741233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a:t>Στυλ κύριου τίτλου</a:t>
            </a:r>
          </a:p>
        </p:txBody>
      </p:sp>
      <p:sp>
        <p:nvSpPr>
          <p:cNvPr id="3" name="Θέση περιεχομένου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περιεχομένου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5" name="Θέση ημερομηνίας 3">
            <a:extLst>
              <a:ext uri="{FF2B5EF4-FFF2-40B4-BE49-F238E27FC236}">
                <a16:creationId xmlns:a16="http://schemas.microsoft.com/office/drawing/2014/main" id="{AE196A79-0CB4-4D9B-A7F4-23DE99460BF0}"/>
              </a:ext>
            </a:extLst>
          </p:cNvPr>
          <p:cNvSpPr>
            <a:spLocks noGrp="1"/>
          </p:cNvSpPr>
          <p:nvPr>
            <p:ph type="dt" sz="half" idx="10"/>
          </p:nvPr>
        </p:nvSpPr>
        <p:spPr/>
        <p:txBody>
          <a:bodyPr/>
          <a:lstStyle>
            <a:lvl1pPr>
              <a:defRPr/>
            </a:lvl1pPr>
          </a:lstStyle>
          <a:p>
            <a:pPr>
              <a:defRPr/>
            </a:pPr>
            <a:fld id="{77741815-02D8-4A4A-8557-58B1052E3A58}" type="datetimeFigureOut">
              <a:rPr lang="en-US"/>
              <a:pPr>
                <a:defRPr/>
              </a:pPr>
              <a:t>11/26/2018</a:t>
            </a:fld>
            <a:endParaRPr lang="en-US"/>
          </a:p>
        </p:txBody>
      </p:sp>
      <p:sp>
        <p:nvSpPr>
          <p:cNvPr id="6" name="Θέση υποσέλιδου 4">
            <a:extLst>
              <a:ext uri="{FF2B5EF4-FFF2-40B4-BE49-F238E27FC236}">
                <a16:creationId xmlns:a16="http://schemas.microsoft.com/office/drawing/2014/main" id="{5B4165D8-92C8-48A9-BB87-01C139C7B02E}"/>
              </a:ext>
            </a:extLst>
          </p:cNvPr>
          <p:cNvSpPr>
            <a:spLocks noGrp="1"/>
          </p:cNvSpPr>
          <p:nvPr>
            <p:ph type="ftr" sz="quarter" idx="11"/>
          </p:nvPr>
        </p:nvSpPr>
        <p:spPr/>
        <p:txBody>
          <a:bodyPr/>
          <a:lstStyle>
            <a:lvl1pPr>
              <a:defRPr/>
            </a:lvl1pPr>
          </a:lstStyle>
          <a:p>
            <a:pPr>
              <a:defRPr/>
            </a:pPr>
            <a:endParaRPr lang="en-US"/>
          </a:p>
        </p:txBody>
      </p:sp>
      <p:sp>
        <p:nvSpPr>
          <p:cNvPr id="7" name="Θέση αριθμού διαφάνειας 5">
            <a:extLst>
              <a:ext uri="{FF2B5EF4-FFF2-40B4-BE49-F238E27FC236}">
                <a16:creationId xmlns:a16="http://schemas.microsoft.com/office/drawing/2014/main" id="{E303C00C-60F1-410B-AC89-6299AD50DD48}"/>
              </a:ext>
            </a:extLst>
          </p:cNvPr>
          <p:cNvSpPr>
            <a:spLocks noGrp="1"/>
          </p:cNvSpPr>
          <p:nvPr>
            <p:ph type="sldNum" sz="quarter" idx="12"/>
          </p:nvPr>
        </p:nvSpPr>
        <p:spPr/>
        <p:txBody>
          <a:bodyPr/>
          <a:lstStyle>
            <a:lvl1pPr>
              <a:defRPr/>
            </a:lvl1pPr>
          </a:lstStyle>
          <a:p>
            <a:fld id="{D55F6F94-A124-4A7D-BF02-382C46764373}" type="slidenum">
              <a:rPr lang="en-US" altLang="el-GR"/>
              <a:pPr/>
              <a:t>‹#›</a:t>
            </a:fld>
            <a:endParaRPr lang="en-US" altLang="el-GR"/>
          </a:p>
        </p:txBody>
      </p:sp>
    </p:spTree>
    <p:extLst>
      <p:ext uri="{BB962C8B-B14F-4D97-AF65-F5344CB8AC3E}">
        <p14:creationId xmlns:p14="http://schemas.microsoft.com/office/powerpoint/2010/main" val="345370833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a:lvl1pPr>
          </a:lstStyle>
          <a:p>
            <a:r>
              <a:rPr lang="el-GR"/>
              <a:t>Στυλ κύριου τίτλου</a:t>
            </a:r>
          </a:p>
        </p:txBody>
      </p:sp>
      <p:sp>
        <p:nvSpPr>
          <p:cNvPr id="3" name="Θέση κειμένου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υποδείγματος κειμένου</a:t>
            </a:r>
          </a:p>
        </p:txBody>
      </p:sp>
      <p:sp>
        <p:nvSpPr>
          <p:cNvPr id="4" name="Θέση περιεχομένου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5" name="Θέση κειμένου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υποδείγματος κειμένου</a:t>
            </a:r>
          </a:p>
        </p:txBody>
      </p:sp>
      <p:sp>
        <p:nvSpPr>
          <p:cNvPr id="6" name="Θέση περιεχομένου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7" name="Θέση ημερομηνίας 3">
            <a:extLst>
              <a:ext uri="{FF2B5EF4-FFF2-40B4-BE49-F238E27FC236}">
                <a16:creationId xmlns:a16="http://schemas.microsoft.com/office/drawing/2014/main" id="{8CF05ED3-B125-49E4-B1CA-58B77E02D5EC}"/>
              </a:ext>
            </a:extLst>
          </p:cNvPr>
          <p:cNvSpPr>
            <a:spLocks noGrp="1"/>
          </p:cNvSpPr>
          <p:nvPr>
            <p:ph type="dt" sz="half" idx="10"/>
          </p:nvPr>
        </p:nvSpPr>
        <p:spPr/>
        <p:txBody>
          <a:bodyPr/>
          <a:lstStyle>
            <a:lvl1pPr>
              <a:defRPr/>
            </a:lvl1pPr>
          </a:lstStyle>
          <a:p>
            <a:pPr>
              <a:defRPr/>
            </a:pPr>
            <a:fld id="{8C834C6B-9CBC-4978-B9EC-2B75F65B176A}" type="datetimeFigureOut">
              <a:rPr lang="en-US"/>
              <a:pPr>
                <a:defRPr/>
              </a:pPr>
              <a:t>11/26/2018</a:t>
            </a:fld>
            <a:endParaRPr lang="en-US"/>
          </a:p>
        </p:txBody>
      </p:sp>
      <p:sp>
        <p:nvSpPr>
          <p:cNvPr id="8" name="Θέση υποσέλιδου 4">
            <a:extLst>
              <a:ext uri="{FF2B5EF4-FFF2-40B4-BE49-F238E27FC236}">
                <a16:creationId xmlns:a16="http://schemas.microsoft.com/office/drawing/2014/main" id="{ABCB9270-5EC1-4DBA-87BE-B8087268BA2F}"/>
              </a:ext>
            </a:extLst>
          </p:cNvPr>
          <p:cNvSpPr>
            <a:spLocks noGrp="1"/>
          </p:cNvSpPr>
          <p:nvPr>
            <p:ph type="ftr" sz="quarter" idx="11"/>
          </p:nvPr>
        </p:nvSpPr>
        <p:spPr/>
        <p:txBody>
          <a:bodyPr/>
          <a:lstStyle>
            <a:lvl1pPr>
              <a:defRPr/>
            </a:lvl1pPr>
          </a:lstStyle>
          <a:p>
            <a:pPr>
              <a:defRPr/>
            </a:pPr>
            <a:endParaRPr lang="en-US"/>
          </a:p>
        </p:txBody>
      </p:sp>
      <p:sp>
        <p:nvSpPr>
          <p:cNvPr id="9" name="Θέση αριθμού διαφάνειας 5">
            <a:extLst>
              <a:ext uri="{FF2B5EF4-FFF2-40B4-BE49-F238E27FC236}">
                <a16:creationId xmlns:a16="http://schemas.microsoft.com/office/drawing/2014/main" id="{34C5AFBD-3ED4-41E8-AFE5-BFD560947935}"/>
              </a:ext>
            </a:extLst>
          </p:cNvPr>
          <p:cNvSpPr>
            <a:spLocks noGrp="1"/>
          </p:cNvSpPr>
          <p:nvPr>
            <p:ph type="sldNum" sz="quarter" idx="12"/>
          </p:nvPr>
        </p:nvSpPr>
        <p:spPr/>
        <p:txBody>
          <a:bodyPr/>
          <a:lstStyle>
            <a:lvl1pPr>
              <a:defRPr/>
            </a:lvl1pPr>
          </a:lstStyle>
          <a:p>
            <a:fld id="{1E6FE111-46AE-4FAD-8B52-E33FD15B7D1B}" type="slidenum">
              <a:rPr lang="en-US" altLang="el-GR"/>
              <a:pPr/>
              <a:t>‹#›</a:t>
            </a:fld>
            <a:endParaRPr lang="en-US" altLang="el-GR"/>
          </a:p>
        </p:txBody>
      </p:sp>
    </p:spTree>
    <p:extLst>
      <p:ext uri="{BB962C8B-B14F-4D97-AF65-F5344CB8AC3E}">
        <p14:creationId xmlns:p14="http://schemas.microsoft.com/office/powerpoint/2010/main" val="10072687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a:t>Στυλ κύριου τίτλου</a:t>
            </a:r>
          </a:p>
        </p:txBody>
      </p:sp>
      <p:sp>
        <p:nvSpPr>
          <p:cNvPr id="3" name="Θέση ημερομηνίας 3">
            <a:extLst>
              <a:ext uri="{FF2B5EF4-FFF2-40B4-BE49-F238E27FC236}">
                <a16:creationId xmlns:a16="http://schemas.microsoft.com/office/drawing/2014/main" id="{8ACA9083-26ED-4E4A-9FCA-7EFA797E7CE8}"/>
              </a:ext>
            </a:extLst>
          </p:cNvPr>
          <p:cNvSpPr>
            <a:spLocks noGrp="1"/>
          </p:cNvSpPr>
          <p:nvPr>
            <p:ph type="dt" sz="half" idx="10"/>
          </p:nvPr>
        </p:nvSpPr>
        <p:spPr/>
        <p:txBody>
          <a:bodyPr/>
          <a:lstStyle>
            <a:lvl1pPr>
              <a:defRPr/>
            </a:lvl1pPr>
          </a:lstStyle>
          <a:p>
            <a:pPr>
              <a:defRPr/>
            </a:pPr>
            <a:fld id="{8D910C19-AE4A-45D4-984F-689B5B456944}" type="datetimeFigureOut">
              <a:rPr lang="en-US"/>
              <a:pPr>
                <a:defRPr/>
              </a:pPr>
              <a:t>11/26/2018</a:t>
            </a:fld>
            <a:endParaRPr lang="en-US"/>
          </a:p>
        </p:txBody>
      </p:sp>
      <p:sp>
        <p:nvSpPr>
          <p:cNvPr id="4" name="Θέση υποσέλιδου 4">
            <a:extLst>
              <a:ext uri="{FF2B5EF4-FFF2-40B4-BE49-F238E27FC236}">
                <a16:creationId xmlns:a16="http://schemas.microsoft.com/office/drawing/2014/main" id="{AA3F6453-A7EC-47FB-8E60-DE148A85FE66}"/>
              </a:ext>
            </a:extLst>
          </p:cNvPr>
          <p:cNvSpPr>
            <a:spLocks noGrp="1"/>
          </p:cNvSpPr>
          <p:nvPr>
            <p:ph type="ftr" sz="quarter" idx="11"/>
          </p:nvPr>
        </p:nvSpPr>
        <p:spPr/>
        <p:txBody>
          <a:bodyPr/>
          <a:lstStyle>
            <a:lvl1pPr>
              <a:defRPr/>
            </a:lvl1pPr>
          </a:lstStyle>
          <a:p>
            <a:pPr>
              <a:defRPr/>
            </a:pPr>
            <a:endParaRPr lang="en-US"/>
          </a:p>
        </p:txBody>
      </p:sp>
      <p:sp>
        <p:nvSpPr>
          <p:cNvPr id="5" name="Θέση αριθμού διαφάνειας 5">
            <a:extLst>
              <a:ext uri="{FF2B5EF4-FFF2-40B4-BE49-F238E27FC236}">
                <a16:creationId xmlns:a16="http://schemas.microsoft.com/office/drawing/2014/main" id="{8B6DF6E3-46E0-4CCF-A885-3D8C3B6E9C5A}"/>
              </a:ext>
            </a:extLst>
          </p:cNvPr>
          <p:cNvSpPr>
            <a:spLocks noGrp="1"/>
          </p:cNvSpPr>
          <p:nvPr>
            <p:ph type="sldNum" sz="quarter" idx="12"/>
          </p:nvPr>
        </p:nvSpPr>
        <p:spPr/>
        <p:txBody>
          <a:bodyPr/>
          <a:lstStyle>
            <a:lvl1pPr>
              <a:defRPr/>
            </a:lvl1pPr>
          </a:lstStyle>
          <a:p>
            <a:fld id="{0960E09C-A00C-4437-A054-58DEFE805506}" type="slidenum">
              <a:rPr lang="en-US" altLang="el-GR"/>
              <a:pPr/>
              <a:t>‹#›</a:t>
            </a:fld>
            <a:endParaRPr lang="en-US" altLang="el-GR"/>
          </a:p>
        </p:txBody>
      </p:sp>
    </p:spTree>
    <p:extLst>
      <p:ext uri="{BB962C8B-B14F-4D97-AF65-F5344CB8AC3E}">
        <p14:creationId xmlns:p14="http://schemas.microsoft.com/office/powerpoint/2010/main" val="383961964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Θέση ημερομηνίας 3">
            <a:extLst>
              <a:ext uri="{FF2B5EF4-FFF2-40B4-BE49-F238E27FC236}">
                <a16:creationId xmlns:a16="http://schemas.microsoft.com/office/drawing/2014/main" id="{53381F90-3EA2-4A66-B560-A3BB399602FA}"/>
              </a:ext>
            </a:extLst>
          </p:cNvPr>
          <p:cNvSpPr>
            <a:spLocks noGrp="1"/>
          </p:cNvSpPr>
          <p:nvPr>
            <p:ph type="dt" sz="half" idx="10"/>
          </p:nvPr>
        </p:nvSpPr>
        <p:spPr/>
        <p:txBody>
          <a:bodyPr/>
          <a:lstStyle>
            <a:lvl1pPr>
              <a:defRPr/>
            </a:lvl1pPr>
          </a:lstStyle>
          <a:p>
            <a:pPr>
              <a:defRPr/>
            </a:pPr>
            <a:fld id="{AC041762-2FAF-41EB-B29E-D523D0F7A646}" type="datetimeFigureOut">
              <a:rPr lang="en-US"/>
              <a:pPr>
                <a:defRPr/>
              </a:pPr>
              <a:t>11/26/2018</a:t>
            </a:fld>
            <a:endParaRPr lang="en-US"/>
          </a:p>
        </p:txBody>
      </p:sp>
      <p:sp>
        <p:nvSpPr>
          <p:cNvPr id="3" name="Θέση υποσέλιδου 4">
            <a:extLst>
              <a:ext uri="{FF2B5EF4-FFF2-40B4-BE49-F238E27FC236}">
                <a16:creationId xmlns:a16="http://schemas.microsoft.com/office/drawing/2014/main" id="{969BE7D5-E160-4998-8441-35CF3D7665FE}"/>
              </a:ext>
            </a:extLst>
          </p:cNvPr>
          <p:cNvSpPr>
            <a:spLocks noGrp="1"/>
          </p:cNvSpPr>
          <p:nvPr>
            <p:ph type="ftr" sz="quarter" idx="11"/>
          </p:nvPr>
        </p:nvSpPr>
        <p:spPr/>
        <p:txBody>
          <a:bodyPr/>
          <a:lstStyle>
            <a:lvl1pPr>
              <a:defRPr/>
            </a:lvl1pPr>
          </a:lstStyle>
          <a:p>
            <a:pPr>
              <a:defRPr/>
            </a:pPr>
            <a:endParaRPr lang="en-US"/>
          </a:p>
        </p:txBody>
      </p:sp>
      <p:sp>
        <p:nvSpPr>
          <p:cNvPr id="4" name="Θέση αριθμού διαφάνειας 5">
            <a:extLst>
              <a:ext uri="{FF2B5EF4-FFF2-40B4-BE49-F238E27FC236}">
                <a16:creationId xmlns:a16="http://schemas.microsoft.com/office/drawing/2014/main" id="{CA573F11-FDAA-4415-8BAE-632200EAA492}"/>
              </a:ext>
            </a:extLst>
          </p:cNvPr>
          <p:cNvSpPr>
            <a:spLocks noGrp="1"/>
          </p:cNvSpPr>
          <p:nvPr>
            <p:ph type="sldNum" sz="quarter" idx="12"/>
          </p:nvPr>
        </p:nvSpPr>
        <p:spPr/>
        <p:txBody>
          <a:bodyPr/>
          <a:lstStyle>
            <a:lvl1pPr>
              <a:defRPr/>
            </a:lvl1pPr>
          </a:lstStyle>
          <a:p>
            <a:fld id="{2739D021-44B8-47FD-9E62-2E1169C0CB4E}" type="slidenum">
              <a:rPr lang="en-US" altLang="el-GR"/>
              <a:pPr/>
              <a:t>‹#›</a:t>
            </a:fld>
            <a:endParaRPr lang="en-US" altLang="el-GR"/>
          </a:p>
        </p:txBody>
      </p:sp>
    </p:spTree>
    <p:extLst>
      <p:ext uri="{BB962C8B-B14F-4D97-AF65-F5344CB8AC3E}">
        <p14:creationId xmlns:p14="http://schemas.microsoft.com/office/powerpoint/2010/main" val="424097832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609601" y="273050"/>
            <a:ext cx="4011084" cy="1162050"/>
          </a:xfrm>
        </p:spPr>
        <p:txBody>
          <a:bodyPr anchor="b"/>
          <a:lstStyle>
            <a:lvl1pPr algn="l">
              <a:defRPr sz="2000" b="1"/>
            </a:lvl1pPr>
          </a:lstStyle>
          <a:p>
            <a:r>
              <a:rPr lang="el-GR"/>
              <a:t>Στυλ κύριου τίτλου</a:t>
            </a:r>
          </a:p>
        </p:txBody>
      </p:sp>
      <p:sp>
        <p:nvSpPr>
          <p:cNvPr id="3" name="Θέση περιεχομένου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κειμένου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υποδείγματος κειμένου</a:t>
            </a:r>
          </a:p>
        </p:txBody>
      </p:sp>
      <p:sp>
        <p:nvSpPr>
          <p:cNvPr id="5" name="Θέση ημερομηνίας 3">
            <a:extLst>
              <a:ext uri="{FF2B5EF4-FFF2-40B4-BE49-F238E27FC236}">
                <a16:creationId xmlns:a16="http://schemas.microsoft.com/office/drawing/2014/main" id="{CD40702C-645D-41D7-A662-B60CAA70CE99}"/>
              </a:ext>
            </a:extLst>
          </p:cNvPr>
          <p:cNvSpPr>
            <a:spLocks noGrp="1"/>
          </p:cNvSpPr>
          <p:nvPr>
            <p:ph type="dt" sz="half" idx="10"/>
          </p:nvPr>
        </p:nvSpPr>
        <p:spPr/>
        <p:txBody>
          <a:bodyPr/>
          <a:lstStyle>
            <a:lvl1pPr>
              <a:defRPr/>
            </a:lvl1pPr>
          </a:lstStyle>
          <a:p>
            <a:pPr>
              <a:defRPr/>
            </a:pPr>
            <a:fld id="{FEADF0A2-3638-47A5-84AD-60EAEDA42191}" type="datetimeFigureOut">
              <a:rPr lang="en-US"/>
              <a:pPr>
                <a:defRPr/>
              </a:pPr>
              <a:t>11/26/2018</a:t>
            </a:fld>
            <a:endParaRPr lang="en-US"/>
          </a:p>
        </p:txBody>
      </p:sp>
      <p:sp>
        <p:nvSpPr>
          <p:cNvPr id="6" name="Θέση υποσέλιδου 4">
            <a:extLst>
              <a:ext uri="{FF2B5EF4-FFF2-40B4-BE49-F238E27FC236}">
                <a16:creationId xmlns:a16="http://schemas.microsoft.com/office/drawing/2014/main" id="{0604CA5B-068B-4340-9B40-AE5119857F3D}"/>
              </a:ext>
            </a:extLst>
          </p:cNvPr>
          <p:cNvSpPr>
            <a:spLocks noGrp="1"/>
          </p:cNvSpPr>
          <p:nvPr>
            <p:ph type="ftr" sz="quarter" idx="11"/>
          </p:nvPr>
        </p:nvSpPr>
        <p:spPr/>
        <p:txBody>
          <a:bodyPr/>
          <a:lstStyle>
            <a:lvl1pPr>
              <a:defRPr/>
            </a:lvl1pPr>
          </a:lstStyle>
          <a:p>
            <a:pPr>
              <a:defRPr/>
            </a:pPr>
            <a:endParaRPr lang="en-US"/>
          </a:p>
        </p:txBody>
      </p:sp>
      <p:sp>
        <p:nvSpPr>
          <p:cNvPr id="7" name="Θέση αριθμού διαφάνειας 5">
            <a:extLst>
              <a:ext uri="{FF2B5EF4-FFF2-40B4-BE49-F238E27FC236}">
                <a16:creationId xmlns:a16="http://schemas.microsoft.com/office/drawing/2014/main" id="{24053F67-4F39-4707-B0B0-5A731E98CB19}"/>
              </a:ext>
            </a:extLst>
          </p:cNvPr>
          <p:cNvSpPr>
            <a:spLocks noGrp="1"/>
          </p:cNvSpPr>
          <p:nvPr>
            <p:ph type="sldNum" sz="quarter" idx="12"/>
          </p:nvPr>
        </p:nvSpPr>
        <p:spPr/>
        <p:txBody>
          <a:bodyPr/>
          <a:lstStyle>
            <a:lvl1pPr>
              <a:defRPr/>
            </a:lvl1pPr>
          </a:lstStyle>
          <a:p>
            <a:fld id="{E2FA887D-B8D7-4356-A4D8-3A32A31C0E49}" type="slidenum">
              <a:rPr lang="en-US" altLang="el-GR"/>
              <a:pPr/>
              <a:t>‹#›</a:t>
            </a:fld>
            <a:endParaRPr lang="en-US" altLang="el-GR"/>
          </a:p>
        </p:txBody>
      </p:sp>
    </p:spTree>
    <p:extLst>
      <p:ext uri="{BB962C8B-B14F-4D97-AF65-F5344CB8AC3E}">
        <p14:creationId xmlns:p14="http://schemas.microsoft.com/office/powerpoint/2010/main" val="142949723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2389717" y="4800600"/>
            <a:ext cx="7315200" cy="566738"/>
          </a:xfrm>
        </p:spPr>
        <p:txBody>
          <a:bodyPr anchor="b"/>
          <a:lstStyle>
            <a:lvl1pPr algn="l">
              <a:defRPr sz="2000" b="1"/>
            </a:lvl1pPr>
          </a:lstStyle>
          <a:p>
            <a:r>
              <a:rPr lang="el-GR"/>
              <a:t>Στυλ κύριου τίτλου</a:t>
            </a:r>
          </a:p>
        </p:txBody>
      </p:sp>
      <p:sp>
        <p:nvSpPr>
          <p:cNvPr id="3" name="Θέση εικόνας 2"/>
          <p:cNvSpPr>
            <a:spLocks noGrp="1"/>
          </p:cNvSpPr>
          <p:nvPr>
            <p:ph type="pic" idx="1"/>
          </p:nvPr>
        </p:nvSpPr>
        <p:spPr>
          <a:xfrm>
            <a:off x="2389717" y="612775"/>
            <a:ext cx="73152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l-GR" noProof="0"/>
          </a:p>
        </p:txBody>
      </p:sp>
      <p:sp>
        <p:nvSpPr>
          <p:cNvPr id="4" name="Θέση κειμένου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υποδείγματος κειμένου</a:t>
            </a:r>
          </a:p>
        </p:txBody>
      </p:sp>
      <p:sp>
        <p:nvSpPr>
          <p:cNvPr id="5" name="Θέση ημερομηνίας 3">
            <a:extLst>
              <a:ext uri="{FF2B5EF4-FFF2-40B4-BE49-F238E27FC236}">
                <a16:creationId xmlns:a16="http://schemas.microsoft.com/office/drawing/2014/main" id="{6AB28989-5352-4634-B144-4FA2C940BE8B}"/>
              </a:ext>
            </a:extLst>
          </p:cNvPr>
          <p:cNvSpPr>
            <a:spLocks noGrp="1"/>
          </p:cNvSpPr>
          <p:nvPr>
            <p:ph type="dt" sz="half" idx="10"/>
          </p:nvPr>
        </p:nvSpPr>
        <p:spPr/>
        <p:txBody>
          <a:bodyPr/>
          <a:lstStyle>
            <a:lvl1pPr>
              <a:defRPr/>
            </a:lvl1pPr>
          </a:lstStyle>
          <a:p>
            <a:pPr>
              <a:defRPr/>
            </a:pPr>
            <a:fld id="{E5953B7D-833A-4DDE-B73F-775459C80E9F}" type="datetimeFigureOut">
              <a:rPr lang="en-US"/>
              <a:pPr>
                <a:defRPr/>
              </a:pPr>
              <a:t>11/26/2018</a:t>
            </a:fld>
            <a:endParaRPr lang="en-US"/>
          </a:p>
        </p:txBody>
      </p:sp>
      <p:sp>
        <p:nvSpPr>
          <p:cNvPr id="6" name="Θέση υποσέλιδου 4">
            <a:extLst>
              <a:ext uri="{FF2B5EF4-FFF2-40B4-BE49-F238E27FC236}">
                <a16:creationId xmlns:a16="http://schemas.microsoft.com/office/drawing/2014/main" id="{99729F4C-E9D5-418E-883F-C22793D4EBFF}"/>
              </a:ext>
            </a:extLst>
          </p:cNvPr>
          <p:cNvSpPr>
            <a:spLocks noGrp="1"/>
          </p:cNvSpPr>
          <p:nvPr>
            <p:ph type="ftr" sz="quarter" idx="11"/>
          </p:nvPr>
        </p:nvSpPr>
        <p:spPr/>
        <p:txBody>
          <a:bodyPr/>
          <a:lstStyle>
            <a:lvl1pPr>
              <a:defRPr/>
            </a:lvl1pPr>
          </a:lstStyle>
          <a:p>
            <a:pPr>
              <a:defRPr/>
            </a:pPr>
            <a:endParaRPr lang="en-US"/>
          </a:p>
        </p:txBody>
      </p:sp>
      <p:sp>
        <p:nvSpPr>
          <p:cNvPr id="7" name="Θέση αριθμού διαφάνειας 5">
            <a:extLst>
              <a:ext uri="{FF2B5EF4-FFF2-40B4-BE49-F238E27FC236}">
                <a16:creationId xmlns:a16="http://schemas.microsoft.com/office/drawing/2014/main" id="{11BDC64B-B572-491D-A504-3A8A0B6F28A1}"/>
              </a:ext>
            </a:extLst>
          </p:cNvPr>
          <p:cNvSpPr>
            <a:spLocks noGrp="1"/>
          </p:cNvSpPr>
          <p:nvPr>
            <p:ph type="sldNum" sz="quarter" idx="12"/>
          </p:nvPr>
        </p:nvSpPr>
        <p:spPr/>
        <p:txBody>
          <a:bodyPr/>
          <a:lstStyle>
            <a:lvl1pPr>
              <a:defRPr/>
            </a:lvl1pPr>
          </a:lstStyle>
          <a:p>
            <a:fld id="{2CB0A1D1-D1C6-4B8F-ABDE-4418215D2398}" type="slidenum">
              <a:rPr lang="en-US" altLang="el-GR"/>
              <a:pPr/>
              <a:t>‹#›</a:t>
            </a:fld>
            <a:endParaRPr lang="en-US" altLang="el-GR"/>
          </a:p>
        </p:txBody>
      </p:sp>
    </p:spTree>
    <p:extLst>
      <p:ext uri="{BB962C8B-B14F-4D97-AF65-F5344CB8AC3E}">
        <p14:creationId xmlns:p14="http://schemas.microsoft.com/office/powerpoint/2010/main" val="196367994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srcRect/>
          <a:tile tx="0" ty="0" sx="100000" sy="100000" flip="none" algn="tl"/>
        </a:blipFill>
        <a:effectLst/>
      </p:bgPr>
    </p:bg>
    <p:spTree>
      <p:nvGrpSpPr>
        <p:cNvPr id="1" name=""/>
        <p:cNvGrpSpPr/>
        <p:nvPr/>
      </p:nvGrpSpPr>
      <p:grpSpPr>
        <a:xfrm>
          <a:off x="0" y="0"/>
          <a:ext cx="0" cy="0"/>
          <a:chOff x="0" y="0"/>
          <a:chExt cx="0" cy="0"/>
        </a:xfrm>
      </p:grpSpPr>
      <p:sp>
        <p:nvSpPr>
          <p:cNvPr id="1026" name="Θέση τίτλου 1">
            <a:extLst>
              <a:ext uri="{FF2B5EF4-FFF2-40B4-BE49-F238E27FC236}">
                <a16:creationId xmlns:a16="http://schemas.microsoft.com/office/drawing/2014/main" id="{97ABF629-BF7B-4A56-86D4-86F9C5C90096}"/>
              </a:ext>
            </a:extLst>
          </p:cNvPr>
          <p:cNvSpPr>
            <a:spLocks noGrp="1"/>
          </p:cNvSpPr>
          <p:nvPr>
            <p:ph type="title"/>
          </p:nvPr>
        </p:nvSpPr>
        <p:spPr bwMode="auto">
          <a:xfrm>
            <a:off x="609600" y="274638"/>
            <a:ext cx="109728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l-GR" altLang="el-GR"/>
              <a:t>Στυλ κύριου τίτλου</a:t>
            </a:r>
          </a:p>
        </p:txBody>
      </p:sp>
      <p:sp>
        <p:nvSpPr>
          <p:cNvPr id="1027" name="Θέση κειμένου 2">
            <a:extLst>
              <a:ext uri="{FF2B5EF4-FFF2-40B4-BE49-F238E27FC236}">
                <a16:creationId xmlns:a16="http://schemas.microsoft.com/office/drawing/2014/main" id="{EB2B01C3-B5BD-4D13-A062-4B8479B931AF}"/>
              </a:ext>
            </a:extLst>
          </p:cNvPr>
          <p:cNvSpPr>
            <a:spLocks noGrp="1"/>
          </p:cNvSpPr>
          <p:nvPr>
            <p:ph type="body" idx="1"/>
          </p:nvPr>
        </p:nvSpPr>
        <p:spPr bwMode="auto">
          <a:xfrm>
            <a:off x="609600" y="1600201"/>
            <a:ext cx="109728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l-GR" altLang="el-GR"/>
              <a:t>Στυλ υποδείγματος κειμένου</a:t>
            </a:r>
          </a:p>
          <a:p>
            <a:pPr lvl="1"/>
            <a:r>
              <a:rPr lang="el-GR" altLang="el-GR"/>
              <a:t>Δεύτερου επιπέδου</a:t>
            </a:r>
          </a:p>
          <a:p>
            <a:pPr lvl="2"/>
            <a:r>
              <a:rPr lang="el-GR" altLang="el-GR"/>
              <a:t>Τρίτου επιπέδου</a:t>
            </a:r>
          </a:p>
          <a:p>
            <a:pPr lvl="3"/>
            <a:r>
              <a:rPr lang="el-GR" altLang="el-GR"/>
              <a:t>Τέταρτου επιπέδου</a:t>
            </a:r>
          </a:p>
          <a:p>
            <a:pPr lvl="4"/>
            <a:r>
              <a:rPr lang="el-GR" altLang="el-GR"/>
              <a:t>Πέμπτου επιπέδου</a:t>
            </a:r>
          </a:p>
        </p:txBody>
      </p:sp>
      <p:sp>
        <p:nvSpPr>
          <p:cNvPr id="4" name="Θέση ημερομηνίας 3">
            <a:extLst>
              <a:ext uri="{FF2B5EF4-FFF2-40B4-BE49-F238E27FC236}">
                <a16:creationId xmlns:a16="http://schemas.microsoft.com/office/drawing/2014/main" id="{078F44BA-31FB-48AC-9914-FA639693A7CC}"/>
              </a:ext>
            </a:extLst>
          </p:cNvPr>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5475DFE1-3408-4EE1-A3E6-FC3847765FC0}" type="datetimeFigureOut">
              <a:rPr lang="en-US"/>
              <a:pPr>
                <a:defRPr/>
              </a:pPr>
              <a:t>11/26/2018</a:t>
            </a:fld>
            <a:endParaRPr lang="en-US"/>
          </a:p>
        </p:txBody>
      </p:sp>
      <p:sp>
        <p:nvSpPr>
          <p:cNvPr id="5" name="Θέση υποσέλιδου 4">
            <a:extLst>
              <a:ext uri="{FF2B5EF4-FFF2-40B4-BE49-F238E27FC236}">
                <a16:creationId xmlns:a16="http://schemas.microsoft.com/office/drawing/2014/main" id="{DAC518E6-D6E9-4538-80E0-D250C77754A3}"/>
              </a:ext>
            </a:extLst>
          </p:cNvPr>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en-US"/>
          </a:p>
        </p:txBody>
      </p:sp>
      <p:sp>
        <p:nvSpPr>
          <p:cNvPr id="6" name="Θέση αριθμού διαφάνειας 5">
            <a:extLst>
              <a:ext uri="{FF2B5EF4-FFF2-40B4-BE49-F238E27FC236}">
                <a16:creationId xmlns:a16="http://schemas.microsoft.com/office/drawing/2014/main" id="{A052C615-F12B-4993-9B8C-C599B5F2C168}"/>
              </a:ext>
            </a:extLst>
          </p:cNvPr>
          <p:cNvSpPr>
            <a:spLocks noGrp="1"/>
          </p:cNvSpPr>
          <p:nvPr>
            <p:ph type="sldNum" sz="quarter" idx="4"/>
          </p:nvPr>
        </p:nvSpPr>
        <p:spPr>
          <a:xfrm>
            <a:off x="8737600" y="6356351"/>
            <a:ext cx="2844800" cy="365125"/>
          </a:xfrm>
          <a:prstGeom prst="rect">
            <a:avLst/>
          </a:prstGeom>
        </p:spPr>
        <p:txBody>
          <a:bodyPr vert="horz" wrap="square" lIns="91440" tIns="45720" rIns="91440" bIns="45720" numCol="1" anchor="ctr" anchorCtr="0" compatLnSpc="1">
            <a:prstTxWarp prst="textNoShape">
              <a:avLst/>
            </a:prstTxWarp>
          </a:bodyPr>
          <a:lstStyle>
            <a:lvl1pPr algn="r">
              <a:defRPr sz="1200">
                <a:solidFill>
                  <a:srgbClr val="898989"/>
                </a:solidFill>
              </a:defRPr>
            </a:lvl1pPr>
          </a:lstStyle>
          <a:p>
            <a:fld id="{D15B76F3-E2BB-403A-9C92-153BF0093F06}" type="slidenum">
              <a:rPr lang="en-US" altLang="el-GR"/>
              <a:pPr/>
              <a:t>‹#›</a:t>
            </a:fld>
            <a:endParaRPr lang="en-US" altLang="el-GR"/>
          </a:p>
        </p:txBody>
      </p:sp>
    </p:spTree>
    <p:extLst>
      <p:ext uri="{BB962C8B-B14F-4D97-AF65-F5344CB8AC3E}">
        <p14:creationId xmlns:p14="http://schemas.microsoft.com/office/powerpoint/2010/main" val="339210473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13.xml"/><Relationship Id="rId1" Type="http://schemas.openxmlformats.org/officeDocument/2006/relationships/slideLayout" Target="../slideLayouts/slideLayout2.xml"/><Relationship Id="rId4" Type="http://schemas.openxmlformats.org/officeDocument/2006/relationships/image" Target="../media/image8.jpeg"/></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comments" Target="../comments/comment1.xml"/></Relationships>
</file>

<file path=ppt/slides/_rels/slide3.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2156FF2-342D-4D87-B7E9-E5A23AA0B0DA}"/>
              </a:ext>
            </a:extLst>
          </p:cNvPr>
          <p:cNvSpPr>
            <a:spLocks noGrp="1"/>
          </p:cNvSpPr>
          <p:nvPr>
            <p:ph type="ctrTitle"/>
          </p:nvPr>
        </p:nvSpPr>
        <p:spPr/>
        <p:txBody>
          <a:bodyPr/>
          <a:lstStyle/>
          <a:p>
            <a:r>
              <a:rPr lang="el-GR" sz="4400" dirty="0"/>
              <a:t>Εισαγωγή στη σκηνική πρακτική: </a:t>
            </a:r>
            <a:br>
              <a:rPr lang="el-GR" sz="4400" dirty="0"/>
            </a:br>
            <a:r>
              <a:rPr lang="el-GR" sz="4400" dirty="0"/>
              <a:t>θεωρία και πράξη</a:t>
            </a:r>
          </a:p>
        </p:txBody>
      </p:sp>
      <p:sp>
        <p:nvSpPr>
          <p:cNvPr id="3" name="Υπότιτλος 2">
            <a:extLst>
              <a:ext uri="{FF2B5EF4-FFF2-40B4-BE49-F238E27FC236}">
                <a16:creationId xmlns:a16="http://schemas.microsoft.com/office/drawing/2014/main" id="{FCE19633-AB17-4094-9F95-4E83AA46868C}"/>
              </a:ext>
            </a:extLst>
          </p:cNvPr>
          <p:cNvSpPr>
            <a:spLocks noGrp="1"/>
          </p:cNvSpPr>
          <p:nvPr>
            <p:ph type="subTitle" idx="1"/>
          </p:nvPr>
        </p:nvSpPr>
        <p:spPr/>
        <p:txBody>
          <a:bodyPr>
            <a:normAutofit/>
          </a:bodyPr>
          <a:lstStyle/>
          <a:p>
            <a:r>
              <a:rPr lang="el-GR" dirty="0"/>
              <a:t>Τμήμα Θεατρικών Σπουδών, Σχολή Καλών Τεχνών</a:t>
            </a:r>
          </a:p>
          <a:p>
            <a:r>
              <a:rPr lang="el-GR" dirty="0"/>
              <a:t>Πανεπιστήμιο Πελοποννήσου</a:t>
            </a:r>
          </a:p>
          <a:p>
            <a:r>
              <a:rPr lang="el-GR" dirty="0"/>
              <a:t>Ναύπλιο, 2</a:t>
            </a:r>
            <a:r>
              <a:rPr lang="en-US" dirty="0"/>
              <a:t>6</a:t>
            </a:r>
            <a:r>
              <a:rPr lang="el-GR" dirty="0"/>
              <a:t> Νοεμβρίου 2018</a:t>
            </a:r>
          </a:p>
          <a:p>
            <a:endParaRPr lang="el-GR" dirty="0"/>
          </a:p>
        </p:txBody>
      </p:sp>
    </p:spTree>
    <p:extLst>
      <p:ext uri="{BB962C8B-B14F-4D97-AF65-F5344CB8AC3E}">
        <p14:creationId xmlns:p14="http://schemas.microsoft.com/office/powerpoint/2010/main" val="116367444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Ορθογώνιο 1">
            <a:extLst>
              <a:ext uri="{FF2B5EF4-FFF2-40B4-BE49-F238E27FC236}">
                <a16:creationId xmlns:a16="http://schemas.microsoft.com/office/drawing/2014/main" id="{AA8EC73D-49BC-4607-B14D-82E9B6C55A71}"/>
              </a:ext>
            </a:extLst>
          </p:cNvPr>
          <p:cNvSpPr/>
          <p:nvPr/>
        </p:nvSpPr>
        <p:spPr>
          <a:xfrm>
            <a:off x="1992314" y="1628775"/>
            <a:ext cx="7920037" cy="3779838"/>
          </a:xfrm>
          <a:prstGeom prst="rect">
            <a:avLst/>
          </a:prstGeom>
        </p:spPr>
        <p:txBody>
          <a:bodyPr>
            <a:spAutoFit/>
          </a:bodyPr>
          <a:lstStyle/>
          <a:p>
            <a:pPr fontAlgn="base">
              <a:lnSpc>
                <a:spcPct val="150000"/>
              </a:lnSpc>
              <a:spcBef>
                <a:spcPct val="0"/>
              </a:spcBef>
              <a:spcAft>
                <a:spcPct val="0"/>
              </a:spcAft>
              <a:defRPr/>
            </a:pPr>
            <a:r>
              <a:rPr lang="el-GR" dirty="0">
                <a:solidFill>
                  <a:srgbClr val="F79646">
                    <a:lumMod val="50000"/>
                  </a:srgbClr>
                </a:solidFill>
                <a:latin typeface="Arial Narrow" panose="020B0606020202030204" pitchFamily="34" charset="0"/>
                <a:ea typeface="MS PGothic" panose="020B0600070205080204" pitchFamily="34" charset="-128"/>
              </a:rPr>
              <a:t>Το σώμα του ηθοποιού δεν αποτελεί, για τον </a:t>
            </a:r>
            <a:r>
              <a:rPr lang="el-GR" dirty="0" err="1">
                <a:solidFill>
                  <a:srgbClr val="F79646">
                    <a:lumMod val="50000"/>
                  </a:srgbClr>
                </a:solidFill>
                <a:latin typeface="Arial Narrow" panose="020B0606020202030204" pitchFamily="34" charset="0"/>
                <a:ea typeface="MS PGothic" panose="020B0600070205080204" pitchFamily="34" charset="-128"/>
              </a:rPr>
              <a:t>Γκροτόφσκι</a:t>
            </a:r>
            <a:r>
              <a:rPr lang="el-GR" dirty="0">
                <a:solidFill>
                  <a:srgbClr val="F79646">
                    <a:lumMod val="50000"/>
                  </a:srgbClr>
                </a:solidFill>
                <a:latin typeface="Arial Narrow" panose="020B0606020202030204" pitchFamily="34" charset="0"/>
                <a:ea typeface="MS PGothic" panose="020B0600070205080204" pitchFamily="34" charset="-128"/>
              </a:rPr>
              <a:t>, όργανο. Δεν είναι ούτε μέσο έκφρασης ούτε υλικό για τον σχηματισμό σημείων ούτε, τέλος, μέσο μεταμόρφωσης. Αντιθέτως, είναι ο τόπος στον οποίο συντελείται με συγκεκριμένο τρόπο στο παρόν η μεταμόρφωση του ηθοποιού σε νέο – ολοκληρωμένο, ολόκληρο και απελευθερωμένο από το εγώ – άνθρωπο. Κατά τη διαδικασία της </a:t>
            </a:r>
            <a:r>
              <a:rPr lang="el-GR" dirty="0" err="1">
                <a:solidFill>
                  <a:srgbClr val="F79646">
                    <a:lumMod val="50000"/>
                  </a:srgbClr>
                </a:solidFill>
                <a:latin typeface="Arial Narrow" panose="020B0606020202030204" pitchFamily="34" charset="0"/>
                <a:ea typeface="MS PGothic" panose="020B0600070205080204" pitchFamily="34" charset="-128"/>
              </a:rPr>
              <a:t>αυτοαποκάλυψης</a:t>
            </a:r>
            <a:r>
              <a:rPr lang="el-GR" dirty="0">
                <a:solidFill>
                  <a:srgbClr val="F79646">
                    <a:lumMod val="50000"/>
                  </a:srgbClr>
                </a:solidFill>
                <a:latin typeface="Arial Narrow" panose="020B0606020202030204" pitchFamily="34" charset="0"/>
                <a:ea typeface="MS PGothic" panose="020B0600070205080204" pitchFamily="34" charset="-128"/>
              </a:rPr>
              <a:t> η ύλη του μετατρέπεται σε ενέργεια. Το σώμα του ηθοποιού είναι εκείνο που τον «λυτρώνει», επιτρέποντας αυτή την «αναγέννηση».</a:t>
            </a:r>
          </a:p>
          <a:p>
            <a:pPr fontAlgn="base">
              <a:lnSpc>
                <a:spcPct val="150000"/>
              </a:lnSpc>
              <a:spcBef>
                <a:spcPct val="0"/>
              </a:spcBef>
              <a:spcAft>
                <a:spcPct val="0"/>
              </a:spcAft>
              <a:defRPr/>
            </a:pPr>
            <a:r>
              <a:rPr lang="en-US" dirty="0">
                <a:solidFill>
                  <a:srgbClr val="F79646">
                    <a:lumMod val="50000"/>
                  </a:srgbClr>
                </a:solidFill>
                <a:latin typeface="Arial Narrow" panose="020B0606020202030204" pitchFamily="34" charset="0"/>
                <a:ea typeface="MS PGothic" panose="020B0600070205080204" pitchFamily="34" charset="-128"/>
              </a:rPr>
              <a:t>Fischer </a:t>
            </a:r>
            <a:r>
              <a:rPr lang="el-GR" dirty="0">
                <a:solidFill>
                  <a:srgbClr val="F79646">
                    <a:lumMod val="50000"/>
                  </a:srgbClr>
                </a:solidFill>
                <a:latin typeface="Arial Narrow" panose="020B0606020202030204" pitchFamily="34" charset="0"/>
                <a:ea typeface="MS PGothic" panose="020B0600070205080204" pitchFamily="34" charset="-128"/>
              </a:rPr>
              <a:t>– </a:t>
            </a:r>
            <a:r>
              <a:rPr lang="en-US" dirty="0" err="1">
                <a:solidFill>
                  <a:srgbClr val="F79646">
                    <a:lumMod val="50000"/>
                  </a:srgbClr>
                </a:solidFill>
                <a:latin typeface="Arial Narrow" panose="020B0606020202030204" pitchFamily="34" charset="0"/>
                <a:ea typeface="MS PGothic" panose="020B0600070205080204" pitchFamily="34" charset="-128"/>
              </a:rPr>
              <a:t>Lichte</a:t>
            </a:r>
            <a:r>
              <a:rPr lang="el-GR" dirty="0">
                <a:solidFill>
                  <a:srgbClr val="F79646">
                    <a:lumMod val="50000"/>
                  </a:srgbClr>
                </a:solidFill>
                <a:latin typeface="Arial Narrow" panose="020B0606020202030204" pitchFamily="34" charset="0"/>
                <a:ea typeface="MS PGothic" panose="020B0600070205080204" pitchFamily="34" charset="-128"/>
              </a:rPr>
              <a:t>, </a:t>
            </a:r>
            <a:r>
              <a:rPr lang="en-US" dirty="0">
                <a:solidFill>
                  <a:srgbClr val="F79646">
                    <a:lumMod val="50000"/>
                  </a:srgbClr>
                </a:solidFill>
                <a:latin typeface="Arial Narrow" panose="020B0606020202030204" pitchFamily="34" charset="0"/>
                <a:ea typeface="MS PGothic" panose="020B0600070205080204" pitchFamily="34" charset="-128"/>
              </a:rPr>
              <a:t>E</a:t>
            </a:r>
            <a:r>
              <a:rPr lang="el-GR" dirty="0">
                <a:solidFill>
                  <a:srgbClr val="F79646">
                    <a:lumMod val="50000"/>
                  </a:srgbClr>
                </a:solidFill>
                <a:latin typeface="Arial Narrow" panose="020B0606020202030204" pitchFamily="34" charset="0"/>
                <a:ea typeface="MS PGothic" panose="020B0600070205080204" pitchFamily="34" charset="-128"/>
              </a:rPr>
              <a:t>. 2012. </a:t>
            </a:r>
            <a:r>
              <a:rPr lang="el-GR" i="1" dirty="0">
                <a:solidFill>
                  <a:srgbClr val="F79646">
                    <a:lumMod val="50000"/>
                  </a:srgbClr>
                </a:solidFill>
                <a:latin typeface="Arial Narrow" panose="020B0606020202030204" pitchFamily="34" charset="0"/>
                <a:ea typeface="MS PGothic" panose="020B0600070205080204" pitchFamily="34" charset="-128"/>
              </a:rPr>
              <a:t>Ιστορία </a:t>
            </a:r>
            <a:r>
              <a:rPr lang="el-GR" i="1" dirty="0" err="1">
                <a:solidFill>
                  <a:srgbClr val="F79646">
                    <a:lumMod val="50000"/>
                  </a:srgbClr>
                </a:solidFill>
                <a:latin typeface="Arial Narrow" panose="020B0606020202030204" pitchFamily="34" charset="0"/>
                <a:ea typeface="MS PGothic" panose="020B0600070205080204" pitchFamily="34" charset="-128"/>
              </a:rPr>
              <a:t>Ευρωπαικού</a:t>
            </a:r>
            <a:r>
              <a:rPr lang="el-GR" i="1" dirty="0">
                <a:solidFill>
                  <a:srgbClr val="F79646">
                    <a:lumMod val="50000"/>
                  </a:srgbClr>
                </a:solidFill>
                <a:latin typeface="Arial Narrow" panose="020B0606020202030204" pitchFamily="34" charset="0"/>
                <a:ea typeface="MS PGothic" panose="020B0600070205080204" pitchFamily="34" charset="-128"/>
              </a:rPr>
              <a:t> Δράματος και Θεάτρου, 2. Από τον Ρομαντισμό μέχρι Σήμερα</a:t>
            </a:r>
            <a:r>
              <a:rPr lang="el-GR" dirty="0">
                <a:solidFill>
                  <a:srgbClr val="F79646">
                    <a:lumMod val="50000"/>
                  </a:srgbClr>
                </a:solidFill>
                <a:latin typeface="Arial Narrow" panose="020B0606020202030204" pitchFamily="34" charset="0"/>
                <a:ea typeface="MS PGothic" panose="020B0600070205080204" pitchFamily="34" charset="-128"/>
              </a:rPr>
              <a:t>, Αθήνα: </a:t>
            </a:r>
            <a:r>
              <a:rPr lang="el-GR" dirty="0" err="1">
                <a:solidFill>
                  <a:srgbClr val="F79646">
                    <a:lumMod val="50000"/>
                  </a:srgbClr>
                </a:solidFill>
                <a:latin typeface="Arial Narrow" panose="020B0606020202030204" pitchFamily="34" charset="0"/>
                <a:ea typeface="MS PGothic" panose="020B0600070205080204" pitchFamily="34" charset="-128"/>
              </a:rPr>
              <a:t>Πλέθρον</a:t>
            </a:r>
            <a:r>
              <a:rPr lang="el-GR" dirty="0">
                <a:solidFill>
                  <a:srgbClr val="F79646">
                    <a:lumMod val="50000"/>
                  </a:srgbClr>
                </a:solidFill>
                <a:latin typeface="Arial Narrow" panose="020B0606020202030204" pitchFamily="34" charset="0"/>
                <a:ea typeface="MS PGothic" panose="020B0600070205080204" pitchFamily="34" charset="-128"/>
              </a:rPr>
              <a:t>, 263. </a:t>
            </a:r>
          </a:p>
        </p:txBody>
      </p:sp>
      <p:sp>
        <p:nvSpPr>
          <p:cNvPr id="8" name="Ορθογώνιο 7">
            <a:extLst>
              <a:ext uri="{FF2B5EF4-FFF2-40B4-BE49-F238E27FC236}">
                <a16:creationId xmlns:a16="http://schemas.microsoft.com/office/drawing/2014/main" id="{536107A0-5796-4610-980F-A9E30045025F}"/>
              </a:ext>
            </a:extLst>
          </p:cNvPr>
          <p:cNvSpPr/>
          <p:nvPr/>
        </p:nvSpPr>
        <p:spPr>
          <a:xfrm>
            <a:off x="2135189" y="657225"/>
            <a:ext cx="7056437" cy="400050"/>
          </a:xfrm>
          <a:prstGeom prst="rect">
            <a:avLst/>
          </a:prstGeom>
        </p:spPr>
        <p:txBody>
          <a:bodyPr>
            <a:spAutoFit/>
          </a:bodyPr>
          <a:lstStyle/>
          <a:p>
            <a:pPr fontAlgn="base">
              <a:spcBef>
                <a:spcPct val="0"/>
              </a:spcBef>
              <a:spcAft>
                <a:spcPct val="0"/>
              </a:spcAft>
              <a:defRPr/>
            </a:pPr>
            <a:r>
              <a:rPr lang="el-GR" altLang="el-GR" sz="2000" b="1" dirty="0">
                <a:solidFill>
                  <a:srgbClr val="9BBB59">
                    <a:lumMod val="50000"/>
                  </a:srgbClr>
                </a:solidFill>
                <a:latin typeface="Arial Narrow" pitchFamily="34" charset="0"/>
                <a:ea typeface="MS PGothic" panose="020B0600070205080204" pitchFamily="34" charset="-128"/>
              </a:rPr>
              <a:t>Βασικοί Άξονες της προσέγγισης του Θεάτρου του </a:t>
            </a:r>
            <a:r>
              <a:rPr lang="en-US" altLang="el-GR" sz="2000" b="1" dirty="0" err="1">
                <a:solidFill>
                  <a:srgbClr val="9BBB59">
                    <a:lumMod val="50000"/>
                  </a:srgbClr>
                </a:solidFill>
                <a:latin typeface="Arial Narrow" pitchFamily="34" charset="0"/>
                <a:ea typeface="MS PGothic" panose="020B0600070205080204" pitchFamily="34" charset="-128"/>
              </a:rPr>
              <a:t>Grotowski</a:t>
            </a:r>
            <a:endParaRPr lang="el-GR" sz="2000" dirty="0">
              <a:solidFill>
                <a:prstClr val="black"/>
              </a:solidFill>
              <a:latin typeface="Constantia" panose="02030602050306030303" pitchFamily="18" charset="0"/>
              <a:ea typeface="MS PGothic" panose="020B0600070205080204" pitchFamily="34" charset="-128"/>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300" name="5 - Θέση περιεχομένου">
            <a:extLst>
              <a:ext uri="{FF2B5EF4-FFF2-40B4-BE49-F238E27FC236}">
                <a16:creationId xmlns:a16="http://schemas.microsoft.com/office/drawing/2014/main" id="{17950DAC-3E64-4C23-A264-466B4020E2C9}"/>
              </a:ext>
            </a:extLst>
          </p:cNvPr>
          <p:cNvSpPr>
            <a:spLocks noGrp="1"/>
          </p:cNvSpPr>
          <p:nvPr>
            <p:ph sz="half" idx="1"/>
          </p:nvPr>
        </p:nvSpPr>
        <p:spPr>
          <a:xfrm>
            <a:off x="2135189" y="1522030"/>
            <a:ext cx="7562850" cy="5040312"/>
          </a:xfrm>
        </p:spPr>
        <p:txBody>
          <a:bodyPr rtlCol="0">
            <a:normAutofit/>
          </a:bodyPr>
          <a:lstStyle/>
          <a:p>
            <a:pPr marL="0" indent="0" eaLnBrk="1" fontAlgn="auto" hangingPunct="1">
              <a:lnSpc>
                <a:spcPct val="150000"/>
              </a:lnSpc>
              <a:spcBef>
                <a:spcPts val="600"/>
              </a:spcBef>
              <a:spcAft>
                <a:spcPts val="0"/>
              </a:spcAft>
              <a:buSzPct val="100000"/>
              <a:buNone/>
              <a:tabLst>
                <a:tab pos="457200" algn="l"/>
              </a:tabLst>
              <a:defRPr/>
            </a:pPr>
            <a:r>
              <a:rPr lang="el-GR" altLang="el-GR" sz="1800" b="1" dirty="0">
                <a:solidFill>
                  <a:schemeClr val="accent6">
                    <a:lumMod val="50000"/>
                  </a:schemeClr>
                </a:solidFill>
                <a:latin typeface="Arial Narrow" pitchFamily="34" charset="0"/>
              </a:rPr>
              <a:t>Φτωχό Θέατρο</a:t>
            </a:r>
          </a:p>
          <a:p>
            <a:pPr marL="0" indent="0" eaLnBrk="1" fontAlgn="auto" hangingPunct="1">
              <a:lnSpc>
                <a:spcPct val="150000"/>
              </a:lnSpc>
              <a:spcBef>
                <a:spcPts val="600"/>
              </a:spcBef>
              <a:spcAft>
                <a:spcPts val="0"/>
              </a:spcAft>
              <a:buSzPct val="100000"/>
              <a:buNone/>
              <a:tabLst>
                <a:tab pos="457200" algn="l"/>
              </a:tabLst>
              <a:defRPr/>
            </a:pPr>
            <a:r>
              <a:rPr lang="el-GR" altLang="el-GR" sz="1800" dirty="0">
                <a:solidFill>
                  <a:schemeClr val="accent6">
                    <a:lumMod val="50000"/>
                  </a:schemeClr>
                </a:solidFill>
                <a:latin typeface="Arial Narrow" pitchFamily="34" charset="0"/>
                <a:ea typeface="MS Mincho" pitchFamily="49" charset="-128"/>
              </a:rPr>
              <a:t>Με τον όρο «φτωχό», ο </a:t>
            </a:r>
            <a:r>
              <a:rPr lang="en-US" altLang="el-GR" sz="1800" dirty="0" err="1">
                <a:solidFill>
                  <a:schemeClr val="accent6">
                    <a:lumMod val="50000"/>
                  </a:schemeClr>
                </a:solidFill>
                <a:latin typeface="Arial Narrow" pitchFamily="34" charset="0"/>
                <a:ea typeface="MS Mincho" pitchFamily="49" charset="-128"/>
              </a:rPr>
              <a:t>Grotowski</a:t>
            </a:r>
            <a:r>
              <a:rPr lang="el-GR" altLang="el-GR" sz="1800" dirty="0">
                <a:solidFill>
                  <a:schemeClr val="accent6">
                    <a:lumMod val="50000"/>
                  </a:schemeClr>
                </a:solidFill>
                <a:latin typeface="Arial Narrow" pitchFamily="34" charset="0"/>
                <a:ea typeface="MS Mincho" pitchFamily="49" charset="-128"/>
              </a:rPr>
              <a:t> αναφέρεται στην απομάκρυνση οποιουδήποτε περιττού στοιχείου από μία παράσταση, έτσι ώστε στη σκηνή να παραμείνει ένας «γυμνός» και ευάλωτος ηθοποιός. Το θέατρο αυτό αντιπαραβάλλεται στο «Πλούσιο Θέατρο», που διαπράττει, σύμφωνα με τον </a:t>
            </a:r>
            <a:r>
              <a:rPr lang="en-US" altLang="el-GR" sz="1800" dirty="0" err="1">
                <a:solidFill>
                  <a:schemeClr val="accent6">
                    <a:lumMod val="50000"/>
                  </a:schemeClr>
                </a:solidFill>
                <a:latin typeface="Arial Narrow" pitchFamily="34" charset="0"/>
                <a:ea typeface="MS Mincho" pitchFamily="49" charset="-128"/>
              </a:rPr>
              <a:t>Grotowski</a:t>
            </a:r>
            <a:r>
              <a:rPr lang="el-GR" altLang="el-GR" sz="1800" dirty="0">
                <a:solidFill>
                  <a:schemeClr val="accent6">
                    <a:lumMod val="50000"/>
                  </a:schemeClr>
                </a:solidFill>
                <a:latin typeface="Arial Narrow" pitchFamily="34" charset="0"/>
                <a:ea typeface="MS Mincho" pitchFamily="49" charset="-128"/>
              </a:rPr>
              <a:t> μία «καλλιτεχνική κλεπτομανία», οικειοποιούμενο τεχνικές και μεθόδους άλλων δημιουργικών τεχνών και μορφών. Ταυτόχρονα, ο </a:t>
            </a:r>
            <a:r>
              <a:rPr lang="en-US" altLang="el-GR" sz="1800" dirty="0" err="1">
                <a:solidFill>
                  <a:schemeClr val="accent6">
                    <a:lumMod val="50000"/>
                  </a:schemeClr>
                </a:solidFill>
                <a:latin typeface="Arial Narrow" pitchFamily="34" charset="0"/>
                <a:ea typeface="MS Mincho" pitchFamily="49" charset="-128"/>
              </a:rPr>
              <a:t>Grotowski</a:t>
            </a:r>
            <a:r>
              <a:rPr lang="el-GR" altLang="el-GR" sz="1800" dirty="0">
                <a:solidFill>
                  <a:schemeClr val="accent6">
                    <a:lumMod val="50000"/>
                  </a:schemeClr>
                </a:solidFill>
                <a:latin typeface="Arial Narrow" pitchFamily="34" charset="0"/>
                <a:ea typeface="MS Mincho" pitchFamily="49" charset="-128"/>
              </a:rPr>
              <a:t> απορρίπτει ως μη «αγνό» το λεγόμενο «ολοκληρωτικό θέατρο» («Ολικό Έργο Τέχνης», </a:t>
            </a:r>
            <a:r>
              <a:rPr lang="el-GR" altLang="en-US" sz="1800" dirty="0">
                <a:solidFill>
                  <a:schemeClr val="accent6">
                    <a:lumMod val="50000"/>
                  </a:schemeClr>
                </a:solidFill>
                <a:latin typeface="Arial Narrow" pitchFamily="34" charset="0"/>
                <a:ea typeface="MS Mincho" pitchFamily="49" charset="-128"/>
              </a:rPr>
              <a:t>“</a:t>
            </a:r>
            <a:r>
              <a:rPr lang="el-GR" altLang="ja-JP" sz="1800" dirty="0" err="1">
                <a:solidFill>
                  <a:schemeClr val="accent6">
                    <a:lumMod val="50000"/>
                  </a:schemeClr>
                </a:solidFill>
                <a:latin typeface="Arial Narrow" pitchFamily="34" charset="0"/>
                <a:cs typeface="Times New Roman" pitchFamily="18" charset="0"/>
              </a:rPr>
              <a:t>Gesamtkunstwerk</a:t>
            </a:r>
            <a:r>
              <a:rPr lang="el-GR" altLang="en-US" sz="1800" dirty="0">
                <a:solidFill>
                  <a:schemeClr val="accent6">
                    <a:lumMod val="50000"/>
                  </a:schemeClr>
                </a:solidFill>
                <a:latin typeface="Arial Narrow" pitchFamily="34" charset="0"/>
                <a:cs typeface="Times New Roman" pitchFamily="18" charset="0"/>
              </a:rPr>
              <a:t>”</a:t>
            </a:r>
            <a:r>
              <a:rPr lang="el-GR" altLang="ja-JP" sz="1800" dirty="0">
                <a:solidFill>
                  <a:schemeClr val="accent6">
                    <a:lumMod val="50000"/>
                  </a:schemeClr>
                </a:solidFill>
                <a:latin typeface="Arial Narrow" pitchFamily="34" charset="0"/>
                <a:cs typeface="Times New Roman" pitchFamily="18" charset="0"/>
              </a:rPr>
              <a:t>), που βασισμένο στους </a:t>
            </a:r>
            <a:r>
              <a:rPr lang="el-GR" altLang="ja-JP" sz="1800" dirty="0" err="1">
                <a:solidFill>
                  <a:schemeClr val="accent6">
                    <a:lumMod val="50000"/>
                  </a:schemeClr>
                </a:solidFill>
                <a:latin typeface="Arial Narrow" pitchFamily="34" charset="0"/>
                <a:cs typeface="Times New Roman" pitchFamily="18" charset="0"/>
              </a:rPr>
              <a:t>παραστασιακούς</a:t>
            </a:r>
            <a:r>
              <a:rPr lang="el-GR" altLang="ja-JP" sz="1800" dirty="0">
                <a:solidFill>
                  <a:schemeClr val="accent6">
                    <a:lumMod val="50000"/>
                  </a:schemeClr>
                </a:solidFill>
                <a:latin typeface="Arial Narrow" pitchFamily="34" charset="0"/>
                <a:cs typeface="Times New Roman" pitchFamily="18" charset="0"/>
              </a:rPr>
              <a:t> άξονες του </a:t>
            </a:r>
            <a:r>
              <a:rPr lang="en-US" altLang="ja-JP" sz="1800" dirty="0">
                <a:solidFill>
                  <a:schemeClr val="accent6">
                    <a:lumMod val="50000"/>
                  </a:schemeClr>
                </a:solidFill>
                <a:latin typeface="Arial Narrow" pitchFamily="34" charset="0"/>
                <a:cs typeface="Times New Roman" pitchFamily="18" charset="0"/>
              </a:rPr>
              <a:t>R</a:t>
            </a:r>
            <a:r>
              <a:rPr lang="el-GR" altLang="ja-JP" sz="1800" dirty="0">
                <a:solidFill>
                  <a:schemeClr val="accent6">
                    <a:lumMod val="50000"/>
                  </a:schemeClr>
                </a:solidFill>
                <a:latin typeface="Arial Narrow" pitchFamily="34" charset="0"/>
                <a:cs typeface="Times New Roman" pitchFamily="18" charset="0"/>
              </a:rPr>
              <a:t>. </a:t>
            </a:r>
            <a:r>
              <a:rPr lang="en-US" altLang="ja-JP" sz="1800" dirty="0">
                <a:solidFill>
                  <a:schemeClr val="accent6">
                    <a:lumMod val="50000"/>
                  </a:schemeClr>
                </a:solidFill>
                <a:latin typeface="Arial Narrow" pitchFamily="34" charset="0"/>
                <a:cs typeface="Times New Roman" pitchFamily="18" charset="0"/>
              </a:rPr>
              <a:t>Wagner</a:t>
            </a:r>
            <a:r>
              <a:rPr lang="el-GR" altLang="ja-JP" sz="1800" dirty="0">
                <a:solidFill>
                  <a:schemeClr val="accent6">
                    <a:lumMod val="50000"/>
                  </a:schemeClr>
                </a:solidFill>
                <a:latin typeface="Arial Narrow" pitchFamily="34" charset="0"/>
                <a:cs typeface="Times New Roman" pitchFamily="18" charset="0"/>
              </a:rPr>
              <a:t>, ενέπνευσε το έργο πρωτοπόρων σκηνοθετών του 20ου αιώνα, όπως ο </a:t>
            </a:r>
            <a:r>
              <a:rPr lang="en-US" altLang="ja-JP" sz="1800" dirty="0" err="1">
                <a:solidFill>
                  <a:schemeClr val="accent6">
                    <a:lumMod val="50000"/>
                  </a:schemeClr>
                </a:solidFill>
                <a:latin typeface="Arial Narrow" pitchFamily="34" charset="0"/>
                <a:cs typeface="Times New Roman" pitchFamily="18" charset="0"/>
              </a:rPr>
              <a:t>Graig</a:t>
            </a:r>
            <a:r>
              <a:rPr lang="el-GR" altLang="ja-JP" sz="1800" dirty="0">
                <a:solidFill>
                  <a:schemeClr val="accent6">
                    <a:lumMod val="50000"/>
                  </a:schemeClr>
                </a:solidFill>
                <a:latin typeface="Arial Narrow" pitchFamily="34" charset="0"/>
                <a:cs typeface="Times New Roman" pitchFamily="18" charset="0"/>
              </a:rPr>
              <a:t> και ο </a:t>
            </a:r>
            <a:r>
              <a:rPr lang="en-US" altLang="ja-JP" sz="1800" dirty="0" err="1">
                <a:solidFill>
                  <a:schemeClr val="accent6">
                    <a:lumMod val="50000"/>
                  </a:schemeClr>
                </a:solidFill>
                <a:latin typeface="Arial Narrow" pitchFamily="34" charset="0"/>
                <a:cs typeface="Times New Roman" pitchFamily="18" charset="0"/>
              </a:rPr>
              <a:t>Appia</a:t>
            </a:r>
            <a:r>
              <a:rPr lang="el-GR" altLang="ja-JP" sz="1800" dirty="0">
                <a:solidFill>
                  <a:schemeClr val="accent6">
                    <a:lumMod val="50000"/>
                  </a:schemeClr>
                </a:solidFill>
                <a:latin typeface="Arial Narrow" pitchFamily="34" charset="0"/>
                <a:cs typeface="Times New Roman" pitchFamily="18" charset="0"/>
              </a:rPr>
              <a:t>.</a:t>
            </a:r>
            <a:endParaRPr lang="el-GR" altLang="el-GR" sz="1800" dirty="0">
              <a:solidFill>
                <a:schemeClr val="accent6">
                  <a:lumMod val="50000"/>
                </a:schemeClr>
              </a:solidFill>
              <a:latin typeface="Arial Narrow" pitchFamily="34" charset="0"/>
              <a:cs typeface="Times New Roman" pitchFamily="18" charset="0"/>
            </a:endParaRPr>
          </a:p>
        </p:txBody>
      </p:sp>
      <p:sp>
        <p:nvSpPr>
          <p:cNvPr id="4" name="Ορθογώνιο 3">
            <a:extLst>
              <a:ext uri="{FF2B5EF4-FFF2-40B4-BE49-F238E27FC236}">
                <a16:creationId xmlns:a16="http://schemas.microsoft.com/office/drawing/2014/main" id="{92CFFF4A-61F8-4460-999B-1D7E6BFECB36}"/>
              </a:ext>
            </a:extLst>
          </p:cNvPr>
          <p:cNvSpPr/>
          <p:nvPr/>
        </p:nvSpPr>
        <p:spPr>
          <a:xfrm>
            <a:off x="2135189" y="657225"/>
            <a:ext cx="7056437" cy="400050"/>
          </a:xfrm>
          <a:prstGeom prst="rect">
            <a:avLst/>
          </a:prstGeom>
        </p:spPr>
        <p:txBody>
          <a:bodyPr>
            <a:spAutoFit/>
          </a:bodyPr>
          <a:lstStyle/>
          <a:p>
            <a:pPr fontAlgn="base">
              <a:spcBef>
                <a:spcPct val="0"/>
              </a:spcBef>
              <a:spcAft>
                <a:spcPct val="0"/>
              </a:spcAft>
              <a:defRPr/>
            </a:pPr>
            <a:r>
              <a:rPr lang="el-GR" altLang="el-GR" sz="2000" b="1" dirty="0">
                <a:solidFill>
                  <a:srgbClr val="9BBB59">
                    <a:lumMod val="50000"/>
                  </a:srgbClr>
                </a:solidFill>
                <a:latin typeface="Arial Narrow" pitchFamily="34" charset="0"/>
                <a:ea typeface="MS PGothic" panose="020B0600070205080204" pitchFamily="34" charset="-128"/>
              </a:rPr>
              <a:t>Βασικοί Άξονες της προσέγγισης του Θεάτρου του </a:t>
            </a:r>
            <a:r>
              <a:rPr lang="en-US" altLang="el-GR" sz="2000" b="1" dirty="0" err="1">
                <a:solidFill>
                  <a:srgbClr val="9BBB59">
                    <a:lumMod val="50000"/>
                  </a:srgbClr>
                </a:solidFill>
                <a:latin typeface="Arial Narrow" pitchFamily="34" charset="0"/>
                <a:ea typeface="MS PGothic" panose="020B0600070205080204" pitchFamily="34" charset="-128"/>
              </a:rPr>
              <a:t>Grotowski</a:t>
            </a:r>
            <a:endParaRPr lang="el-GR" sz="2000" dirty="0">
              <a:solidFill>
                <a:prstClr val="black"/>
              </a:solidFill>
              <a:latin typeface="Constantia" panose="02030602050306030303" pitchFamily="18" charset="0"/>
              <a:ea typeface="MS PGothic" panose="020B0600070205080204" pitchFamily="34" charset="-128"/>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4" name="5 - Θέση περιεχομένου">
            <a:extLst>
              <a:ext uri="{FF2B5EF4-FFF2-40B4-BE49-F238E27FC236}">
                <a16:creationId xmlns:a16="http://schemas.microsoft.com/office/drawing/2014/main" id="{3B90ABE7-D2BD-4715-95FE-EF184389FC67}"/>
              </a:ext>
            </a:extLst>
          </p:cNvPr>
          <p:cNvSpPr>
            <a:spLocks noGrp="1"/>
          </p:cNvSpPr>
          <p:nvPr>
            <p:ph sz="half" idx="1"/>
          </p:nvPr>
        </p:nvSpPr>
        <p:spPr>
          <a:xfrm>
            <a:off x="2135189" y="1343717"/>
            <a:ext cx="7562850" cy="5040312"/>
          </a:xfrm>
        </p:spPr>
        <p:txBody>
          <a:bodyPr rtlCol="0">
            <a:normAutofit lnSpcReduction="10000"/>
          </a:bodyPr>
          <a:lstStyle/>
          <a:p>
            <a:pPr marL="0" indent="0" eaLnBrk="1" fontAlgn="auto" hangingPunct="1">
              <a:lnSpc>
                <a:spcPct val="150000"/>
              </a:lnSpc>
              <a:spcBef>
                <a:spcPts val="600"/>
              </a:spcBef>
              <a:spcAft>
                <a:spcPts val="0"/>
              </a:spcAft>
              <a:buSzPct val="100000"/>
              <a:buNone/>
              <a:tabLst>
                <a:tab pos="457200" algn="l"/>
              </a:tabLst>
              <a:defRPr/>
            </a:pPr>
            <a:r>
              <a:rPr lang="el-GR" altLang="el-GR" sz="1800" b="1" dirty="0">
                <a:solidFill>
                  <a:schemeClr val="accent6">
                    <a:lumMod val="50000"/>
                  </a:schemeClr>
                </a:solidFill>
                <a:latin typeface="Arial Narrow" pitchFamily="34" charset="0"/>
                <a:ea typeface="MS Mincho" pitchFamily="49" charset="-128"/>
              </a:rPr>
              <a:t>Σκηνικά-Κοστούμια</a:t>
            </a:r>
          </a:p>
          <a:p>
            <a:pPr marL="0" indent="0" eaLnBrk="1" fontAlgn="auto" hangingPunct="1">
              <a:lnSpc>
                <a:spcPct val="150000"/>
              </a:lnSpc>
              <a:spcBef>
                <a:spcPts val="600"/>
              </a:spcBef>
              <a:spcAft>
                <a:spcPts val="0"/>
              </a:spcAft>
              <a:buSzPct val="100000"/>
              <a:buNone/>
              <a:tabLst>
                <a:tab pos="457200" algn="l"/>
              </a:tabLst>
              <a:defRPr/>
            </a:pPr>
            <a:r>
              <a:rPr lang="el-GR" altLang="el-GR" sz="1800" dirty="0">
                <a:solidFill>
                  <a:schemeClr val="accent6">
                    <a:lumMod val="50000"/>
                  </a:schemeClr>
                </a:solidFill>
                <a:latin typeface="Arial Narrow" pitchFamily="34" charset="0"/>
                <a:ea typeface="MS Mincho" pitchFamily="49" charset="-128"/>
              </a:rPr>
              <a:t>Απορρίπτοντας την υπερβολική έμφαση στο αισθητικό περίβλημα της παράστασης, ο </a:t>
            </a:r>
            <a:r>
              <a:rPr lang="en-US" altLang="el-GR" sz="1800" dirty="0" err="1">
                <a:solidFill>
                  <a:schemeClr val="accent6">
                    <a:lumMod val="50000"/>
                  </a:schemeClr>
                </a:solidFill>
                <a:latin typeface="Arial Narrow" pitchFamily="34" charset="0"/>
                <a:ea typeface="MS Mincho" pitchFamily="49" charset="-128"/>
              </a:rPr>
              <a:t>Grotowski</a:t>
            </a:r>
            <a:r>
              <a:rPr lang="el-GR" altLang="el-GR" sz="1800" dirty="0">
                <a:solidFill>
                  <a:schemeClr val="accent6">
                    <a:lumMod val="50000"/>
                  </a:schemeClr>
                </a:solidFill>
                <a:latin typeface="Arial Narrow" pitchFamily="34" charset="0"/>
                <a:ea typeface="MS Mincho" pitchFamily="49" charset="-128"/>
              </a:rPr>
              <a:t> χρησιμοποιούσε συνήθως μαύρα λιτά σκηνικά. Οι ηθοποιοί ερχόταν στην πρόβα με μαύρα απλά ρούχα, αποφεύγοντας έτσι την ταύτιση με τα εξωτερικά στοιχεία του ρόλου.</a:t>
            </a:r>
          </a:p>
          <a:p>
            <a:pPr marL="0" indent="0" eaLnBrk="1" fontAlgn="auto" hangingPunct="1">
              <a:lnSpc>
                <a:spcPct val="150000"/>
              </a:lnSpc>
              <a:spcBef>
                <a:spcPts val="600"/>
              </a:spcBef>
              <a:spcAft>
                <a:spcPts val="0"/>
              </a:spcAft>
              <a:buSzPct val="100000"/>
              <a:buNone/>
              <a:tabLst>
                <a:tab pos="457200" algn="l"/>
              </a:tabLst>
              <a:defRPr/>
            </a:pPr>
            <a:endParaRPr lang="el-GR" altLang="el-GR" sz="1800" dirty="0">
              <a:solidFill>
                <a:schemeClr val="accent6">
                  <a:lumMod val="50000"/>
                </a:schemeClr>
              </a:solidFill>
              <a:latin typeface="Arial Narrow" pitchFamily="34" charset="0"/>
              <a:ea typeface="MS Mincho" pitchFamily="49" charset="-128"/>
            </a:endParaRPr>
          </a:p>
          <a:p>
            <a:pPr marL="0" indent="0" eaLnBrk="1" fontAlgn="auto" hangingPunct="1">
              <a:lnSpc>
                <a:spcPct val="150000"/>
              </a:lnSpc>
              <a:spcBef>
                <a:spcPts val="600"/>
              </a:spcBef>
              <a:spcAft>
                <a:spcPts val="0"/>
              </a:spcAft>
              <a:buSzPct val="100000"/>
              <a:buNone/>
              <a:tabLst>
                <a:tab pos="457200" algn="l"/>
              </a:tabLst>
              <a:defRPr/>
            </a:pPr>
            <a:r>
              <a:rPr lang="el-GR" altLang="el-GR" sz="1800" b="1" dirty="0" err="1">
                <a:solidFill>
                  <a:schemeClr val="accent6">
                    <a:lumMod val="50000"/>
                  </a:schemeClr>
                </a:solidFill>
                <a:latin typeface="Arial Narrow" pitchFamily="34" charset="0"/>
                <a:ea typeface="MS Mincho" pitchFamily="49" charset="-128"/>
              </a:rPr>
              <a:t>Via</a:t>
            </a:r>
            <a:r>
              <a:rPr lang="el-GR" altLang="el-GR" sz="1800" b="1" dirty="0">
                <a:solidFill>
                  <a:schemeClr val="accent6">
                    <a:lumMod val="50000"/>
                  </a:schemeClr>
                </a:solidFill>
                <a:latin typeface="Arial Narrow" pitchFamily="34" charset="0"/>
                <a:ea typeface="MS Mincho" pitchFamily="49" charset="-128"/>
              </a:rPr>
              <a:t> </a:t>
            </a:r>
            <a:r>
              <a:rPr lang="el-GR" altLang="el-GR" sz="1800" b="1" dirty="0" err="1">
                <a:solidFill>
                  <a:schemeClr val="accent6">
                    <a:lumMod val="50000"/>
                  </a:schemeClr>
                </a:solidFill>
                <a:latin typeface="Arial Narrow" pitchFamily="34" charset="0"/>
                <a:ea typeface="MS Mincho" pitchFamily="49" charset="-128"/>
              </a:rPr>
              <a:t>Negativa</a:t>
            </a:r>
            <a:endParaRPr lang="el-GR" altLang="el-GR" sz="1800" b="1" dirty="0">
              <a:solidFill>
                <a:schemeClr val="accent6">
                  <a:lumMod val="50000"/>
                </a:schemeClr>
              </a:solidFill>
              <a:latin typeface="Arial Narrow" pitchFamily="34" charset="0"/>
              <a:ea typeface="MS Mincho" pitchFamily="49" charset="-128"/>
            </a:endParaRPr>
          </a:p>
          <a:p>
            <a:pPr marL="0" indent="0" eaLnBrk="1" fontAlgn="auto" hangingPunct="1">
              <a:lnSpc>
                <a:spcPct val="150000"/>
              </a:lnSpc>
              <a:spcBef>
                <a:spcPts val="600"/>
              </a:spcBef>
              <a:spcAft>
                <a:spcPts val="0"/>
              </a:spcAft>
              <a:buSzPct val="100000"/>
              <a:buNone/>
              <a:tabLst>
                <a:tab pos="457200" algn="l"/>
              </a:tabLst>
              <a:defRPr/>
            </a:pPr>
            <a:r>
              <a:rPr lang="el-GR" altLang="el-GR" sz="1800" dirty="0">
                <a:solidFill>
                  <a:schemeClr val="accent6">
                    <a:lumMod val="50000"/>
                  </a:schemeClr>
                </a:solidFill>
                <a:latin typeface="Arial Narrow" pitchFamily="34" charset="0"/>
                <a:ea typeface="MS Mincho" pitchFamily="49" charset="-128"/>
              </a:rPr>
              <a:t>Ο </a:t>
            </a:r>
            <a:r>
              <a:rPr lang="en-US" altLang="el-GR" sz="1800" dirty="0" err="1">
                <a:solidFill>
                  <a:schemeClr val="accent6">
                    <a:lumMod val="50000"/>
                  </a:schemeClr>
                </a:solidFill>
                <a:latin typeface="Arial Narrow" pitchFamily="34" charset="0"/>
                <a:ea typeface="MS Mincho" pitchFamily="49" charset="-128"/>
              </a:rPr>
              <a:t>Grotowski</a:t>
            </a:r>
            <a:r>
              <a:rPr lang="el-GR" altLang="el-GR" sz="1800" dirty="0">
                <a:solidFill>
                  <a:schemeClr val="accent6">
                    <a:lumMod val="50000"/>
                  </a:schemeClr>
                </a:solidFill>
                <a:latin typeface="Arial Narrow" pitchFamily="34" charset="0"/>
                <a:ea typeface="MS Mincho" pitchFamily="49" charset="-128"/>
              </a:rPr>
              <a:t> αναφέρεται στην «Αρνητική Οδό» για άλλη μια φορά με όρους απομάκρυνσης και εξουδετέρωσης, μία «εκρίζωση εμποδίων» και όχι μία συλλογή τεχνικών ιδιοτήτων κατά τη δημιουργική διαδικασία του ηθοποιού.</a:t>
            </a:r>
          </a:p>
          <a:p>
            <a:pPr marL="0" indent="0" eaLnBrk="1" fontAlgn="auto" hangingPunct="1">
              <a:lnSpc>
                <a:spcPct val="90000"/>
              </a:lnSpc>
              <a:spcBef>
                <a:spcPts val="600"/>
              </a:spcBef>
              <a:spcAft>
                <a:spcPts val="0"/>
              </a:spcAft>
              <a:buSzPct val="100000"/>
              <a:buNone/>
              <a:tabLst>
                <a:tab pos="457200" algn="l"/>
              </a:tabLst>
              <a:defRPr/>
            </a:pPr>
            <a:r>
              <a:rPr lang="el-GR" altLang="el-GR" sz="2000" dirty="0">
                <a:solidFill>
                  <a:schemeClr val="accent6">
                    <a:lumMod val="50000"/>
                  </a:schemeClr>
                </a:solidFill>
                <a:latin typeface="Arial Narrow" pitchFamily="34" charset="0"/>
                <a:ea typeface="MS Mincho" pitchFamily="49" charset="-128"/>
              </a:rPr>
              <a:t> </a:t>
            </a:r>
          </a:p>
          <a:p>
            <a:pPr marL="0" indent="0" eaLnBrk="1" fontAlgn="auto" hangingPunct="1">
              <a:lnSpc>
                <a:spcPct val="90000"/>
              </a:lnSpc>
              <a:spcBef>
                <a:spcPts val="600"/>
              </a:spcBef>
              <a:spcAft>
                <a:spcPts val="0"/>
              </a:spcAft>
              <a:buSzPct val="100000"/>
              <a:buNone/>
              <a:tabLst>
                <a:tab pos="457200" algn="l"/>
              </a:tabLst>
              <a:defRPr/>
            </a:pPr>
            <a:r>
              <a:rPr lang="el-GR" altLang="el-GR" sz="1800" dirty="0">
                <a:solidFill>
                  <a:schemeClr val="accent6">
                    <a:lumMod val="50000"/>
                  </a:schemeClr>
                </a:solidFill>
                <a:latin typeface="Arial Narrow" pitchFamily="34" charset="0"/>
                <a:ea typeface="MS Mincho" pitchFamily="49" charset="-128"/>
              </a:rPr>
              <a:t>Περισσότερα για τον </a:t>
            </a:r>
            <a:r>
              <a:rPr lang="en-US" altLang="el-GR" sz="1800" dirty="0" err="1">
                <a:solidFill>
                  <a:schemeClr val="accent6">
                    <a:lumMod val="50000"/>
                  </a:schemeClr>
                </a:solidFill>
                <a:latin typeface="Arial Narrow" pitchFamily="34" charset="0"/>
                <a:ea typeface="MS Mincho" pitchFamily="49" charset="-128"/>
              </a:rPr>
              <a:t>Grotowski</a:t>
            </a:r>
            <a:r>
              <a:rPr lang="el-GR" altLang="el-GR" sz="1800" dirty="0">
                <a:solidFill>
                  <a:schemeClr val="accent6">
                    <a:lumMod val="50000"/>
                  </a:schemeClr>
                </a:solidFill>
                <a:latin typeface="Arial Narrow" pitchFamily="34" charset="0"/>
                <a:ea typeface="MS Mincho" pitchFamily="49" charset="-128"/>
              </a:rPr>
              <a:t> δείτε εδώ: http://culture.pl/en/artist/jerzy-grotowski</a:t>
            </a:r>
          </a:p>
        </p:txBody>
      </p:sp>
      <p:sp>
        <p:nvSpPr>
          <p:cNvPr id="4" name="Ορθογώνιο 3">
            <a:extLst>
              <a:ext uri="{FF2B5EF4-FFF2-40B4-BE49-F238E27FC236}">
                <a16:creationId xmlns:a16="http://schemas.microsoft.com/office/drawing/2014/main" id="{83F3343F-D182-4531-9574-9A833121DF6F}"/>
              </a:ext>
            </a:extLst>
          </p:cNvPr>
          <p:cNvSpPr/>
          <p:nvPr/>
        </p:nvSpPr>
        <p:spPr>
          <a:xfrm>
            <a:off x="2135189" y="657225"/>
            <a:ext cx="7056437" cy="400050"/>
          </a:xfrm>
          <a:prstGeom prst="rect">
            <a:avLst/>
          </a:prstGeom>
        </p:spPr>
        <p:txBody>
          <a:bodyPr>
            <a:spAutoFit/>
          </a:bodyPr>
          <a:lstStyle/>
          <a:p>
            <a:pPr fontAlgn="base">
              <a:spcBef>
                <a:spcPct val="0"/>
              </a:spcBef>
              <a:spcAft>
                <a:spcPct val="0"/>
              </a:spcAft>
              <a:defRPr/>
            </a:pPr>
            <a:r>
              <a:rPr lang="el-GR" altLang="el-GR" sz="2000" b="1" dirty="0">
                <a:solidFill>
                  <a:srgbClr val="9BBB59">
                    <a:lumMod val="50000"/>
                  </a:srgbClr>
                </a:solidFill>
                <a:latin typeface="Arial Narrow" pitchFamily="34" charset="0"/>
                <a:ea typeface="MS PGothic" panose="020B0600070205080204" pitchFamily="34" charset="-128"/>
              </a:rPr>
              <a:t>Βασικοί Άξονες της προσέγγισης του Θεάτρου του </a:t>
            </a:r>
            <a:r>
              <a:rPr lang="en-US" altLang="el-GR" sz="2000" b="1" dirty="0" err="1">
                <a:solidFill>
                  <a:srgbClr val="9BBB59">
                    <a:lumMod val="50000"/>
                  </a:srgbClr>
                </a:solidFill>
                <a:latin typeface="Arial Narrow" pitchFamily="34" charset="0"/>
                <a:ea typeface="MS PGothic" panose="020B0600070205080204" pitchFamily="34" charset="-128"/>
              </a:rPr>
              <a:t>Grotowski</a:t>
            </a:r>
            <a:endParaRPr lang="el-GR" sz="2000" dirty="0">
              <a:solidFill>
                <a:prstClr val="black"/>
              </a:solidFill>
              <a:latin typeface="Constantia" panose="02030602050306030303" pitchFamily="18" charset="0"/>
              <a:ea typeface="MS PGothic" panose="020B0600070205080204" pitchFamily="34" charset="-128"/>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5 - Θέση περιεχομένου">
            <a:extLst>
              <a:ext uri="{FF2B5EF4-FFF2-40B4-BE49-F238E27FC236}">
                <a16:creationId xmlns:a16="http://schemas.microsoft.com/office/drawing/2014/main" id="{AFDE37D0-8B66-433E-97A3-7D792D443FC1}"/>
              </a:ext>
            </a:extLst>
          </p:cNvPr>
          <p:cNvSpPr>
            <a:spLocks noGrp="1"/>
          </p:cNvSpPr>
          <p:nvPr>
            <p:ph idx="1"/>
          </p:nvPr>
        </p:nvSpPr>
        <p:spPr>
          <a:xfrm>
            <a:off x="2135188" y="1268414"/>
            <a:ext cx="7848600" cy="4389437"/>
          </a:xfrm>
        </p:spPr>
        <p:txBody>
          <a:bodyPr/>
          <a:lstStyle/>
          <a:p>
            <a:pPr marL="457200" indent="-457200" eaLnBrk="1" hangingPunct="1">
              <a:buNone/>
              <a:tabLst>
                <a:tab pos="457200" algn="l"/>
              </a:tabLst>
            </a:pPr>
            <a:endParaRPr lang="el-GR" altLang="el-GR" sz="2000" b="1">
              <a:ea typeface="MS Mincho" panose="02020609040205080304" pitchFamily="49" charset="-128"/>
            </a:endParaRPr>
          </a:p>
          <a:p>
            <a:pPr marL="457200" indent="-457200" eaLnBrk="1" hangingPunct="1">
              <a:buNone/>
              <a:tabLst>
                <a:tab pos="457200" algn="l"/>
              </a:tabLst>
            </a:pPr>
            <a:endParaRPr lang="el-GR" altLang="el-GR" sz="2000" b="1">
              <a:ea typeface="MS Mincho" panose="02020609040205080304" pitchFamily="49" charset="-128"/>
            </a:endParaRPr>
          </a:p>
        </p:txBody>
      </p:sp>
      <p:sp>
        <p:nvSpPr>
          <p:cNvPr id="2" name="Ορθογώνιο 1">
            <a:extLst>
              <a:ext uri="{FF2B5EF4-FFF2-40B4-BE49-F238E27FC236}">
                <a16:creationId xmlns:a16="http://schemas.microsoft.com/office/drawing/2014/main" id="{8FA32532-2300-47ED-AAEB-9C89B7D91AA1}"/>
              </a:ext>
            </a:extLst>
          </p:cNvPr>
          <p:cNvSpPr/>
          <p:nvPr/>
        </p:nvSpPr>
        <p:spPr>
          <a:xfrm>
            <a:off x="1992314" y="1341438"/>
            <a:ext cx="7920037" cy="4108450"/>
          </a:xfrm>
          <a:prstGeom prst="rect">
            <a:avLst/>
          </a:prstGeom>
        </p:spPr>
        <p:txBody>
          <a:bodyPr>
            <a:spAutoFit/>
          </a:bodyPr>
          <a:lstStyle/>
          <a:p>
            <a:pPr fontAlgn="base">
              <a:lnSpc>
                <a:spcPct val="150000"/>
              </a:lnSpc>
              <a:spcBef>
                <a:spcPct val="0"/>
              </a:spcBef>
              <a:spcAft>
                <a:spcPct val="0"/>
              </a:spcAft>
              <a:defRPr/>
            </a:pPr>
            <a:r>
              <a:rPr lang="en-US" sz="2400" b="1" u="sng" dirty="0" err="1">
                <a:solidFill>
                  <a:srgbClr val="9BBB59">
                    <a:lumMod val="50000"/>
                  </a:srgbClr>
                </a:solidFill>
                <a:latin typeface="Arial Narrow" panose="020B0606020202030204" pitchFamily="34" charset="0"/>
                <a:ea typeface="MS PGothic" panose="020B0600070205080204" pitchFamily="34" charset="-128"/>
              </a:rPr>
              <a:t>Akropolis</a:t>
            </a:r>
            <a:r>
              <a:rPr lang="en-US" sz="2400" b="1" u="sng" dirty="0">
                <a:solidFill>
                  <a:srgbClr val="9BBB59">
                    <a:lumMod val="50000"/>
                  </a:srgbClr>
                </a:solidFill>
                <a:latin typeface="Arial Narrow" panose="020B0606020202030204" pitchFamily="34" charset="0"/>
                <a:ea typeface="MS PGothic" panose="020B0600070205080204" pitchFamily="34" charset="-128"/>
              </a:rPr>
              <a:t> </a:t>
            </a:r>
            <a:endParaRPr lang="el-GR" sz="2400" b="1" dirty="0">
              <a:solidFill>
                <a:srgbClr val="9BBB59">
                  <a:lumMod val="50000"/>
                </a:srgbClr>
              </a:solidFill>
              <a:latin typeface="Arial Narrow" panose="020B0606020202030204" pitchFamily="34" charset="0"/>
              <a:ea typeface="MS PGothic" panose="020B0600070205080204" pitchFamily="34" charset="-128"/>
            </a:endParaRPr>
          </a:p>
          <a:p>
            <a:pPr fontAlgn="base">
              <a:lnSpc>
                <a:spcPct val="150000"/>
              </a:lnSpc>
              <a:spcBef>
                <a:spcPct val="0"/>
              </a:spcBef>
              <a:spcAft>
                <a:spcPct val="0"/>
              </a:spcAft>
              <a:defRPr/>
            </a:pPr>
            <a:r>
              <a:rPr lang="en-US" dirty="0">
                <a:solidFill>
                  <a:prstClr val="black"/>
                </a:solidFill>
                <a:latin typeface="Arial Narrow" panose="020B0606020202030204" pitchFamily="34" charset="0"/>
                <a:ea typeface="MS PGothic" panose="020B0600070205080204" pitchFamily="34" charset="-128"/>
              </a:rPr>
              <a:t> </a:t>
            </a:r>
            <a:endParaRPr lang="el-GR" dirty="0">
              <a:solidFill>
                <a:prstClr val="black"/>
              </a:solidFill>
              <a:latin typeface="Arial Narrow" panose="020B0606020202030204" pitchFamily="34" charset="0"/>
              <a:ea typeface="MS PGothic" panose="020B0600070205080204" pitchFamily="34" charset="-128"/>
            </a:endParaRPr>
          </a:p>
          <a:p>
            <a:pPr fontAlgn="base">
              <a:lnSpc>
                <a:spcPct val="150000"/>
              </a:lnSpc>
              <a:spcBef>
                <a:spcPct val="0"/>
              </a:spcBef>
              <a:spcAft>
                <a:spcPct val="0"/>
              </a:spcAft>
              <a:defRPr/>
            </a:pPr>
            <a:r>
              <a:rPr lang="el-GR" dirty="0">
                <a:solidFill>
                  <a:srgbClr val="F79646">
                    <a:lumMod val="50000"/>
                  </a:srgbClr>
                </a:solidFill>
                <a:latin typeface="Arial Narrow" panose="020B0606020202030204" pitchFamily="34" charset="0"/>
                <a:ea typeface="MS PGothic" panose="020B0600070205080204" pitchFamily="34" charset="-128"/>
              </a:rPr>
              <a:t>Το θέατρο όπου αρχικά δούλευε ο </a:t>
            </a:r>
            <a:r>
              <a:rPr lang="en-US" dirty="0" err="1">
                <a:solidFill>
                  <a:srgbClr val="F79646">
                    <a:lumMod val="50000"/>
                  </a:srgbClr>
                </a:solidFill>
                <a:latin typeface="Arial Narrow" panose="020B0606020202030204" pitchFamily="34" charset="0"/>
                <a:ea typeface="MS PGothic" panose="020B0600070205080204" pitchFamily="34" charset="-128"/>
              </a:rPr>
              <a:t>Grotowski</a:t>
            </a:r>
            <a:r>
              <a:rPr lang="en-US" dirty="0">
                <a:solidFill>
                  <a:srgbClr val="F79646">
                    <a:lumMod val="50000"/>
                  </a:srgbClr>
                </a:solidFill>
                <a:latin typeface="Arial Narrow" panose="020B0606020202030204" pitchFamily="34" charset="0"/>
                <a:ea typeface="MS PGothic" panose="020B0600070205080204" pitchFamily="34" charset="-128"/>
              </a:rPr>
              <a:t> </a:t>
            </a:r>
            <a:r>
              <a:rPr lang="el-GR" dirty="0">
                <a:solidFill>
                  <a:srgbClr val="F79646">
                    <a:lumMod val="50000"/>
                  </a:srgbClr>
                </a:solidFill>
                <a:latin typeface="Arial Narrow" panose="020B0606020202030204" pitchFamily="34" charset="0"/>
                <a:ea typeface="MS PGothic" panose="020B0600070205080204" pitchFamily="34" charset="-128"/>
              </a:rPr>
              <a:t>από το 1962 στο </a:t>
            </a:r>
            <a:r>
              <a:rPr lang="en-US" dirty="0">
                <a:solidFill>
                  <a:srgbClr val="F79646">
                    <a:lumMod val="50000"/>
                  </a:srgbClr>
                </a:solidFill>
                <a:latin typeface="Arial Narrow" panose="020B0606020202030204" pitchFamily="34" charset="0"/>
                <a:ea typeface="MS PGothic" panose="020B0600070205080204" pitchFamily="34" charset="-128"/>
              </a:rPr>
              <a:t>Opole </a:t>
            </a:r>
            <a:r>
              <a:rPr lang="el-GR" dirty="0">
                <a:solidFill>
                  <a:srgbClr val="F79646">
                    <a:lumMod val="50000"/>
                  </a:srgbClr>
                </a:solidFill>
                <a:latin typeface="Arial Narrow" panose="020B0606020202030204" pitchFamily="34" charset="0"/>
                <a:ea typeface="MS PGothic" panose="020B0600070205080204" pitchFamily="34" charset="-128"/>
              </a:rPr>
              <a:t>της Πολωνίας ονομαζόταν «Θέατρο 13 Σειρών» (</a:t>
            </a:r>
            <a:r>
              <a:rPr lang="en-US" dirty="0" err="1">
                <a:solidFill>
                  <a:srgbClr val="F79646">
                    <a:lumMod val="50000"/>
                  </a:srgbClr>
                </a:solidFill>
                <a:latin typeface="Arial Narrow" panose="020B0606020202030204" pitchFamily="34" charset="0"/>
                <a:ea typeface="MS PGothic" panose="020B0600070205080204" pitchFamily="34" charset="-128"/>
              </a:rPr>
              <a:t>Teatr</a:t>
            </a:r>
            <a:r>
              <a:rPr lang="el-GR" dirty="0">
                <a:solidFill>
                  <a:srgbClr val="F79646">
                    <a:lumMod val="50000"/>
                  </a:srgbClr>
                </a:solidFill>
                <a:latin typeface="Arial Narrow" panose="020B0606020202030204" pitchFamily="34" charset="0"/>
                <a:ea typeface="MS PGothic" panose="020B0600070205080204" pitchFamily="34" charset="-128"/>
              </a:rPr>
              <a:t> 13 </a:t>
            </a:r>
            <a:r>
              <a:rPr lang="en-US" dirty="0" err="1">
                <a:solidFill>
                  <a:srgbClr val="F79646">
                    <a:lumMod val="50000"/>
                  </a:srgbClr>
                </a:solidFill>
                <a:latin typeface="Arial Narrow" panose="020B0606020202030204" pitchFamily="34" charset="0"/>
                <a:ea typeface="MS PGothic" panose="020B0600070205080204" pitchFamily="34" charset="-128"/>
              </a:rPr>
              <a:t>Rzed</a:t>
            </a:r>
            <a:r>
              <a:rPr lang="el-GR" dirty="0">
                <a:solidFill>
                  <a:srgbClr val="F79646">
                    <a:lumMod val="50000"/>
                  </a:srgbClr>
                </a:solidFill>
                <a:latin typeface="Arial Narrow" panose="020B0606020202030204" pitchFamily="34" charset="0"/>
                <a:ea typeface="MS PGothic" panose="020B0600070205080204" pitchFamily="34" charset="-128"/>
              </a:rPr>
              <a:t>ó</a:t>
            </a:r>
            <a:r>
              <a:rPr lang="en-US" dirty="0">
                <a:solidFill>
                  <a:srgbClr val="F79646">
                    <a:lumMod val="50000"/>
                  </a:srgbClr>
                </a:solidFill>
                <a:latin typeface="Arial Narrow" panose="020B0606020202030204" pitchFamily="34" charset="0"/>
                <a:ea typeface="MS PGothic" panose="020B0600070205080204" pitchFamily="34" charset="-128"/>
              </a:rPr>
              <a:t>w</a:t>
            </a:r>
            <a:r>
              <a:rPr lang="el-GR" dirty="0">
                <a:solidFill>
                  <a:srgbClr val="F79646">
                    <a:lumMod val="50000"/>
                  </a:srgbClr>
                </a:solidFill>
                <a:latin typeface="Arial Narrow" panose="020B0606020202030204" pitchFamily="34" charset="0"/>
                <a:ea typeface="MS PGothic" panose="020B0600070205080204" pitchFamily="34" charset="-128"/>
              </a:rPr>
              <a:t>). Η πρώτη παράσταση που υλοποιεί τις απόψεις του </a:t>
            </a:r>
            <a:r>
              <a:rPr lang="en-US" dirty="0" err="1">
                <a:solidFill>
                  <a:srgbClr val="F79646">
                    <a:lumMod val="50000"/>
                  </a:srgbClr>
                </a:solidFill>
                <a:latin typeface="Arial Narrow" panose="020B0606020202030204" pitchFamily="34" charset="0"/>
                <a:ea typeface="MS PGothic" panose="020B0600070205080204" pitchFamily="34" charset="-128"/>
              </a:rPr>
              <a:t>Grotowski</a:t>
            </a:r>
            <a:r>
              <a:rPr lang="en-US" dirty="0">
                <a:solidFill>
                  <a:srgbClr val="F79646">
                    <a:lumMod val="50000"/>
                  </a:srgbClr>
                </a:solidFill>
                <a:latin typeface="Arial Narrow" panose="020B0606020202030204" pitchFamily="34" charset="0"/>
                <a:ea typeface="MS PGothic" panose="020B0600070205080204" pitchFamily="34" charset="-128"/>
              </a:rPr>
              <a:t> </a:t>
            </a:r>
            <a:r>
              <a:rPr lang="el-GR" dirty="0">
                <a:solidFill>
                  <a:srgbClr val="F79646">
                    <a:lumMod val="50000"/>
                  </a:srgbClr>
                </a:solidFill>
                <a:latin typeface="Arial Narrow" panose="020B0606020202030204" pitchFamily="34" charset="0"/>
                <a:ea typeface="MS PGothic" panose="020B0600070205080204" pitchFamily="34" charset="-128"/>
              </a:rPr>
              <a:t>για το φτωχό θέατρο ήταν του έργου </a:t>
            </a:r>
            <a:r>
              <a:rPr lang="el-GR" i="1" dirty="0">
                <a:solidFill>
                  <a:srgbClr val="F79646">
                    <a:lumMod val="50000"/>
                  </a:srgbClr>
                </a:solidFill>
                <a:latin typeface="Arial Narrow" panose="020B0606020202030204" pitchFamily="34" charset="0"/>
                <a:ea typeface="MS PGothic" panose="020B0600070205080204" pitchFamily="34" charset="-128"/>
              </a:rPr>
              <a:t>Ακρόπολις, </a:t>
            </a:r>
            <a:r>
              <a:rPr lang="el-GR" dirty="0">
                <a:solidFill>
                  <a:srgbClr val="F79646">
                    <a:lumMod val="50000"/>
                  </a:srgbClr>
                </a:solidFill>
                <a:latin typeface="Arial Narrow" panose="020B0606020202030204" pitchFamily="34" charset="0"/>
                <a:ea typeface="MS PGothic" panose="020B0600070205080204" pitchFamily="34" charset="-128"/>
              </a:rPr>
              <a:t>γραμμένο από τον συμβολιστή θεατρικό συγγραφέα </a:t>
            </a:r>
            <a:r>
              <a:rPr lang="en-US" dirty="0">
                <a:solidFill>
                  <a:srgbClr val="F79646">
                    <a:lumMod val="50000"/>
                  </a:srgbClr>
                </a:solidFill>
                <a:latin typeface="Arial Narrow" panose="020B0606020202030204" pitchFamily="34" charset="0"/>
                <a:ea typeface="MS PGothic" panose="020B0600070205080204" pitchFamily="34" charset="-128"/>
              </a:rPr>
              <a:t>Stanislaw </a:t>
            </a:r>
            <a:r>
              <a:rPr lang="en-US" dirty="0" err="1">
                <a:solidFill>
                  <a:srgbClr val="F79646">
                    <a:lumMod val="50000"/>
                  </a:srgbClr>
                </a:solidFill>
                <a:latin typeface="Arial Narrow" panose="020B0606020202030204" pitchFamily="34" charset="0"/>
                <a:ea typeface="MS PGothic" panose="020B0600070205080204" pitchFamily="34" charset="-128"/>
              </a:rPr>
              <a:t>Wyspianski</a:t>
            </a:r>
            <a:r>
              <a:rPr lang="el-GR" dirty="0">
                <a:solidFill>
                  <a:srgbClr val="F79646">
                    <a:lumMod val="50000"/>
                  </a:srgbClr>
                </a:solidFill>
                <a:latin typeface="Arial Narrow" panose="020B0606020202030204" pitchFamily="34" charset="0"/>
                <a:ea typeface="MS PGothic" panose="020B0600070205080204" pitchFamily="34" charset="-128"/>
              </a:rPr>
              <a:t> το 1904. Ο </a:t>
            </a:r>
            <a:r>
              <a:rPr lang="en-US" dirty="0" err="1">
                <a:solidFill>
                  <a:srgbClr val="F79646">
                    <a:lumMod val="50000"/>
                  </a:srgbClr>
                </a:solidFill>
                <a:latin typeface="Arial Narrow" panose="020B0606020202030204" pitchFamily="34" charset="0"/>
                <a:ea typeface="MS PGothic" panose="020B0600070205080204" pitchFamily="34" charset="-128"/>
              </a:rPr>
              <a:t>Grotowski</a:t>
            </a:r>
            <a:r>
              <a:rPr lang="en-US" dirty="0">
                <a:solidFill>
                  <a:srgbClr val="F79646">
                    <a:lumMod val="50000"/>
                  </a:srgbClr>
                </a:solidFill>
                <a:latin typeface="Arial Narrow" panose="020B0606020202030204" pitchFamily="34" charset="0"/>
                <a:ea typeface="MS PGothic" panose="020B0600070205080204" pitchFamily="34" charset="-128"/>
              </a:rPr>
              <a:t> </a:t>
            </a:r>
            <a:r>
              <a:rPr lang="el-GR" dirty="0">
                <a:solidFill>
                  <a:srgbClr val="F79646">
                    <a:lumMod val="50000"/>
                  </a:srgbClr>
                </a:solidFill>
                <a:latin typeface="Arial Narrow" panose="020B0606020202030204" pitchFamily="34" charset="0"/>
                <a:ea typeface="MS PGothic" panose="020B0600070205080204" pitchFamily="34" charset="-128"/>
              </a:rPr>
              <a:t>τοποθέτησε τη δράση του έργου στους θαλάμους αερίων και τους φούρνους καύσης των ναζιστικών στρατοπέδων συγκέντρωσης, δίνοντάς του έτσι πολιτική χροιά. </a:t>
            </a:r>
          </a:p>
          <a:p>
            <a:pPr fontAlgn="base">
              <a:spcBef>
                <a:spcPct val="0"/>
              </a:spcBef>
              <a:spcAft>
                <a:spcPct val="0"/>
              </a:spcAft>
              <a:defRPr/>
            </a:pPr>
            <a:r>
              <a:rPr lang="el-GR" dirty="0">
                <a:solidFill>
                  <a:srgbClr val="F79646">
                    <a:lumMod val="50000"/>
                  </a:srgbClr>
                </a:solidFill>
                <a:latin typeface="Constantia" panose="02030602050306030303" pitchFamily="18" charset="0"/>
                <a:ea typeface="MS PGothic" panose="020B0600070205080204" pitchFamily="34" charset="-128"/>
              </a:rPr>
              <a:t> </a:t>
            </a:r>
          </a:p>
          <a:p>
            <a:pPr fontAlgn="base">
              <a:spcBef>
                <a:spcPct val="0"/>
              </a:spcBef>
              <a:spcAft>
                <a:spcPct val="0"/>
              </a:spcAft>
              <a:defRPr/>
            </a:pPr>
            <a:r>
              <a:rPr lang="el-GR" dirty="0">
                <a:solidFill>
                  <a:srgbClr val="F79646">
                    <a:lumMod val="50000"/>
                  </a:srgbClr>
                </a:solidFill>
                <a:latin typeface="Constantia" panose="02030602050306030303" pitchFamily="18" charset="0"/>
                <a:ea typeface="MS PGothic" panose="020B0600070205080204" pitchFamily="34" charset="-128"/>
              </a:rPr>
              <a:t> </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Ορθογώνιο 1">
            <a:extLst>
              <a:ext uri="{FF2B5EF4-FFF2-40B4-BE49-F238E27FC236}">
                <a16:creationId xmlns:a16="http://schemas.microsoft.com/office/drawing/2014/main" id="{4401C60F-5F81-4B19-98FD-22A3B12C3351}"/>
              </a:ext>
            </a:extLst>
          </p:cNvPr>
          <p:cNvSpPr/>
          <p:nvPr/>
        </p:nvSpPr>
        <p:spPr>
          <a:xfrm>
            <a:off x="2222500" y="1133475"/>
            <a:ext cx="7920038" cy="5354638"/>
          </a:xfrm>
          <a:prstGeom prst="rect">
            <a:avLst/>
          </a:prstGeom>
        </p:spPr>
        <p:txBody>
          <a:bodyPr>
            <a:spAutoFit/>
          </a:bodyPr>
          <a:lstStyle/>
          <a:p>
            <a:pPr fontAlgn="base">
              <a:lnSpc>
                <a:spcPct val="150000"/>
              </a:lnSpc>
              <a:spcBef>
                <a:spcPct val="0"/>
              </a:spcBef>
              <a:spcAft>
                <a:spcPct val="0"/>
              </a:spcAft>
              <a:defRPr/>
            </a:pPr>
            <a:r>
              <a:rPr lang="el-GR" dirty="0">
                <a:solidFill>
                  <a:srgbClr val="F79646">
                    <a:lumMod val="50000"/>
                  </a:srgbClr>
                </a:solidFill>
                <a:latin typeface="Arial Narrow" panose="020B0606020202030204" pitchFamily="34" charset="0"/>
                <a:ea typeface="MS PGothic" panose="020B0600070205080204" pitchFamily="34" charset="-128"/>
              </a:rPr>
              <a:t>Η ταυτότητα της παράστασης</a:t>
            </a:r>
            <a:r>
              <a:rPr lang="en-US" dirty="0">
                <a:solidFill>
                  <a:srgbClr val="F79646">
                    <a:lumMod val="50000"/>
                  </a:srgbClr>
                </a:solidFill>
                <a:latin typeface="Arial Narrow" panose="020B0606020202030204" pitchFamily="34" charset="0"/>
                <a:ea typeface="MS PGothic" panose="020B0600070205080204" pitchFamily="34" charset="-128"/>
              </a:rPr>
              <a:t>:</a:t>
            </a:r>
            <a:endParaRPr lang="el-GR" dirty="0">
              <a:solidFill>
                <a:srgbClr val="F79646">
                  <a:lumMod val="50000"/>
                </a:srgbClr>
              </a:solidFill>
              <a:latin typeface="Arial Narrow" panose="020B0606020202030204" pitchFamily="34" charset="0"/>
              <a:ea typeface="MS PGothic" panose="020B0600070205080204" pitchFamily="34" charset="-128"/>
            </a:endParaRPr>
          </a:p>
          <a:p>
            <a:pPr fontAlgn="base">
              <a:lnSpc>
                <a:spcPct val="150000"/>
              </a:lnSpc>
              <a:spcBef>
                <a:spcPct val="0"/>
              </a:spcBef>
              <a:spcAft>
                <a:spcPct val="0"/>
              </a:spcAft>
              <a:defRPr/>
            </a:pPr>
            <a:r>
              <a:rPr lang="el-GR" dirty="0">
                <a:solidFill>
                  <a:srgbClr val="F79646">
                    <a:lumMod val="50000"/>
                  </a:srgbClr>
                </a:solidFill>
                <a:latin typeface="Arial Narrow" panose="020B0606020202030204" pitchFamily="34" charset="0"/>
                <a:ea typeface="MS PGothic" panose="020B0600070205080204" pitchFamily="34" charset="-128"/>
              </a:rPr>
              <a:t>Σκηνοθεσία</a:t>
            </a:r>
            <a:r>
              <a:rPr lang="en-US" dirty="0">
                <a:solidFill>
                  <a:srgbClr val="F79646">
                    <a:lumMod val="50000"/>
                  </a:srgbClr>
                </a:solidFill>
                <a:latin typeface="Arial Narrow" panose="020B0606020202030204" pitchFamily="34" charset="0"/>
                <a:ea typeface="MS PGothic" panose="020B0600070205080204" pitchFamily="34" charset="-128"/>
              </a:rPr>
              <a:t>: Jerzy </a:t>
            </a:r>
            <a:r>
              <a:rPr lang="en-US" dirty="0" err="1">
                <a:solidFill>
                  <a:srgbClr val="F79646">
                    <a:lumMod val="50000"/>
                  </a:srgbClr>
                </a:solidFill>
                <a:latin typeface="Arial Narrow" panose="020B0606020202030204" pitchFamily="34" charset="0"/>
                <a:ea typeface="MS PGothic" panose="020B0600070205080204" pitchFamily="34" charset="-128"/>
              </a:rPr>
              <a:t>Grotowski</a:t>
            </a:r>
            <a:br>
              <a:rPr lang="en-US" dirty="0">
                <a:solidFill>
                  <a:srgbClr val="F79646">
                    <a:lumMod val="50000"/>
                  </a:srgbClr>
                </a:solidFill>
                <a:latin typeface="Arial Narrow" panose="020B0606020202030204" pitchFamily="34" charset="0"/>
                <a:ea typeface="MS PGothic" panose="020B0600070205080204" pitchFamily="34" charset="-128"/>
              </a:rPr>
            </a:br>
            <a:r>
              <a:rPr lang="el-GR" dirty="0">
                <a:solidFill>
                  <a:srgbClr val="F79646">
                    <a:lumMod val="50000"/>
                  </a:srgbClr>
                </a:solidFill>
                <a:latin typeface="Arial Narrow" panose="020B0606020202030204" pitchFamily="34" charset="0"/>
                <a:ea typeface="MS PGothic" panose="020B0600070205080204" pitchFamily="34" charset="-128"/>
              </a:rPr>
              <a:t>Σύμβουλος δραματουργίας</a:t>
            </a:r>
            <a:r>
              <a:rPr lang="en-US" dirty="0">
                <a:solidFill>
                  <a:srgbClr val="F79646">
                    <a:lumMod val="50000"/>
                  </a:srgbClr>
                </a:solidFill>
                <a:latin typeface="Arial Narrow" panose="020B0606020202030204" pitchFamily="34" charset="0"/>
                <a:ea typeface="MS PGothic" panose="020B0600070205080204" pitchFamily="34" charset="-128"/>
              </a:rPr>
              <a:t>: </a:t>
            </a:r>
            <a:r>
              <a:rPr lang="en-US" dirty="0" err="1">
                <a:solidFill>
                  <a:srgbClr val="F79646">
                    <a:lumMod val="50000"/>
                  </a:srgbClr>
                </a:solidFill>
                <a:latin typeface="Arial Narrow" panose="020B0606020202030204" pitchFamily="34" charset="0"/>
                <a:ea typeface="MS PGothic" panose="020B0600070205080204" pitchFamily="34" charset="-128"/>
              </a:rPr>
              <a:t>Ludwik</a:t>
            </a:r>
            <a:r>
              <a:rPr lang="en-US" dirty="0">
                <a:solidFill>
                  <a:srgbClr val="F79646">
                    <a:lumMod val="50000"/>
                  </a:srgbClr>
                </a:solidFill>
                <a:latin typeface="Arial Narrow" panose="020B0606020202030204" pitchFamily="34" charset="0"/>
                <a:ea typeface="MS PGothic" panose="020B0600070205080204" pitchFamily="34" charset="-128"/>
              </a:rPr>
              <a:t> </a:t>
            </a:r>
            <a:r>
              <a:rPr lang="en-US" dirty="0" err="1">
                <a:solidFill>
                  <a:srgbClr val="F79646">
                    <a:lumMod val="50000"/>
                  </a:srgbClr>
                </a:solidFill>
                <a:latin typeface="Arial Narrow" panose="020B0606020202030204" pitchFamily="34" charset="0"/>
                <a:ea typeface="MS PGothic" panose="020B0600070205080204" pitchFamily="34" charset="-128"/>
              </a:rPr>
              <a:t>Flaszen</a:t>
            </a:r>
            <a:r>
              <a:rPr lang="en-US" dirty="0">
                <a:solidFill>
                  <a:srgbClr val="F79646">
                    <a:lumMod val="50000"/>
                  </a:srgbClr>
                </a:solidFill>
                <a:latin typeface="Arial Narrow" panose="020B0606020202030204" pitchFamily="34" charset="0"/>
                <a:ea typeface="MS PGothic" panose="020B0600070205080204" pitchFamily="34" charset="-128"/>
              </a:rPr>
              <a:t> </a:t>
            </a:r>
            <a:br>
              <a:rPr lang="en-US" dirty="0">
                <a:solidFill>
                  <a:srgbClr val="F79646">
                    <a:lumMod val="50000"/>
                  </a:srgbClr>
                </a:solidFill>
                <a:latin typeface="Arial Narrow" panose="020B0606020202030204" pitchFamily="34" charset="0"/>
                <a:ea typeface="MS PGothic" panose="020B0600070205080204" pitchFamily="34" charset="-128"/>
              </a:rPr>
            </a:br>
            <a:r>
              <a:rPr lang="el-GR" dirty="0">
                <a:solidFill>
                  <a:srgbClr val="F79646">
                    <a:lumMod val="50000"/>
                  </a:srgbClr>
                </a:solidFill>
                <a:latin typeface="Arial Narrow" panose="020B0606020202030204" pitchFamily="34" charset="0"/>
                <a:ea typeface="MS PGothic" panose="020B0600070205080204" pitchFamily="34" charset="-128"/>
              </a:rPr>
              <a:t>Σκηνογραφία</a:t>
            </a:r>
            <a:r>
              <a:rPr lang="en-US" dirty="0">
                <a:solidFill>
                  <a:srgbClr val="F79646">
                    <a:lumMod val="50000"/>
                  </a:srgbClr>
                </a:solidFill>
                <a:latin typeface="Arial Narrow" panose="020B0606020202030204" pitchFamily="34" charset="0"/>
                <a:ea typeface="MS PGothic" panose="020B0600070205080204" pitchFamily="34" charset="-128"/>
              </a:rPr>
              <a:t>:</a:t>
            </a:r>
            <a:r>
              <a:rPr lang="en-US" dirty="0" err="1">
                <a:solidFill>
                  <a:srgbClr val="F79646">
                    <a:lumMod val="50000"/>
                  </a:srgbClr>
                </a:solidFill>
                <a:latin typeface="Arial Narrow" panose="020B0606020202030204" pitchFamily="34" charset="0"/>
                <a:ea typeface="MS PGothic" panose="020B0600070205080204" pitchFamily="34" charset="-128"/>
              </a:rPr>
              <a:t>Josep</a:t>
            </a:r>
            <a:r>
              <a:rPr lang="en-US" dirty="0">
                <a:solidFill>
                  <a:srgbClr val="F79646">
                    <a:lumMod val="50000"/>
                  </a:srgbClr>
                </a:solidFill>
                <a:latin typeface="Arial Narrow" panose="020B0606020202030204" pitchFamily="34" charset="0"/>
                <a:ea typeface="MS PGothic" panose="020B0600070205080204" pitchFamily="34" charset="-128"/>
              </a:rPr>
              <a:t> </a:t>
            </a:r>
            <a:r>
              <a:rPr lang="en-US" dirty="0" err="1">
                <a:solidFill>
                  <a:srgbClr val="F79646">
                    <a:lumMod val="50000"/>
                  </a:srgbClr>
                </a:solidFill>
                <a:latin typeface="Arial Narrow" panose="020B0606020202030204" pitchFamily="34" charset="0"/>
                <a:ea typeface="MS PGothic" panose="020B0600070205080204" pitchFamily="34" charset="-128"/>
              </a:rPr>
              <a:t>Szajna</a:t>
            </a:r>
            <a:r>
              <a:rPr lang="en-US" dirty="0">
                <a:solidFill>
                  <a:srgbClr val="F79646">
                    <a:lumMod val="50000"/>
                  </a:srgbClr>
                </a:solidFill>
                <a:latin typeface="Arial Narrow" panose="020B0606020202030204" pitchFamily="34" charset="0"/>
                <a:ea typeface="MS PGothic" panose="020B0600070205080204" pitchFamily="34" charset="-128"/>
              </a:rPr>
              <a:t> </a:t>
            </a:r>
            <a:r>
              <a:rPr lang="el-GR" dirty="0">
                <a:solidFill>
                  <a:srgbClr val="F79646">
                    <a:lumMod val="50000"/>
                  </a:srgbClr>
                </a:solidFill>
                <a:latin typeface="Arial Narrow" panose="020B0606020202030204" pitchFamily="34" charset="0"/>
                <a:ea typeface="MS PGothic" panose="020B0600070205080204" pitchFamily="34" charset="-128"/>
              </a:rPr>
              <a:t>και</a:t>
            </a:r>
            <a:r>
              <a:rPr lang="en-US" dirty="0">
                <a:solidFill>
                  <a:srgbClr val="F79646">
                    <a:lumMod val="50000"/>
                  </a:srgbClr>
                </a:solidFill>
                <a:latin typeface="Arial Narrow" panose="020B0606020202030204" pitchFamily="34" charset="0"/>
                <a:ea typeface="MS PGothic" panose="020B0600070205080204" pitchFamily="34" charset="-128"/>
              </a:rPr>
              <a:t> Jerzy </a:t>
            </a:r>
            <a:r>
              <a:rPr lang="en-US" dirty="0" err="1">
                <a:solidFill>
                  <a:srgbClr val="F79646">
                    <a:lumMod val="50000"/>
                  </a:srgbClr>
                </a:solidFill>
                <a:latin typeface="Arial Narrow" panose="020B0606020202030204" pitchFamily="34" charset="0"/>
                <a:ea typeface="MS PGothic" panose="020B0600070205080204" pitchFamily="34" charset="-128"/>
              </a:rPr>
              <a:t>Gurawski</a:t>
            </a:r>
            <a:r>
              <a:rPr lang="en-US" dirty="0">
                <a:solidFill>
                  <a:srgbClr val="F79646">
                    <a:lumMod val="50000"/>
                  </a:srgbClr>
                </a:solidFill>
                <a:latin typeface="Arial Narrow" panose="020B0606020202030204" pitchFamily="34" charset="0"/>
                <a:ea typeface="MS PGothic" panose="020B0600070205080204" pitchFamily="34" charset="-128"/>
              </a:rPr>
              <a:t> </a:t>
            </a:r>
            <a:br>
              <a:rPr lang="en-US" dirty="0">
                <a:solidFill>
                  <a:srgbClr val="F79646">
                    <a:lumMod val="50000"/>
                  </a:srgbClr>
                </a:solidFill>
                <a:latin typeface="Arial Narrow" panose="020B0606020202030204" pitchFamily="34" charset="0"/>
                <a:ea typeface="MS PGothic" panose="020B0600070205080204" pitchFamily="34" charset="-128"/>
              </a:rPr>
            </a:br>
            <a:r>
              <a:rPr lang="el-GR" dirty="0">
                <a:solidFill>
                  <a:srgbClr val="F79646">
                    <a:lumMod val="50000"/>
                  </a:srgbClr>
                </a:solidFill>
                <a:latin typeface="Arial Narrow" panose="020B0606020202030204" pitchFamily="34" charset="0"/>
                <a:ea typeface="MS PGothic" panose="020B0600070205080204" pitchFamily="34" charset="-128"/>
              </a:rPr>
              <a:t>Ηθοποιοί</a:t>
            </a:r>
            <a:r>
              <a:rPr lang="en-US" dirty="0">
                <a:solidFill>
                  <a:srgbClr val="F79646">
                    <a:lumMod val="50000"/>
                  </a:srgbClr>
                </a:solidFill>
                <a:latin typeface="Arial Narrow" panose="020B0606020202030204" pitchFamily="34" charset="0"/>
                <a:ea typeface="MS PGothic" panose="020B0600070205080204" pitchFamily="34" charset="-128"/>
              </a:rPr>
              <a:t>: </a:t>
            </a:r>
            <a:r>
              <a:rPr lang="en-US" dirty="0" err="1">
                <a:solidFill>
                  <a:srgbClr val="F79646">
                    <a:lumMod val="50000"/>
                  </a:srgbClr>
                </a:solidFill>
                <a:latin typeface="Arial Narrow" panose="020B0606020202030204" pitchFamily="34" charset="0"/>
                <a:ea typeface="MS PGothic" panose="020B0600070205080204" pitchFamily="34" charset="-128"/>
              </a:rPr>
              <a:t>Zygmunt</a:t>
            </a:r>
            <a:r>
              <a:rPr lang="en-US" dirty="0">
                <a:solidFill>
                  <a:srgbClr val="F79646">
                    <a:lumMod val="50000"/>
                  </a:srgbClr>
                </a:solidFill>
                <a:latin typeface="Arial Narrow" panose="020B0606020202030204" pitchFamily="34" charset="0"/>
                <a:ea typeface="MS PGothic" panose="020B0600070205080204" pitchFamily="34" charset="-128"/>
              </a:rPr>
              <a:t> </a:t>
            </a:r>
            <a:r>
              <a:rPr lang="en-US" dirty="0" err="1">
                <a:solidFill>
                  <a:srgbClr val="F79646">
                    <a:lumMod val="50000"/>
                  </a:srgbClr>
                </a:solidFill>
                <a:latin typeface="Arial Narrow" panose="020B0606020202030204" pitchFamily="34" charset="0"/>
                <a:ea typeface="MS PGothic" panose="020B0600070205080204" pitchFamily="34" charset="-128"/>
              </a:rPr>
              <a:t>Molik</a:t>
            </a:r>
            <a:r>
              <a:rPr lang="en-US" dirty="0">
                <a:solidFill>
                  <a:srgbClr val="F79646">
                    <a:lumMod val="50000"/>
                  </a:srgbClr>
                </a:solidFill>
                <a:latin typeface="Arial Narrow" panose="020B0606020202030204" pitchFamily="34" charset="0"/>
                <a:ea typeface="MS PGothic" panose="020B0600070205080204" pitchFamily="34" charset="-128"/>
              </a:rPr>
              <a:t>, Rena </a:t>
            </a:r>
            <a:r>
              <a:rPr lang="en-US" dirty="0" err="1">
                <a:solidFill>
                  <a:srgbClr val="F79646">
                    <a:lumMod val="50000"/>
                  </a:srgbClr>
                </a:solidFill>
                <a:latin typeface="Arial Narrow" panose="020B0606020202030204" pitchFamily="34" charset="0"/>
                <a:ea typeface="MS PGothic" panose="020B0600070205080204" pitchFamily="34" charset="-128"/>
              </a:rPr>
              <a:t>Mireka</a:t>
            </a:r>
            <a:r>
              <a:rPr lang="en-US" dirty="0">
                <a:solidFill>
                  <a:srgbClr val="F79646">
                    <a:lumMod val="50000"/>
                  </a:srgbClr>
                </a:solidFill>
                <a:latin typeface="Arial Narrow" panose="020B0606020202030204" pitchFamily="34" charset="0"/>
                <a:ea typeface="MS PGothic" panose="020B0600070205080204" pitchFamily="34" charset="-128"/>
              </a:rPr>
              <a:t>, </a:t>
            </a:r>
          </a:p>
          <a:p>
            <a:pPr fontAlgn="base">
              <a:lnSpc>
                <a:spcPct val="150000"/>
              </a:lnSpc>
              <a:spcBef>
                <a:spcPct val="0"/>
              </a:spcBef>
              <a:spcAft>
                <a:spcPct val="0"/>
              </a:spcAft>
              <a:defRPr/>
            </a:pPr>
            <a:r>
              <a:rPr lang="en-US" dirty="0" err="1">
                <a:solidFill>
                  <a:srgbClr val="F79646">
                    <a:lumMod val="50000"/>
                  </a:srgbClr>
                </a:solidFill>
                <a:latin typeface="Arial Narrow" panose="020B0606020202030204" pitchFamily="34" charset="0"/>
                <a:ea typeface="MS PGothic" panose="020B0600070205080204" pitchFamily="34" charset="-128"/>
              </a:rPr>
              <a:t>Antoni</a:t>
            </a:r>
            <a:r>
              <a:rPr lang="en-US" dirty="0">
                <a:solidFill>
                  <a:srgbClr val="F79646">
                    <a:lumMod val="50000"/>
                  </a:srgbClr>
                </a:solidFill>
                <a:latin typeface="Arial Narrow" panose="020B0606020202030204" pitchFamily="34" charset="0"/>
                <a:ea typeface="MS PGothic" panose="020B0600070205080204" pitchFamily="34" charset="-128"/>
              </a:rPr>
              <a:t> </a:t>
            </a:r>
            <a:r>
              <a:rPr lang="en-US" dirty="0" err="1">
                <a:solidFill>
                  <a:srgbClr val="F79646">
                    <a:lumMod val="50000"/>
                  </a:srgbClr>
                </a:solidFill>
                <a:latin typeface="Arial Narrow" panose="020B0606020202030204" pitchFamily="34" charset="0"/>
                <a:ea typeface="MS PGothic" panose="020B0600070205080204" pitchFamily="34" charset="-128"/>
              </a:rPr>
              <a:t>Jaholowski</a:t>
            </a:r>
            <a:r>
              <a:rPr lang="en-US" dirty="0">
                <a:solidFill>
                  <a:srgbClr val="F79646">
                    <a:lumMod val="50000"/>
                  </a:srgbClr>
                </a:solidFill>
                <a:latin typeface="Arial Narrow" panose="020B0606020202030204" pitchFamily="34" charset="0"/>
                <a:ea typeface="MS PGothic" panose="020B0600070205080204" pitchFamily="34" charset="-128"/>
              </a:rPr>
              <a:t>, </a:t>
            </a:r>
            <a:r>
              <a:rPr lang="en-US" dirty="0" err="1">
                <a:solidFill>
                  <a:srgbClr val="F79646">
                    <a:lumMod val="50000"/>
                  </a:srgbClr>
                </a:solidFill>
                <a:latin typeface="Arial Narrow" panose="020B0606020202030204" pitchFamily="34" charset="0"/>
                <a:ea typeface="MS PGothic" panose="020B0600070205080204" pitchFamily="34" charset="-128"/>
              </a:rPr>
              <a:t>Zbigniew</a:t>
            </a:r>
            <a:r>
              <a:rPr lang="en-US" dirty="0">
                <a:solidFill>
                  <a:srgbClr val="F79646">
                    <a:lumMod val="50000"/>
                  </a:srgbClr>
                </a:solidFill>
                <a:latin typeface="Arial Narrow" panose="020B0606020202030204" pitchFamily="34" charset="0"/>
                <a:ea typeface="MS PGothic" panose="020B0600070205080204" pitchFamily="34" charset="-128"/>
              </a:rPr>
              <a:t> </a:t>
            </a:r>
            <a:r>
              <a:rPr lang="en-US" dirty="0" err="1">
                <a:solidFill>
                  <a:srgbClr val="F79646">
                    <a:lumMod val="50000"/>
                  </a:srgbClr>
                </a:solidFill>
                <a:latin typeface="Arial Narrow" panose="020B0606020202030204" pitchFamily="34" charset="0"/>
                <a:ea typeface="MS PGothic" panose="020B0600070205080204" pitchFamily="34" charset="-128"/>
              </a:rPr>
              <a:t>Cynkutis</a:t>
            </a:r>
            <a:r>
              <a:rPr lang="en-US" dirty="0">
                <a:solidFill>
                  <a:srgbClr val="F79646">
                    <a:lumMod val="50000"/>
                  </a:srgbClr>
                </a:solidFill>
                <a:latin typeface="Arial Narrow" panose="020B0606020202030204" pitchFamily="34" charset="0"/>
                <a:ea typeface="MS PGothic" panose="020B0600070205080204" pitchFamily="34" charset="-128"/>
              </a:rPr>
              <a:t>, </a:t>
            </a:r>
          </a:p>
          <a:p>
            <a:pPr fontAlgn="base">
              <a:lnSpc>
                <a:spcPct val="150000"/>
              </a:lnSpc>
              <a:spcBef>
                <a:spcPct val="0"/>
              </a:spcBef>
              <a:spcAft>
                <a:spcPct val="0"/>
              </a:spcAft>
              <a:defRPr/>
            </a:pPr>
            <a:r>
              <a:rPr lang="en-US" dirty="0" err="1">
                <a:solidFill>
                  <a:srgbClr val="F79646">
                    <a:lumMod val="50000"/>
                  </a:srgbClr>
                </a:solidFill>
                <a:latin typeface="Arial Narrow" panose="020B0606020202030204" pitchFamily="34" charset="0"/>
                <a:ea typeface="MS PGothic" panose="020B0600070205080204" pitchFamily="34" charset="-128"/>
              </a:rPr>
              <a:t>Mieczyslaw</a:t>
            </a:r>
            <a:r>
              <a:rPr lang="en-US" dirty="0">
                <a:solidFill>
                  <a:srgbClr val="F79646">
                    <a:lumMod val="50000"/>
                  </a:srgbClr>
                </a:solidFill>
                <a:latin typeface="Arial Narrow" panose="020B0606020202030204" pitchFamily="34" charset="0"/>
                <a:ea typeface="MS PGothic" panose="020B0600070205080204" pitchFamily="34" charset="-128"/>
              </a:rPr>
              <a:t> </a:t>
            </a:r>
            <a:r>
              <a:rPr lang="en-US" dirty="0" err="1">
                <a:solidFill>
                  <a:srgbClr val="F79646">
                    <a:lumMod val="50000"/>
                  </a:srgbClr>
                </a:solidFill>
                <a:latin typeface="Arial Narrow" panose="020B0606020202030204" pitchFamily="34" charset="0"/>
                <a:ea typeface="MS PGothic" panose="020B0600070205080204" pitchFamily="34" charset="-128"/>
              </a:rPr>
              <a:t>Janowski</a:t>
            </a:r>
            <a:r>
              <a:rPr lang="en-US" dirty="0">
                <a:solidFill>
                  <a:srgbClr val="F79646">
                    <a:lumMod val="50000"/>
                  </a:srgbClr>
                </a:solidFill>
                <a:latin typeface="Arial Narrow" panose="020B0606020202030204" pitchFamily="34" charset="0"/>
                <a:ea typeface="MS PGothic" panose="020B0600070205080204" pitchFamily="34" charset="-128"/>
              </a:rPr>
              <a:t> </a:t>
            </a:r>
            <a:r>
              <a:rPr lang="el-GR" dirty="0">
                <a:solidFill>
                  <a:srgbClr val="F79646">
                    <a:lumMod val="50000"/>
                  </a:srgbClr>
                </a:solidFill>
                <a:latin typeface="Arial Narrow" panose="020B0606020202030204" pitchFamily="34" charset="0"/>
                <a:ea typeface="MS PGothic" panose="020B0600070205080204" pitchFamily="34" charset="-128"/>
              </a:rPr>
              <a:t>και</a:t>
            </a:r>
            <a:r>
              <a:rPr lang="en-US" dirty="0">
                <a:solidFill>
                  <a:srgbClr val="F79646">
                    <a:lumMod val="50000"/>
                  </a:srgbClr>
                </a:solidFill>
                <a:latin typeface="Arial Narrow" panose="020B0606020202030204" pitchFamily="34" charset="0"/>
                <a:ea typeface="MS PGothic" panose="020B0600070205080204" pitchFamily="34" charset="-128"/>
              </a:rPr>
              <a:t> </a:t>
            </a:r>
            <a:r>
              <a:rPr lang="en-US" dirty="0" err="1">
                <a:solidFill>
                  <a:srgbClr val="F79646">
                    <a:lumMod val="50000"/>
                  </a:srgbClr>
                </a:solidFill>
                <a:latin typeface="Arial Narrow" panose="020B0606020202030204" pitchFamily="34" charset="0"/>
                <a:ea typeface="MS PGothic" panose="020B0600070205080204" pitchFamily="34" charset="-128"/>
              </a:rPr>
              <a:t>Ryzard</a:t>
            </a:r>
            <a:r>
              <a:rPr lang="en-US" dirty="0">
                <a:solidFill>
                  <a:srgbClr val="F79646">
                    <a:lumMod val="50000"/>
                  </a:srgbClr>
                </a:solidFill>
                <a:latin typeface="Arial Narrow" panose="020B0606020202030204" pitchFamily="34" charset="0"/>
                <a:ea typeface="MS PGothic" panose="020B0600070205080204" pitchFamily="34" charset="-128"/>
              </a:rPr>
              <a:t> </a:t>
            </a:r>
            <a:r>
              <a:rPr lang="en-US" dirty="0" err="1">
                <a:solidFill>
                  <a:srgbClr val="F79646">
                    <a:lumMod val="50000"/>
                  </a:srgbClr>
                </a:solidFill>
                <a:latin typeface="Arial Narrow" pitchFamily="34" charset="0"/>
                <a:ea typeface="MS PGothic" panose="020B0600070205080204" pitchFamily="34" charset="-128"/>
              </a:rPr>
              <a:t>Cieślak</a:t>
            </a:r>
            <a:endParaRPr lang="el-GR" dirty="0">
              <a:solidFill>
                <a:srgbClr val="F79646">
                  <a:lumMod val="50000"/>
                </a:srgbClr>
              </a:solidFill>
              <a:latin typeface="Arial Narrow" panose="020B0606020202030204" pitchFamily="34" charset="0"/>
              <a:ea typeface="MS PGothic" panose="020B0600070205080204" pitchFamily="34" charset="-128"/>
            </a:endParaRPr>
          </a:p>
          <a:p>
            <a:pPr fontAlgn="base">
              <a:lnSpc>
                <a:spcPct val="150000"/>
              </a:lnSpc>
              <a:spcBef>
                <a:spcPct val="0"/>
              </a:spcBef>
              <a:spcAft>
                <a:spcPct val="0"/>
              </a:spcAft>
              <a:defRPr/>
            </a:pPr>
            <a:r>
              <a:rPr lang="el-GR" dirty="0">
                <a:solidFill>
                  <a:srgbClr val="F79646">
                    <a:lumMod val="50000"/>
                  </a:srgbClr>
                </a:solidFill>
                <a:latin typeface="Arial Narrow" panose="020B0606020202030204" pitchFamily="34" charset="0"/>
                <a:ea typeface="MS PGothic" panose="020B0600070205080204" pitchFamily="34" charset="-128"/>
              </a:rPr>
              <a:t> </a:t>
            </a:r>
          </a:p>
          <a:p>
            <a:pPr fontAlgn="base">
              <a:lnSpc>
                <a:spcPct val="150000"/>
              </a:lnSpc>
              <a:spcBef>
                <a:spcPct val="0"/>
              </a:spcBef>
              <a:spcAft>
                <a:spcPct val="0"/>
              </a:spcAft>
              <a:defRPr/>
            </a:pPr>
            <a:r>
              <a:rPr lang="el-GR" dirty="0">
                <a:solidFill>
                  <a:srgbClr val="F79646">
                    <a:lumMod val="50000"/>
                  </a:srgbClr>
                </a:solidFill>
                <a:latin typeface="Arial Narrow" panose="020B0606020202030204" pitchFamily="34" charset="0"/>
                <a:ea typeface="MS PGothic" panose="020B0600070205080204" pitchFamily="34" charset="-128"/>
              </a:rPr>
              <a:t>Η παράσταση παρουσιάστηκε το 1968 στο Φεστιβάλ του Εδιμβούργου, αποτελώντας την αφετηρία της καριέρας του </a:t>
            </a:r>
            <a:r>
              <a:rPr lang="en-US" dirty="0" err="1">
                <a:solidFill>
                  <a:srgbClr val="F79646">
                    <a:lumMod val="50000"/>
                  </a:srgbClr>
                </a:solidFill>
                <a:latin typeface="Arial Narrow" panose="020B0606020202030204" pitchFamily="34" charset="0"/>
                <a:ea typeface="MS PGothic" panose="020B0600070205080204" pitchFamily="34" charset="-128"/>
              </a:rPr>
              <a:t>Grotowski</a:t>
            </a:r>
            <a:r>
              <a:rPr lang="en-US" dirty="0">
                <a:solidFill>
                  <a:srgbClr val="F79646">
                    <a:lumMod val="50000"/>
                  </a:srgbClr>
                </a:solidFill>
                <a:latin typeface="Arial Narrow" panose="020B0606020202030204" pitchFamily="34" charset="0"/>
                <a:ea typeface="MS PGothic" panose="020B0600070205080204" pitchFamily="34" charset="-128"/>
              </a:rPr>
              <a:t> </a:t>
            </a:r>
            <a:r>
              <a:rPr lang="el-GR" dirty="0">
                <a:solidFill>
                  <a:srgbClr val="F79646">
                    <a:lumMod val="50000"/>
                  </a:srgbClr>
                </a:solidFill>
                <a:latin typeface="Arial Narrow" panose="020B0606020202030204" pitchFamily="34" charset="0"/>
                <a:ea typeface="MS PGothic" panose="020B0600070205080204" pitchFamily="34" charset="-128"/>
              </a:rPr>
              <a:t>εκτός Πολωνίας. Το 1968 επίσης γυρίστηκε στο στούντιο </a:t>
            </a:r>
            <a:r>
              <a:rPr lang="en-US" dirty="0" err="1">
                <a:solidFill>
                  <a:srgbClr val="F79646">
                    <a:lumMod val="50000"/>
                  </a:srgbClr>
                </a:solidFill>
                <a:latin typeface="Arial Narrow" panose="020B0606020202030204" pitchFamily="34" charset="0"/>
                <a:ea typeface="MS PGothic" panose="020B0600070205080204" pitchFamily="34" charset="-128"/>
              </a:rPr>
              <a:t>Twickenham</a:t>
            </a:r>
            <a:r>
              <a:rPr lang="en-US" dirty="0">
                <a:solidFill>
                  <a:srgbClr val="F79646">
                    <a:lumMod val="50000"/>
                  </a:srgbClr>
                </a:solidFill>
                <a:latin typeface="Arial Narrow" panose="020B0606020202030204" pitchFamily="34" charset="0"/>
                <a:ea typeface="MS PGothic" panose="020B0600070205080204" pitchFamily="34" charset="-128"/>
              </a:rPr>
              <a:t> </a:t>
            </a:r>
            <a:r>
              <a:rPr lang="el-GR" dirty="0">
                <a:solidFill>
                  <a:srgbClr val="F79646">
                    <a:lumMod val="50000"/>
                  </a:srgbClr>
                </a:solidFill>
                <a:latin typeface="Arial Narrow" panose="020B0606020202030204" pitchFamily="34" charset="0"/>
                <a:ea typeface="MS PGothic" panose="020B0600070205080204" pitchFamily="34" charset="-128"/>
              </a:rPr>
              <a:t>στο Λονδίνο η τηλεταινία </a:t>
            </a:r>
            <a:r>
              <a:rPr lang="en-US" dirty="0" err="1">
                <a:solidFill>
                  <a:srgbClr val="F79646">
                    <a:lumMod val="50000"/>
                  </a:srgbClr>
                </a:solidFill>
                <a:latin typeface="Arial Narrow" panose="020B0606020202030204" pitchFamily="34" charset="0"/>
                <a:ea typeface="MS PGothic" panose="020B0600070205080204" pitchFamily="34" charset="-128"/>
              </a:rPr>
              <a:t>Akropolis</a:t>
            </a:r>
            <a:r>
              <a:rPr lang="el-GR" dirty="0">
                <a:solidFill>
                  <a:srgbClr val="F79646">
                    <a:lumMod val="50000"/>
                  </a:srgbClr>
                </a:solidFill>
                <a:latin typeface="Arial Narrow" panose="020B0606020202030204" pitchFamily="34" charset="0"/>
                <a:ea typeface="MS PGothic" panose="020B0600070205080204" pitchFamily="34" charset="-128"/>
              </a:rPr>
              <a:t> με τον θίασο του </a:t>
            </a:r>
            <a:r>
              <a:rPr lang="en-US" dirty="0" err="1">
                <a:solidFill>
                  <a:srgbClr val="F79646">
                    <a:lumMod val="50000"/>
                  </a:srgbClr>
                </a:solidFill>
                <a:latin typeface="Arial Narrow" panose="020B0606020202030204" pitchFamily="34" charset="0"/>
                <a:ea typeface="MS PGothic" panose="020B0600070205080204" pitchFamily="34" charset="-128"/>
              </a:rPr>
              <a:t>Grotowski</a:t>
            </a:r>
            <a:r>
              <a:rPr lang="el-GR" dirty="0">
                <a:solidFill>
                  <a:srgbClr val="F79646">
                    <a:lumMod val="50000"/>
                  </a:srgbClr>
                </a:solidFill>
                <a:latin typeface="Arial Narrow" panose="020B0606020202030204" pitchFamily="34" charset="0"/>
                <a:ea typeface="MS PGothic" panose="020B0600070205080204" pitchFamily="34" charset="-128"/>
              </a:rPr>
              <a:t>, η οποία παρουσιάστηκε στις 12 Ιανουαρίου 1969 από την τηλεόραση της Νέας Υόρκης.</a:t>
            </a:r>
          </a:p>
          <a:p>
            <a:pPr fontAlgn="base">
              <a:spcBef>
                <a:spcPct val="0"/>
              </a:spcBef>
              <a:spcAft>
                <a:spcPct val="0"/>
              </a:spcAft>
              <a:defRPr/>
            </a:pPr>
            <a:endParaRPr lang="el-GR" dirty="0">
              <a:solidFill>
                <a:srgbClr val="F79646">
                  <a:lumMod val="50000"/>
                </a:srgbClr>
              </a:solidFill>
              <a:latin typeface="Constantia" panose="02030602050306030303" pitchFamily="18" charset="0"/>
              <a:ea typeface="MS PGothic" panose="020B0600070205080204" pitchFamily="34" charset="-128"/>
            </a:endParaRPr>
          </a:p>
        </p:txBody>
      </p:sp>
      <p:pic>
        <p:nvPicPr>
          <p:cNvPr id="50180" name="Picture 2" descr="C:\Users\Tsixli\Desktop\Akropolis final scene.jpg">
            <a:extLst>
              <a:ext uri="{FF2B5EF4-FFF2-40B4-BE49-F238E27FC236}">
                <a16:creationId xmlns:a16="http://schemas.microsoft.com/office/drawing/2014/main" id="{794E2827-F32A-4AD6-82FC-0477D16B04E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884988" y="188913"/>
            <a:ext cx="3027362" cy="4017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Ορθογώνιο 2">
            <a:extLst>
              <a:ext uri="{FF2B5EF4-FFF2-40B4-BE49-F238E27FC236}">
                <a16:creationId xmlns:a16="http://schemas.microsoft.com/office/drawing/2014/main" id="{EC930573-DB38-4F73-9A3B-B03FA738DC7C}"/>
              </a:ext>
            </a:extLst>
          </p:cNvPr>
          <p:cNvSpPr/>
          <p:nvPr/>
        </p:nvSpPr>
        <p:spPr>
          <a:xfrm>
            <a:off x="1954213" y="811213"/>
            <a:ext cx="7918450" cy="1286442"/>
          </a:xfrm>
          <a:prstGeom prst="rect">
            <a:avLst/>
          </a:prstGeom>
        </p:spPr>
        <p:txBody>
          <a:bodyPr>
            <a:spAutoFit/>
          </a:bodyPr>
          <a:lstStyle/>
          <a:p>
            <a:pPr fontAlgn="base">
              <a:lnSpc>
                <a:spcPct val="150000"/>
              </a:lnSpc>
              <a:spcBef>
                <a:spcPct val="0"/>
              </a:spcBef>
              <a:spcAft>
                <a:spcPct val="0"/>
              </a:spcAft>
              <a:defRPr/>
            </a:pPr>
            <a:r>
              <a:rPr lang="el-GR" dirty="0">
                <a:solidFill>
                  <a:srgbClr val="F79646">
                    <a:lumMod val="50000"/>
                  </a:srgbClr>
                </a:solidFill>
                <a:latin typeface="Arial Narrow" panose="020B0606020202030204" pitchFamily="34" charset="0"/>
                <a:ea typeface="MS PGothic" panose="020B0600070205080204" pitchFamily="34" charset="-128"/>
              </a:rPr>
              <a:t>Ο πιο γνωστός ηθοποιός του </a:t>
            </a:r>
            <a:r>
              <a:rPr lang="en-US" dirty="0" err="1">
                <a:solidFill>
                  <a:srgbClr val="F79646">
                    <a:lumMod val="50000"/>
                  </a:srgbClr>
                </a:solidFill>
                <a:latin typeface="Arial Narrow" panose="020B0606020202030204" pitchFamily="34" charset="0"/>
                <a:ea typeface="MS PGothic" panose="020B0600070205080204" pitchFamily="34" charset="-128"/>
              </a:rPr>
              <a:t>Teatr</a:t>
            </a:r>
            <a:r>
              <a:rPr lang="en-US" dirty="0">
                <a:solidFill>
                  <a:srgbClr val="F79646">
                    <a:lumMod val="50000"/>
                  </a:srgbClr>
                </a:solidFill>
                <a:latin typeface="Arial Narrow" panose="020B0606020202030204" pitchFamily="34" charset="0"/>
                <a:ea typeface="MS PGothic" panose="020B0600070205080204" pitchFamily="34" charset="-128"/>
              </a:rPr>
              <a:t> </a:t>
            </a:r>
            <a:r>
              <a:rPr lang="en-US" dirty="0" err="1">
                <a:solidFill>
                  <a:srgbClr val="F79646">
                    <a:lumMod val="50000"/>
                  </a:srgbClr>
                </a:solidFill>
                <a:latin typeface="Arial Narrow" panose="020B0606020202030204" pitchFamily="34" charset="0"/>
                <a:ea typeface="MS PGothic" panose="020B0600070205080204" pitchFamily="34" charset="-128"/>
              </a:rPr>
              <a:t>Laboratorium</a:t>
            </a:r>
            <a:r>
              <a:rPr lang="en-US" dirty="0">
                <a:solidFill>
                  <a:srgbClr val="F79646">
                    <a:lumMod val="50000"/>
                  </a:srgbClr>
                </a:solidFill>
                <a:latin typeface="Arial Narrow" panose="020B0606020202030204" pitchFamily="34" charset="0"/>
                <a:ea typeface="MS PGothic" panose="020B0600070205080204" pitchFamily="34" charset="-128"/>
              </a:rPr>
              <a:t> </a:t>
            </a:r>
            <a:r>
              <a:rPr lang="el-GR" dirty="0">
                <a:solidFill>
                  <a:srgbClr val="F79646">
                    <a:lumMod val="50000"/>
                  </a:srgbClr>
                </a:solidFill>
                <a:latin typeface="Arial Narrow" panose="020B0606020202030204" pitchFamily="34" charset="0"/>
                <a:ea typeface="MS PGothic" panose="020B0600070205080204" pitchFamily="34" charset="-128"/>
              </a:rPr>
              <a:t>ήταν ο </a:t>
            </a:r>
            <a:r>
              <a:rPr lang="en-US" dirty="0" err="1">
                <a:solidFill>
                  <a:srgbClr val="F79646">
                    <a:lumMod val="50000"/>
                  </a:srgbClr>
                </a:solidFill>
                <a:latin typeface="Arial Narrow" pitchFamily="34" charset="0"/>
                <a:ea typeface="MS PGothic" panose="020B0600070205080204" pitchFamily="34" charset="-128"/>
              </a:rPr>
              <a:t>Ryszard</a:t>
            </a:r>
            <a:r>
              <a:rPr lang="en-US" dirty="0">
                <a:solidFill>
                  <a:srgbClr val="F79646">
                    <a:lumMod val="50000"/>
                  </a:srgbClr>
                </a:solidFill>
                <a:latin typeface="Arial Narrow" pitchFamily="34" charset="0"/>
                <a:ea typeface="MS PGothic" panose="020B0600070205080204" pitchFamily="34" charset="-128"/>
              </a:rPr>
              <a:t> </a:t>
            </a:r>
            <a:r>
              <a:rPr lang="en-US" dirty="0" err="1">
                <a:solidFill>
                  <a:srgbClr val="F79646">
                    <a:lumMod val="50000"/>
                  </a:srgbClr>
                </a:solidFill>
                <a:latin typeface="Arial Narrow" pitchFamily="34" charset="0"/>
                <a:ea typeface="MS PGothic" panose="020B0600070205080204" pitchFamily="34" charset="-128"/>
              </a:rPr>
              <a:t>Cieślak</a:t>
            </a:r>
            <a:r>
              <a:rPr lang="el-GR" dirty="0">
                <a:solidFill>
                  <a:srgbClr val="F79646">
                    <a:lumMod val="50000"/>
                  </a:srgbClr>
                </a:solidFill>
                <a:latin typeface="Arial Narrow" panose="020B0606020202030204" pitchFamily="34" charset="0"/>
                <a:ea typeface="MS PGothic" panose="020B0600070205080204" pitchFamily="34" charset="-128"/>
              </a:rPr>
              <a:t>(1937-1990). Στην παράσταση </a:t>
            </a:r>
            <a:r>
              <a:rPr lang="en-US" i="1" dirty="0" err="1">
                <a:solidFill>
                  <a:srgbClr val="F79646">
                    <a:lumMod val="50000"/>
                  </a:srgbClr>
                </a:solidFill>
                <a:latin typeface="Arial Narrow" panose="020B0606020202030204" pitchFamily="34" charset="0"/>
                <a:ea typeface="MS PGothic" panose="020B0600070205080204" pitchFamily="34" charset="-128"/>
              </a:rPr>
              <a:t>Akropolis</a:t>
            </a:r>
            <a:r>
              <a:rPr lang="en-US" i="1" dirty="0">
                <a:solidFill>
                  <a:srgbClr val="F79646">
                    <a:lumMod val="50000"/>
                  </a:srgbClr>
                </a:solidFill>
                <a:latin typeface="Arial Narrow" panose="020B0606020202030204" pitchFamily="34" charset="0"/>
                <a:ea typeface="MS PGothic" panose="020B0600070205080204" pitchFamily="34" charset="-128"/>
              </a:rPr>
              <a:t> </a:t>
            </a:r>
            <a:r>
              <a:rPr lang="el-GR" dirty="0">
                <a:solidFill>
                  <a:srgbClr val="F79646">
                    <a:lumMod val="50000"/>
                  </a:srgbClr>
                </a:solidFill>
                <a:latin typeface="Arial Narrow" panose="020B0606020202030204" pitchFamily="34" charset="0"/>
                <a:ea typeface="MS PGothic" panose="020B0600070205080204" pitchFamily="34" charset="-128"/>
              </a:rPr>
              <a:t>ο </a:t>
            </a:r>
            <a:r>
              <a:rPr lang="en-US" dirty="0" err="1">
                <a:solidFill>
                  <a:srgbClr val="F79646">
                    <a:lumMod val="50000"/>
                  </a:srgbClr>
                </a:solidFill>
                <a:latin typeface="Arial Narrow" panose="020B0606020202030204" pitchFamily="34" charset="0"/>
                <a:ea typeface="MS PGothic" panose="020B0600070205080204" pitchFamily="34" charset="-128"/>
              </a:rPr>
              <a:t>Cieslak</a:t>
            </a:r>
            <a:r>
              <a:rPr lang="en-US" dirty="0">
                <a:solidFill>
                  <a:srgbClr val="F79646">
                    <a:lumMod val="50000"/>
                  </a:srgbClr>
                </a:solidFill>
                <a:latin typeface="Arial Narrow" panose="020B0606020202030204" pitchFamily="34" charset="0"/>
                <a:ea typeface="MS PGothic" panose="020B0600070205080204" pitchFamily="34" charset="-128"/>
              </a:rPr>
              <a:t> </a:t>
            </a:r>
            <a:r>
              <a:rPr lang="el-GR" dirty="0">
                <a:solidFill>
                  <a:srgbClr val="F79646">
                    <a:lumMod val="50000"/>
                  </a:srgbClr>
                </a:solidFill>
                <a:latin typeface="Arial Narrow" panose="020B0606020202030204" pitchFamily="34" charset="0"/>
                <a:ea typeface="MS PGothic" panose="020B0600070205080204" pitchFamily="34" charset="-128"/>
              </a:rPr>
              <a:t>έφτασε σε κατάσταση </a:t>
            </a:r>
            <a:r>
              <a:rPr lang="el-GR" dirty="0" err="1">
                <a:solidFill>
                  <a:srgbClr val="F79646">
                    <a:lumMod val="50000"/>
                  </a:srgbClr>
                </a:solidFill>
                <a:latin typeface="Arial Narrow" panose="020B0606020202030204" pitchFamily="34" charset="0"/>
                <a:ea typeface="MS PGothic" panose="020B0600070205080204" pitchFamily="34" charset="-128"/>
              </a:rPr>
              <a:t>τρανς</a:t>
            </a:r>
            <a:r>
              <a:rPr lang="el-GR" dirty="0">
                <a:solidFill>
                  <a:srgbClr val="F79646">
                    <a:lumMod val="50000"/>
                  </a:srgbClr>
                </a:solidFill>
                <a:latin typeface="Arial Narrow" panose="020B0606020202030204" pitchFamily="34" charset="0"/>
                <a:ea typeface="MS PGothic" panose="020B0600070205080204" pitchFamily="34" charset="-128"/>
              </a:rPr>
              <a:t> και κατάφερε να εξωτερικεύσει σωματικά τον εσωτερικό του πόνο.</a:t>
            </a:r>
            <a:r>
              <a:rPr lang="en-US" dirty="0">
                <a:solidFill>
                  <a:srgbClr val="F79646">
                    <a:lumMod val="50000"/>
                  </a:srgbClr>
                </a:solidFill>
                <a:latin typeface="Arial Narrow" panose="020B0606020202030204" pitchFamily="34" charset="0"/>
                <a:ea typeface="MS PGothic" panose="020B0600070205080204" pitchFamily="34" charset="-128"/>
              </a:rPr>
              <a:t> </a:t>
            </a:r>
            <a:r>
              <a:rPr lang="el-GR" u="sng" dirty="0">
                <a:solidFill>
                  <a:srgbClr val="F79646">
                    <a:lumMod val="50000"/>
                  </a:srgbClr>
                </a:solidFill>
                <a:latin typeface="Arial Narrow" panose="020B0606020202030204" pitchFamily="34" charset="0"/>
                <a:ea typeface="MS PGothic" panose="020B0600070205080204" pitchFamily="34" charset="-128"/>
              </a:rPr>
              <a:t>https://www.youtube.com/watch?v=dRyLLTvs00c</a:t>
            </a:r>
            <a:endParaRPr lang="el-GR" dirty="0">
              <a:solidFill>
                <a:srgbClr val="F79646">
                  <a:lumMod val="50000"/>
                </a:srgbClr>
              </a:solidFill>
              <a:latin typeface="Arial Narrow" panose="020B0606020202030204" pitchFamily="34" charset="0"/>
              <a:ea typeface="MS PGothic" panose="020B0600070205080204" pitchFamily="34" charset="-128"/>
            </a:endParaRPr>
          </a:p>
        </p:txBody>
      </p:sp>
      <p:pic>
        <p:nvPicPr>
          <p:cNvPr id="51204" name="Picture 3" descr="C:\Users\Tsixli\Desktop\Cieslak in Akropolis.jpg">
            <a:extLst>
              <a:ext uri="{FF2B5EF4-FFF2-40B4-BE49-F238E27FC236}">
                <a16:creationId xmlns:a16="http://schemas.microsoft.com/office/drawing/2014/main" id="{4698748F-7A98-4C77-9201-03C8FB8BBB9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071813" y="2513014"/>
            <a:ext cx="1903412" cy="3495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205" name="Picture 4" descr="C:\Users\Tsixli\Desktop\Cieslak and Grotowski.jpg">
            <a:extLst>
              <a:ext uri="{FF2B5EF4-FFF2-40B4-BE49-F238E27FC236}">
                <a16:creationId xmlns:a16="http://schemas.microsoft.com/office/drawing/2014/main" id="{035ABDD2-5E6D-4E71-AC76-1BF426EDDB90}"/>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805489" y="2951164"/>
            <a:ext cx="3686175" cy="2619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5 - Θέση περιεχομένου">
            <a:extLst>
              <a:ext uri="{FF2B5EF4-FFF2-40B4-BE49-F238E27FC236}">
                <a16:creationId xmlns:a16="http://schemas.microsoft.com/office/drawing/2014/main" id="{01A1CC48-698E-41CF-9272-24967E228155}"/>
              </a:ext>
            </a:extLst>
          </p:cNvPr>
          <p:cNvSpPr>
            <a:spLocks noGrp="1"/>
          </p:cNvSpPr>
          <p:nvPr>
            <p:ph idx="1"/>
          </p:nvPr>
        </p:nvSpPr>
        <p:spPr>
          <a:xfrm>
            <a:off x="1981200" y="1416050"/>
            <a:ext cx="8229600" cy="4965700"/>
          </a:xfrm>
        </p:spPr>
        <p:txBody>
          <a:bodyPr rtlCol="0">
            <a:normAutofit/>
          </a:bodyPr>
          <a:lstStyle/>
          <a:p>
            <a:pPr eaLnBrk="1" fontAlgn="auto" hangingPunct="1">
              <a:spcAft>
                <a:spcPts val="0"/>
              </a:spcAft>
              <a:defRPr/>
            </a:pPr>
            <a:r>
              <a:rPr lang="el-GR" sz="2000" dirty="0" err="1">
                <a:solidFill>
                  <a:schemeClr val="accent6">
                    <a:lumMod val="50000"/>
                  </a:schemeClr>
                </a:solidFill>
              </a:rPr>
              <a:t>Γκροτόφσκι</a:t>
            </a:r>
            <a:r>
              <a:rPr lang="el-GR" sz="2000" dirty="0">
                <a:solidFill>
                  <a:schemeClr val="accent6">
                    <a:lumMod val="50000"/>
                  </a:schemeClr>
                </a:solidFill>
              </a:rPr>
              <a:t>, Γ. 2010. </a:t>
            </a:r>
            <a:r>
              <a:rPr lang="el-GR" sz="2000" i="1" dirty="0">
                <a:solidFill>
                  <a:schemeClr val="accent6">
                    <a:lumMod val="50000"/>
                  </a:schemeClr>
                </a:solidFill>
              </a:rPr>
              <a:t>Για ένα Φτωχό Θέατρο</a:t>
            </a:r>
            <a:r>
              <a:rPr lang="el-GR" sz="2000" dirty="0">
                <a:solidFill>
                  <a:schemeClr val="accent6">
                    <a:lumMod val="50000"/>
                  </a:schemeClr>
                </a:solidFill>
              </a:rPr>
              <a:t>, Αθήνα: </a:t>
            </a:r>
            <a:r>
              <a:rPr lang="el-GR" sz="2000" dirty="0" err="1">
                <a:solidFill>
                  <a:schemeClr val="accent6">
                    <a:lumMod val="50000"/>
                  </a:schemeClr>
                </a:solidFill>
              </a:rPr>
              <a:t>Κοροντζής</a:t>
            </a:r>
            <a:endParaRPr lang="el-GR" sz="2000" dirty="0">
              <a:solidFill>
                <a:schemeClr val="accent6">
                  <a:lumMod val="50000"/>
                </a:schemeClr>
              </a:solidFill>
            </a:endParaRPr>
          </a:p>
          <a:p>
            <a:pPr eaLnBrk="1" fontAlgn="auto" hangingPunct="1">
              <a:spcAft>
                <a:spcPts val="0"/>
              </a:spcAft>
              <a:defRPr/>
            </a:pPr>
            <a:r>
              <a:rPr lang="el-GR" sz="2000" dirty="0">
                <a:solidFill>
                  <a:schemeClr val="accent6">
                    <a:lumMod val="50000"/>
                  </a:schemeClr>
                </a:solidFill>
              </a:rPr>
              <a:t>Μάρσαλ, Λ. 2007. </a:t>
            </a:r>
            <a:r>
              <a:rPr lang="el-GR" sz="2000" i="1" dirty="0">
                <a:solidFill>
                  <a:schemeClr val="accent6">
                    <a:lumMod val="50000"/>
                  </a:schemeClr>
                </a:solidFill>
              </a:rPr>
              <a:t>Το Σώμα μιλά, Ζητήματα Ερμηνείας και Έκφρασης</a:t>
            </a:r>
            <a:r>
              <a:rPr lang="el-GR" sz="2000" dirty="0">
                <a:solidFill>
                  <a:schemeClr val="accent6">
                    <a:lumMod val="50000"/>
                  </a:schemeClr>
                </a:solidFill>
              </a:rPr>
              <a:t>, Αθήνα: </a:t>
            </a:r>
            <a:r>
              <a:rPr lang="el-GR" sz="2000" dirty="0" err="1">
                <a:solidFill>
                  <a:schemeClr val="accent6">
                    <a:lumMod val="50000"/>
                  </a:schemeClr>
                </a:solidFill>
              </a:rPr>
              <a:t>Κοάν</a:t>
            </a:r>
            <a:endParaRPr lang="el-GR" sz="2000" dirty="0">
              <a:solidFill>
                <a:schemeClr val="accent6">
                  <a:lumMod val="50000"/>
                </a:schemeClr>
              </a:solidFill>
            </a:endParaRPr>
          </a:p>
          <a:p>
            <a:pPr eaLnBrk="1" fontAlgn="auto" hangingPunct="1">
              <a:spcAft>
                <a:spcPts val="0"/>
              </a:spcAft>
              <a:defRPr/>
            </a:pPr>
            <a:r>
              <a:rPr lang="el-GR" sz="2000" dirty="0">
                <a:solidFill>
                  <a:schemeClr val="accent6">
                    <a:lumMod val="50000"/>
                  </a:schemeClr>
                </a:solidFill>
              </a:rPr>
              <a:t>Μπάρμπα, Ε. 2004. </a:t>
            </a:r>
            <a:r>
              <a:rPr lang="el-GR" sz="2000" i="1" dirty="0">
                <a:solidFill>
                  <a:schemeClr val="accent6">
                    <a:lumMod val="50000"/>
                  </a:schemeClr>
                </a:solidFill>
              </a:rPr>
              <a:t>Η Γη της Στάχτης και των Διαμαντιών</a:t>
            </a:r>
            <a:r>
              <a:rPr lang="el-GR" sz="2000" dirty="0">
                <a:solidFill>
                  <a:schemeClr val="accent6">
                    <a:lumMod val="50000"/>
                  </a:schemeClr>
                </a:solidFill>
              </a:rPr>
              <a:t>, Αθήνα: Πολιτεία</a:t>
            </a:r>
          </a:p>
          <a:p>
            <a:pPr eaLnBrk="1" fontAlgn="auto" hangingPunct="1">
              <a:spcAft>
                <a:spcPts val="0"/>
              </a:spcAft>
              <a:defRPr/>
            </a:pPr>
            <a:r>
              <a:rPr lang="el-GR" sz="2000" dirty="0" err="1">
                <a:solidFill>
                  <a:schemeClr val="accent6">
                    <a:lumMod val="50000"/>
                  </a:schemeClr>
                </a:solidFill>
              </a:rPr>
              <a:t>Μπόκαρτ</a:t>
            </a:r>
            <a:r>
              <a:rPr lang="el-GR" sz="2000" dirty="0">
                <a:solidFill>
                  <a:schemeClr val="accent6">
                    <a:lumMod val="50000"/>
                  </a:schemeClr>
                </a:solidFill>
              </a:rPr>
              <a:t>, Α. 2009. </a:t>
            </a:r>
            <a:r>
              <a:rPr lang="el-GR" sz="2000" i="1" dirty="0">
                <a:solidFill>
                  <a:schemeClr val="accent6">
                    <a:lumMod val="50000"/>
                  </a:schemeClr>
                </a:solidFill>
              </a:rPr>
              <a:t>Ένας Σκηνοθέτης προετοιμάζεται, Δοκίμια για την Τέχνη και το Θέατρο</a:t>
            </a:r>
            <a:r>
              <a:rPr lang="el-GR" sz="2000" dirty="0">
                <a:solidFill>
                  <a:schemeClr val="accent6">
                    <a:lumMod val="50000"/>
                  </a:schemeClr>
                </a:solidFill>
              </a:rPr>
              <a:t>, Αθήνα: Ηριδανός </a:t>
            </a:r>
          </a:p>
          <a:p>
            <a:pPr eaLnBrk="1" fontAlgn="auto" hangingPunct="1">
              <a:spcAft>
                <a:spcPts val="0"/>
              </a:spcAft>
              <a:defRPr/>
            </a:pPr>
            <a:r>
              <a:rPr lang="el-GR" sz="2000" dirty="0" err="1">
                <a:solidFill>
                  <a:schemeClr val="accent6">
                    <a:lumMod val="50000"/>
                  </a:schemeClr>
                </a:solidFill>
              </a:rPr>
              <a:t>Όιντα</a:t>
            </a:r>
            <a:r>
              <a:rPr lang="el-GR" sz="2000" dirty="0">
                <a:solidFill>
                  <a:schemeClr val="accent6">
                    <a:lumMod val="50000"/>
                  </a:schemeClr>
                </a:solidFill>
              </a:rPr>
              <a:t>, Γ. 2001. </a:t>
            </a:r>
            <a:r>
              <a:rPr lang="el-GR" sz="2000" i="1" dirty="0">
                <a:solidFill>
                  <a:schemeClr val="accent6">
                    <a:lumMod val="50000"/>
                  </a:schemeClr>
                </a:solidFill>
              </a:rPr>
              <a:t>Ο Ακυβέρνητος Ηθοποιός</a:t>
            </a:r>
            <a:r>
              <a:rPr lang="el-GR" sz="2000" dirty="0">
                <a:solidFill>
                  <a:schemeClr val="accent6">
                    <a:lumMod val="50000"/>
                  </a:schemeClr>
                </a:solidFill>
              </a:rPr>
              <a:t>, </a:t>
            </a:r>
            <a:r>
              <a:rPr lang="el-GR" sz="2000" dirty="0" err="1">
                <a:solidFill>
                  <a:schemeClr val="accent6">
                    <a:lumMod val="50000"/>
                  </a:schemeClr>
                </a:solidFill>
              </a:rPr>
              <a:t>Αθήνα:Κοάν</a:t>
            </a:r>
            <a:endParaRPr lang="el-GR" sz="2000" dirty="0">
              <a:solidFill>
                <a:schemeClr val="accent6">
                  <a:lumMod val="50000"/>
                </a:schemeClr>
              </a:solidFill>
            </a:endParaRPr>
          </a:p>
          <a:p>
            <a:pPr eaLnBrk="1" fontAlgn="auto" hangingPunct="1">
              <a:spcAft>
                <a:spcPts val="0"/>
              </a:spcAft>
              <a:defRPr/>
            </a:pPr>
            <a:r>
              <a:rPr lang="el-GR" sz="2000" dirty="0" err="1">
                <a:solidFill>
                  <a:schemeClr val="accent6">
                    <a:lumMod val="50000"/>
                  </a:schemeClr>
                </a:solidFill>
              </a:rPr>
              <a:t>Όιντα</a:t>
            </a:r>
            <a:r>
              <a:rPr lang="el-GR" sz="2000" dirty="0">
                <a:solidFill>
                  <a:schemeClr val="accent6">
                    <a:lumMod val="50000"/>
                  </a:schemeClr>
                </a:solidFill>
              </a:rPr>
              <a:t>, Γ. και Μάρσαλ, Λ. 2003. </a:t>
            </a:r>
            <a:r>
              <a:rPr lang="el-GR" sz="2000" i="1" dirty="0">
                <a:solidFill>
                  <a:schemeClr val="accent6">
                    <a:lumMod val="50000"/>
                  </a:schemeClr>
                </a:solidFill>
              </a:rPr>
              <a:t>Ο Αόρατος Ηθοποιός</a:t>
            </a:r>
            <a:r>
              <a:rPr lang="el-GR" sz="2000" dirty="0">
                <a:solidFill>
                  <a:schemeClr val="accent6">
                    <a:lumMod val="50000"/>
                  </a:schemeClr>
                </a:solidFill>
              </a:rPr>
              <a:t>, Αθήνα: </a:t>
            </a:r>
            <a:r>
              <a:rPr lang="el-GR" sz="2000" dirty="0" err="1">
                <a:solidFill>
                  <a:schemeClr val="accent6">
                    <a:lumMod val="50000"/>
                  </a:schemeClr>
                </a:solidFill>
              </a:rPr>
              <a:t>Κοάν</a:t>
            </a:r>
            <a:endParaRPr lang="el-GR" sz="2000" dirty="0">
              <a:solidFill>
                <a:schemeClr val="accent6">
                  <a:lumMod val="50000"/>
                </a:schemeClr>
              </a:solidFill>
            </a:endParaRPr>
          </a:p>
          <a:p>
            <a:pPr eaLnBrk="1" fontAlgn="auto" hangingPunct="1">
              <a:spcAft>
                <a:spcPts val="0"/>
              </a:spcAft>
              <a:defRPr/>
            </a:pPr>
            <a:r>
              <a:rPr lang="el-GR" sz="2000" dirty="0" err="1">
                <a:solidFill>
                  <a:schemeClr val="accent6">
                    <a:lumMod val="50000"/>
                  </a:schemeClr>
                </a:solidFill>
              </a:rPr>
              <a:t>Ρίτσαρντς</a:t>
            </a:r>
            <a:r>
              <a:rPr lang="el-GR" sz="2000" dirty="0">
                <a:solidFill>
                  <a:schemeClr val="accent6">
                    <a:lumMod val="50000"/>
                  </a:schemeClr>
                </a:solidFill>
              </a:rPr>
              <a:t>, Τ. 1998. </a:t>
            </a:r>
            <a:r>
              <a:rPr lang="el-GR" sz="2000" i="1" dirty="0">
                <a:solidFill>
                  <a:schemeClr val="accent6">
                    <a:lumMod val="50000"/>
                  </a:schemeClr>
                </a:solidFill>
              </a:rPr>
              <a:t>Για τη Δουλειά με τον </a:t>
            </a:r>
            <a:r>
              <a:rPr lang="el-GR" sz="2000" i="1" dirty="0" err="1">
                <a:solidFill>
                  <a:schemeClr val="accent6">
                    <a:lumMod val="50000"/>
                  </a:schemeClr>
                </a:solidFill>
              </a:rPr>
              <a:t>Γκροτόφσκι</a:t>
            </a:r>
            <a:r>
              <a:rPr lang="el-GR" sz="2000" i="1" dirty="0">
                <a:solidFill>
                  <a:schemeClr val="accent6">
                    <a:lumMod val="50000"/>
                  </a:schemeClr>
                </a:solidFill>
              </a:rPr>
              <a:t> πάνω στις Σωματικές Δράσεις</a:t>
            </a:r>
            <a:r>
              <a:rPr lang="el-GR" sz="2000" dirty="0">
                <a:solidFill>
                  <a:schemeClr val="accent6">
                    <a:lumMod val="50000"/>
                  </a:schemeClr>
                </a:solidFill>
              </a:rPr>
              <a:t>, Αθήνα: Δωδώνη</a:t>
            </a:r>
          </a:p>
          <a:p>
            <a:pPr eaLnBrk="1" fontAlgn="auto" hangingPunct="1">
              <a:spcAft>
                <a:spcPts val="0"/>
              </a:spcAft>
              <a:defRPr/>
            </a:pPr>
            <a:r>
              <a:rPr lang="en-GB" sz="2000" dirty="0">
                <a:solidFill>
                  <a:schemeClr val="accent6">
                    <a:lumMod val="50000"/>
                  </a:schemeClr>
                </a:solidFill>
              </a:rPr>
              <a:t>Fischer</a:t>
            </a:r>
            <a:r>
              <a:rPr lang="el-GR" sz="2000" dirty="0">
                <a:solidFill>
                  <a:schemeClr val="accent6">
                    <a:lumMod val="50000"/>
                  </a:schemeClr>
                </a:solidFill>
              </a:rPr>
              <a:t> – </a:t>
            </a:r>
            <a:r>
              <a:rPr lang="en-GB" sz="2000" dirty="0" err="1">
                <a:solidFill>
                  <a:schemeClr val="accent6">
                    <a:lumMod val="50000"/>
                  </a:schemeClr>
                </a:solidFill>
              </a:rPr>
              <a:t>Lichte</a:t>
            </a:r>
            <a:r>
              <a:rPr lang="el-GR" sz="2000" dirty="0">
                <a:solidFill>
                  <a:schemeClr val="accent6">
                    <a:lumMod val="50000"/>
                  </a:schemeClr>
                </a:solidFill>
              </a:rPr>
              <a:t>, </a:t>
            </a:r>
            <a:r>
              <a:rPr lang="en-GB" sz="2000" dirty="0">
                <a:solidFill>
                  <a:schemeClr val="accent6">
                    <a:lumMod val="50000"/>
                  </a:schemeClr>
                </a:solidFill>
              </a:rPr>
              <a:t>E</a:t>
            </a:r>
            <a:r>
              <a:rPr lang="el-GR" sz="2000" dirty="0">
                <a:solidFill>
                  <a:schemeClr val="accent6">
                    <a:lumMod val="50000"/>
                  </a:schemeClr>
                </a:solidFill>
              </a:rPr>
              <a:t>. 2012. </a:t>
            </a:r>
            <a:r>
              <a:rPr lang="el-GR" sz="2000" i="1" dirty="0">
                <a:solidFill>
                  <a:schemeClr val="accent6">
                    <a:lumMod val="50000"/>
                  </a:schemeClr>
                </a:solidFill>
              </a:rPr>
              <a:t>Ιστορία </a:t>
            </a:r>
            <a:r>
              <a:rPr lang="el-GR" sz="2000" i="1" dirty="0" err="1">
                <a:solidFill>
                  <a:schemeClr val="accent6">
                    <a:lumMod val="50000"/>
                  </a:schemeClr>
                </a:solidFill>
              </a:rPr>
              <a:t>Ευρωπαικού</a:t>
            </a:r>
            <a:r>
              <a:rPr lang="el-GR" sz="2000" i="1" dirty="0">
                <a:solidFill>
                  <a:schemeClr val="accent6">
                    <a:lumMod val="50000"/>
                  </a:schemeClr>
                </a:solidFill>
              </a:rPr>
              <a:t> Δράματος και Θεάτρου, 2. Από τον Ρομαντισμό μέχρι Σήμερα</a:t>
            </a:r>
            <a:r>
              <a:rPr lang="el-GR" sz="2000" dirty="0">
                <a:solidFill>
                  <a:schemeClr val="accent6">
                    <a:lumMod val="50000"/>
                  </a:schemeClr>
                </a:solidFill>
              </a:rPr>
              <a:t>, Αθήνα: </a:t>
            </a:r>
            <a:r>
              <a:rPr lang="el-GR" sz="2000" dirty="0" err="1">
                <a:solidFill>
                  <a:schemeClr val="accent6">
                    <a:lumMod val="50000"/>
                  </a:schemeClr>
                </a:solidFill>
              </a:rPr>
              <a:t>Πλέθρον</a:t>
            </a:r>
            <a:endParaRPr lang="el-GR" sz="2000" dirty="0">
              <a:solidFill>
                <a:schemeClr val="accent6">
                  <a:lumMod val="50000"/>
                </a:schemeClr>
              </a:solidFill>
            </a:endParaRPr>
          </a:p>
          <a:p>
            <a:pPr marL="457200" indent="-457200" eaLnBrk="1" fontAlgn="auto" hangingPunct="1">
              <a:spcBef>
                <a:spcPct val="0"/>
              </a:spcBef>
              <a:spcAft>
                <a:spcPts val="300"/>
              </a:spcAft>
              <a:buNone/>
              <a:tabLst>
                <a:tab pos="457200" algn="l"/>
              </a:tabLst>
              <a:defRPr/>
            </a:pPr>
            <a:endParaRPr lang="el-GR" altLang="el-GR" sz="2000" dirty="0">
              <a:latin typeface="Arial Narrow" pitchFamily="34" charset="0"/>
            </a:endParaRPr>
          </a:p>
        </p:txBody>
      </p:sp>
      <p:sp>
        <p:nvSpPr>
          <p:cNvPr id="12" name="4 - Τίτλος">
            <a:extLst>
              <a:ext uri="{FF2B5EF4-FFF2-40B4-BE49-F238E27FC236}">
                <a16:creationId xmlns:a16="http://schemas.microsoft.com/office/drawing/2014/main" id="{BB387192-CA9F-496C-BD8A-9D3560B8A4F5}"/>
              </a:ext>
            </a:extLst>
          </p:cNvPr>
          <p:cNvSpPr txBox="1">
            <a:spLocks/>
          </p:cNvSpPr>
          <p:nvPr/>
        </p:nvSpPr>
        <p:spPr>
          <a:xfrm>
            <a:off x="2057400" y="548680"/>
            <a:ext cx="7711008" cy="720080"/>
          </a:xfrm>
          <a:prstGeom prst="rect">
            <a:avLst/>
          </a:prstGeom>
          <a:ln>
            <a:noFill/>
          </a:ln>
        </p:spPr>
        <p:txBody>
          <a:bodyPr lIns="0" tIns="0" rIns="18288" bIns="0" anchor="b">
            <a:normAutofit/>
            <a:scene3d>
              <a:camera prst="orthographicFront"/>
              <a:lightRig rig="freezing" dir="t">
                <a:rot lat="0" lon="0" rev="5640000"/>
              </a:lightRig>
            </a:scene3d>
            <a:sp3d prstMaterial="flat">
              <a:bevelT w="38100" h="38100"/>
              <a:contourClr>
                <a:schemeClr val="tx2"/>
              </a:contourClr>
            </a:sp3d>
          </a:bodyPr>
          <a:lstStyle/>
          <a:p>
            <a:pPr algn="ctr">
              <a:spcBef>
                <a:spcPct val="0"/>
              </a:spcBef>
              <a:defRPr/>
            </a:pPr>
            <a:endParaRPr lang="el-GR" sz="2200" b="1" dirty="0">
              <a:solidFill>
                <a:sysClr val="windowText" lastClr="000000"/>
              </a:solidFill>
              <a:latin typeface="Arial Narrow" pitchFamily="34" charset="0"/>
              <a:ea typeface="ＭＳ 明朝"/>
              <a:cs typeface="Times New Roman"/>
            </a:endParaRPr>
          </a:p>
          <a:p>
            <a:pPr algn="ctr">
              <a:spcBef>
                <a:spcPts val="600"/>
              </a:spcBef>
              <a:defRPr/>
            </a:pPr>
            <a:r>
              <a:rPr lang="el-GR" b="1" dirty="0">
                <a:solidFill>
                  <a:prstClr val="black"/>
                </a:solidFill>
                <a:latin typeface="Arial Narrow" pitchFamily="34" charset="0"/>
                <a:ea typeface="MS PGothic" panose="020B0600070205080204" pitchFamily="34" charset="-128"/>
              </a:rPr>
              <a:t>ΒΙΒΛΙΟΓΡΑΦΙΑ</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5 - Θέση περιεχομένου">
            <a:extLst>
              <a:ext uri="{FF2B5EF4-FFF2-40B4-BE49-F238E27FC236}">
                <a16:creationId xmlns:a16="http://schemas.microsoft.com/office/drawing/2014/main" id="{2C473567-08C2-4E3A-A3EE-5E384A28E181}"/>
              </a:ext>
            </a:extLst>
          </p:cNvPr>
          <p:cNvSpPr>
            <a:spLocks noGrp="1"/>
          </p:cNvSpPr>
          <p:nvPr>
            <p:ph idx="1"/>
          </p:nvPr>
        </p:nvSpPr>
        <p:spPr>
          <a:xfrm>
            <a:off x="1981200" y="1416050"/>
            <a:ext cx="8229600" cy="4965700"/>
          </a:xfrm>
        </p:spPr>
        <p:txBody>
          <a:bodyPr rtlCol="0">
            <a:normAutofit fontScale="92500" lnSpcReduction="10000"/>
          </a:bodyPr>
          <a:lstStyle/>
          <a:p>
            <a:pPr eaLnBrk="1" fontAlgn="auto" hangingPunct="1">
              <a:spcAft>
                <a:spcPts val="0"/>
              </a:spcAft>
              <a:defRPr/>
            </a:pPr>
            <a:r>
              <a:rPr lang="en-US" sz="2000" dirty="0">
                <a:solidFill>
                  <a:schemeClr val="accent6">
                    <a:lumMod val="50000"/>
                  </a:schemeClr>
                </a:solidFill>
              </a:rPr>
              <a:t>Barba, E. </a:t>
            </a:r>
            <a:r>
              <a:rPr lang="el-GR" sz="2000" dirty="0">
                <a:solidFill>
                  <a:schemeClr val="accent6">
                    <a:lumMod val="50000"/>
                  </a:schemeClr>
                </a:solidFill>
              </a:rPr>
              <a:t>και </a:t>
            </a:r>
            <a:r>
              <a:rPr lang="en-GB" sz="2000" dirty="0" err="1">
                <a:solidFill>
                  <a:schemeClr val="accent6">
                    <a:lumMod val="50000"/>
                  </a:schemeClr>
                </a:solidFill>
              </a:rPr>
              <a:t>Savarese</a:t>
            </a:r>
            <a:r>
              <a:rPr lang="en-GB" sz="2000" dirty="0">
                <a:solidFill>
                  <a:schemeClr val="accent6">
                    <a:lumMod val="50000"/>
                  </a:schemeClr>
                </a:solidFill>
              </a:rPr>
              <a:t>, N. 2006</a:t>
            </a:r>
            <a:r>
              <a:rPr lang="en-GB" sz="2000" i="1" dirty="0">
                <a:solidFill>
                  <a:schemeClr val="accent6">
                    <a:lumMod val="50000"/>
                  </a:schemeClr>
                </a:solidFill>
              </a:rPr>
              <a:t>. A Dictionary of Theatre </a:t>
            </a:r>
            <a:r>
              <a:rPr lang="en-GB" sz="2000" i="1" dirty="0" err="1">
                <a:solidFill>
                  <a:schemeClr val="accent6">
                    <a:lumMod val="50000"/>
                  </a:schemeClr>
                </a:solidFill>
              </a:rPr>
              <a:t>Antrhopology</a:t>
            </a:r>
            <a:r>
              <a:rPr lang="en-GB" sz="2000" i="1" dirty="0">
                <a:solidFill>
                  <a:schemeClr val="accent6">
                    <a:lumMod val="50000"/>
                  </a:schemeClr>
                </a:solidFill>
              </a:rPr>
              <a:t>: The Secret Art of the Performer</a:t>
            </a:r>
            <a:r>
              <a:rPr lang="en-GB" sz="2000" dirty="0">
                <a:solidFill>
                  <a:schemeClr val="accent6">
                    <a:lumMod val="50000"/>
                  </a:schemeClr>
                </a:solidFill>
              </a:rPr>
              <a:t>, </a:t>
            </a:r>
            <a:r>
              <a:rPr lang="en-US" sz="2000" dirty="0">
                <a:solidFill>
                  <a:schemeClr val="accent6">
                    <a:lumMod val="50000"/>
                  </a:schemeClr>
                </a:solidFill>
              </a:rPr>
              <a:t>2</a:t>
            </a:r>
            <a:r>
              <a:rPr lang="el-GR" sz="2000" baseline="30000" dirty="0">
                <a:solidFill>
                  <a:schemeClr val="accent6">
                    <a:lumMod val="50000"/>
                  </a:schemeClr>
                </a:solidFill>
              </a:rPr>
              <a:t>η</a:t>
            </a:r>
            <a:r>
              <a:rPr lang="el-GR" sz="2000" dirty="0">
                <a:solidFill>
                  <a:schemeClr val="accent6">
                    <a:lumMod val="50000"/>
                  </a:schemeClr>
                </a:solidFill>
              </a:rPr>
              <a:t> </a:t>
            </a:r>
            <a:r>
              <a:rPr lang="el-GR" sz="2000" dirty="0" err="1">
                <a:solidFill>
                  <a:schemeClr val="accent6">
                    <a:lumMod val="50000"/>
                  </a:schemeClr>
                </a:solidFill>
              </a:rPr>
              <a:t>έκδ</a:t>
            </a:r>
            <a:r>
              <a:rPr lang="en-US" sz="2000" dirty="0">
                <a:solidFill>
                  <a:schemeClr val="accent6">
                    <a:lumMod val="50000"/>
                  </a:schemeClr>
                </a:solidFill>
              </a:rPr>
              <a:t>. Oxon: Center for Performance Research/</a:t>
            </a:r>
            <a:r>
              <a:rPr lang="en-GB" sz="2000" dirty="0">
                <a:solidFill>
                  <a:schemeClr val="accent6">
                    <a:lumMod val="50000"/>
                  </a:schemeClr>
                </a:solidFill>
              </a:rPr>
              <a:t>Routledge</a:t>
            </a:r>
            <a:endParaRPr lang="el-GR" sz="2000" dirty="0">
              <a:solidFill>
                <a:schemeClr val="accent6">
                  <a:lumMod val="50000"/>
                </a:schemeClr>
              </a:solidFill>
            </a:endParaRPr>
          </a:p>
          <a:p>
            <a:pPr eaLnBrk="1" fontAlgn="auto" hangingPunct="1">
              <a:spcAft>
                <a:spcPts val="0"/>
              </a:spcAft>
              <a:defRPr/>
            </a:pPr>
            <a:r>
              <a:rPr lang="en-US" sz="2000" dirty="0" err="1">
                <a:solidFill>
                  <a:schemeClr val="accent6">
                    <a:lumMod val="50000"/>
                  </a:schemeClr>
                </a:solidFill>
              </a:rPr>
              <a:t>Flaszen</a:t>
            </a:r>
            <a:r>
              <a:rPr lang="en-US" sz="2000" dirty="0">
                <a:solidFill>
                  <a:schemeClr val="accent6">
                    <a:lumMod val="50000"/>
                  </a:schemeClr>
                </a:solidFill>
              </a:rPr>
              <a:t>, L. 2010. </a:t>
            </a:r>
            <a:r>
              <a:rPr lang="en-US" sz="2000" i="1" dirty="0" err="1">
                <a:solidFill>
                  <a:schemeClr val="accent6">
                    <a:lumMod val="50000"/>
                  </a:schemeClr>
                </a:solidFill>
              </a:rPr>
              <a:t>Grotowski</a:t>
            </a:r>
            <a:r>
              <a:rPr lang="en-US" sz="2000" i="1" dirty="0">
                <a:solidFill>
                  <a:schemeClr val="accent6">
                    <a:lumMod val="50000"/>
                  </a:schemeClr>
                </a:solidFill>
              </a:rPr>
              <a:t> and Company</a:t>
            </a:r>
            <a:r>
              <a:rPr lang="en-US" sz="2000" dirty="0">
                <a:solidFill>
                  <a:schemeClr val="accent6">
                    <a:lumMod val="50000"/>
                  </a:schemeClr>
                </a:solidFill>
              </a:rPr>
              <a:t>, </a:t>
            </a:r>
            <a:r>
              <a:rPr lang="en-US" sz="2000" dirty="0" err="1">
                <a:solidFill>
                  <a:schemeClr val="accent6">
                    <a:lumMod val="50000"/>
                  </a:schemeClr>
                </a:solidFill>
              </a:rPr>
              <a:t>Holstebro</a:t>
            </a:r>
            <a:r>
              <a:rPr lang="en-US" sz="2000" dirty="0">
                <a:solidFill>
                  <a:schemeClr val="accent6">
                    <a:lumMod val="50000"/>
                  </a:schemeClr>
                </a:solidFill>
              </a:rPr>
              <a:t>, Malta, Wroclaw: Icarus Publishing Enterprise</a:t>
            </a:r>
            <a:endParaRPr lang="el-GR" sz="2000" dirty="0">
              <a:solidFill>
                <a:schemeClr val="accent6">
                  <a:lumMod val="50000"/>
                </a:schemeClr>
              </a:solidFill>
            </a:endParaRPr>
          </a:p>
          <a:p>
            <a:pPr eaLnBrk="1" fontAlgn="auto" hangingPunct="1">
              <a:spcAft>
                <a:spcPts val="0"/>
              </a:spcAft>
              <a:defRPr/>
            </a:pPr>
            <a:r>
              <a:rPr lang="en-US" sz="2000" dirty="0">
                <a:solidFill>
                  <a:schemeClr val="accent6">
                    <a:lumMod val="50000"/>
                  </a:schemeClr>
                </a:solidFill>
              </a:rPr>
              <a:t>Hodge, A. (</a:t>
            </a:r>
            <a:r>
              <a:rPr lang="el-GR" sz="2000" dirty="0" err="1">
                <a:solidFill>
                  <a:schemeClr val="accent6">
                    <a:lumMod val="50000"/>
                  </a:schemeClr>
                </a:solidFill>
              </a:rPr>
              <a:t>επιμ</a:t>
            </a:r>
            <a:r>
              <a:rPr lang="en-US" sz="2000" dirty="0">
                <a:solidFill>
                  <a:schemeClr val="accent6">
                    <a:lumMod val="50000"/>
                  </a:schemeClr>
                </a:solidFill>
              </a:rPr>
              <a:t>.), 2000. </a:t>
            </a:r>
            <a:r>
              <a:rPr lang="en-US" sz="2000" i="1" dirty="0">
                <a:solidFill>
                  <a:schemeClr val="accent6">
                    <a:lumMod val="50000"/>
                  </a:schemeClr>
                </a:solidFill>
              </a:rPr>
              <a:t>Twentieth Century Actor Training</a:t>
            </a:r>
            <a:r>
              <a:rPr lang="en-US" sz="2000" dirty="0">
                <a:solidFill>
                  <a:schemeClr val="accent6">
                    <a:lumMod val="50000"/>
                  </a:schemeClr>
                </a:solidFill>
              </a:rPr>
              <a:t>, London and New York: Routledge</a:t>
            </a:r>
            <a:endParaRPr lang="el-GR" sz="2000" dirty="0">
              <a:solidFill>
                <a:schemeClr val="accent6">
                  <a:lumMod val="50000"/>
                </a:schemeClr>
              </a:solidFill>
            </a:endParaRPr>
          </a:p>
          <a:p>
            <a:pPr eaLnBrk="1" fontAlgn="auto" hangingPunct="1">
              <a:spcAft>
                <a:spcPts val="0"/>
              </a:spcAft>
              <a:defRPr/>
            </a:pPr>
            <a:r>
              <a:rPr lang="en-US" sz="2000" dirty="0" err="1">
                <a:solidFill>
                  <a:schemeClr val="accent6">
                    <a:lumMod val="50000"/>
                  </a:schemeClr>
                </a:solidFill>
              </a:rPr>
              <a:t>Mitter</a:t>
            </a:r>
            <a:r>
              <a:rPr lang="en-US" sz="2000" dirty="0">
                <a:solidFill>
                  <a:schemeClr val="accent6">
                    <a:lumMod val="50000"/>
                  </a:schemeClr>
                </a:solidFill>
              </a:rPr>
              <a:t>, Sh. 1992. </a:t>
            </a:r>
            <a:r>
              <a:rPr lang="en-US" sz="2000" i="1" dirty="0">
                <a:solidFill>
                  <a:schemeClr val="accent6">
                    <a:lumMod val="50000"/>
                  </a:schemeClr>
                </a:solidFill>
              </a:rPr>
              <a:t>Systems of Rehearsal, Stanislavsky, Brecht, </a:t>
            </a:r>
            <a:r>
              <a:rPr lang="en-US" sz="2000" i="1" dirty="0" err="1">
                <a:solidFill>
                  <a:schemeClr val="accent6">
                    <a:lumMod val="50000"/>
                  </a:schemeClr>
                </a:solidFill>
              </a:rPr>
              <a:t>Grotowski</a:t>
            </a:r>
            <a:r>
              <a:rPr lang="en-US" sz="2000" i="1" dirty="0">
                <a:solidFill>
                  <a:schemeClr val="accent6">
                    <a:lumMod val="50000"/>
                  </a:schemeClr>
                </a:solidFill>
              </a:rPr>
              <a:t> and Brook</a:t>
            </a:r>
            <a:r>
              <a:rPr lang="en-US" sz="2000" dirty="0">
                <a:solidFill>
                  <a:schemeClr val="accent6">
                    <a:lumMod val="50000"/>
                  </a:schemeClr>
                </a:solidFill>
              </a:rPr>
              <a:t>, London: Routledge</a:t>
            </a:r>
            <a:endParaRPr lang="el-GR" sz="2000" dirty="0">
              <a:solidFill>
                <a:schemeClr val="accent6">
                  <a:lumMod val="50000"/>
                </a:schemeClr>
              </a:solidFill>
            </a:endParaRPr>
          </a:p>
          <a:p>
            <a:pPr eaLnBrk="1" fontAlgn="auto" hangingPunct="1">
              <a:spcAft>
                <a:spcPts val="0"/>
              </a:spcAft>
              <a:defRPr/>
            </a:pPr>
            <a:r>
              <a:rPr lang="en-US" sz="2000" dirty="0" err="1">
                <a:solidFill>
                  <a:schemeClr val="accent6">
                    <a:lumMod val="50000"/>
                  </a:schemeClr>
                </a:solidFill>
              </a:rPr>
              <a:t>Romanska</a:t>
            </a:r>
            <a:r>
              <a:rPr lang="en-US" sz="2000" dirty="0">
                <a:solidFill>
                  <a:schemeClr val="accent6">
                    <a:lumMod val="50000"/>
                  </a:schemeClr>
                </a:solidFill>
              </a:rPr>
              <a:t>, M. 2014. </a:t>
            </a:r>
            <a:r>
              <a:rPr lang="en-US" sz="2000" i="1" dirty="0">
                <a:solidFill>
                  <a:schemeClr val="accent6">
                    <a:lumMod val="50000"/>
                  </a:schemeClr>
                </a:solidFill>
              </a:rPr>
              <a:t>The Post-traumatic Theatre of </a:t>
            </a:r>
            <a:r>
              <a:rPr lang="en-US" sz="2000" i="1" dirty="0" err="1">
                <a:solidFill>
                  <a:schemeClr val="accent6">
                    <a:lumMod val="50000"/>
                  </a:schemeClr>
                </a:solidFill>
              </a:rPr>
              <a:t>Grotowski</a:t>
            </a:r>
            <a:r>
              <a:rPr lang="en-US" sz="2000" i="1" dirty="0">
                <a:solidFill>
                  <a:schemeClr val="accent6">
                    <a:lumMod val="50000"/>
                  </a:schemeClr>
                </a:solidFill>
              </a:rPr>
              <a:t> and Kantor, History and Holocaust in “</a:t>
            </a:r>
            <a:r>
              <a:rPr lang="en-US" sz="2000" i="1" dirty="0" err="1">
                <a:solidFill>
                  <a:schemeClr val="accent6">
                    <a:lumMod val="50000"/>
                  </a:schemeClr>
                </a:solidFill>
              </a:rPr>
              <a:t>Akropolis</a:t>
            </a:r>
            <a:r>
              <a:rPr lang="en-US" sz="2000" i="1" dirty="0">
                <a:solidFill>
                  <a:schemeClr val="accent6">
                    <a:lumMod val="50000"/>
                  </a:schemeClr>
                </a:solidFill>
              </a:rPr>
              <a:t>” and “Dead Class”</a:t>
            </a:r>
            <a:r>
              <a:rPr lang="en-US" sz="2000" dirty="0">
                <a:solidFill>
                  <a:schemeClr val="accent6">
                    <a:lumMod val="50000"/>
                  </a:schemeClr>
                </a:solidFill>
              </a:rPr>
              <a:t>, London: Anthem Press</a:t>
            </a:r>
            <a:endParaRPr lang="el-GR" sz="2000" dirty="0">
              <a:solidFill>
                <a:schemeClr val="accent6">
                  <a:lumMod val="50000"/>
                </a:schemeClr>
              </a:solidFill>
            </a:endParaRPr>
          </a:p>
          <a:p>
            <a:pPr eaLnBrk="1" fontAlgn="auto" hangingPunct="1">
              <a:spcAft>
                <a:spcPts val="0"/>
              </a:spcAft>
              <a:defRPr/>
            </a:pPr>
            <a:r>
              <a:rPr lang="en-US" sz="2000" dirty="0" err="1">
                <a:solidFill>
                  <a:schemeClr val="accent6">
                    <a:lumMod val="50000"/>
                  </a:schemeClr>
                </a:solidFill>
              </a:rPr>
              <a:t>Schechner</a:t>
            </a:r>
            <a:r>
              <a:rPr lang="en-US" sz="2000" dirty="0">
                <a:solidFill>
                  <a:schemeClr val="accent6">
                    <a:lumMod val="50000"/>
                  </a:schemeClr>
                </a:solidFill>
              </a:rPr>
              <a:t>, R. </a:t>
            </a:r>
            <a:r>
              <a:rPr lang="el-GR" sz="2000" dirty="0">
                <a:solidFill>
                  <a:schemeClr val="accent6">
                    <a:lumMod val="50000"/>
                  </a:schemeClr>
                </a:solidFill>
              </a:rPr>
              <a:t>και </a:t>
            </a:r>
            <a:r>
              <a:rPr lang="en-US" sz="2000" dirty="0">
                <a:solidFill>
                  <a:schemeClr val="accent6">
                    <a:lumMod val="50000"/>
                  </a:schemeClr>
                </a:solidFill>
              </a:rPr>
              <a:t>Wolford </a:t>
            </a:r>
            <a:r>
              <a:rPr lang="en-US" sz="2000" dirty="0" err="1">
                <a:solidFill>
                  <a:schemeClr val="accent6">
                    <a:lumMod val="50000"/>
                  </a:schemeClr>
                </a:solidFill>
              </a:rPr>
              <a:t>Wylam</a:t>
            </a:r>
            <a:r>
              <a:rPr lang="en-US" sz="2000" dirty="0">
                <a:solidFill>
                  <a:schemeClr val="accent6">
                    <a:lumMod val="50000"/>
                  </a:schemeClr>
                </a:solidFill>
              </a:rPr>
              <a:t>, L. (</a:t>
            </a:r>
            <a:r>
              <a:rPr lang="el-GR" sz="2000" dirty="0" err="1">
                <a:solidFill>
                  <a:schemeClr val="accent6">
                    <a:lumMod val="50000"/>
                  </a:schemeClr>
                </a:solidFill>
              </a:rPr>
              <a:t>επιμ</a:t>
            </a:r>
            <a:r>
              <a:rPr lang="en-US" sz="2000" dirty="0">
                <a:solidFill>
                  <a:schemeClr val="accent6">
                    <a:lumMod val="50000"/>
                  </a:schemeClr>
                </a:solidFill>
              </a:rPr>
              <a:t>.) 2001. </a:t>
            </a:r>
            <a:r>
              <a:rPr lang="en-US" sz="2000" i="1" dirty="0">
                <a:solidFill>
                  <a:schemeClr val="accent6">
                    <a:lumMod val="50000"/>
                  </a:schemeClr>
                </a:solidFill>
              </a:rPr>
              <a:t>The </a:t>
            </a:r>
            <a:r>
              <a:rPr lang="en-US" sz="2000" i="1" dirty="0" err="1">
                <a:solidFill>
                  <a:schemeClr val="accent6">
                    <a:lumMod val="50000"/>
                  </a:schemeClr>
                </a:solidFill>
              </a:rPr>
              <a:t>Grotowski</a:t>
            </a:r>
            <a:r>
              <a:rPr lang="en-US" sz="2000" i="1" dirty="0">
                <a:solidFill>
                  <a:schemeClr val="accent6">
                    <a:lumMod val="50000"/>
                  </a:schemeClr>
                </a:solidFill>
              </a:rPr>
              <a:t> Sourcebook</a:t>
            </a:r>
            <a:r>
              <a:rPr lang="en-US" sz="2000" dirty="0">
                <a:solidFill>
                  <a:schemeClr val="accent6">
                    <a:lumMod val="50000"/>
                  </a:schemeClr>
                </a:solidFill>
              </a:rPr>
              <a:t>, London: Routledge</a:t>
            </a:r>
            <a:endParaRPr lang="el-GR" sz="2000" dirty="0">
              <a:solidFill>
                <a:schemeClr val="accent6">
                  <a:lumMod val="50000"/>
                </a:schemeClr>
              </a:solidFill>
            </a:endParaRPr>
          </a:p>
          <a:p>
            <a:pPr eaLnBrk="1" fontAlgn="auto" hangingPunct="1">
              <a:spcAft>
                <a:spcPts val="0"/>
              </a:spcAft>
              <a:defRPr/>
            </a:pPr>
            <a:r>
              <a:rPr lang="en-US" sz="2000" dirty="0" err="1">
                <a:solidFill>
                  <a:schemeClr val="accent6">
                    <a:lumMod val="50000"/>
                  </a:schemeClr>
                </a:solidFill>
              </a:rPr>
              <a:t>Slowiak</a:t>
            </a:r>
            <a:r>
              <a:rPr lang="en-US" sz="2000" dirty="0">
                <a:solidFill>
                  <a:schemeClr val="accent6">
                    <a:lumMod val="50000"/>
                  </a:schemeClr>
                </a:solidFill>
              </a:rPr>
              <a:t>, J. </a:t>
            </a:r>
            <a:r>
              <a:rPr lang="el-GR" sz="2000" dirty="0">
                <a:solidFill>
                  <a:schemeClr val="accent6">
                    <a:lumMod val="50000"/>
                  </a:schemeClr>
                </a:solidFill>
              </a:rPr>
              <a:t>και </a:t>
            </a:r>
            <a:r>
              <a:rPr lang="en-US" sz="2000" dirty="0">
                <a:solidFill>
                  <a:schemeClr val="accent6">
                    <a:lumMod val="50000"/>
                  </a:schemeClr>
                </a:solidFill>
              </a:rPr>
              <a:t>Cuesta, J. 2007. </a:t>
            </a:r>
            <a:r>
              <a:rPr lang="en-US" sz="2000" i="1" dirty="0">
                <a:solidFill>
                  <a:schemeClr val="accent6">
                    <a:lumMod val="50000"/>
                  </a:schemeClr>
                </a:solidFill>
              </a:rPr>
              <a:t>Jerzy </a:t>
            </a:r>
            <a:r>
              <a:rPr lang="en-US" sz="2000" i="1" dirty="0" err="1">
                <a:solidFill>
                  <a:schemeClr val="accent6">
                    <a:lumMod val="50000"/>
                  </a:schemeClr>
                </a:solidFill>
              </a:rPr>
              <a:t>Grotowski</a:t>
            </a:r>
            <a:r>
              <a:rPr lang="en-US" sz="2000" dirty="0">
                <a:solidFill>
                  <a:schemeClr val="accent6">
                    <a:lumMod val="50000"/>
                  </a:schemeClr>
                </a:solidFill>
              </a:rPr>
              <a:t>, Oxon: Routledge </a:t>
            </a:r>
            <a:endParaRPr lang="el-GR" sz="2000" dirty="0">
              <a:solidFill>
                <a:schemeClr val="accent6">
                  <a:lumMod val="50000"/>
                </a:schemeClr>
              </a:solidFill>
            </a:endParaRPr>
          </a:p>
          <a:p>
            <a:pPr eaLnBrk="1" fontAlgn="auto" hangingPunct="1">
              <a:spcAft>
                <a:spcPts val="0"/>
              </a:spcAft>
              <a:defRPr/>
            </a:pPr>
            <a:r>
              <a:rPr lang="en-US" sz="2000" dirty="0" err="1">
                <a:solidFill>
                  <a:schemeClr val="accent6">
                    <a:lumMod val="50000"/>
                  </a:schemeClr>
                </a:solidFill>
              </a:rPr>
              <a:t>Staniewski</a:t>
            </a:r>
            <a:r>
              <a:rPr lang="en-US" sz="2000" dirty="0">
                <a:solidFill>
                  <a:schemeClr val="accent6">
                    <a:lumMod val="50000"/>
                  </a:schemeClr>
                </a:solidFill>
              </a:rPr>
              <a:t>, W. and Hodge, A. 2004. </a:t>
            </a:r>
            <a:r>
              <a:rPr lang="en-US" sz="2000" i="1" dirty="0">
                <a:solidFill>
                  <a:schemeClr val="accent6">
                    <a:lumMod val="50000"/>
                  </a:schemeClr>
                </a:solidFill>
              </a:rPr>
              <a:t>Hidden Territories: The Theatre of </a:t>
            </a:r>
            <a:r>
              <a:rPr lang="en-US" sz="2000" i="1" dirty="0" err="1">
                <a:solidFill>
                  <a:schemeClr val="accent6">
                    <a:lumMod val="50000"/>
                  </a:schemeClr>
                </a:solidFill>
              </a:rPr>
              <a:t>Garzinice</a:t>
            </a:r>
            <a:r>
              <a:rPr lang="en-US" sz="2000" dirty="0">
                <a:solidFill>
                  <a:schemeClr val="accent6">
                    <a:lumMod val="50000"/>
                  </a:schemeClr>
                </a:solidFill>
              </a:rPr>
              <a:t>, London: Routledge</a:t>
            </a:r>
            <a:endParaRPr lang="el-GR" sz="2000" dirty="0">
              <a:solidFill>
                <a:schemeClr val="accent6">
                  <a:lumMod val="50000"/>
                </a:schemeClr>
              </a:solidFill>
            </a:endParaRPr>
          </a:p>
          <a:p>
            <a:pPr marL="457200" indent="-457200" eaLnBrk="1" fontAlgn="auto" hangingPunct="1">
              <a:spcBef>
                <a:spcPct val="0"/>
              </a:spcBef>
              <a:spcAft>
                <a:spcPts val="300"/>
              </a:spcAft>
              <a:buNone/>
              <a:tabLst>
                <a:tab pos="457200" algn="l"/>
              </a:tabLst>
              <a:defRPr/>
            </a:pPr>
            <a:endParaRPr lang="el-GR" altLang="el-GR" sz="2000" dirty="0">
              <a:latin typeface="Arial Narrow" pitchFamily="34" charset="0"/>
            </a:endParaRPr>
          </a:p>
        </p:txBody>
      </p:sp>
      <p:sp>
        <p:nvSpPr>
          <p:cNvPr id="12" name="4 - Τίτλος">
            <a:extLst>
              <a:ext uri="{FF2B5EF4-FFF2-40B4-BE49-F238E27FC236}">
                <a16:creationId xmlns:a16="http://schemas.microsoft.com/office/drawing/2014/main" id="{E75D6BAA-FD35-44D5-9B04-88FF5AC716CD}"/>
              </a:ext>
            </a:extLst>
          </p:cNvPr>
          <p:cNvSpPr txBox="1">
            <a:spLocks/>
          </p:cNvSpPr>
          <p:nvPr/>
        </p:nvSpPr>
        <p:spPr>
          <a:xfrm>
            <a:off x="2057400" y="806824"/>
            <a:ext cx="7711008" cy="461936"/>
          </a:xfrm>
          <a:prstGeom prst="rect">
            <a:avLst/>
          </a:prstGeom>
          <a:ln>
            <a:noFill/>
          </a:ln>
        </p:spPr>
        <p:txBody>
          <a:bodyPr lIns="0" tIns="0" rIns="18288" bIns="0" anchor="b">
            <a:normAutofit/>
            <a:scene3d>
              <a:camera prst="orthographicFront"/>
              <a:lightRig rig="freezing" dir="t">
                <a:rot lat="0" lon="0" rev="5640000"/>
              </a:lightRig>
            </a:scene3d>
            <a:sp3d prstMaterial="flat">
              <a:bevelT w="38100" h="38100"/>
              <a:contourClr>
                <a:schemeClr val="tx2"/>
              </a:contourClr>
            </a:sp3d>
          </a:bodyPr>
          <a:lstStyle/>
          <a:p>
            <a:pPr algn="ctr">
              <a:spcBef>
                <a:spcPts val="600"/>
              </a:spcBef>
              <a:defRPr/>
            </a:pPr>
            <a:r>
              <a:rPr lang="el-GR" b="1" dirty="0">
                <a:solidFill>
                  <a:prstClr val="black"/>
                </a:solidFill>
                <a:latin typeface="Arial Narrow" pitchFamily="34" charset="0"/>
                <a:ea typeface="MS PGothic" panose="020B0600070205080204" pitchFamily="34" charset="-128"/>
              </a:rPr>
              <a:t>ΒΙΒΛΙΟΓΡΑΦΙΑ</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5 - Θέση περιεχομένου">
            <a:extLst>
              <a:ext uri="{FF2B5EF4-FFF2-40B4-BE49-F238E27FC236}">
                <a16:creationId xmlns:a16="http://schemas.microsoft.com/office/drawing/2014/main" id="{B52B68CA-19DC-4EFD-808D-785501C353E9}"/>
              </a:ext>
            </a:extLst>
          </p:cNvPr>
          <p:cNvSpPr>
            <a:spLocks noGrp="1"/>
          </p:cNvSpPr>
          <p:nvPr>
            <p:ph idx="1"/>
          </p:nvPr>
        </p:nvSpPr>
        <p:spPr>
          <a:xfrm>
            <a:off x="1981200" y="1416050"/>
            <a:ext cx="8229600" cy="4965700"/>
          </a:xfrm>
        </p:spPr>
        <p:txBody>
          <a:bodyPr rtlCol="0">
            <a:normAutofit/>
          </a:bodyPr>
          <a:lstStyle/>
          <a:p>
            <a:pPr marL="0" indent="0" algn="ctr" eaLnBrk="1" fontAlgn="auto" hangingPunct="1">
              <a:spcAft>
                <a:spcPts val="0"/>
              </a:spcAft>
              <a:buNone/>
              <a:defRPr/>
            </a:pPr>
            <a:r>
              <a:rPr lang="el-GR" sz="2000" b="1" dirty="0">
                <a:solidFill>
                  <a:schemeClr val="accent6">
                    <a:lumMod val="50000"/>
                  </a:schemeClr>
                </a:solidFill>
              </a:rPr>
              <a:t>Άρθρα</a:t>
            </a:r>
            <a:endParaRPr lang="el-GR" sz="2000" dirty="0">
              <a:solidFill>
                <a:schemeClr val="accent6">
                  <a:lumMod val="50000"/>
                </a:schemeClr>
              </a:solidFill>
            </a:endParaRPr>
          </a:p>
          <a:p>
            <a:pPr marL="0" indent="0" eaLnBrk="1" fontAlgn="auto" hangingPunct="1">
              <a:spcAft>
                <a:spcPts val="0"/>
              </a:spcAft>
              <a:buNone/>
              <a:defRPr/>
            </a:pPr>
            <a:r>
              <a:rPr lang="el-GR" sz="2000" dirty="0">
                <a:solidFill>
                  <a:schemeClr val="accent6">
                    <a:lumMod val="50000"/>
                  </a:schemeClr>
                </a:solidFill>
              </a:rPr>
              <a:t> </a:t>
            </a:r>
          </a:p>
          <a:p>
            <a:pPr eaLnBrk="1" fontAlgn="auto" hangingPunct="1">
              <a:spcAft>
                <a:spcPts val="0"/>
              </a:spcAft>
              <a:defRPr/>
            </a:pPr>
            <a:r>
              <a:rPr lang="en-US" sz="2000" dirty="0">
                <a:solidFill>
                  <a:schemeClr val="accent6">
                    <a:lumMod val="50000"/>
                  </a:schemeClr>
                </a:solidFill>
              </a:rPr>
              <a:t>Barba, E. 1965. “Theatre Laboratory 13 </a:t>
            </a:r>
            <a:r>
              <a:rPr lang="en-US" sz="2000" dirty="0" err="1">
                <a:solidFill>
                  <a:schemeClr val="accent6">
                    <a:lumMod val="50000"/>
                  </a:schemeClr>
                </a:solidFill>
              </a:rPr>
              <a:t>Rzedow</a:t>
            </a:r>
            <a:r>
              <a:rPr lang="en-US" sz="2000" dirty="0">
                <a:solidFill>
                  <a:schemeClr val="accent6">
                    <a:lumMod val="50000"/>
                  </a:schemeClr>
                </a:solidFill>
              </a:rPr>
              <a:t>”, </a:t>
            </a:r>
            <a:r>
              <a:rPr lang="en-US" sz="2000" i="1" dirty="0">
                <a:solidFill>
                  <a:schemeClr val="accent6">
                    <a:lumMod val="50000"/>
                  </a:schemeClr>
                </a:solidFill>
              </a:rPr>
              <a:t>The Tulane Drama Review</a:t>
            </a:r>
            <a:r>
              <a:rPr lang="en-US" sz="2000" dirty="0">
                <a:solidFill>
                  <a:schemeClr val="accent6">
                    <a:lumMod val="50000"/>
                  </a:schemeClr>
                </a:solidFill>
              </a:rPr>
              <a:t>, Vol. 9, No. 3:153-165</a:t>
            </a:r>
            <a:endParaRPr lang="el-GR" sz="2000" dirty="0">
              <a:solidFill>
                <a:schemeClr val="accent6">
                  <a:lumMod val="50000"/>
                </a:schemeClr>
              </a:solidFill>
            </a:endParaRPr>
          </a:p>
          <a:p>
            <a:pPr eaLnBrk="1" fontAlgn="auto" hangingPunct="1">
              <a:spcAft>
                <a:spcPts val="0"/>
              </a:spcAft>
              <a:defRPr/>
            </a:pPr>
            <a:r>
              <a:rPr lang="en-US" sz="2000" dirty="0" err="1">
                <a:solidFill>
                  <a:schemeClr val="accent6">
                    <a:lumMod val="50000"/>
                  </a:schemeClr>
                </a:solidFill>
              </a:rPr>
              <a:t>Grotowski</a:t>
            </a:r>
            <a:r>
              <a:rPr lang="en-US" sz="2000" dirty="0">
                <a:solidFill>
                  <a:schemeClr val="accent6">
                    <a:lumMod val="50000"/>
                  </a:schemeClr>
                </a:solidFill>
              </a:rPr>
              <a:t>, J., </a:t>
            </a:r>
            <a:r>
              <a:rPr lang="en-US" sz="2000" dirty="0" err="1">
                <a:solidFill>
                  <a:schemeClr val="accent6">
                    <a:lumMod val="50000"/>
                  </a:schemeClr>
                </a:solidFill>
              </a:rPr>
              <a:t>Schechner</a:t>
            </a:r>
            <a:r>
              <a:rPr lang="en-US" sz="2000" dirty="0">
                <a:solidFill>
                  <a:schemeClr val="accent6">
                    <a:lumMod val="50000"/>
                  </a:schemeClr>
                </a:solidFill>
              </a:rPr>
              <a:t>, R., </a:t>
            </a:r>
            <a:r>
              <a:rPr lang="en-US" sz="2000" dirty="0" err="1">
                <a:solidFill>
                  <a:schemeClr val="accent6">
                    <a:lumMod val="50000"/>
                  </a:schemeClr>
                </a:solidFill>
              </a:rPr>
              <a:t>Chwat</a:t>
            </a:r>
            <a:r>
              <a:rPr lang="en-US" sz="2000" dirty="0">
                <a:solidFill>
                  <a:schemeClr val="accent6">
                    <a:lumMod val="50000"/>
                  </a:schemeClr>
                </a:solidFill>
              </a:rPr>
              <a:t>, J. 1968. “An Interview with </a:t>
            </a:r>
            <a:r>
              <a:rPr lang="en-US" sz="2000" dirty="0" err="1">
                <a:solidFill>
                  <a:schemeClr val="accent6">
                    <a:lumMod val="50000"/>
                  </a:schemeClr>
                </a:solidFill>
              </a:rPr>
              <a:t>Grotowski</a:t>
            </a:r>
            <a:r>
              <a:rPr lang="en-US" sz="2000" dirty="0">
                <a:solidFill>
                  <a:schemeClr val="accent6">
                    <a:lumMod val="50000"/>
                  </a:schemeClr>
                </a:solidFill>
              </a:rPr>
              <a:t>”, </a:t>
            </a:r>
            <a:r>
              <a:rPr lang="en-US" sz="2000" i="1" dirty="0">
                <a:solidFill>
                  <a:schemeClr val="accent6">
                    <a:lumMod val="50000"/>
                  </a:schemeClr>
                </a:solidFill>
              </a:rPr>
              <a:t>TDR</a:t>
            </a:r>
            <a:r>
              <a:rPr lang="en-US" sz="2000" dirty="0">
                <a:solidFill>
                  <a:schemeClr val="accent6">
                    <a:lumMod val="50000"/>
                  </a:schemeClr>
                </a:solidFill>
              </a:rPr>
              <a:t>, Vol. 13, No. 1:29-45</a:t>
            </a:r>
            <a:endParaRPr lang="el-GR" sz="2000" dirty="0">
              <a:solidFill>
                <a:schemeClr val="accent6">
                  <a:lumMod val="50000"/>
                </a:schemeClr>
              </a:solidFill>
            </a:endParaRPr>
          </a:p>
          <a:p>
            <a:pPr eaLnBrk="1" fontAlgn="auto" hangingPunct="1">
              <a:spcAft>
                <a:spcPts val="0"/>
              </a:spcAft>
              <a:defRPr/>
            </a:pPr>
            <a:r>
              <a:rPr lang="en-US" sz="2000" dirty="0" err="1">
                <a:solidFill>
                  <a:schemeClr val="accent6">
                    <a:lumMod val="50000"/>
                  </a:schemeClr>
                </a:solidFill>
              </a:rPr>
              <a:t>Schechner</a:t>
            </a:r>
            <a:r>
              <a:rPr lang="en-US" sz="2000" dirty="0">
                <a:solidFill>
                  <a:schemeClr val="accent6">
                    <a:lumMod val="50000"/>
                  </a:schemeClr>
                </a:solidFill>
              </a:rPr>
              <a:t>, R. 1999. “Jerzy </a:t>
            </a:r>
            <a:r>
              <a:rPr lang="en-US" sz="2000" dirty="0" err="1">
                <a:solidFill>
                  <a:schemeClr val="accent6">
                    <a:lumMod val="50000"/>
                  </a:schemeClr>
                </a:solidFill>
              </a:rPr>
              <a:t>Grotowski</a:t>
            </a:r>
            <a:r>
              <a:rPr lang="en-US" sz="2000" dirty="0">
                <a:solidFill>
                  <a:schemeClr val="accent6">
                    <a:lumMod val="50000"/>
                  </a:schemeClr>
                </a:solidFill>
              </a:rPr>
              <a:t>: 1933 – 1999”, </a:t>
            </a:r>
            <a:r>
              <a:rPr lang="en-US" sz="2000" i="1" dirty="0">
                <a:solidFill>
                  <a:schemeClr val="accent6">
                    <a:lumMod val="50000"/>
                  </a:schemeClr>
                </a:solidFill>
              </a:rPr>
              <a:t>TDR</a:t>
            </a:r>
            <a:r>
              <a:rPr lang="en-US" sz="2000" dirty="0">
                <a:solidFill>
                  <a:schemeClr val="accent6">
                    <a:lumMod val="50000"/>
                  </a:schemeClr>
                </a:solidFill>
              </a:rPr>
              <a:t>, Vol. 43, No. 2: 5-8 </a:t>
            </a:r>
            <a:endParaRPr lang="el-GR" sz="2000" dirty="0">
              <a:solidFill>
                <a:schemeClr val="accent6">
                  <a:lumMod val="50000"/>
                </a:schemeClr>
              </a:solidFill>
            </a:endParaRPr>
          </a:p>
          <a:p>
            <a:pPr marL="457200" indent="-457200" eaLnBrk="1" fontAlgn="auto" hangingPunct="1">
              <a:spcBef>
                <a:spcPct val="0"/>
              </a:spcBef>
              <a:spcAft>
                <a:spcPts val="300"/>
              </a:spcAft>
              <a:buNone/>
              <a:tabLst>
                <a:tab pos="457200" algn="l"/>
              </a:tabLst>
              <a:defRPr/>
            </a:pPr>
            <a:endParaRPr lang="el-GR" altLang="el-GR" sz="2000" dirty="0">
              <a:latin typeface="Arial Narrow" pitchFamily="34" charset="0"/>
            </a:endParaRPr>
          </a:p>
        </p:txBody>
      </p:sp>
      <p:sp>
        <p:nvSpPr>
          <p:cNvPr id="12" name="4 - Τίτλος">
            <a:extLst>
              <a:ext uri="{FF2B5EF4-FFF2-40B4-BE49-F238E27FC236}">
                <a16:creationId xmlns:a16="http://schemas.microsoft.com/office/drawing/2014/main" id="{1678F319-07CF-49DF-8799-FDCB79DAD32E}"/>
              </a:ext>
            </a:extLst>
          </p:cNvPr>
          <p:cNvSpPr txBox="1">
            <a:spLocks/>
          </p:cNvSpPr>
          <p:nvPr/>
        </p:nvSpPr>
        <p:spPr>
          <a:xfrm>
            <a:off x="2057400" y="548680"/>
            <a:ext cx="7711008" cy="720080"/>
          </a:xfrm>
          <a:prstGeom prst="rect">
            <a:avLst/>
          </a:prstGeom>
          <a:ln>
            <a:noFill/>
          </a:ln>
        </p:spPr>
        <p:txBody>
          <a:bodyPr lIns="0" tIns="0" rIns="18288" bIns="0" anchor="b">
            <a:normAutofit/>
            <a:scene3d>
              <a:camera prst="orthographicFront"/>
              <a:lightRig rig="freezing" dir="t">
                <a:rot lat="0" lon="0" rev="5640000"/>
              </a:lightRig>
            </a:scene3d>
            <a:sp3d prstMaterial="flat">
              <a:bevelT w="38100" h="38100"/>
              <a:contourClr>
                <a:schemeClr val="tx2"/>
              </a:contourClr>
            </a:sp3d>
          </a:bodyPr>
          <a:lstStyle/>
          <a:p>
            <a:pPr algn="ctr">
              <a:spcBef>
                <a:spcPct val="0"/>
              </a:spcBef>
              <a:defRPr/>
            </a:pPr>
            <a:endParaRPr lang="el-GR" sz="2200" b="1" dirty="0">
              <a:solidFill>
                <a:sysClr val="windowText" lastClr="000000"/>
              </a:solidFill>
              <a:latin typeface="Arial Narrow" pitchFamily="34" charset="0"/>
              <a:ea typeface="ＭＳ 明朝"/>
              <a:cs typeface="Times New Roman"/>
            </a:endParaRPr>
          </a:p>
          <a:p>
            <a:pPr algn="ctr">
              <a:spcBef>
                <a:spcPts val="600"/>
              </a:spcBef>
              <a:defRPr/>
            </a:pPr>
            <a:r>
              <a:rPr lang="el-GR" b="1" dirty="0">
                <a:solidFill>
                  <a:prstClr val="black"/>
                </a:solidFill>
                <a:latin typeface="Arial Narrow" pitchFamily="34" charset="0"/>
                <a:ea typeface="MS PGothic" panose="020B0600070205080204" pitchFamily="34" charset="-128"/>
              </a:rPr>
              <a:t>ΒΙΒΛΙΟΓΡΑΦΙΑ</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4 - Τίτλος">
            <a:extLst>
              <a:ext uri="{FF2B5EF4-FFF2-40B4-BE49-F238E27FC236}">
                <a16:creationId xmlns:a16="http://schemas.microsoft.com/office/drawing/2014/main" id="{3E728C53-2D0F-4B9B-B5A5-39C8D8DEE0D9}"/>
              </a:ext>
            </a:extLst>
          </p:cNvPr>
          <p:cNvSpPr txBox="1">
            <a:spLocks/>
          </p:cNvSpPr>
          <p:nvPr/>
        </p:nvSpPr>
        <p:spPr>
          <a:xfrm>
            <a:off x="2057400" y="548680"/>
            <a:ext cx="7639000" cy="1224136"/>
          </a:xfrm>
          <a:prstGeom prst="rect">
            <a:avLst/>
          </a:prstGeom>
          <a:ln>
            <a:noFill/>
          </a:ln>
        </p:spPr>
        <p:txBody>
          <a:bodyPr lIns="0" tIns="0" rIns="18288" bIns="0" anchor="b">
            <a:normAutofit/>
            <a:scene3d>
              <a:camera prst="orthographicFront"/>
              <a:lightRig rig="freezing" dir="t">
                <a:rot lat="0" lon="0" rev="5640000"/>
              </a:lightRig>
            </a:scene3d>
            <a:sp3d prstMaterial="flat">
              <a:bevelT w="38100" h="38100"/>
              <a:contourClr>
                <a:schemeClr val="tx2"/>
              </a:contourClr>
            </a:sp3d>
          </a:bodyPr>
          <a:lstStyle/>
          <a:p>
            <a:pPr algn="ctr">
              <a:spcBef>
                <a:spcPct val="0"/>
              </a:spcBef>
              <a:defRPr/>
            </a:pPr>
            <a:endParaRPr lang="el-GR" sz="2200" b="1" dirty="0">
              <a:solidFill>
                <a:sysClr val="windowText" lastClr="000000"/>
              </a:solidFill>
              <a:latin typeface="Arial Narrow" pitchFamily="34" charset="0"/>
              <a:ea typeface="ＭＳ 明朝"/>
              <a:cs typeface="Times New Roman"/>
            </a:endParaRPr>
          </a:p>
        </p:txBody>
      </p:sp>
      <p:pic>
        <p:nvPicPr>
          <p:cNvPr id="2" name="Εικόνα 1">
            <a:extLst>
              <a:ext uri="{FF2B5EF4-FFF2-40B4-BE49-F238E27FC236}">
                <a16:creationId xmlns:a16="http://schemas.microsoft.com/office/drawing/2014/main" id="{38313F84-D77A-4C30-830F-DE669328231F}"/>
              </a:ext>
            </a:extLst>
          </p:cNvPr>
          <p:cNvPicPr>
            <a:picLocks noChangeAspect="1"/>
          </p:cNvPicPr>
          <p:nvPr/>
        </p:nvPicPr>
        <p:blipFill>
          <a:blip r:embed="rId3"/>
          <a:stretch>
            <a:fillRect/>
          </a:stretch>
        </p:blipFill>
        <p:spPr>
          <a:xfrm>
            <a:off x="4654171" y="1395808"/>
            <a:ext cx="2883658" cy="4066384"/>
          </a:xfrm>
          <a:prstGeom prst="rect">
            <a:avLst/>
          </a:prstGeom>
        </p:spPr>
      </p:pic>
      <p:sp>
        <p:nvSpPr>
          <p:cNvPr id="3" name="Ορθογώνιο 2">
            <a:extLst>
              <a:ext uri="{FF2B5EF4-FFF2-40B4-BE49-F238E27FC236}">
                <a16:creationId xmlns:a16="http://schemas.microsoft.com/office/drawing/2014/main" id="{C7B0F49F-FF86-42B5-8F35-DB239E55D123}"/>
              </a:ext>
            </a:extLst>
          </p:cNvPr>
          <p:cNvSpPr/>
          <p:nvPr/>
        </p:nvSpPr>
        <p:spPr>
          <a:xfrm>
            <a:off x="4701227" y="5621774"/>
            <a:ext cx="2789546" cy="369332"/>
          </a:xfrm>
          <a:prstGeom prst="rect">
            <a:avLst/>
          </a:prstGeom>
        </p:spPr>
        <p:txBody>
          <a:bodyPr wrap="none">
            <a:spAutoFit/>
          </a:bodyPr>
          <a:lstStyle/>
          <a:p>
            <a:r>
              <a:rPr lang="en-US" b="1" dirty="0">
                <a:solidFill>
                  <a:srgbClr val="F79646">
                    <a:lumMod val="50000"/>
                  </a:srgbClr>
                </a:solidFill>
                <a:latin typeface="Arial Narrow" panose="020B0606020202030204" pitchFamily="34" charset="0"/>
                <a:ea typeface="MS PGothic" panose="020B0600070205080204" pitchFamily="34" charset="-128"/>
              </a:rPr>
              <a:t>Jerzy Grotowski</a:t>
            </a:r>
            <a:r>
              <a:rPr lang="el-GR" b="1" dirty="0">
                <a:solidFill>
                  <a:srgbClr val="F79646">
                    <a:lumMod val="50000"/>
                  </a:srgbClr>
                </a:solidFill>
                <a:latin typeface="Arial Narrow" panose="020B0606020202030204" pitchFamily="34" charset="0"/>
                <a:ea typeface="MS PGothic" panose="020B0600070205080204" pitchFamily="34" charset="-128"/>
              </a:rPr>
              <a:t> </a:t>
            </a:r>
            <a:r>
              <a:rPr lang="el-GR" dirty="0">
                <a:solidFill>
                  <a:srgbClr val="F79646">
                    <a:lumMod val="50000"/>
                  </a:srgbClr>
                </a:solidFill>
                <a:latin typeface="Arial Narrow" panose="020B0606020202030204" pitchFamily="34" charset="0"/>
                <a:ea typeface="MS PGothic" panose="020B0600070205080204" pitchFamily="34" charset="-128"/>
              </a:rPr>
              <a:t>(1933-1999) </a:t>
            </a:r>
            <a:endParaRPr lang="el-G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Ορθογώνιο 2">
            <a:extLst>
              <a:ext uri="{FF2B5EF4-FFF2-40B4-BE49-F238E27FC236}">
                <a16:creationId xmlns:a16="http://schemas.microsoft.com/office/drawing/2014/main" id="{83C508EA-1615-45D8-8763-FC0D3E556156}"/>
              </a:ext>
            </a:extLst>
          </p:cNvPr>
          <p:cNvSpPr/>
          <p:nvPr/>
        </p:nvSpPr>
        <p:spPr>
          <a:xfrm>
            <a:off x="798680" y="500538"/>
            <a:ext cx="5297320" cy="5856924"/>
          </a:xfrm>
          <a:prstGeom prst="rect">
            <a:avLst/>
          </a:prstGeom>
        </p:spPr>
        <p:txBody>
          <a:bodyPr wrap="square">
            <a:spAutoFit/>
          </a:bodyPr>
          <a:lstStyle/>
          <a:p>
            <a:pPr fontAlgn="base">
              <a:lnSpc>
                <a:spcPct val="150000"/>
              </a:lnSpc>
              <a:spcBef>
                <a:spcPct val="0"/>
              </a:spcBef>
              <a:spcAft>
                <a:spcPct val="0"/>
              </a:spcAft>
              <a:defRPr/>
            </a:pPr>
            <a:r>
              <a:rPr lang="el-GR" dirty="0">
                <a:solidFill>
                  <a:srgbClr val="F79646">
                    <a:lumMod val="50000"/>
                  </a:srgbClr>
                </a:solidFill>
                <a:latin typeface="Arial Narrow" panose="020B0606020202030204" pitchFamily="34" charset="0"/>
                <a:ea typeface="MS PGothic" panose="020B0600070205080204" pitchFamily="34" charset="-128"/>
              </a:rPr>
              <a:t>Ο </a:t>
            </a:r>
            <a:r>
              <a:rPr lang="en-US" b="1" dirty="0">
                <a:solidFill>
                  <a:srgbClr val="F79646">
                    <a:lumMod val="50000"/>
                  </a:srgbClr>
                </a:solidFill>
                <a:latin typeface="Arial Narrow" panose="020B0606020202030204" pitchFamily="34" charset="0"/>
                <a:ea typeface="MS PGothic" panose="020B0600070205080204" pitchFamily="34" charset="-128"/>
              </a:rPr>
              <a:t>Jerzy </a:t>
            </a:r>
            <a:r>
              <a:rPr lang="en-US" b="1" dirty="0" err="1">
                <a:solidFill>
                  <a:srgbClr val="F79646">
                    <a:lumMod val="50000"/>
                  </a:srgbClr>
                </a:solidFill>
                <a:latin typeface="Arial Narrow" panose="020B0606020202030204" pitchFamily="34" charset="0"/>
                <a:ea typeface="MS PGothic" panose="020B0600070205080204" pitchFamily="34" charset="-128"/>
              </a:rPr>
              <a:t>Grotowski</a:t>
            </a:r>
            <a:r>
              <a:rPr lang="el-GR" b="1" dirty="0">
                <a:solidFill>
                  <a:srgbClr val="F79646">
                    <a:lumMod val="50000"/>
                  </a:srgbClr>
                </a:solidFill>
                <a:latin typeface="Arial Narrow" panose="020B0606020202030204" pitchFamily="34" charset="0"/>
                <a:ea typeface="MS PGothic" panose="020B0600070205080204" pitchFamily="34" charset="-128"/>
              </a:rPr>
              <a:t> </a:t>
            </a:r>
            <a:r>
              <a:rPr lang="el-GR" dirty="0">
                <a:solidFill>
                  <a:srgbClr val="F79646">
                    <a:lumMod val="50000"/>
                  </a:srgbClr>
                </a:solidFill>
                <a:latin typeface="Arial Narrow" panose="020B0606020202030204" pitchFamily="34" charset="0"/>
                <a:ea typeface="MS PGothic" panose="020B0600070205080204" pitchFamily="34" charset="-128"/>
              </a:rPr>
              <a:t>(1933-1999) ξεκίνησε την έρευνά του στην Πολωνία την δεκαετία του ’50 επηρεασμένος από τις ιδέες του </a:t>
            </a:r>
            <a:r>
              <a:rPr lang="en-US" dirty="0">
                <a:solidFill>
                  <a:srgbClr val="F79646">
                    <a:lumMod val="50000"/>
                  </a:srgbClr>
                </a:solidFill>
                <a:latin typeface="Arial Narrow" panose="020B0606020202030204" pitchFamily="34" charset="0"/>
                <a:ea typeface="MS PGothic" panose="020B0600070205080204" pitchFamily="34" charset="-128"/>
              </a:rPr>
              <a:t>Antonin </a:t>
            </a:r>
            <a:r>
              <a:rPr lang="en-US" dirty="0" err="1">
                <a:solidFill>
                  <a:srgbClr val="F79646">
                    <a:lumMod val="50000"/>
                  </a:srgbClr>
                </a:solidFill>
                <a:latin typeface="Arial Narrow" panose="020B0606020202030204" pitchFamily="34" charset="0"/>
                <a:ea typeface="MS PGothic" panose="020B0600070205080204" pitchFamily="34" charset="-128"/>
              </a:rPr>
              <a:t>Artaud</a:t>
            </a:r>
            <a:r>
              <a:rPr lang="el-GR" dirty="0">
                <a:solidFill>
                  <a:srgbClr val="F79646">
                    <a:lumMod val="50000"/>
                  </a:srgbClr>
                </a:solidFill>
                <a:latin typeface="Arial Narrow" panose="020B0606020202030204" pitchFamily="34" charset="0"/>
                <a:ea typeface="MS PGothic" panose="020B0600070205080204" pitchFamily="34" charset="-128"/>
              </a:rPr>
              <a:t>. Στις αρχές της δεκαετίας του ’60 δημιούργησε εμβληματικές παραστάσεις που στηρίζονταν στους καλά εκπαιδευμένους ηθοποιούς. Οι παραστάσεις αυτές αντανακλούσαν τις θεωρίες του </a:t>
            </a:r>
            <a:r>
              <a:rPr lang="en-US" dirty="0" err="1">
                <a:solidFill>
                  <a:srgbClr val="F79646">
                    <a:lumMod val="50000"/>
                  </a:srgbClr>
                </a:solidFill>
                <a:latin typeface="Arial Narrow" panose="020B0606020202030204" pitchFamily="34" charset="0"/>
                <a:ea typeface="MS PGothic" panose="020B0600070205080204" pitchFamily="34" charset="-128"/>
              </a:rPr>
              <a:t>Grotowski</a:t>
            </a:r>
            <a:r>
              <a:rPr lang="en-US" dirty="0">
                <a:solidFill>
                  <a:srgbClr val="F79646">
                    <a:lumMod val="50000"/>
                  </a:srgbClr>
                </a:solidFill>
                <a:latin typeface="Arial Narrow" panose="020B0606020202030204" pitchFamily="34" charset="0"/>
                <a:ea typeface="MS PGothic" panose="020B0600070205080204" pitchFamily="34" charset="-128"/>
              </a:rPr>
              <a:t> </a:t>
            </a:r>
            <a:r>
              <a:rPr lang="el-GR" dirty="0">
                <a:solidFill>
                  <a:srgbClr val="F79646">
                    <a:lumMod val="50000"/>
                  </a:srgbClr>
                </a:solidFill>
                <a:latin typeface="Arial Narrow" panose="020B0606020202030204" pitchFamily="34" charset="0"/>
                <a:ea typeface="MS PGothic" panose="020B0600070205080204" pitchFamily="34" charset="-128"/>
              </a:rPr>
              <a:t>σχετικά με το </a:t>
            </a:r>
            <a:r>
              <a:rPr lang="el-GR" b="1" dirty="0">
                <a:solidFill>
                  <a:srgbClr val="F79646">
                    <a:lumMod val="50000"/>
                  </a:srgbClr>
                </a:solidFill>
                <a:latin typeface="Arial Narrow" panose="020B0606020202030204" pitchFamily="34" charset="0"/>
                <a:ea typeface="MS PGothic" panose="020B0600070205080204" pitchFamily="34" charset="-128"/>
              </a:rPr>
              <a:t>«φτωχό θέατρο» </a:t>
            </a:r>
            <a:r>
              <a:rPr lang="el-GR" dirty="0">
                <a:solidFill>
                  <a:srgbClr val="F79646">
                    <a:lumMod val="50000"/>
                  </a:srgbClr>
                </a:solidFill>
                <a:latin typeface="Arial Narrow" panose="020B0606020202030204" pitchFamily="34" charset="0"/>
                <a:ea typeface="MS PGothic" panose="020B0600070205080204" pitchFamily="34" charset="-128"/>
              </a:rPr>
              <a:t>που δεν χρειάζεται μεγάλους προϋπολογισμούς, σκηνικά αντικείμενα και ακριβά σκηνικά και κοστούμια. Οι παραστάσεις αυτές απευθύνονταν σε περιορισμένο αριθμό θεατών, που δεν ξεπερνούσε ποτέ τους εκατό. Το 1965 η έδρα του θεάτρου μεταφέρθηκε στο </a:t>
            </a:r>
            <a:r>
              <a:rPr lang="en-US" dirty="0">
                <a:solidFill>
                  <a:srgbClr val="F79646">
                    <a:lumMod val="50000"/>
                  </a:srgbClr>
                </a:solidFill>
                <a:latin typeface="Arial Narrow" panose="020B0606020202030204" pitchFamily="34" charset="0"/>
                <a:ea typeface="MS PGothic" panose="020B0600070205080204" pitchFamily="34" charset="-128"/>
              </a:rPr>
              <a:t>Wroclaw </a:t>
            </a:r>
            <a:r>
              <a:rPr lang="el-GR" dirty="0">
                <a:solidFill>
                  <a:srgbClr val="F79646">
                    <a:lumMod val="50000"/>
                  </a:srgbClr>
                </a:solidFill>
                <a:latin typeface="Arial Narrow" panose="020B0606020202030204" pitchFamily="34" charset="0"/>
                <a:ea typeface="MS PGothic" panose="020B0600070205080204" pitchFamily="34" charset="-128"/>
              </a:rPr>
              <a:t>και μετονομάστηκε σε Θέατρο Εργαστήριο, Ινστιτούτο Έρευνας πάνω στη Μέθοδο του Ηθοποιού (</a:t>
            </a:r>
            <a:r>
              <a:rPr lang="en-US" dirty="0" err="1">
                <a:solidFill>
                  <a:srgbClr val="F79646">
                    <a:lumMod val="50000"/>
                  </a:srgbClr>
                </a:solidFill>
                <a:latin typeface="Arial Narrow" panose="020B0606020202030204" pitchFamily="34" charset="0"/>
                <a:ea typeface="MS PGothic" panose="020B0600070205080204" pitchFamily="34" charset="-128"/>
              </a:rPr>
              <a:t>Teatr</a:t>
            </a:r>
            <a:r>
              <a:rPr lang="en-US" dirty="0">
                <a:solidFill>
                  <a:srgbClr val="F79646">
                    <a:lumMod val="50000"/>
                  </a:srgbClr>
                </a:solidFill>
                <a:latin typeface="Arial Narrow" panose="020B0606020202030204" pitchFamily="34" charset="0"/>
                <a:ea typeface="MS PGothic" panose="020B0600070205080204" pitchFamily="34" charset="-128"/>
              </a:rPr>
              <a:t> </a:t>
            </a:r>
            <a:r>
              <a:rPr lang="en-US" dirty="0" err="1">
                <a:solidFill>
                  <a:srgbClr val="F79646">
                    <a:lumMod val="50000"/>
                  </a:srgbClr>
                </a:solidFill>
                <a:latin typeface="Arial Narrow" panose="020B0606020202030204" pitchFamily="34" charset="0"/>
                <a:ea typeface="MS PGothic" panose="020B0600070205080204" pitchFamily="34" charset="-128"/>
              </a:rPr>
              <a:t>Laboratorium</a:t>
            </a:r>
            <a:r>
              <a:rPr lang="el-GR" dirty="0">
                <a:solidFill>
                  <a:srgbClr val="F79646">
                    <a:lumMod val="50000"/>
                  </a:srgbClr>
                </a:solidFill>
                <a:latin typeface="Arial Narrow" panose="020B0606020202030204" pitchFamily="34" charset="0"/>
                <a:ea typeface="MS PGothic" panose="020B0600070205080204" pitchFamily="34" charset="-128"/>
              </a:rPr>
              <a:t>, </a:t>
            </a:r>
            <a:r>
              <a:rPr lang="en-US" dirty="0" err="1">
                <a:solidFill>
                  <a:srgbClr val="F79646">
                    <a:lumMod val="50000"/>
                  </a:srgbClr>
                </a:solidFill>
                <a:latin typeface="Arial Narrow" panose="020B0606020202030204" pitchFamily="34" charset="0"/>
                <a:ea typeface="MS PGothic" panose="020B0600070205080204" pitchFamily="34" charset="-128"/>
              </a:rPr>
              <a:t>Instytut</a:t>
            </a:r>
            <a:r>
              <a:rPr lang="en-US" dirty="0">
                <a:solidFill>
                  <a:srgbClr val="F79646">
                    <a:lumMod val="50000"/>
                  </a:srgbClr>
                </a:solidFill>
                <a:latin typeface="Arial Narrow" panose="020B0606020202030204" pitchFamily="34" charset="0"/>
                <a:ea typeface="MS PGothic" panose="020B0600070205080204" pitchFamily="34" charset="-128"/>
              </a:rPr>
              <a:t> </a:t>
            </a:r>
            <a:r>
              <a:rPr lang="en-US" dirty="0" err="1">
                <a:solidFill>
                  <a:srgbClr val="F79646">
                    <a:lumMod val="50000"/>
                  </a:srgbClr>
                </a:solidFill>
                <a:latin typeface="Arial Narrow" panose="020B0606020202030204" pitchFamily="34" charset="0"/>
                <a:ea typeface="MS PGothic" panose="020B0600070205080204" pitchFamily="34" charset="-128"/>
              </a:rPr>
              <a:t>Badam</a:t>
            </a:r>
            <a:r>
              <a:rPr lang="en-US" dirty="0">
                <a:solidFill>
                  <a:srgbClr val="F79646">
                    <a:lumMod val="50000"/>
                  </a:srgbClr>
                </a:solidFill>
                <a:latin typeface="Arial Narrow" panose="020B0606020202030204" pitchFamily="34" charset="0"/>
                <a:ea typeface="MS PGothic" panose="020B0600070205080204" pitchFamily="34" charset="-128"/>
              </a:rPr>
              <a:t> </a:t>
            </a:r>
            <a:r>
              <a:rPr lang="en-US" dirty="0" err="1">
                <a:solidFill>
                  <a:srgbClr val="F79646">
                    <a:lumMod val="50000"/>
                  </a:srgbClr>
                </a:solidFill>
                <a:latin typeface="Arial Narrow" panose="020B0606020202030204" pitchFamily="34" charset="0"/>
                <a:ea typeface="MS PGothic" panose="020B0600070205080204" pitchFamily="34" charset="-128"/>
              </a:rPr>
              <a:t>Metody</a:t>
            </a:r>
            <a:r>
              <a:rPr lang="en-US" dirty="0">
                <a:solidFill>
                  <a:srgbClr val="F79646">
                    <a:lumMod val="50000"/>
                  </a:srgbClr>
                </a:solidFill>
                <a:latin typeface="Arial Narrow" panose="020B0606020202030204" pitchFamily="34" charset="0"/>
                <a:ea typeface="MS PGothic" panose="020B0600070205080204" pitchFamily="34" charset="-128"/>
              </a:rPr>
              <a:t> </a:t>
            </a:r>
            <a:r>
              <a:rPr lang="en-US" dirty="0" err="1">
                <a:solidFill>
                  <a:srgbClr val="F79646">
                    <a:lumMod val="50000"/>
                  </a:srgbClr>
                </a:solidFill>
                <a:latin typeface="Arial Narrow" panose="020B0606020202030204" pitchFamily="34" charset="0"/>
                <a:ea typeface="MS PGothic" panose="020B0600070205080204" pitchFamily="34" charset="-128"/>
              </a:rPr>
              <a:t>Aktorski</a:t>
            </a:r>
            <a:r>
              <a:rPr lang="el-GR" dirty="0">
                <a:solidFill>
                  <a:srgbClr val="F79646">
                    <a:lumMod val="50000"/>
                  </a:srgbClr>
                </a:solidFill>
                <a:latin typeface="Arial Narrow" panose="020B0606020202030204" pitchFamily="34" charset="0"/>
                <a:ea typeface="MS PGothic" panose="020B0600070205080204" pitchFamily="34" charset="-128"/>
              </a:rPr>
              <a:t>). </a:t>
            </a:r>
          </a:p>
        </p:txBody>
      </p:sp>
      <p:pic>
        <p:nvPicPr>
          <p:cNvPr id="5" name="Εικόνα 4" descr="Εικόνα που περιέχει άνδρας, άτομο, γυαλιά, αναζήτηση&#10;&#10;Η περιγραφή δημιουργήθηκε αυτόματα">
            <a:extLst>
              <a:ext uri="{FF2B5EF4-FFF2-40B4-BE49-F238E27FC236}">
                <a16:creationId xmlns:a16="http://schemas.microsoft.com/office/drawing/2014/main" id="{40B71249-BF1A-4436-BF91-4BE811D8BC40}"/>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175275" y="1228169"/>
            <a:ext cx="3794536" cy="4401662"/>
          </a:xfrm>
          <a:prstGeom prst="rect">
            <a:avLst/>
          </a:prstGeom>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6B0266C-29FF-4127-94EF-3D5EEC65DDEC}"/>
              </a:ext>
            </a:extLst>
          </p:cNvPr>
          <p:cNvSpPr>
            <a:spLocks noGrp="1"/>
          </p:cNvSpPr>
          <p:nvPr>
            <p:ph type="title"/>
          </p:nvPr>
        </p:nvSpPr>
        <p:spPr/>
        <p:txBody>
          <a:bodyPr/>
          <a:lstStyle/>
          <a:p>
            <a:r>
              <a:rPr lang="el-GR" dirty="0">
                <a:solidFill>
                  <a:srgbClr val="4B731F"/>
                </a:solidFill>
              </a:rPr>
              <a:t>Περίοδοι της δουλειάς του </a:t>
            </a:r>
            <a:r>
              <a:rPr lang="en-US" dirty="0">
                <a:solidFill>
                  <a:srgbClr val="4B731F"/>
                </a:solidFill>
              </a:rPr>
              <a:t>Grotowski </a:t>
            </a:r>
            <a:endParaRPr lang="el-GR" dirty="0">
              <a:solidFill>
                <a:srgbClr val="4B731F"/>
              </a:solidFill>
            </a:endParaRPr>
          </a:p>
        </p:txBody>
      </p:sp>
      <p:sp>
        <p:nvSpPr>
          <p:cNvPr id="3" name="Θέση περιεχομένου 2">
            <a:extLst>
              <a:ext uri="{FF2B5EF4-FFF2-40B4-BE49-F238E27FC236}">
                <a16:creationId xmlns:a16="http://schemas.microsoft.com/office/drawing/2014/main" id="{A118B11C-81E1-486B-8878-C1FA29679167}"/>
              </a:ext>
            </a:extLst>
          </p:cNvPr>
          <p:cNvSpPr>
            <a:spLocks noGrp="1"/>
          </p:cNvSpPr>
          <p:nvPr>
            <p:ph idx="1"/>
          </p:nvPr>
        </p:nvSpPr>
        <p:spPr/>
        <p:txBody>
          <a:bodyPr/>
          <a:lstStyle/>
          <a:p>
            <a:r>
              <a:rPr lang="el-GR" dirty="0"/>
              <a:t>Το φτωχό θέατρο, (Θέατρο 13 σειρών</a:t>
            </a:r>
            <a:r>
              <a:rPr lang="en-US" dirty="0"/>
              <a:t>,  </a:t>
            </a:r>
            <a:r>
              <a:rPr lang="el-GR" dirty="0"/>
              <a:t>Θέατρο Εργαστήριο) : Η περίοδος των παραστάσεων, Πολωνία, (1957-69)</a:t>
            </a:r>
          </a:p>
          <a:p>
            <a:r>
              <a:rPr lang="el-GR" dirty="0" err="1"/>
              <a:t>Παραθεατρική</a:t>
            </a:r>
            <a:r>
              <a:rPr lang="el-GR" dirty="0"/>
              <a:t> περίοδος</a:t>
            </a:r>
            <a:r>
              <a:rPr lang="en-US" dirty="0"/>
              <a:t>, </a:t>
            </a:r>
            <a:r>
              <a:rPr lang="el-GR" dirty="0"/>
              <a:t>Πολωνία, Αμερική, Γαλλία, Ιταλία και Αυστραλία (1969-78)</a:t>
            </a:r>
          </a:p>
          <a:p>
            <a:r>
              <a:rPr lang="el-GR" dirty="0"/>
              <a:t>Το θέατρο των πηγών (1976-82)</a:t>
            </a:r>
          </a:p>
          <a:p>
            <a:r>
              <a:rPr lang="en-US" dirty="0"/>
              <a:t>Objective drama</a:t>
            </a:r>
            <a:r>
              <a:rPr lang="el-GR" dirty="0"/>
              <a:t>, Αμερική</a:t>
            </a:r>
            <a:r>
              <a:rPr lang="en-US" dirty="0"/>
              <a:t> (1983-86)</a:t>
            </a:r>
            <a:endParaRPr lang="el-GR" dirty="0"/>
          </a:p>
          <a:p>
            <a:r>
              <a:rPr lang="el-GR" dirty="0"/>
              <a:t>Το θέατρο ως όχημα, Ιταλία (1986-99)</a:t>
            </a:r>
          </a:p>
          <a:p>
            <a:endParaRPr lang="el-GR" dirty="0"/>
          </a:p>
        </p:txBody>
      </p:sp>
    </p:spTree>
    <p:extLst>
      <p:ext uri="{BB962C8B-B14F-4D97-AF65-F5344CB8AC3E}">
        <p14:creationId xmlns:p14="http://schemas.microsoft.com/office/powerpoint/2010/main" val="66478337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Ορθογώνιο 1">
            <a:extLst>
              <a:ext uri="{FF2B5EF4-FFF2-40B4-BE49-F238E27FC236}">
                <a16:creationId xmlns:a16="http://schemas.microsoft.com/office/drawing/2014/main" id="{8D244EFE-9420-4145-A1E6-8B45D6CC0485}"/>
              </a:ext>
            </a:extLst>
          </p:cNvPr>
          <p:cNvSpPr/>
          <p:nvPr/>
        </p:nvSpPr>
        <p:spPr>
          <a:xfrm>
            <a:off x="1992314" y="620713"/>
            <a:ext cx="7920037" cy="6001643"/>
          </a:xfrm>
          <a:prstGeom prst="rect">
            <a:avLst/>
          </a:prstGeom>
        </p:spPr>
        <p:txBody>
          <a:bodyPr>
            <a:spAutoFit/>
          </a:bodyPr>
          <a:lstStyle/>
          <a:p>
            <a:pPr fontAlgn="base">
              <a:lnSpc>
                <a:spcPct val="150000"/>
              </a:lnSpc>
              <a:spcBef>
                <a:spcPct val="0"/>
              </a:spcBef>
              <a:spcAft>
                <a:spcPct val="0"/>
              </a:spcAft>
              <a:defRPr/>
            </a:pPr>
            <a:r>
              <a:rPr lang="el-GR" sz="2800" b="1" u="sng" dirty="0">
                <a:solidFill>
                  <a:srgbClr val="9BBB59">
                    <a:lumMod val="50000"/>
                  </a:srgbClr>
                </a:solidFill>
                <a:latin typeface="Arial Narrow" panose="020B0606020202030204" pitchFamily="34" charset="0"/>
                <a:ea typeface="MS PGothic" panose="020B0600070205080204" pitchFamily="34" charset="-128"/>
              </a:rPr>
              <a:t>Παραστάσεις</a:t>
            </a:r>
            <a:endParaRPr lang="el-GR" sz="2800" b="1" dirty="0">
              <a:solidFill>
                <a:srgbClr val="9BBB59">
                  <a:lumMod val="50000"/>
                </a:srgbClr>
              </a:solidFill>
              <a:latin typeface="Arial Narrow" panose="020B0606020202030204" pitchFamily="34" charset="0"/>
              <a:ea typeface="MS PGothic" panose="020B0600070205080204" pitchFamily="34" charset="-128"/>
            </a:endParaRPr>
          </a:p>
          <a:p>
            <a:pPr fontAlgn="base">
              <a:lnSpc>
                <a:spcPct val="150000"/>
              </a:lnSpc>
              <a:spcBef>
                <a:spcPct val="0"/>
              </a:spcBef>
              <a:spcAft>
                <a:spcPct val="0"/>
              </a:spcAft>
              <a:defRPr/>
            </a:pPr>
            <a:r>
              <a:rPr lang="el-GR" dirty="0">
                <a:solidFill>
                  <a:srgbClr val="F79646">
                    <a:lumMod val="50000"/>
                  </a:srgbClr>
                </a:solidFill>
                <a:latin typeface="Arial Narrow" panose="020B0606020202030204" pitchFamily="34" charset="0"/>
                <a:ea typeface="MS PGothic" panose="020B0600070205080204" pitchFamily="34" charset="-128"/>
              </a:rPr>
              <a:t> Στην πρώτη περίοδο δημιουργίας του ο </a:t>
            </a:r>
            <a:r>
              <a:rPr lang="en-US" dirty="0" err="1">
                <a:solidFill>
                  <a:srgbClr val="F79646">
                    <a:lumMod val="50000"/>
                  </a:srgbClr>
                </a:solidFill>
                <a:latin typeface="Arial Narrow" panose="020B0606020202030204" pitchFamily="34" charset="0"/>
                <a:ea typeface="MS PGothic" panose="020B0600070205080204" pitchFamily="34" charset="-128"/>
              </a:rPr>
              <a:t>Grotowski</a:t>
            </a:r>
            <a:r>
              <a:rPr lang="en-US" dirty="0">
                <a:solidFill>
                  <a:srgbClr val="F79646">
                    <a:lumMod val="50000"/>
                  </a:srgbClr>
                </a:solidFill>
                <a:latin typeface="Arial Narrow" panose="020B0606020202030204" pitchFamily="34" charset="0"/>
                <a:ea typeface="MS PGothic" panose="020B0600070205080204" pitchFamily="34" charset="-128"/>
              </a:rPr>
              <a:t> </a:t>
            </a:r>
            <a:r>
              <a:rPr lang="el-GR" dirty="0">
                <a:solidFill>
                  <a:srgbClr val="F79646">
                    <a:lumMod val="50000"/>
                  </a:srgbClr>
                </a:solidFill>
                <a:latin typeface="Arial Narrow" panose="020B0606020202030204" pitchFamily="34" charset="0"/>
                <a:ea typeface="MS PGothic" panose="020B0600070205080204" pitchFamily="34" charset="-128"/>
              </a:rPr>
              <a:t>ανέβασε λιγοστές παραστάσεις που όμως είχαν τεράστια συμβολή τους σε θέματα που καθόρισαν την εξέλιξη του θεάτρου (θεωρία και πρακτική) και την πρόσληψη της παράστασης και του ηθοποιού.</a:t>
            </a:r>
          </a:p>
          <a:p>
            <a:pPr fontAlgn="base">
              <a:lnSpc>
                <a:spcPct val="150000"/>
              </a:lnSpc>
              <a:spcBef>
                <a:spcPct val="0"/>
              </a:spcBef>
              <a:spcAft>
                <a:spcPct val="0"/>
              </a:spcAft>
              <a:defRPr/>
            </a:pPr>
            <a:r>
              <a:rPr lang="el-GR" dirty="0">
                <a:solidFill>
                  <a:srgbClr val="F79646">
                    <a:lumMod val="50000"/>
                  </a:srgbClr>
                </a:solidFill>
                <a:latin typeface="Arial Narrow" panose="020B0606020202030204" pitchFamily="34" charset="0"/>
                <a:ea typeface="MS PGothic" panose="020B0600070205080204" pitchFamily="34" charset="-128"/>
              </a:rPr>
              <a:t>Οι παραστάσεις αυτές στις οποίες αποκρυσταλλώνονται οι θεωρίες του </a:t>
            </a:r>
            <a:r>
              <a:rPr lang="en-US" dirty="0" err="1">
                <a:solidFill>
                  <a:srgbClr val="F79646">
                    <a:lumMod val="50000"/>
                  </a:srgbClr>
                </a:solidFill>
                <a:latin typeface="Arial Narrow" panose="020B0606020202030204" pitchFamily="34" charset="0"/>
                <a:ea typeface="MS PGothic" panose="020B0600070205080204" pitchFamily="34" charset="-128"/>
              </a:rPr>
              <a:t>Grotowski</a:t>
            </a:r>
            <a:r>
              <a:rPr lang="en-US" dirty="0">
                <a:solidFill>
                  <a:srgbClr val="F79646">
                    <a:lumMod val="50000"/>
                  </a:srgbClr>
                </a:solidFill>
                <a:latin typeface="Arial Narrow" panose="020B0606020202030204" pitchFamily="34" charset="0"/>
                <a:ea typeface="MS PGothic" panose="020B0600070205080204" pitchFamily="34" charset="-128"/>
              </a:rPr>
              <a:t> </a:t>
            </a:r>
            <a:r>
              <a:rPr lang="el-GR" dirty="0">
                <a:solidFill>
                  <a:srgbClr val="F79646">
                    <a:lumMod val="50000"/>
                  </a:srgbClr>
                </a:solidFill>
                <a:latin typeface="Arial Narrow" panose="020B0606020202030204" pitchFamily="34" charset="0"/>
                <a:ea typeface="MS PGothic" panose="020B0600070205080204" pitchFamily="34" charset="-128"/>
              </a:rPr>
              <a:t>ήταν οι εξής:</a:t>
            </a:r>
          </a:p>
          <a:p>
            <a:pPr marL="285750" indent="-285750" fontAlgn="base">
              <a:lnSpc>
                <a:spcPct val="150000"/>
              </a:lnSpc>
              <a:spcBef>
                <a:spcPct val="0"/>
              </a:spcBef>
              <a:spcAft>
                <a:spcPct val="0"/>
              </a:spcAft>
              <a:buFont typeface="Arial" panose="020B0604020202020204" pitchFamily="34" charset="0"/>
              <a:buChar char="•"/>
              <a:defRPr/>
            </a:pPr>
            <a:r>
              <a:rPr lang="en-US" i="1" dirty="0" err="1">
                <a:solidFill>
                  <a:srgbClr val="F79646">
                    <a:lumMod val="50000"/>
                  </a:srgbClr>
                </a:solidFill>
                <a:latin typeface="Arial Narrow" panose="020B0606020202030204" pitchFamily="34" charset="0"/>
                <a:ea typeface="MS PGothic" panose="020B0600070205080204" pitchFamily="34" charset="-128"/>
              </a:rPr>
              <a:t>Akropolis</a:t>
            </a:r>
            <a:r>
              <a:rPr lang="en-US" dirty="0">
                <a:solidFill>
                  <a:srgbClr val="F79646">
                    <a:lumMod val="50000"/>
                  </a:srgbClr>
                </a:solidFill>
                <a:latin typeface="Arial Narrow" panose="020B0606020202030204" pitchFamily="34" charset="0"/>
                <a:ea typeface="MS PGothic" panose="020B0600070205080204" pitchFamily="34" charset="-128"/>
              </a:rPr>
              <a:t> 1962 </a:t>
            </a:r>
            <a:r>
              <a:rPr lang="el-GR" dirty="0">
                <a:solidFill>
                  <a:srgbClr val="F79646">
                    <a:lumMod val="50000"/>
                  </a:srgbClr>
                </a:solidFill>
                <a:latin typeface="Arial Narrow" panose="020B0606020202030204" pitchFamily="34" charset="0"/>
                <a:ea typeface="MS PGothic" panose="020B0600070205080204" pitchFamily="34" charset="-128"/>
              </a:rPr>
              <a:t>του </a:t>
            </a:r>
            <a:r>
              <a:rPr lang="en-US" dirty="0">
                <a:solidFill>
                  <a:srgbClr val="F79646">
                    <a:lumMod val="50000"/>
                  </a:srgbClr>
                </a:solidFill>
                <a:latin typeface="Arial Narrow" panose="020B0606020202030204" pitchFamily="34" charset="0"/>
                <a:ea typeface="MS PGothic" panose="020B0600070205080204" pitchFamily="34" charset="-128"/>
              </a:rPr>
              <a:t>Stanislaw </a:t>
            </a:r>
            <a:r>
              <a:rPr lang="en-US" dirty="0" err="1">
                <a:solidFill>
                  <a:srgbClr val="F79646">
                    <a:lumMod val="50000"/>
                  </a:srgbClr>
                </a:solidFill>
                <a:latin typeface="Arial Narrow" panose="020B0606020202030204" pitchFamily="34" charset="0"/>
                <a:ea typeface="MS PGothic" panose="020B0600070205080204" pitchFamily="34" charset="-128"/>
              </a:rPr>
              <a:t>Wyspianski</a:t>
            </a:r>
            <a:endParaRPr lang="el-GR" dirty="0">
              <a:solidFill>
                <a:srgbClr val="F79646">
                  <a:lumMod val="50000"/>
                </a:srgbClr>
              </a:solidFill>
              <a:latin typeface="Arial Narrow" panose="020B0606020202030204" pitchFamily="34" charset="0"/>
              <a:ea typeface="MS PGothic" panose="020B0600070205080204" pitchFamily="34" charset="-128"/>
            </a:endParaRPr>
          </a:p>
          <a:p>
            <a:pPr marL="285750" indent="-285750" fontAlgn="base">
              <a:lnSpc>
                <a:spcPct val="150000"/>
              </a:lnSpc>
              <a:spcBef>
                <a:spcPct val="0"/>
              </a:spcBef>
              <a:spcAft>
                <a:spcPct val="0"/>
              </a:spcAft>
              <a:buFont typeface="Arial" panose="020B0604020202020204" pitchFamily="34" charset="0"/>
              <a:buChar char="•"/>
              <a:defRPr/>
            </a:pPr>
            <a:r>
              <a:rPr lang="en-US" i="1" dirty="0" err="1">
                <a:solidFill>
                  <a:srgbClr val="F79646">
                    <a:lumMod val="50000"/>
                  </a:srgbClr>
                </a:solidFill>
                <a:latin typeface="Arial Narrow" panose="020B0606020202030204" pitchFamily="34" charset="0"/>
                <a:ea typeface="MS PGothic" panose="020B0600070205080204" pitchFamily="34" charset="-128"/>
              </a:rPr>
              <a:t>Kordian</a:t>
            </a:r>
            <a:r>
              <a:rPr lang="en-US" dirty="0">
                <a:solidFill>
                  <a:srgbClr val="F79646">
                    <a:lumMod val="50000"/>
                  </a:srgbClr>
                </a:solidFill>
                <a:latin typeface="Arial Narrow" panose="020B0606020202030204" pitchFamily="34" charset="0"/>
                <a:ea typeface="MS PGothic" panose="020B0600070205080204" pitchFamily="34" charset="-128"/>
              </a:rPr>
              <a:t> 1962 </a:t>
            </a:r>
            <a:r>
              <a:rPr lang="el-GR" dirty="0">
                <a:solidFill>
                  <a:srgbClr val="F79646">
                    <a:lumMod val="50000"/>
                  </a:srgbClr>
                </a:solidFill>
                <a:latin typeface="Arial Narrow" panose="020B0606020202030204" pitchFamily="34" charset="0"/>
                <a:ea typeface="MS PGothic" panose="020B0600070205080204" pitchFamily="34" charset="-128"/>
              </a:rPr>
              <a:t>του </a:t>
            </a:r>
            <a:r>
              <a:rPr lang="en-US" dirty="0" err="1">
                <a:solidFill>
                  <a:srgbClr val="F79646">
                    <a:lumMod val="50000"/>
                  </a:srgbClr>
                </a:solidFill>
                <a:latin typeface="Arial Narrow" panose="020B0606020202030204" pitchFamily="34" charset="0"/>
                <a:ea typeface="MS PGothic" panose="020B0600070205080204" pitchFamily="34" charset="-128"/>
              </a:rPr>
              <a:t>Juliusz</a:t>
            </a:r>
            <a:r>
              <a:rPr lang="en-US" dirty="0">
                <a:solidFill>
                  <a:srgbClr val="F79646">
                    <a:lumMod val="50000"/>
                  </a:srgbClr>
                </a:solidFill>
                <a:latin typeface="Arial Narrow" panose="020B0606020202030204" pitchFamily="34" charset="0"/>
                <a:ea typeface="MS PGothic" panose="020B0600070205080204" pitchFamily="34" charset="-128"/>
              </a:rPr>
              <a:t> </a:t>
            </a:r>
            <a:r>
              <a:rPr lang="en-US" dirty="0" err="1">
                <a:solidFill>
                  <a:srgbClr val="F79646">
                    <a:lumMod val="50000"/>
                  </a:srgbClr>
                </a:solidFill>
                <a:latin typeface="Arial Narrow" panose="020B0606020202030204" pitchFamily="34" charset="0"/>
                <a:ea typeface="MS PGothic" panose="020B0600070205080204" pitchFamily="34" charset="-128"/>
              </a:rPr>
              <a:t>Slovacki</a:t>
            </a:r>
            <a:endParaRPr lang="el-GR" dirty="0">
              <a:solidFill>
                <a:srgbClr val="F79646">
                  <a:lumMod val="50000"/>
                </a:srgbClr>
              </a:solidFill>
              <a:latin typeface="Arial Narrow" panose="020B0606020202030204" pitchFamily="34" charset="0"/>
              <a:ea typeface="MS PGothic" panose="020B0600070205080204" pitchFamily="34" charset="-128"/>
            </a:endParaRPr>
          </a:p>
          <a:p>
            <a:pPr marL="285750" indent="-285750" fontAlgn="base">
              <a:lnSpc>
                <a:spcPct val="150000"/>
              </a:lnSpc>
              <a:spcBef>
                <a:spcPct val="0"/>
              </a:spcBef>
              <a:spcAft>
                <a:spcPct val="0"/>
              </a:spcAft>
              <a:buFont typeface="Arial" panose="020B0604020202020204" pitchFamily="34" charset="0"/>
              <a:buChar char="•"/>
              <a:defRPr/>
            </a:pPr>
            <a:r>
              <a:rPr lang="en-US" i="1" dirty="0" err="1">
                <a:solidFill>
                  <a:srgbClr val="F79646">
                    <a:lumMod val="50000"/>
                  </a:srgbClr>
                </a:solidFill>
                <a:latin typeface="Arial Narrow" panose="020B0606020202030204" pitchFamily="34" charset="0"/>
                <a:ea typeface="MS PGothic" panose="020B0600070205080204" pitchFamily="34" charset="-128"/>
              </a:rPr>
              <a:t>Dr</a:t>
            </a:r>
            <a:r>
              <a:rPr lang="en-US" i="1" dirty="0">
                <a:solidFill>
                  <a:srgbClr val="F79646">
                    <a:lumMod val="50000"/>
                  </a:srgbClr>
                </a:solidFill>
                <a:latin typeface="Arial Narrow" panose="020B0606020202030204" pitchFamily="34" charset="0"/>
                <a:ea typeface="MS PGothic" panose="020B0600070205080204" pitchFamily="34" charset="-128"/>
              </a:rPr>
              <a:t> Faustus </a:t>
            </a:r>
            <a:r>
              <a:rPr lang="el-GR" dirty="0">
                <a:solidFill>
                  <a:srgbClr val="F79646">
                    <a:lumMod val="50000"/>
                  </a:srgbClr>
                </a:solidFill>
                <a:latin typeface="Arial Narrow" panose="020B0606020202030204" pitchFamily="34" charset="0"/>
                <a:ea typeface="MS PGothic" panose="020B0600070205080204" pitchFamily="34" charset="-128"/>
              </a:rPr>
              <a:t>1963 του </a:t>
            </a:r>
            <a:r>
              <a:rPr lang="en-US" dirty="0">
                <a:solidFill>
                  <a:srgbClr val="F79646">
                    <a:lumMod val="50000"/>
                  </a:srgbClr>
                </a:solidFill>
                <a:latin typeface="Arial Narrow" panose="020B0606020202030204" pitchFamily="34" charset="0"/>
                <a:ea typeface="MS PGothic" panose="020B0600070205080204" pitchFamily="34" charset="-128"/>
              </a:rPr>
              <a:t>Christopher Marlowe</a:t>
            </a:r>
            <a:endParaRPr lang="el-GR" dirty="0">
              <a:solidFill>
                <a:srgbClr val="F79646">
                  <a:lumMod val="50000"/>
                </a:srgbClr>
              </a:solidFill>
              <a:latin typeface="Arial Narrow" panose="020B0606020202030204" pitchFamily="34" charset="0"/>
              <a:ea typeface="MS PGothic" panose="020B0600070205080204" pitchFamily="34" charset="-128"/>
            </a:endParaRPr>
          </a:p>
          <a:p>
            <a:pPr marL="285750" indent="-285750" fontAlgn="base">
              <a:lnSpc>
                <a:spcPct val="150000"/>
              </a:lnSpc>
              <a:spcBef>
                <a:spcPct val="0"/>
              </a:spcBef>
              <a:spcAft>
                <a:spcPct val="0"/>
              </a:spcAft>
              <a:buFont typeface="Arial" panose="020B0604020202020204" pitchFamily="34" charset="0"/>
              <a:buChar char="•"/>
              <a:defRPr/>
            </a:pPr>
            <a:r>
              <a:rPr lang="en-US" i="1" dirty="0">
                <a:solidFill>
                  <a:srgbClr val="F79646">
                    <a:lumMod val="50000"/>
                  </a:srgbClr>
                </a:solidFill>
                <a:latin typeface="Arial Narrow" panose="020B0606020202030204" pitchFamily="34" charset="0"/>
                <a:ea typeface="MS PGothic" panose="020B0600070205080204" pitchFamily="34" charset="-128"/>
              </a:rPr>
              <a:t>The Constant Prince</a:t>
            </a:r>
            <a:r>
              <a:rPr lang="el-GR" i="1" dirty="0">
                <a:solidFill>
                  <a:srgbClr val="F79646">
                    <a:lumMod val="50000"/>
                  </a:srgbClr>
                </a:solidFill>
                <a:latin typeface="Arial Narrow" panose="020B0606020202030204" pitchFamily="34" charset="0"/>
                <a:ea typeface="MS PGothic" panose="020B0600070205080204" pitchFamily="34" charset="-128"/>
              </a:rPr>
              <a:t> </a:t>
            </a:r>
            <a:r>
              <a:rPr lang="el-GR" dirty="0">
                <a:solidFill>
                  <a:srgbClr val="F79646">
                    <a:lumMod val="50000"/>
                  </a:srgbClr>
                </a:solidFill>
                <a:latin typeface="Arial Narrow" panose="020B0606020202030204" pitchFamily="34" charset="0"/>
                <a:ea typeface="MS PGothic" panose="020B0600070205080204" pitchFamily="34" charset="-128"/>
              </a:rPr>
              <a:t>1965 βασισμένο στη μετάφραση του έργου του </a:t>
            </a:r>
            <a:r>
              <a:rPr lang="en-US" dirty="0">
                <a:solidFill>
                  <a:srgbClr val="F79646">
                    <a:lumMod val="50000"/>
                  </a:srgbClr>
                </a:solidFill>
                <a:latin typeface="Arial Narrow" panose="020B0606020202030204" pitchFamily="34" charset="0"/>
                <a:ea typeface="MS PGothic" panose="020B0600070205080204" pitchFamily="34" charset="-128"/>
              </a:rPr>
              <a:t>Pedro Calder</a:t>
            </a:r>
            <a:r>
              <a:rPr lang="el-GR" dirty="0">
                <a:solidFill>
                  <a:srgbClr val="F79646">
                    <a:lumMod val="50000"/>
                  </a:srgbClr>
                </a:solidFill>
                <a:latin typeface="Arial Narrow" panose="020B0606020202030204" pitchFamily="34" charset="0"/>
                <a:ea typeface="MS PGothic" panose="020B0600070205080204" pitchFamily="34" charset="-128"/>
              </a:rPr>
              <a:t>ό</a:t>
            </a:r>
            <a:r>
              <a:rPr lang="en-US" dirty="0">
                <a:solidFill>
                  <a:srgbClr val="F79646">
                    <a:lumMod val="50000"/>
                  </a:srgbClr>
                </a:solidFill>
                <a:latin typeface="Arial Narrow" panose="020B0606020202030204" pitchFamily="34" charset="0"/>
                <a:ea typeface="MS PGothic" panose="020B0600070205080204" pitchFamily="34" charset="-128"/>
              </a:rPr>
              <a:t>n de la </a:t>
            </a:r>
            <a:r>
              <a:rPr lang="en-US" dirty="0" err="1">
                <a:solidFill>
                  <a:srgbClr val="F79646">
                    <a:lumMod val="50000"/>
                  </a:srgbClr>
                </a:solidFill>
                <a:latin typeface="Arial Narrow" panose="020B0606020202030204" pitchFamily="34" charset="0"/>
                <a:ea typeface="MS PGothic" panose="020B0600070205080204" pitchFamily="34" charset="-128"/>
              </a:rPr>
              <a:t>Barca</a:t>
            </a:r>
            <a:r>
              <a:rPr lang="en-US" dirty="0">
                <a:solidFill>
                  <a:srgbClr val="F79646">
                    <a:lumMod val="50000"/>
                  </a:srgbClr>
                </a:solidFill>
                <a:latin typeface="Arial Narrow" panose="020B0606020202030204" pitchFamily="34" charset="0"/>
                <a:ea typeface="MS PGothic" panose="020B0600070205080204" pitchFamily="34" charset="-128"/>
              </a:rPr>
              <a:t>  </a:t>
            </a:r>
            <a:r>
              <a:rPr lang="el-GR" dirty="0">
                <a:solidFill>
                  <a:srgbClr val="F79646">
                    <a:lumMod val="50000"/>
                  </a:srgbClr>
                </a:solidFill>
                <a:latin typeface="Arial Narrow" panose="020B0606020202030204" pitchFamily="34" charset="0"/>
                <a:ea typeface="MS PGothic" panose="020B0600070205080204" pitchFamily="34" charset="-128"/>
              </a:rPr>
              <a:t>από τον </a:t>
            </a:r>
            <a:r>
              <a:rPr lang="en-US" dirty="0" err="1">
                <a:solidFill>
                  <a:srgbClr val="F79646">
                    <a:lumMod val="50000"/>
                  </a:srgbClr>
                </a:solidFill>
                <a:latin typeface="Arial Narrow" panose="020B0606020202030204" pitchFamily="34" charset="0"/>
                <a:ea typeface="MS PGothic" panose="020B0600070205080204" pitchFamily="34" charset="-128"/>
              </a:rPr>
              <a:t>Juliusz</a:t>
            </a:r>
            <a:r>
              <a:rPr lang="en-US" dirty="0">
                <a:solidFill>
                  <a:srgbClr val="F79646">
                    <a:lumMod val="50000"/>
                  </a:srgbClr>
                </a:solidFill>
                <a:latin typeface="Arial Narrow" panose="020B0606020202030204" pitchFamily="34" charset="0"/>
                <a:ea typeface="MS PGothic" panose="020B0600070205080204" pitchFamily="34" charset="-128"/>
              </a:rPr>
              <a:t> </a:t>
            </a:r>
            <a:r>
              <a:rPr lang="en-US" dirty="0" err="1">
                <a:solidFill>
                  <a:srgbClr val="F79646">
                    <a:lumMod val="50000"/>
                  </a:srgbClr>
                </a:solidFill>
                <a:latin typeface="Arial Narrow" panose="020B0606020202030204" pitchFamily="34" charset="0"/>
                <a:ea typeface="MS PGothic" panose="020B0600070205080204" pitchFamily="34" charset="-128"/>
              </a:rPr>
              <a:t>Slovacki</a:t>
            </a:r>
            <a:endParaRPr lang="el-GR" dirty="0">
              <a:solidFill>
                <a:srgbClr val="F79646">
                  <a:lumMod val="50000"/>
                </a:srgbClr>
              </a:solidFill>
              <a:latin typeface="Arial Narrow" panose="020B0606020202030204" pitchFamily="34" charset="0"/>
              <a:ea typeface="MS PGothic" panose="020B0600070205080204" pitchFamily="34" charset="-128"/>
            </a:endParaRPr>
          </a:p>
          <a:p>
            <a:pPr marL="285750" indent="-285750" fontAlgn="base">
              <a:lnSpc>
                <a:spcPct val="150000"/>
              </a:lnSpc>
              <a:spcBef>
                <a:spcPct val="0"/>
              </a:spcBef>
              <a:spcAft>
                <a:spcPct val="0"/>
              </a:spcAft>
              <a:buFont typeface="Arial" panose="020B0604020202020204" pitchFamily="34" charset="0"/>
              <a:buChar char="•"/>
              <a:defRPr/>
            </a:pPr>
            <a:r>
              <a:rPr lang="en-US" i="1" dirty="0" err="1">
                <a:solidFill>
                  <a:srgbClr val="F79646">
                    <a:lumMod val="50000"/>
                  </a:srgbClr>
                </a:solidFill>
                <a:latin typeface="Arial Narrow" panose="020B0606020202030204" pitchFamily="34" charset="0"/>
                <a:ea typeface="MS PGothic" panose="020B0600070205080204" pitchFamily="34" charset="-128"/>
              </a:rPr>
              <a:t>Apocalypsis</a:t>
            </a:r>
            <a:r>
              <a:rPr lang="en-US" i="1" dirty="0">
                <a:solidFill>
                  <a:srgbClr val="F79646">
                    <a:lumMod val="50000"/>
                  </a:srgbClr>
                </a:solidFill>
                <a:latin typeface="Arial Narrow" panose="020B0606020202030204" pitchFamily="34" charset="0"/>
                <a:ea typeface="MS PGothic" panose="020B0600070205080204" pitchFamily="34" charset="-128"/>
              </a:rPr>
              <a:t> cum </a:t>
            </a:r>
            <a:r>
              <a:rPr lang="en-US" i="1" dirty="0" err="1">
                <a:solidFill>
                  <a:srgbClr val="F79646">
                    <a:lumMod val="50000"/>
                  </a:srgbClr>
                </a:solidFill>
                <a:latin typeface="Arial Narrow" panose="020B0606020202030204" pitchFamily="34" charset="0"/>
                <a:ea typeface="MS PGothic" panose="020B0600070205080204" pitchFamily="34" charset="-128"/>
              </a:rPr>
              <a:t>Figuris</a:t>
            </a:r>
            <a:r>
              <a:rPr lang="en-US" dirty="0">
                <a:solidFill>
                  <a:srgbClr val="F79646">
                    <a:lumMod val="50000"/>
                  </a:srgbClr>
                </a:solidFill>
                <a:latin typeface="Arial Narrow" panose="020B0606020202030204" pitchFamily="34" charset="0"/>
                <a:ea typeface="MS PGothic" panose="020B0600070205080204" pitchFamily="34" charset="-128"/>
              </a:rPr>
              <a:t> </a:t>
            </a:r>
            <a:r>
              <a:rPr lang="el-GR" dirty="0">
                <a:solidFill>
                  <a:srgbClr val="F79646">
                    <a:lumMod val="50000"/>
                  </a:srgbClr>
                </a:solidFill>
                <a:latin typeface="Arial Narrow" panose="020B0606020202030204" pitchFamily="34" charset="0"/>
                <a:ea typeface="MS PGothic" panose="020B0600070205080204" pitchFamily="34" charset="-128"/>
              </a:rPr>
              <a:t>1968 με κείμενα των </a:t>
            </a:r>
            <a:r>
              <a:rPr lang="en-US" dirty="0">
                <a:solidFill>
                  <a:srgbClr val="F79646">
                    <a:lumMod val="50000"/>
                  </a:srgbClr>
                </a:solidFill>
                <a:latin typeface="Arial Narrow" panose="020B0606020202030204" pitchFamily="34" charset="0"/>
                <a:ea typeface="MS PGothic" panose="020B0600070205080204" pitchFamily="34" charset="-128"/>
              </a:rPr>
              <a:t>Fyodor Dostoevsky</a:t>
            </a:r>
            <a:r>
              <a:rPr lang="el-GR" dirty="0">
                <a:solidFill>
                  <a:srgbClr val="F79646">
                    <a:lumMod val="50000"/>
                  </a:srgbClr>
                </a:solidFill>
                <a:latin typeface="Arial Narrow" panose="020B0606020202030204" pitchFamily="34" charset="0"/>
                <a:ea typeface="MS PGothic" panose="020B0600070205080204" pitchFamily="34" charset="-128"/>
              </a:rPr>
              <a:t>, </a:t>
            </a:r>
            <a:r>
              <a:rPr lang="en-US" dirty="0">
                <a:solidFill>
                  <a:srgbClr val="F79646">
                    <a:lumMod val="50000"/>
                  </a:srgbClr>
                </a:solidFill>
                <a:latin typeface="Arial Narrow" panose="020B0606020202030204" pitchFamily="34" charset="0"/>
                <a:ea typeface="MS PGothic" panose="020B0600070205080204" pitchFamily="34" charset="-128"/>
              </a:rPr>
              <a:t>Simone Weil</a:t>
            </a:r>
            <a:r>
              <a:rPr lang="el-GR" dirty="0">
                <a:solidFill>
                  <a:srgbClr val="F79646">
                    <a:lumMod val="50000"/>
                  </a:srgbClr>
                </a:solidFill>
                <a:latin typeface="Arial Narrow" panose="020B0606020202030204" pitchFamily="34" charset="0"/>
                <a:ea typeface="MS PGothic" panose="020B0600070205080204" pitchFamily="34" charset="-128"/>
              </a:rPr>
              <a:t>, </a:t>
            </a:r>
            <a:r>
              <a:rPr lang="en-US" dirty="0">
                <a:solidFill>
                  <a:srgbClr val="F79646">
                    <a:lumMod val="50000"/>
                  </a:srgbClr>
                </a:solidFill>
                <a:latin typeface="Arial Narrow" panose="020B0606020202030204" pitchFamily="34" charset="0"/>
                <a:ea typeface="MS PGothic" panose="020B0600070205080204" pitchFamily="34" charset="-128"/>
              </a:rPr>
              <a:t>T</a:t>
            </a:r>
            <a:r>
              <a:rPr lang="el-GR" dirty="0">
                <a:solidFill>
                  <a:srgbClr val="F79646">
                    <a:lumMod val="50000"/>
                  </a:srgbClr>
                </a:solidFill>
                <a:latin typeface="Arial Narrow" panose="020B0606020202030204" pitchFamily="34" charset="0"/>
                <a:ea typeface="MS PGothic" panose="020B0600070205080204" pitchFamily="34" charset="-128"/>
              </a:rPr>
              <a:t>. </a:t>
            </a:r>
            <a:r>
              <a:rPr lang="en-US" dirty="0">
                <a:solidFill>
                  <a:srgbClr val="F79646">
                    <a:lumMod val="50000"/>
                  </a:srgbClr>
                </a:solidFill>
                <a:latin typeface="Arial Narrow" panose="020B0606020202030204" pitchFamily="34" charset="0"/>
                <a:ea typeface="MS PGothic" panose="020B0600070205080204" pitchFamily="34" charset="-128"/>
              </a:rPr>
              <a:t>S</a:t>
            </a:r>
            <a:r>
              <a:rPr lang="el-GR" dirty="0">
                <a:solidFill>
                  <a:srgbClr val="F79646">
                    <a:lumMod val="50000"/>
                  </a:srgbClr>
                </a:solidFill>
                <a:latin typeface="Arial Narrow" panose="020B0606020202030204" pitchFamily="34" charset="0"/>
                <a:ea typeface="MS PGothic" panose="020B0600070205080204" pitchFamily="34" charset="-128"/>
              </a:rPr>
              <a:t>. </a:t>
            </a:r>
            <a:r>
              <a:rPr lang="en-US" dirty="0">
                <a:solidFill>
                  <a:srgbClr val="F79646">
                    <a:lumMod val="50000"/>
                  </a:srgbClr>
                </a:solidFill>
                <a:latin typeface="Arial Narrow" panose="020B0606020202030204" pitchFamily="34" charset="0"/>
                <a:ea typeface="MS PGothic" panose="020B0600070205080204" pitchFamily="34" charset="-128"/>
              </a:rPr>
              <a:t>Eliot </a:t>
            </a:r>
            <a:r>
              <a:rPr lang="el-GR" dirty="0">
                <a:solidFill>
                  <a:srgbClr val="F79646">
                    <a:lumMod val="50000"/>
                  </a:srgbClr>
                </a:solidFill>
                <a:latin typeface="Arial Narrow" panose="020B0606020202030204" pitchFamily="34" charset="0"/>
                <a:ea typeface="MS PGothic" panose="020B0600070205080204" pitchFamily="34" charset="-128"/>
              </a:rPr>
              <a:t>και κείμενα από την Βίβλο</a:t>
            </a:r>
          </a:p>
          <a:p>
            <a:pPr fontAlgn="base">
              <a:spcBef>
                <a:spcPct val="0"/>
              </a:spcBef>
              <a:spcAft>
                <a:spcPct val="0"/>
              </a:spcAft>
              <a:defRPr/>
            </a:pPr>
            <a:r>
              <a:rPr lang="el-GR" dirty="0">
                <a:solidFill>
                  <a:prstClr val="black"/>
                </a:solidFill>
                <a:latin typeface="Arial Narrow" panose="020B0606020202030204" pitchFamily="34" charset="0"/>
                <a:ea typeface="MS PGothic" panose="020B0600070205080204" pitchFamily="34" charset="-128"/>
              </a:rPr>
              <a:t> </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 Τίτλος">
            <a:extLst>
              <a:ext uri="{FF2B5EF4-FFF2-40B4-BE49-F238E27FC236}">
                <a16:creationId xmlns:a16="http://schemas.microsoft.com/office/drawing/2014/main" id="{5F08574B-AC48-4AB4-A7F5-AE5DE717C1EE}"/>
              </a:ext>
            </a:extLst>
          </p:cNvPr>
          <p:cNvSpPr>
            <a:spLocks noGrp="1"/>
          </p:cNvSpPr>
          <p:nvPr>
            <p:ph type="ctrTitle"/>
          </p:nvPr>
        </p:nvSpPr>
        <p:spPr>
          <a:xfrm>
            <a:off x="2057400" y="765175"/>
            <a:ext cx="7639050" cy="863600"/>
          </a:xfrm>
          <a:extLst>
            <a:ext uri="{FAA26D3D-D897-4be2-8F04-BA451C77F1D7}"/>
          </a:extLst>
        </p:spPr>
        <p:txBody>
          <a:bodyPr rtlCol="0">
            <a:normAutofit fontScale="90000"/>
          </a:bodyPr>
          <a:lstStyle/>
          <a:p>
            <a:pPr algn="l" eaLnBrk="1" fontAlgn="auto" hangingPunct="1">
              <a:spcAft>
                <a:spcPts val="0"/>
              </a:spcAft>
              <a:defRPr/>
            </a:pPr>
            <a:br>
              <a:rPr lang="el-GR" sz="2400" dirty="0">
                <a:solidFill>
                  <a:schemeClr val="bg1"/>
                </a:solidFill>
                <a:latin typeface="Arial Narrow" pitchFamily="34" charset="0"/>
                <a:ea typeface="ＭＳ 明朝"/>
                <a:cs typeface="Times New Roman"/>
              </a:rPr>
            </a:br>
            <a:br>
              <a:rPr lang="el-GR" sz="2400" dirty="0">
                <a:solidFill>
                  <a:schemeClr val="bg1"/>
                </a:solidFill>
                <a:latin typeface="Arial Narrow" pitchFamily="34" charset="0"/>
                <a:ea typeface="ＭＳ 明朝"/>
                <a:cs typeface="Times New Roman"/>
              </a:rPr>
            </a:br>
            <a:endParaRPr lang="el-GR" sz="2400" dirty="0">
              <a:solidFill>
                <a:schemeClr val="bg1"/>
              </a:solidFill>
              <a:latin typeface="Arial Narrow" pitchFamily="34" charset="0"/>
              <a:ea typeface="ＭＳ 明朝"/>
              <a:cs typeface="Times New Roman"/>
            </a:endParaRPr>
          </a:p>
        </p:txBody>
      </p:sp>
      <p:sp>
        <p:nvSpPr>
          <p:cNvPr id="49156" name="Rectangle 1">
            <a:extLst>
              <a:ext uri="{FF2B5EF4-FFF2-40B4-BE49-F238E27FC236}">
                <a16:creationId xmlns:a16="http://schemas.microsoft.com/office/drawing/2014/main" id="{4E85129E-7862-45F5-9953-146DF538CF39}"/>
              </a:ext>
            </a:extLst>
          </p:cNvPr>
          <p:cNvSpPr>
            <a:spLocks noChangeArrowheads="1"/>
          </p:cNvSpPr>
          <p:nvPr/>
        </p:nvSpPr>
        <p:spPr bwMode="auto">
          <a:xfrm>
            <a:off x="1919288" y="451262"/>
            <a:ext cx="8064500" cy="5955476"/>
          </a:xfrm>
          <a:prstGeom prst="rect">
            <a:avLst/>
          </a:prstGeom>
          <a:noFill/>
          <a:ln>
            <a:noFill/>
          </a:ln>
          <a:extLst/>
        </p:spPr>
        <p:txBody>
          <a:bodyPr anchor="ctr">
            <a:spAutoFit/>
          </a:bodyPr>
          <a:lstStyle>
            <a:lvl1pPr eaLnBrk="0" hangingPunct="0">
              <a:spcBef>
                <a:spcPct val="20000"/>
              </a:spcBef>
              <a:buClr>
                <a:srgbClr val="0BD0D9"/>
              </a:buClr>
              <a:buSzPct val="95000"/>
              <a:buFont typeface="Wingdings 2" pitchFamily="18" charset="2"/>
              <a:buChar char=""/>
              <a:defRPr sz="2600">
                <a:solidFill>
                  <a:schemeClr val="tx1"/>
                </a:solidFill>
                <a:latin typeface="Constantia" pitchFamily="18" charset="0"/>
                <a:ea typeface="MS PGothic" pitchFamily="34" charset="-128"/>
              </a:defRPr>
            </a:lvl1pPr>
            <a:lvl2pPr marL="742950" indent="-285750" eaLnBrk="0" hangingPunct="0">
              <a:spcBef>
                <a:spcPct val="20000"/>
              </a:spcBef>
              <a:buClr>
                <a:schemeClr val="accent1"/>
              </a:buClr>
              <a:buSzPct val="85000"/>
              <a:buFont typeface="Wingdings 2" pitchFamily="18" charset="2"/>
              <a:buChar char=""/>
              <a:defRPr sz="2400">
                <a:solidFill>
                  <a:schemeClr val="tx1"/>
                </a:solidFill>
                <a:latin typeface="Constantia" pitchFamily="18" charset="0"/>
                <a:ea typeface="MS PGothic" pitchFamily="34" charset="-128"/>
              </a:defRPr>
            </a:lvl2pPr>
            <a:lvl3pPr marL="1143000" indent="-228600" eaLnBrk="0" hangingPunct="0">
              <a:spcBef>
                <a:spcPct val="20000"/>
              </a:spcBef>
              <a:buClr>
                <a:schemeClr val="accent2"/>
              </a:buClr>
              <a:buSzPct val="70000"/>
              <a:buFont typeface="Wingdings 2" pitchFamily="18" charset="2"/>
              <a:buChar char=""/>
              <a:defRPr sz="2100">
                <a:solidFill>
                  <a:schemeClr val="tx1"/>
                </a:solidFill>
                <a:latin typeface="Constantia" pitchFamily="18" charset="0"/>
                <a:ea typeface="MS PGothic" pitchFamily="34" charset="-128"/>
              </a:defRPr>
            </a:lvl3pPr>
            <a:lvl4pPr marL="1600200" indent="-228600" eaLnBrk="0" hangingPunct="0">
              <a:spcBef>
                <a:spcPct val="20000"/>
              </a:spcBef>
              <a:buClr>
                <a:srgbClr val="0BD0D9"/>
              </a:buClr>
              <a:buSzPct val="65000"/>
              <a:buFont typeface="Wingdings 2" pitchFamily="18" charset="2"/>
              <a:buChar char=""/>
              <a:defRPr sz="2000">
                <a:solidFill>
                  <a:schemeClr val="tx1"/>
                </a:solidFill>
                <a:latin typeface="Constantia" pitchFamily="18" charset="0"/>
                <a:ea typeface="MS PGothic" pitchFamily="34" charset="-128"/>
              </a:defRPr>
            </a:lvl4pPr>
            <a:lvl5pPr marL="2057400" indent="-228600" eaLnBrk="0" hangingPunct="0">
              <a:spcBef>
                <a:spcPct val="20000"/>
              </a:spcBef>
              <a:buClr>
                <a:srgbClr val="10CF9B"/>
              </a:buClr>
              <a:buSzPct val="65000"/>
              <a:buFont typeface="Wingdings 2" pitchFamily="18" charset="2"/>
              <a:buChar char=""/>
              <a:defRPr sz="2000">
                <a:solidFill>
                  <a:schemeClr val="tx1"/>
                </a:solidFill>
                <a:latin typeface="Constantia" pitchFamily="18" charset="0"/>
                <a:ea typeface="MS PGothic" pitchFamily="34" charset="-128"/>
              </a:defRPr>
            </a:lvl5pPr>
            <a:lvl6pPr marL="2514600" indent="-228600" eaLnBrk="0" fontAlgn="base" hangingPunct="0">
              <a:spcBef>
                <a:spcPct val="20000"/>
              </a:spcBef>
              <a:spcAft>
                <a:spcPct val="0"/>
              </a:spcAft>
              <a:buClr>
                <a:srgbClr val="10CF9B"/>
              </a:buClr>
              <a:buSzPct val="65000"/>
              <a:buFont typeface="Wingdings 2" pitchFamily="18" charset="2"/>
              <a:buChar char=""/>
              <a:defRPr sz="2000">
                <a:solidFill>
                  <a:schemeClr val="tx1"/>
                </a:solidFill>
                <a:latin typeface="Constantia" pitchFamily="18" charset="0"/>
                <a:ea typeface="MS PGothic" pitchFamily="34" charset="-128"/>
              </a:defRPr>
            </a:lvl6pPr>
            <a:lvl7pPr marL="2971800" indent="-228600" eaLnBrk="0" fontAlgn="base" hangingPunct="0">
              <a:spcBef>
                <a:spcPct val="20000"/>
              </a:spcBef>
              <a:spcAft>
                <a:spcPct val="0"/>
              </a:spcAft>
              <a:buClr>
                <a:srgbClr val="10CF9B"/>
              </a:buClr>
              <a:buSzPct val="65000"/>
              <a:buFont typeface="Wingdings 2" pitchFamily="18" charset="2"/>
              <a:buChar char=""/>
              <a:defRPr sz="2000">
                <a:solidFill>
                  <a:schemeClr val="tx1"/>
                </a:solidFill>
                <a:latin typeface="Constantia" pitchFamily="18" charset="0"/>
                <a:ea typeface="MS PGothic" pitchFamily="34" charset="-128"/>
              </a:defRPr>
            </a:lvl7pPr>
            <a:lvl8pPr marL="3429000" indent="-228600" eaLnBrk="0" fontAlgn="base" hangingPunct="0">
              <a:spcBef>
                <a:spcPct val="20000"/>
              </a:spcBef>
              <a:spcAft>
                <a:spcPct val="0"/>
              </a:spcAft>
              <a:buClr>
                <a:srgbClr val="10CF9B"/>
              </a:buClr>
              <a:buSzPct val="65000"/>
              <a:buFont typeface="Wingdings 2" pitchFamily="18" charset="2"/>
              <a:buChar char=""/>
              <a:defRPr sz="2000">
                <a:solidFill>
                  <a:schemeClr val="tx1"/>
                </a:solidFill>
                <a:latin typeface="Constantia" pitchFamily="18" charset="0"/>
                <a:ea typeface="MS PGothic" pitchFamily="34" charset="-128"/>
              </a:defRPr>
            </a:lvl8pPr>
            <a:lvl9pPr marL="3886200" indent="-228600" eaLnBrk="0" fontAlgn="base" hangingPunct="0">
              <a:spcBef>
                <a:spcPct val="20000"/>
              </a:spcBef>
              <a:spcAft>
                <a:spcPct val="0"/>
              </a:spcAft>
              <a:buClr>
                <a:srgbClr val="10CF9B"/>
              </a:buClr>
              <a:buSzPct val="65000"/>
              <a:buFont typeface="Wingdings 2" pitchFamily="18" charset="2"/>
              <a:buChar char=""/>
              <a:defRPr sz="2000">
                <a:solidFill>
                  <a:schemeClr val="tx1"/>
                </a:solidFill>
                <a:latin typeface="Constantia" pitchFamily="18" charset="0"/>
                <a:ea typeface="MS PGothic" pitchFamily="34" charset="-128"/>
              </a:defRPr>
            </a:lvl9pPr>
          </a:lstStyle>
          <a:p>
            <a:pPr eaLnBrk="1" fontAlgn="base" hangingPunct="1">
              <a:spcBef>
                <a:spcPct val="0"/>
              </a:spcBef>
              <a:spcAft>
                <a:spcPct val="0"/>
              </a:spcAft>
              <a:buClrTx/>
              <a:buSzTx/>
              <a:buNone/>
              <a:defRPr/>
            </a:pPr>
            <a:endParaRPr lang="el-GR" altLang="el-GR" sz="1400" b="1" dirty="0">
              <a:solidFill>
                <a:prstClr val="white"/>
              </a:solidFill>
              <a:latin typeface="Arial" charset="0"/>
              <a:cs typeface="Arial" charset="0"/>
            </a:endParaRPr>
          </a:p>
          <a:p>
            <a:pPr eaLnBrk="1" fontAlgn="base" hangingPunct="1">
              <a:spcBef>
                <a:spcPct val="0"/>
              </a:spcBef>
              <a:spcAft>
                <a:spcPct val="0"/>
              </a:spcAft>
              <a:buClrTx/>
              <a:buSzTx/>
              <a:buNone/>
              <a:defRPr/>
            </a:pPr>
            <a:endParaRPr lang="el-GR" altLang="el-GR" sz="1400" b="1" dirty="0">
              <a:solidFill>
                <a:prstClr val="white"/>
              </a:solidFill>
              <a:latin typeface="Arial" charset="0"/>
              <a:cs typeface="Arial" charset="0"/>
            </a:endParaRPr>
          </a:p>
          <a:p>
            <a:pPr algn="just" eaLnBrk="1" fontAlgn="base" hangingPunct="1">
              <a:lnSpc>
                <a:spcPct val="150000"/>
              </a:lnSpc>
              <a:spcBef>
                <a:spcPct val="0"/>
              </a:spcBef>
              <a:spcAft>
                <a:spcPct val="0"/>
              </a:spcAft>
              <a:buClrTx/>
              <a:buSzTx/>
              <a:buNone/>
              <a:defRPr/>
            </a:pPr>
            <a:r>
              <a:rPr lang="el-GR" altLang="el-GR" sz="1800" b="1" dirty="0">
                <a:solidFill>
                  <a:srgbClr val="F79646">
                    <a:lumMod val="50000"/>
                  </a:srgbClr>
                </a:solidFill>
                <a:latin typeface="Arial" charset="0"/>
                <a:cs typeface="Arial" charset="0"/>
              </a:rPr>
              <a:t>«Η μεταμόρφωση αυτού του επαρχιακού θεάτρου σε ομάδα της οποίας η καλλιτεχνική αδιαλλαξία θα έβαζε το σπόρο για τη δημιουργία ενός βαθύτερου έργου πάνω στην τέχνη, είναι τουλάχιστον αξιοθαύμαστο. Περιλάμβανε την εκ νέου ανακάλυψη και εφαρμογή της εκπαίδευσης, τις καινοτομίες στον σκηνικό χώρο, τη σχέση ηθοποιού – θεατή, τη δραματουργική </a:t>
            </a:r>
            <a:r>
              <a:rPr lang="el-GR" altLang="el-GR" sz="1800" b="1" dirty="0" err="1">
                <a:solidFill>
                  <a:srgbClr val="F79646">
                    <a:lumMod val="50000"/>
                  </a:srgbClr>
                </a:solidFill>
                <a:latin typeface="Arial" charset="0"/>
                <a:cs typeface="Arial" charset="0"/>
              </a:rPr>
              <a:t>επαναδιάρθρωση</a:t>
            </a:r>
            <a:r>
              <a:rPr lang="el-GR" altLang="el-GR" sz="1800" b="1" dirty="0">
                <a:solidFill>
                  <a:srgbClr val="F79646">
                    <a:lumMod val="50000"/>
                  </a:srgbClr>
                </a:solidFill>
                <a:latin typeface="Arial" charset="0"/>
                <a:cs typeface="Arial" charset="0"/>
              </a:rPr>
              <a:t> του κειμένου, τη σημασία και την αξία του θεάτρου μέσα στην κοινωνία.»</a:t>
            </a:r>
          </a:p>
          <a:p>
            <a:pPr algn="just" eaLnBrk="1" fontAlgn="base" hangingPunct="1">
              <a:lnSpc>
                <a:spcPct val="150000"/>
              </a:lnSpc>
              <a:spcBef>
                <a:spcPct val="0"/>
              </a:spcBef>
              <a:spcAft>
                <a:spcPct val="0"/>
              </a:spcAft>
              <a:buClrTx/>
              <a:buSzTx/>
              <a:buNone/>
              <a:defRPr/>
            </a:pPr>
            <a:endParaRPr lang="el-GR" altLang="el-GR" sz="1800" b="1" dirty="0">
              <a:solidFill>
                <a:prstClr val="white"/>
              </a:solidFill>
              <a:latin typeface="Arial" charset="0"/>
              <a:cs typeface="Arial" charset="0"/>
            </a:endParaRPr>
          </a:p>
          <a:p>
            <a:pPr eaLnBrk="1" fontAlgn="base" hangingPunct="1">
              <a:lnSpc>
                <a:spcPct val="150000"/>
              </a:lnSpc>
              <a:spcBef>
                <a:spcPct val="0"/>
              </a:spcBef>
              <a:spcAft>
                <a:spcPct val="0"/>
              </a:spcAft>
              <a:buClrTx/>
              <a:buSzTx/>
              <a:buNone/>
              <a:defRPr/>
            </a:pPr>
            <a:r>
              <a:rPr lang="el-GR" altLang="el-GR" sz="1800" dirty="0">
                <a:solidFill>
                  <a:srgbClr val="9BBB59">
                    <a:lumMod val="50000"/>
                  </a:srgbClr>
                </a:solidFill>
                <a:latin typeface="Arial" charset="0"/>
                <a:cs typeface="Arial" charset="0"/>
              </a:rPr>
              <a:t>Μπάρμπα, Ε., 2004. </a:t>
            </a:r>
            <a:r>
              <a:rPr lang="el-GR" altLang="el-GR" sz="1800" i="1" dirty="0">
                <a:solidFill>
                  <a:srgbClr val="9BBB59">
                    <a:lumMod val="50000"/>
                  </a:srgbClr>
                </a:solidFill>
                <a:latin typeface="Arial" charset="0"/>
                <a:cs typeface="Arial" charset="0"/>
              </a:rPr>
              <a:t>Η Γη της Στάχτης και των Διαμαντιών</a:t>
            </a:r>
            <a:r>
              <a:rPr lang="el-GR" altLang="el-GR" sz="1800" dirty="0">
                <a:solidFill>
                  <a:srgbClr val="9BBB59">
                    <a:lumMod val="50000"/>
                  </a:srgbClr>
                </a:solidFill>
                <a:latin typeface="Arial" charset="0"/>
                <a:cs typeface="Arial" charset="0"/>
              </a:rPr>
              <a:t>, Αθήνα: Εκδόσεις Γαβριηλίδης, 37-38</a:t>
            </a:r>
          </a:p>
          <a:p>
            <a:pPr eaLnBrk="1" fontAlgn="base" hangingPunct="1">
              <a:lnSpc>
                <a:spcPct val="150000"/>
              </a:lnSpc>
              <a:spcBef>
                <a:spcPct val="0"/>
              </a:spcBef>
              <a:spcAft>
                <a:spcPct val="0"/>
              </a:spcAft>
              <a:buClrTx/>
              <a:buSzTx/>
              <a:buNone/>
              <a:defRPr/>
            </a:pPr>
            <a:endParaRPr lang="el-GR" altLang="el-GR" sz="1800" dirty="0">
              <a:solidFill>
                <a:prstClr val="white"/>
              </a:solidFill>
              <a:latin typeface="Arial" charset="0"/>
              <a:cs typeface="Arial" charset="0"/>
            </a:endParaRPr>
          </a:p>
          <a:p>
            <a:pPr algn="ctr" eaLnBrk="1" fontAlgn="base" hangingPunct="1">
              <a:spcBef>
                <a:spcPct val="0"/>
              </a:spcBef>
              <a:spcAft>
                <a:spcPct val="0"/>
              </a:spcAft>
              <a:buClrTx/>
              <a:buSzTx/>
              <a:buNone/>
              <a:defRPr/>
            </a:pPr>
            <a:endParaRPr lang="el-GR" altLang="el-GR" sz="2800" b="1" dirty="0">
              <a:solidFill>
                <a:prstClr val="white"/>
              </a:solidFill>
              <a:latin typeface="Arial Narrow" pitchFamily="34" charset="0"/>
              <a:ea typeface="MS Mincho" pitchFamily="49" charset="-128"/>
            </a:endParaRPr>
          </a:p>
          <a:p>
            <a:pPr algn="ctr" eaLnBrk="1" fontAlgn="base" hangingPunct="1">
              <a:spcBef>
                <a:spcPct val="0"/>
              </a:spcBef>
              <a:spcAft>
                <a:spcPct val="0"/>
              </a:spcAft>
              <a:buClrTx/>
              <a:buSzTx/>
              <a:buNone/>
              <a:defRPr/>
            </a:pPr>
            <a:endParaRPr lang="el-GR" altLang="el-GR" sz="2800" b="1" dirty="0">
              <a:solidFill>
                <a:prstClr val="white"/>
              </a:solidFill>
              <a:latin typeface="Arial Narrow" pitchFamily="34" charset="0"/>
              <a:ea typeface="MS Mincho" pitchFamily="49" charset="-128"/>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8" name="5 - Θέση περιεχομένου">
            <a:extLst>
              <a:ext uri="{FF2B5EF4-FFF2-40B4-BE49-F238E27FC236}">
                <a16:creationId xmlns:a16="http://schemas.microsoft.com/office/drawing/2014/main" id="{04E54E49-FD81-48AA-A147-18DB48767A28}"/>
              </a:ext>
            </a:extLst>
          </p:cNvPr>
          <p:cNvSpPr>
            <a:spLocks noGrp="1"/>
          </p:cNvSpPr>
          <p:nvPr>
            <p:ph sz="half" idx="1"/>
          </p:nvPr>
        </p:nvSpPr>
        <p:spPr>
          <a:xfrm>
            <a:off x="2208213" y="1195388"/>
            <a:ext cx="4394200" cy="4608512"/>
          </a:xfrm>
        </p:spPr>
        <p:txBody>
          <a:bodyPr rtlCol="0">
            <a:normAutofit/>
          </a:bodyPr>
          <a:lstStyle/>
          <a:p>
            <a:pPr marL="358775" indent="0" eaLnBrk="1" fontAlgn="auto" hangingPunct="1">
              <a:lnSpc>
                <a:spcPct val="150000"/>
              </a:lnSpc>
              <a:spcBef>
                <a:spcPts val="600"/>
              </a:spcBef>
              <a:spcAft>
                <a:spcPts val="0"/>
              </a:spcAft>
              <a:buSzPct val="100000"/>
              <a:buNone/>
              <a:tabLst>
                <a:tab pos="457200" algn="l"/>
              </a:tabLst>
              <a:defRPr/>
            </a:pPr>
            <a:r>
              <a:rPr lang="el-GR" altLang="el-GR" sz="1800" dirty="0">
                <a:solidFill>
                  <a:schemeClr val="accent6">
                    <a:lumMod val="50000"/>
                  </a:schemeClr>
                </a:solidFill>
                <a:latin typeface="Arial Narrow" pitchFamily="34" charset="0"/>
                <a:ea typeface="MS Mincho" pitchFamily="49" charset="-128"/>
              </a:rPr>
              <a:t>Το θέατρο δεν μπορεί και δεν πρέπει να ανταγωνίζεται την φαντασμαγορία του θεάματος του κινηματογράφου, αλλά αντίθετα να παραμείνει προσηλωμένο στις ρίζες τις ίδιες της τέχνης του, που δεν είναι άλλες από τους ηθοποιούς μπροστά σε θεατές. Όπως ο </a:t>
            </a:r>
            <a:r>
              <a:rPr lang="en-US" altLang="el-GR" sz="1800" dirty="0" err="1">
                <a:solidFill>
                  <a:schemeClr val="accent6">
                    <a:lumMod val="50000"/>
                  </a:schemeClr>
                </a:solidFill>
                <a:latin typeface="Arial Narrow" pitchFamily="34" charset="0"/>
                <a:ea typeface="MS Mincho" pitchFamily="49" charset="-128"/>
              </a:rPr>
              <a:t>Artaud</a:t>
            </a:r>
            <a:r>
              <a:rPr lang="el-GR" altLang="el-GR" sz="1800" dirty="0">
                <a:solidFill>
                  <a:schemeClr val="accent6">
                    <a:lumMod val="50000"/>
                  </a:schemeClr>
                </a:solidFill>
                <a:latin typeface="Arial Narrow" pitchFamily="34" charset="0"/>
                <a:ea typeface="MS Mincho" pitchFamily="49" charset="-128"/>
              </a:rPr>
              <a:t>, ο </a:t>
            </a:r>
            <a:r>
              <a:rPr lang="en-US" altLang="el-GR" sz="1800" dirty="0" err="1">
                <a:solidFill>
                  <a:schemeClr val="accent6">
                    <a:lumMod val="50000"/>
                  </a:schemeClr>
                </a:solidFill>
                <a:latin typeface="Arial Narrow" pitchFamily="34" charset="0"/>
                <a:ea typeface="MS Mincho" pitchFamily="49" charset="-128"/>
              </a:rPr>
              <a:t>Grotowski</a:t>
            </a:r>
            <a:r>
              <a:rPr lang="el-GR" altLang="el-GR" sz="1800" dirty="0">
                <a:solidFill>
                  <a:schemeClr val="accent6">
                    <a:lumMod val="50000"/>
                  </a:schemeClr>
                </a:solidFill>
                <a:latin typeface="Arial Narrow" pitchFamily="34" charset="0"/>
                <a:ea typeface="MS Mincho" pitchFamily="49" charset="-128"/>
              </a:rPr>
              <a:t>, εμπνευσμένος από τις θεωρίες του </a:t>
            </a:r>
            <a:r>
              <a:rPr lang="el-GR" altLang="el-GR" sz="1800" dirty="0" err="1">
                <a:solidFill>
                  <a:schemeClr val="accent6">
                    <a:lumMod val="50000"/>
                  </a:schemeClr>
                </a:solidFill>
                <a:latin typeface="Arial Narrow" pitchFamily="34" charset="0"/>
                <a:ea typeface="MS Mincho" pitchFamily="49" charset="-128"/>
              </a:rPr>
              <a:t>Jung</a:t>
            </a:r>
            <a:r>
              <a:rPr lang="el-GR" altLang="el-GR" sz="1800" dirty="0">
                <a:solidFill>
                  <a:schemeClr val="accent6">
                    <a:lumMod val="50000"/>
                  </a:schemeClr>
                </a:solidFill>
                <a:latin typeface="Arial Narrow" pitchFamily="34" charset="0"/>
                <a:ea typeface="MS Mincho" pitchFamily="49" charset="-128"/>
              </a:rPr>
              <a:t> επιχείρησε να προσεγγίσει αρχαίας πηγές έκφρασης, αναζητώντας αρχέτυπα, τα οποία ο ηθοποιός θα ενσωμάτωνε στο ρόλο του. </a:t>
            </a:r>
          </a:p>
        </p:txBody>
      </p:sp>
      <p:pic>
        <p:nvPicPr>
          <p:cNvPr id="40964" name="Picture 4">
            <a:extLst>
              <a:ext uri="{FF2B5EF4-FFF2-40B4-BE49-F238E27FC236}">
                <a16:creationId xmlns:a16="http://schemas.microsoft.com/office/drawing/2014/main" id="{44CB2B0F-22B1-406C-A0EB-E719CBB82571}"/>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6816725" y="1541464"/>
            <a:ext cx="2889250" cy="4264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Ορθογώνιο 4">
            <a:extLst>
              <a:ext uri="{FF2B5EF4-FFF2-40B4-BE49-F238E27FC236}">
                <a16:creationId xmlns:a16="http://schemas.microsoft.com/office/drawing/2014/main" id="{43314BAE-E40A-46E2-9C27-EEAF72C836B4}"/>
              </a:ext>
            </a:extLst>
          </p:cNvPr>
          <p:cNvSpPr/>
          <p:nvPr/>
        </p:nvSpPr>
        <p:spPr>
          <a:xfrm>
            <a:off x="2135189" y="657225"/>
            <a:ext cx="7056437" cy="400050"/>
          </a:xfrm>
          <a:prstGeom prst="rect">
            <a:avLst/>
          </a:prstGeom>
        </p:spPr>
        <p:txBody>
          <a:bodyPr>
            <a:spAutoFit/>
          </a:bodyPr>
          <a:lstStyle/>
          <a:p>
            <a:pPr fontAlgn="base">
              <a:spcBef>
                <a:spcPct val="0"/>
              </a:spcBef>
              <a:spcAft>
                <a:spcPct val="0"/>
              </a:spcAft>
              <a:defRPr/>
            </a:pPr>
            <a:r>
              <a:rPr lang="el-GR" altLang="el-GR" sz="2000" b="1" dirty="0">
                <a:solidFill>
                  <a:srgbClr val="9BBB59">
                    <a:lumMod val="50000"/>
                  </a:srgbClr>
                </a:solidFill>
                <a:latin typeface="Arial Narrow" pitchFamily="34" charset="0"/>
                <a:ea typeface="MS PGothic" panose="020B0600070205080204" pitchFamily="34" charset="-128"/>
              </a:rPr>
              <a:t>Βασικοί Άξονες της προσέγγισης του Θεάτρου του </a:t>
            </a:r>
            <a:r>
              <a:rPr lang="en-US" altLang="el-GR" sz="2000" b="1" dirty="0" err="1">
                <a:solidFill>
                  <a:srgbClr val="9BBB59">
                    <a:lumMod val="50000"/>
                  </a:srgbClr>
                </a:solidFill>
                <a:latin typeface="Arial Narrow" pitchFamily="34" charset="0"/>
                <a:ea typeface="MS PGothic" panose="020B0600070205080204" pitchFamily="34" charset="-128"/>
              </a:rPr>
              <a:t>Grotowski</a:t>
            </a:r>
            <a:endParaRPr lang="el-GR" sz="2000" dirty="0">
              <a:solidFill>
                <a:prstClr val="black"/>
              </a:solidFill>
              <a:latin typeface="Constantia" panose="02030602050306030303" pitchFamily="18" charset="0"/>
              <a:ea typeface="MS PGothic" panose="020B0600070205080204" pitchFamily="34" charset="-128"/>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2" name="5 - Θέση περιεχομένου">
            <a:extLst>
              <a:ext uri="{FF2B5EF4-FFF2-40B4-BE49-F238E27FC236}">
                <a16:creationId xmlns:a16="http://schemas.microsoft.com/office/drawing/2014/main" id="{BF15096B-1E8C-45F1-9FFD-2E91DFD18C87}"/>
              </a:ext>
            </a:extLst>
          </p:cNvPr>
          <p:cNvSpPr>
            <a:spLocks noGrp="1"/>
          </p:cNvSpPr>
          <p:nvPr>
            <p:ph sz="half" idx="1"/>
          </p:nvPr>
        </p:nvSpPr>
        <p:spPr>
          <a:xfrm>
            <a:off x="2135189" y="1437547"/>
            <a:ext cx="7562850" cy="5040312"/>
          </a:xfrm>
        </p:spPr>
        <p:txBody>
          <a:bodyPr rtlCol="0">
            <a:normAutofit/>
          </a:bodyPr>
          <a:lstStyle/>
          <a:p>
            <a:pPr marL="0" indent="0" eaLnBrk="1" fontAlgn="auto" hangingPunct="1">
              <a:lnSpc>
                <a:spcPct val="150000"/>
              </a:lnSpc>
              <a:spcBef>
                <a:spcPts val="600"/>
              </a:spcBef>
              <a:spcAft>
                <a:spcPts val="0"/>
              </a:spcAft>
              <a:buSzPct val="100000"/>
              <a:buNone/>
              <a:tabLst>
                <a:tab pos="457200" algn="l"/>
              </a:tabLst>
              <a:defRPr/>
            </a:pPr>
            <a:r>
              <a:rPr lang="el-GR" altLang="el-GR" sz="2000" b="1" dirty="0">
                <a:solidFill>
                  <a:schemeClr val="accent6">
                    <a:lumMod val="50000"/>
                  </a:schemeClr>
                </a:solidFill>
                <a:latin typeface="Arial Narrow" pitchFamily="34" charset="0"/>
              </a:rPr>
              <a:t>Ηθοποιός-Θεατής</a:t>
            </a:r>
          </a:p>
          <a:p>
            <a:pPr marL="0" indent="0" eaLnBrk="1" fontAlgn="auto" hangingPunct="1">
              <a:lnSpc>
                <a:spcPct val="150000"/>
              </a:lnSpc>
              <a:spcBef>
                <a:spcPts val="600"/>
              </a:spcBef>
              <a:spcAft>
                <a:spcPts val="0"/>
              </a:spcAft>
              <a:buSzPct val="100000"/>
              <a:buNone/>
              <a:tabLst>
                <a:tab pos="457200" algn="l"/>
              </a:tabLst>
              <a:defRPr/>
            </a:pPr>
            <a:r>
              <a:rPr lang="el-GR" altLang="el-GR" sz="2000" dirty="0">
                <a:solidFill>
                  <a:schemeClr val="accent6">
                    <a:lumMod val="50000"/>
                  </a:schemeClr>
                </a:solidFill>
                <a:latin typeface="Arial Narrow" pitchFamily="34" charset="0"/>
                <a:ea typeface="MS Mincho" pitchFamily="49" charset="-128"/>
              </a:rPr>
              <a:t>Βασικό μέλημα του θεάτρου είναι η επίτευξη μιας αγνής, βαθιάς σχέσης ανάμεσα στον ηθοποιό και τον θεατή. Ο </a:t>
            </a:r>
            <a:r>
              <a:rPr lang="en-US" altLang="el-GR" sz="2000" dirty="0" err="1">
                <a:solidFill>
                  <a:schemeClr val="accent6">
                    <a:lumMod val="50000"/>
                  </a:schemeClr>
                </a:solidFill>
                <a:latin typeface="Arial Narrow" pitchFamily="34" charset="0"/>
                <a:ea typeface="MS Mincho" pitchFamily="49" charset="-128"/>
              </a:rPr>
              <a:t>Grotowski</a:t>
            </a:r>
            <a:r>
              <a:rPr lang="el-GR" altLang="el-GR" sz="2000" dirty="0">
                <a:solidFill>
                  <a:schemeClr val="accent6">
                    <a:lumMod val="50000"/>
                  </a:schemeClr>
                </a:solidFill>
                <a:latin typeface="Arial Narrow" pitchFamily="34" charset="0"/>
                <a:ea typeface="MS Mincho" pitchFamily="49" charset="-128"/>
              </a:rPr>
              <a:t> απορρίπτει την υπερβολική σημασία που το σύγχρονο θέατρο δίνει στα σκηνικά, τα κοστούμια, τον φωτισμό ή τα ειδικά εφέ, τα οποία θεωρεί απλώς παγίδες.</a:t>
            </a:r>
          </a:p>
          <a:p>
            <a:pPr marL="0" indent="0" eaLnBrk="1" fontAlgn="auto" hangingPunct="1">
              <a:lnSpc>
                <a:spcPct val="150000"/>
              </a:lnSpc>
              <a:spcBef>
                <a:spcPts val="600"/>
              </a:spcBef>
              <a:spcAft>
                <a:spcPts val="0"/>
              </a:spcAft>
              <a:buSzPct val="100000"/>
              <a:buNone/>
              <a:tabLst>
                <a:tab pos="457200" algn="l"/>
              </a:tabLst>
              <a:defRPr/>
            </a:pPr>
            <a:r>
              <a:rPr lang="el-GR" altLang="el-GR" sz="2000" dirty="0">
                <a:solidFill>
                  <a:schemeClr val="accent6">
                    <a:lumMod val="50000"/>
                  </a:schemeClr>
                </a:solidFill>
                <a:latin typeface="Arial Narrow" pitchFamily="34" charset="0"/>
                <a:ea typeface="MS Mincho" pitchFamily="49" charset="-128"/>
              </a:rPr>
              <a:t>Παρόλο που μπορούν σε κάποιο βαθμό να ενισχύσουν την αισθητική εμπειρία μίας παράστασης, τα στοιχεία αυτά παραμένουν περιττά για τον πυρήνα του νοήματος, που το θέατρο οφείλει να δημιουργήσει. </a:t>
            </a:r>
          </a:p>
          <a:p>
            <a:pPr marL="0" indent="0" eaLnBrk="1" fontAlgn="auto" hangingPunct="1">
              <a:lnSpc>
                <a:spcPct val="150000"/>
              </a:lnSpc>
              <a:spcBef>
                <a:spcPts val="600"/>
              </a:spcBef>
              <a:spcAft>
                <a:spcPts val="0"/>
              </a:spcAft>
              <a:buSzPct val="100000"/>
              <a:buNone/>
              <a:tabLst>
                <a:tab pos="457200" algn="l"/>
              </a:tabLst>
              <a:defRPr/>
            </a:pPr>
            <a:endParaRPr lang="el-GR" altLang="el-GR" sz="2000" dirty="0">
              <a:latin typeface="Arial Narrow" pitchFamily="34" charset="0"/>
              <a:ea typeface="MS Mincho" pitchFamily="49" charset="-128"/>
            </a:endParaRPr>
          </a:p>
        </p:txBody>
      </p:sp>
      <p:sp>
        <p:nvSpPr>
          <p:cNvPr id="5" name="Ορθογώνιο 4">
            <a:extLst>
              <a:ext uri="{FF2B5EF4-FFF2-40B4-BE49-F238E27FC236}">
                <a16:creationId xmlns:a16="http://schemas.microsoft.com/office/drawing/2014/main" id="{E5BF4470-9A0C-43B2-84CE-DCFDD9F3F915}"/>
              </a:ext>
            </a:extLst>
          </p:cNvPr>
          <p:cNvSpPr/>
          <p:nvPr/>
        </p:nvSpPr>
        <p:spPr>
          <a:xfrm>
            <a:off x="2135189" y="657225"/>
            <a:ext cx="7056437" cy="400050"/>
          </a:xfrm>
          <a:prstGeom prst="rect">
            <a:avLst/>
          </a:prstGeom>
        </p:spPr>
        <p:txBody>
          <a:bodyPr>
            <a:spAutoFit/>
          </a:bodyPr>
          <a:lstStyle/>
          <a:p>
            <a:pPr fontAlgn="base">
              <a:spcBef>
                <a:spcPct val="0"/>
              </a:spcBef>
              <a:spcAft>
                <a:spcPct val="0"/>
              </a:spcAft>
              <a:defRPr/>
            </a:pPr>
            <a:r>
              <a:rPr lang="el-GR" altLang="el-GR" sz="2000" b="1" dirty="0">
                <a:solidFill>
                  <a:srgbClr val="9BBB59">
                    <a:lumMod val="50000"/>
                  </a:srgbClr>
                </a:solidFill>
                <a:latin typeface="Arial Narrow" pitchFamily="34" charset="0"/>
                <a:ea typeface="MS PGothic" panose="020B0600070205080204" pitchFamily="34" charset="-128"/>
              </a:rPr>
              <a:t>Βασικοί Άξονες της προσέγγισης του Θεάτρου του </a:t>
            </a:r>
            <a:r>
              <a:rPr lang="en-US" altLang="el-GR" sz="2000" b="1" dirty="0" err="1">
                <a:solidFill>
                  <a:srgbClr val="9BBB59">
                    <a:lumMod val="50000"/>
                  </a:srgbClr>
                </a:solidFill>
                <a:latin typeface="Arial Narrow" pitchFamily="34" charset="0"/>
                <a:ea typeface="MS PGothic" panose="020B0600070205080204" pitchFamily="34" charset="-128"/>
              </a:rPr>
              <a:t>Grotowski</a:t>
            </a:r>
            <a:endParaRPr lang="el-GR" sz="2000" dirty="0">
              <a:solidFill>
                <a:prstClr val="black"/>
              </a:solidFill>
              <a:latin typeface="Constantia" panose="02030602050306030303" pitchFamily="18" charset="0"/>
              <a:ea typeface="MS PGothic" panose="020B0600070205080204" pitchFamily="34" charset="-128"/>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6" name="5 - Θέση περιεχομένου">
            <a:extLst>
              <a:ext uri="{FF2B5EF4-FFF2-40B4-BE49-F238E27FC236}">
                <a16:creationId xmlns:a16="http://schemas.microsoft.com/office/drawing/2014/main" id="{25E4CC59-E70C-4AAF-9F3A-9EFC138212E0}"/>
              </a:ext>
            </a:extLst>
          </p:cNvPr>
          <p:cNvSpPr>
            <a:spLocks noGrp="1"/>
          </p:cNvSpPr>
          <p:nvPr>
            <p:ph sz="half" idx="1"/>
          </p:nvPr>
        </p:nvSpPr>
        <p:spPr>
          <a:xfrm>
            <a:off x="2020720" y="1520825"/>
            <a:ext cx="4608513" cy="3816350"/>
          </a:xfrm>
        </p:spPr>
        <p:txBody>
          <a:bodyPr rtlCol="0">
            <a:noAutofit/>
          </a:bodyPr>
          <a:lstStyle/>
          <a:p>
            <a:pPr marL="0" indent="0" eaLnBrk="1" fontAlgn="auto" hangingPunct="1">
              <a:spcBef>
                <a:spcPts val="600"/>
              </a:spcBef>
              <a:spcAft>
                <a:spcPts val="0"/>
              </a:spcAft>
              <a:buSzPct val="100000"/>
              <a:buNone/>
              <a:tabLst>
                <a:tab pos="457200" algn="l"/>
              </a:tabLst>
              <a:defRPr/>
            </a:pPr>
            <a:r>
              <a:rPr lang="el-GR" altLang="el-GR" sz="1800" b="1" dirty="0">
                <a:solidFill>
                  <a:schemeClr val="accent6">
                    <a:lumMod val="50000"/>
                  </a:schemeClr>
                </a:solidFill>
                <a:latin typeface="Arial Narrow" pitchFamily="34" charset="0"/>
              </a:rPr>
              <a:t>Ηθοποιός-Θεατής</a:t>
            </a:r>
          </a:p>
          <a:p>
            <a:pPr marL="0" indent="0" eaLnBrk="1" fontAlgn="auto" hangingPunct="1">
              <a:lnSpc>
                <a:spcPct val="160000"/>
              </a:lnSpc>
              <a:spcBef>
                <a:spcPts val="600"/>
              </a:spcBef>
              <a:spcAft>
                <a:spcPts val="0"/>
              </a:spcAft>
              <a:buSzPct val="100000"/>
              <a:buNone/>
              <a:tabLst>
                <a:tab pos="457200" algn="l"/>
              </a:tabLst>
              <a:defRPr/>
            </a:pPr>
            <a:r>
              <a:rPr lang="el-GR" altLang="el-GR" sz="1800" dirty="0">
                <a:solidFill>
                  <a:schemeClr val="accent6">
                    <a:lumMod val="50000"/>
                  </a:schemeClr>
                </a:solidFill>
                <a:latin typeface="Arial Narrow" pitchFamily="34" charset="0"/>
                <a:ea typeface="MS Mincho" pitchFamily="49" charset="-128"/>
              </a:rPr>
              <a:t>Βασιζόμενος αποκλειστικά στη φωνή και το σώμα του, χωρίς εξωτερικά «δεκανίκια», ο ηθοποιός πρέπει να δημιουργήσει μία ενστικτώδη αντίδραση στο κοινό. Επιπλέον, στο θέατρο του </a:t>
            </a:r>
            <a:r>
              <a:rPr lang="en-US" altLang="el-GR" sz="1800" dirty="0" err="1">
                <a:solidFill>
                  <a:schemeClr val="accent6">
                    <a:lumMod val="50000"/>
                  </a:schemeClr>
                </a:solidFill>
                <a:latin typeface="Arial Narrow" pitchFamily="34" charset="0"/>
                <a:ea typeface="MS Mincho" pitchFamily="49" charset="-128"/>
              </a:rPr>
              <a:t>Grotowski</a:t>
            </a:r>
            <a:r>
              <a:rPr lang="el-GR" altLang="el-GR" sz="1800" dirty="0">
                <a:solidFill>
                  <a:schemeClr val="accent6">
                    <a:lumMod val="50000"/>
                  </a:schemeClr>
                </a:solidFill>
                <a:latin typeface="Arial Narrow" pitchFamily="34" charset="0"/>
                <a:ea typeface="MS Mincho" pitchFamily="49" charset="-128"/>
              </a:rPr>
              <a:t>, ο ηθοποιός αποκτά έναν «ιερό» ρόλο: ο χώρος της παράστασης είναι σχεδόν «</a:t>
            </a:r>
            <a:r>
              <a:rPr lang="el-GR" altLang="el-GR" sz="1800" dirty="0" err="1">
                <a:solidFill>
                  <a:schemeClr val="accent6">
                    <a:lumMod val="50000"/>
                  </a:schemeClr>
                </a:solidFill>
                <a:latin typeface="Arial Narrow" pitchFamily="34" charset="0"/>
                <a:ea typeface="MS Mincho" pitchFamily="49" charset="-128"/>
              </a:rPr>
              <a:t>καθηγιασμένος</a:t>
            </a:r>
            <a:r>
              <a:rPr lang="el-GR" altLang="el-GR" sz="1800" dirty="0">
                <a:solidFill>
                  <a:schemeClr val="accent6">
                    <a:lumMod val="50000"/>
                  </a:schemeClr>
                </a:solidFill>
                <a:latin typeface="Arial Narrow" pitchFamily="34" charset="0"/>
                <a:ea typeface="MS Mincho" pitchFamily="49" charset="-128"/>
              </a:rPr>
              <a:t>», θυμίζοντας θρησκευτική λειτουργία, μέσα από την οποία τόσο ο ηθοποιός, όσο και ο θεατής, μεταμορφώνονται.</a:t>
            </a:r>
          </a:p>
        </p:txBody>
      </p:sp>
      <p:pic>
        <p:nvPicPr>
          <p:cNvPr id="45060" name="Picture 2" descr="C:\Users\Tsixli\Desktop\Akropolis 1962.jpg">
            <a:extLst>
              <a:ext uri="{FF2B5EF4-FFF2-40B4-BE49-F238E27FC236}">
                <a16:creationId xmlns:a16="http://schemas.microsoft.com/office/drawing/2014/main" id="{3BBA0F8C-253B-46A2-80C5-A8A86ED8441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743701" y="1730376"/>
            <a:ext cx="3675063" cy="35290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Ορθογώνιο 2">
            <a:extLst>
              <a:ext uri="{FF2B5EF4-FFF2-40B4-BE49-F238E27FC236}">
                <a16:creationId xmlns:a16="http://schemas.microsoft.com/office/drawing/2014/main" id="{05B3C284-BD2D-497F-B25E-1FDA58956BBF}"/>
              </a:ext>
            </a:extLst>
          </p:cNvPr>
          <p:cNvSpPr/>
          <p:nvPr/>
        </p:nvSpPr>
        <p:spPr>
          <a:xfrm>
            <a:off x="2135189" y="657225"/>
            <a:ext cx="7056437" cy="400050"/>
          </a:xfrm>
          <a:prstGeom prst="rect">
            <a:avLst/>
          </a:prstGeom>
        </p:spPr>
        <p:txBody>
          <a:bodyPr>
            <a:spAutoFit/>
          </a:bodyPr>
          <a:lstStyle/>
          <a:p>
            <a:pPr fontAlgn="base">
              <a:spcBef>
                <a:spcPct val="0"/>
              </a:spcBef>
              <a:spcAft>
                <a:spcPct val="0"/>
              </a:spcAft>
              <a:defRPr/>
            </a:pPr>
            <a:r>
              <a:rPr lang="el-GR" altLang="el-GR" sz="2000" b="1" dirty="0">
                <a:solidFill>
                  <a:srgbClr val="9BBB59">
                    <a:lumMod val="50000"/>
                  </a:srgbClr>
                </a:solidFill>
                <a:latin typeface="Arial Narrow" pitchFamily="34" charset="0"/>
                <a:ea typeface="MS PGothic" panose="020B0600070205080204" pitchFamily="34" charset="-128"/>
              </a:rPr>
              <a:t>Βασικοί Άξονες της προσέγγισης του Θεάτρου του </a:t>
            </a:r>
            <a:r>
              <a:rPr lang="en-US" altLang="el-GR" sz="2000" b="1" dirty="0" err="1">
                <a:solidFill>
                  <a:srgbClr val="9BBB59">
                    <a:lumMod val="50000"/>
                  </a:srgbClr>
                </a:solidFill>
                <a:latin typeface="Arial Narrow" pitchFamily="34" charset="0"/>
                <a:ea typeface="MS PGothic" panose="020B0600070205080204" pitchFamily="34" charset="-128"/>
              </a:rPr>
              <a:t>Grotowski</a:t>
            </a:r>
            <a:endParaRPr lang="el-GR" sz="2000" dirty="0">
              <a:solidFill>
                <a:prstClr val="black"/>
              </a:solidFill>
              <a:latin typeface="Constantia" panose="02030602050306030303" pitchFamily="18" charset="0"/>
              <a:ea typeface="MS PGothic" panose="020B0600070205080204" pitchFamily="34" charset="-128"/>
            </a:endParaRPr>
          </a:p>
        </p:txBody>
      </p:sp>
    </p:spTree>
  </p:cSld>
  <p:clrMapOvr>
    <a:masterClrMapping/>
  </p:clrMapOvr>
</p:sld>
</file>

<file path=ppt/theme/theme1.xml><?xml version="1.0" encoding="utf-8"?>
<a:theme xmlns:a="http://schemas.openxmlformats.org/drawingml/2006/main" name="1_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498</TotalTime>
  <Words>1293</Words>
  <Application>Microsoft Office PowerPoint</Application>
  <PresentationFormat>Ευρεία οθόνη</PresentationFormat>
  <Paragraphs>105</Paragraphs>
  <Slides>18</Slides>
  <Notes>16</Notes>
  <HiddenSlides>0</HiddenSlides>
  <MMClips>0</MMClips>
  <ScaleCrop>false</ScaleCrop>
  <HeadingPairs>
    <vt:vector size="6" baseType="variant">
      <vt:variant>
        <vt:lpstr>Γραμματοσειρές που χρησιμοποιούνται</vt:lpstr>
      </vt:variant>
      <vt:variant>
        <vt:i4>10</vt:i4>
      </vt:variant>
      <vt:variant>
        <vt:lpstr>Θέμα</vt:lpstr>
      </vt:variant>
      <vt:variant>
        <vt:i4>1</vt:i4>
      </vt:variant>
      <vt:variant>
        <vt:lpstr>Τίτλοι διαφανειών</vt:lpstr>
      </vt:variant>
      <vt:variant>
        <vt:i4>18</vt:i4>
      </vt:variant>
    </vt:vector>
  </HeadingPairs>
  <TitlesOfParts>
    <vt:vector size="29" baseType="lpstr">
      <vt:lpstr>ＭＳ 明朝</vt:lpstr>
      <vt:lpstr>ＭＳ 明朝</vt:lpstr>
      <vt:lpstr>MS PGothic</vt:lpstr>
      <vt:lpstr>MS PGothic</vt:lpstr>
      <vt:lpstr>Arial</vt:lpstr>
      <vt:lpstr>Arial Narrow</vt:lpstr>
      <vt:lpstr>Calibri</vt:lpstr>
      <vt:lpstr>Constantia</vt:lpstr>
      <vt:lpstr>Times New Roman</vt:lpstr>
      <vt:lpstr>Wingdings 2</vt:lpstr>
      <vt:lpstr>1_Θέμα του Office</vt:lpstr>
      <vt:lpstr>Εισαγωγή στη σκηνική πρακτική:  θεωρία και πράξη</vt:lpstr>
      <vt:lpstr>Παρουσίαση του PowerPoint</vt:lpstr>
      <vt:lpstr>Παρουσίαση του PowerPoint</vt:lpstr>
      <vt:lpstr>Περίοδοι της δουλειάς του Grotowski </vt:lpstr>
      <vt:lpstr>Παρουσίαση του PowerPoint</vt:lpstr>
      <vt:lpstr>  </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title>
  <dc:creator>Anna Tsichli</dc:creator>
  <cp:lastModifiedBy>Anna Tsichli</cp:lastModifiedBy>
  <cp:revision>12</cp:revision>
  <dcterms:created xsi:type="dcterms:W3CDTF">2018-11-26T06:47:40Z</dcterms:created>
  <dcterms:modified xsi:type="dcterms:W3CDTF">2018-11-26T15:06:28Z</dcterms:modified>
</cp:coreProperties>
</file>