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53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5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4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1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4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6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6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5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6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9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FF8B67D-0D0F-465F-8A18-FA51BBD001F3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C8410F-1B04-425C-9B1C-D94610C9D92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3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86B20-3F72-4ED3-9D15-B0B7A73F91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Τίτλος παρουσίασης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C83978-B431-4227-8252-88D6E1DD1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522393"/>
          </a:xfrm>
        </p:spPr>
        <p:txBody>
          <a:bodyPr/>
          <a:lstStyle/>
          <a:p>
            <a:r>
              <a:rPr lang="el-GR" dirty="0" err="1"/>
              <a:t>Στοιχεια</a:t>
            </a:r>
            <a:r>
              <a:rPr lang="el-GR" dirty="0"/>
              <a:t> </a:t>
            </a:r>
            <a:r>
              <a:rPr lang="el-GR" dirty="0" err="1"/>
              <a:t>φοιτητη</a:t>
            </a:r>
            <a:endParaRPr lang="el-GR" dirty="0"/>
          </a:p>
          <a:p>
            <a:r>
              <a:rPr lang="el-GR" dirty="0" err="1"/>
              <a:t>Μαθημα</a:t>
            </a:r>
            <a:r>
              <a:rPr lang="el-GR" dirty="0"/>
              <a:t> «</a:t>
            </a:r>
            <a:r>
              <a:rPr lang="el-GR" dirty="0" err="1"/>
              <a:t>θεματα</a:t>
            </a:r>
            <a:r>
              <a:rPr lang="el-GR" dirty="0"/>
              <a:t> </a:t>
            </a:r>
            <a:r>
              <a:rPr lang="el-GR" dirty="0" err="1"/>
              <a:t>πληροφοριακων</a:t>
            </a:r>
            <a:r>
              <a:rPr lang="el-GR" dirty="0"/>
              <a:t> </a:t>
            </a:r>
            <a:r>
              <a:rPr lang="el-GR" dirty="0" err="1"/>
              <a:t>συστηματων</a:t>
            </a:r>
            <a:r>
              <a:rPr lang="el-GR" dirty="0"/>
              <a:t>», 2019-2020</a:t>
            </a:r>
          </a:p>
          <a:p>
            <a:r>
              <a:rPr lang="el-GR" dirty="0" err="1"/>
              <a:t>Π.μ.σ.</a:t>
            </a:r>
            <a:r>
              <a:rPr lang="el-GR" dirty="0"/>
              <a:t> «</a:t>
            </a:r>
            <a:r>
              <a:rPr lang="el-GR" dirty="0" err="1"/>
              <a:t>επιστημη</a:t>
            </a:r>
            <a:r>
              <a:rPr lang="el-GR" dirty="0"/>
              <a:t> </a:t>
            </a:r>
            <a:r>
              <a:rPr lang="el-GR" dirty="0" err="1"/>
              <a:t>υπολογιστων</a:t>
            </a:r>
            <a:r>
              <a:rPr lang="el-GR" dirty="0"/>
              <a:t>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7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78CCC-B89F-45C9-A61D-12359788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2AEDF-023D-423F-8067-DDDF78577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075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22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Τίτλος παρουσίασης</vt:lpstr>
      <vt:lpstr>Εισαγωγή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παρουσίασης</dc:title>
  <dc:creator>Costas Vassilakis</dc:creator>
  <cp:lastModifiedBy>Costas Vassilakis</cp:lastModifiedBy>
  <cp:revision>1</cp:revision>
  <dcterms:created xsi:type="dcterms:W3CDTF">2019-10-30T18:17:10Z</dcterms:created>
  <dcterms:modified xsi:type="dcterms:W3CDTF">2019-10-30T18:19:30Z</dcterms:modified>
</cp:coreProperties>
</file>