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7" r:id="rId18"/>
    <p:sldId id="278" r:id="rId19"/>
    <p:sldId id="270" r:id="rId20"/>
    <p:sldId id="271" r:id="rId21"/>
    <p:sldId id="272" r:id="rId22"/>
    <p:sldId id="274" r:id="rId23"/>
    <p:sldId id="273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8A7AFD-911F-4A0B-90F3-6464762C8ABD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DEF22F-FC05-42B6-8120-71B5FB174A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 Black" pitchFamily="34" charset="0"/>
              </a:rPr>
              <a:t>ΤΕΧΝΙΚΕΣ ΔΙΑΧΕΙΡΙΣΗΣ ΣΩΜΑΤΙΚΩΝ ΣΥΜΠΤΩΜΑΤΩΝ ΚΑΙ ΛΟΙΠΕΣ ΤΕΧΝΙΚΕΣ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717032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Σταυρούλα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Μητρούση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Ψυχολόγος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Διδάκτωρ Τμήματος Νοσηλευτικής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Τροποι αλλαγησ τησ αρνητικησ σκεψησ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348880"/>
            <a:ext cx="8668072" cy="3731245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Εντοπισμός των τομέων προς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αλλαγή και προσέγγισή τους με θετικό τρό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πο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Έλεγχος του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εαυτού και αξιολόγηση των σκέψεων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σε τακτά διαστήματα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Παρουσία θετικών ανθρώπων στη ζωή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Σεβασμός προς τον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εαυτό και ενθάρρυνσή του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Πυθαγορειοσ αυτογνωσια</a:t>
            </a:r>
            <a:endParaRPr lang="el-GR" dirty="0"/>
          </a:p>
        </p:txBody>
      </p:sp>
      <p:pic>
        <p:nvPicPr>
          <p:cNvPr id="4098" name="Picture 2" descr="C:\Users\tasos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3557" y="1916832"/>
            <a:ext cx="6782819" cy="430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512168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Η τεχνικη βασιζεται σε: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844824"/>
            <a:ext cx="8668072" cy="4235301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Καθημερινή αξιολόγηση των πράξεων και των λεγομένων του ατόμου με αντικειμενικό τρόπο, περιορίζοντας σταδιακά τις συναισθηματικές φορτίσεις και παρορμήσεις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Αφορά τους τομείς: άσκηση, διατροφή, ύπνος, σχέση με τους άλλους, πνευματική βελτίωση, προγραμματισμένες δραστηριότητες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686800" cy="2376264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Γνωστικη θεραπεια</a:t>
            </a:r>
            <a:endParaRPr lang="el-GR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656184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Μορφεσ δυσλειτουργικων σκεψεων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395536" y="2204864"/>
            <a:ext cx="8596064" cy="3875261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Σκέψη του όλα 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τίποτα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Καταστροφολογία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Απόρριψη (ακύρωση του θετικού)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Ετικετοποίηση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Μεγέθυνση/σμίκρυνση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Το διάβασμα της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σκέψης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Προτάσεις του «πρέπει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»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8072" cy="1656184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Αμφισβητηση των </a:t>
            </a:r>
            <a:r>
              <a:rPr lang="el-GR" dirty="0" smtClean="0">
                <a:latin typeface="Arial Black" pitchFamily="34" charset="0"/>
              </a:rPr>
              <a:t>αρνητικων σκεψεων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060848"/>
            <a:ext cx="8668072" cy="4019277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Υπάρχουν λόγοι που κάνω αυτή τη σκέψη;</a:t>
            </a: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Υπάρχουν στοιχεία που αντιτίθενται σε αυτή τη σκέψη;</a:t>
            </a: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Ποιο είναι το χειρότερο πράγμα που μπορεί να συμβεί;</a:t>
            </a: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Πώς μπορώ να αντιμετωπίσω αυτό που φοβάμαι;</a:t>
            </a: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Ποιος τρόπος θεώρησης της κατάστασης θα ήταν περισσότερο εποικοδομητικός;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440160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Η ενσυνειδητοτητα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pic>
        <p:nvPicPr>
          <p:cNvPr id="5122" name="Picture 2" descr="C:\Users\tasos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568193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30816" cy="1800200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Ενσυνειδητοτητα: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204864"/>
            <a:ext cx="8740080" cy="3875261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Στάση εγρήγορσης και παρατήρησης των δυσκολιών στο «εδώ και τώρα» χωρίς κριτική ή αποφυγή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Σημείο αναφοράς αποτελεί η αναπνοή και το σώμα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τεχνικεσ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348880"/>
            <a:ext cx="8668072" cy="3731245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Διαφραγματική αναπνοή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Προοδευτική νευρομυϊκή χαλάρωση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Οραματισμός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Νοερή παρακολούθηση του σώματος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40080" cy="2016224"/>
          </a:xfrm>
        </p:spPr>
        <p:txBody>
          <a:bodyPr>
            <a:normAutofit/>
          </a:bodyPr>
          <a:lstStyle/>
          <a:p>
            <a:r>
              <a:rPr lang="el-GR" dirty="0" smtClean="0"/>
              <a:t>Τεχνικεσ </a:t>
            </a:r>
            <a:r>
              <a:rPr lang="el-GR" dirty="0" smtClean="0"/>
              <a:t>αντιμετώπιση</a:t>
            </a:r>
            <a:r>
              <a:rPr lang="el-GR" dirty="0" smtClean="0"/>
              <a:t>Σ</a:t>
            </a:r>
            <a:r>
              <a:rPr lang="el-GR" dirty="0" smtClean="0"/>
              <a:t> </a:t>
            </a:r>
            <a:r>
              <a:rPr lang="el-GR" dirty="0" smtClean="0"/>
              <a:t>των στρεσογονων </a:t>
            </a:r>
            <a:r>
              <a:rPr lang="el-GR" dirty="0" smtClean="0"/>
              <a:t>καταστασεων(</a:t>
            </a:r>
            <a:r>
              <a:rPr lang="en-US" dirty="0" smtClean="0"/>
              <a:t>Lazarus &amp; folkman, 1984)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276872"/>
            <a:ext cx="8668072" cy="3803253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Στρατηγικές εστιασμένες στο πρόβλημα (διεκδικητική συμπεριφορά, αναζήτηση κοινωνικής υποστήριξης)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Στρατηγικές εστιασμένες στο συναίσθημα (θετική επαναξιολόγηση, ευχολογία/ονειροπόληση, αποφυγή/διαφυγή)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τεχνικεσ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Τεχνικές διαχείρισης σωματικών αισθητηριακών συμπτωμάτων: α) διαφραγματική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αναπνοή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β)προοδευτική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μυϊκή χαλάρωση.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Λοιπές τεχνικές: α)θετική σκέψη, β)πυθαγόρειος αυτογνωσία, γ)γνωστική θεραπεία, δ)ενσυνειδητότητα, ε)στρατηγικές εστιασμένες στο συναίσθημα και την επίλυση των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προβλημάτων, στ) διεκδικητική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συμπεριφορά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86800" cy="2755776"/>
          </a:xfrm>
        </p:spPr>
        <p:txBody>
          <a:bodyPr/>
          <a:lstStyle/>
          <a:p>
            <a:r>
              <a:rPr lang="el-GR" dirty="0" smtClean="0"/>
              <a:t>Διεκδικητικη συμπεριφορα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Προϋποθεσεισ: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916832"/>
            <a:ext cx="8668072" cy="416329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Να διακινδυνεύσει κανείς από τις λιγότερο αρνητικές καταστάσεις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Να εκτιμήσει κανείς τον εαυτό του και τους άλλους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Να γίνει αντιληπτό ότι κάποιες φορές κάποια πράγματα δεν μπορούν να γίνουν, παρά τις προσπάθειες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Δεν υπάρχουν τέλειες λύσεις σε κάθε πρόβλημα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Να διερευνήσει κανείς νέους τρόπους συμπεριφοράς και σκέψης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Βηματα στη </a:t>
            </a:r>
            <a:r>
              <a:rPr lang="el-GR" dirty="0" err="1" smtClean="0">
                <a:latin typeface="Arial Black" pitchFamily="34" charset="0"/>
              </a:rPr>
              <a:t>διαμορφωση</a:t>
            </a:r>
            <a:r>
              <a:rPr lang="el-GR" dirty="0" smtClean="0">
                <a:latin typeface="Arial Black" pitchFamily="34" charset="0"/>
              </a:rPr>
              <a:t> </a:t>
            </a:r>
            <a:r>
              <a:rPr lang="el-GR" dirty="0" smtClean="0">
                <a:latin typeface="Arial Black" pitchFamily="34" charset="0"/>
              </a:rPr>
              <a:t>διεκδικητικησ συμπεριφορασ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Έκφραση αρνητικών συναισθημάτων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Οριοθέτηση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Απόκριση στην κριτική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60364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 Black" pitchFamily="34" charset="0"/>
              </a:rPr>
              <a:t>Εσωτερικα μοντελα=εμποδια στη διεκδικητικη συμπεριφορα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348880"/>
            <a:ext cx="8686800" cy="4237931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Αρνητική ετικετοποίηση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Άκαμπτες προϋποθέσεις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Καταστροφισμός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Αυτοτιμωρία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Διαφραγματικη αναπνοη</a:t>
            </a:r>
            <a:endParaRPr lang="el-GR" dirty="0">
              <a:latin typeface="Arial Black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56088" y="3209925"/>
          <a:ext cx="631825" cy="438150"/>
        </p:xfrm>
        <a:graphic>
          <a:graphicData uri="http://schemas.openxmlformats.org/presentationml/2006/ole">
            <p:oleObj spid="_x0000_s1026" name="Αντικείμενο κελύφους συσκευασίας" showAsIcon="1" r:id="rId3" imgW="632160" imgH="437400" progId="Package">
              <p:embed/>
            </p:oleObj>
          </a:graphicData>
        </a:graphic>
      </p:graphicFrame>
      <p:pic>
        <p:nvPicPr>
          <p:cNvPr id="1027" name="Picture 3" descr="C:\Users\tasos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132856"/>
            <a:ext cx="507209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457200"/>
            <a:ext cx="8740080" cy="1315616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Οφελη διαφραγματικησ αναπνοησ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132856"/>
            <a:ext cx="8668072" cy="3947269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Μείωση καρδιακών παλμών και πίεσης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Μείωση κρίσεων πανικού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Μείωση της κατάθλιψης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Αύξηση της αυτοπεποίθησης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Βελτίωση της αυτοεικόνας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Ρύθμιση των συναισθημάτων της διάθεσης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Προοδευτικη νευρομυϊκη ή μυϊκη χαλαρωση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060848"/>
            <a:ext cx="8740080" cy="401927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pic>
        <p:nvPicPr>
          <p:cNvPr id="2050" name="Picture 2" descr="C:\Users\tasos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550072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Οφελη προοδευτικησ μυϊκησ χαλαρωσησ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132856"/>
            <a:ext cx="8668072" cy="3947269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Αντιμετώπιση αγχογόνων καταστάσεων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Βελτίωση της μνήμης και της συγκέντρωσης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Αύξηση της ανεκτικότητας στον πόνο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Ελάττωση της ανάγκης για λήψη ηρεμιστικών φαρμάκων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Ελάττωση συγκεκριμένων σωματικών συμπτωμάτων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Αποτροπή της έναρξης άλλων διαταραχών του άγχους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Μείωση της ανάγκης για κάπνισμα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κ.ά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Θετικη σκεψη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pic>
        <p:nvPicPr>
          <p:cNvPr id="3074" name="Picture 2" descr="C:\Users\tasos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48881"/>
            <a:ext cx="5676738" cy="3437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/>
          <a:lstStyle/>
          <a:p>
            <a:r>
              <a:rPr lang="el-GR" dirty="0" smtClean="0">
                <a:latin typeface="Arial Black" pitchFamily="34" charset="0"/>
              </a:rPr>
              <a:t>Οφελη θετικησ σκεψησ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060848"/>
            <a:ext cx="8668072" cy="4019277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Αυξημένη διάρκεια ζωής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Χαμηλά ποσοστά κατάθλιψης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Μείωση του κινδύνου θανάτου από καρδιαγγειακή ασθένεια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σωματική και ψυχολογική ευεξία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Καλύτερη αντιμετώπιση δυσκολιών και περιόδων του στρες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51216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 Black" pitchFamily="34" charset="0"/>
              </a:rPr>
              <a:t>Αρνητικεσ μορφεσ του αυτοδιαλογου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44824"/>
            <a:ext cx="8740080" cy="4536504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Φιλτράρισμα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: Διαδικασία μέσω της οποίας κάποιος μεγεθύνει τις αρνητικές πλευρές μιας κατάστασης και φιλτράρει τις θετικές.</a:t>
            </a: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Εξατομίκευση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άτομο κατηγορεί τον εαυτό του ενώ δεν έχει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ενδείξεις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ότι είναι υπεύθυνο για μια κατάσταση.</a:t>
            </a: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Καταστροφολογία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Είναι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η συνθήκη κατά την οποία κανείς περιμένει αυτόματα το χειρότερο.</a:t>
            </a: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Πόλωση: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Συμβαίνει όταν κάποιος βλέπει τα πράγματα μόνο είτε ως καλά είτε ως αρνητικά χωρίς ενδιάμεσες διακυμάνσεις.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547</Words>
  <Application>Microsoft Office PowerPoint</Application>
  <PresentationFormat>Προβολή στην οθόνη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5" baseType="lpstr">
      <vt:lpstr>Διαστημικό</vt:lpstr>
      <vt:lpstr>Αντικείμενο κελύφους συσκευασίας</vt:lpstr>
      <vt:lpstr>ΤΕΧΝΙΚΕΣ ΔΙΑΧΕΙΡΙΣΗΣ ΣΩΜΑΤΙΚΩΝ ΣΥΜΠΤΩΜΑΤΩΝ ΚΑΙ ΛΟΙΠΕΣ ΤΕΧΝΙΚΕΣ</vt:lpstr>
      <vt:lpstr>τεχνικεσ</vt:lpstr>
      <vt:lpstr>Διαφραγματικη αναπνοη</vt:lpstr>
      <vt:lpstr>Οφελη διαφραγματικησ αναπνοησ</vt:lpstr>
      <vt:lpstr>Προοδευτικη νευρομυϊκη ή μυϊκη χαλαρωση</vt:lpstr>
      <vt:lpstr>Οφελη προοδευτικησ μυϊκησ χαλαρωσησ</vt:lpstr>
      <vt:lpstr>Θετικη σκεψη</vt:lpstr>
      <vt:lpstr>Οφελη θετικησ σκεψησ</vt:lpstr>
      <vt:lpstr>Αρνητικεσ μορφεσ του αυτοδιαλογου</vt:lpstr>
      <vt:lpstr>Τροποι αλλαγησ τησ αρνητικησ σκεψησ</vt:lpstr>
      <vt:lpstr>Πυθαγορειοσ αυτογνωσια</vt:lpstr>
      <vt:lpstr>Η τεχνικη βασιζεται σε:</vt:lpstr>
      <vt:lpstr>Γνωστικη θεραπεια</vt:lpstr>
      <vt:lpstr>Μορφεσ δυσλειτουργικων σκεψεων</vt:lpstr>
      <vt:lpstr>Αμφισβητηση των αρνητικων σκεψεων</vt:lpstr>
      <vt:lpstr>Η ενσυνειδητοτητα</vt:lpstr>
      <vt:lpstr>Ενσυνειδητοτητα:</vt:lpstr>
      <vt:lpstr>τεχνικεσ</vt:lpstr>
      <vt:lpstr>Τεχνικεσ αντιμετώπισηΣ των στρεσογονων καταστασεων(Lazarus &amp; folkman, 1984)</vt:lpstr>
      <vt:lpstr>Διεκδικητικη συμπεριφορα</vt:lpstr>
      <vt:lpstr>Προϋποθεσεισ:</vt:lpstr>
      <vt:lpstr>Βηματα στη διαμορφωση διεκδικητικησ συμπεριφορασ</vt:lpstr>
      <vt:lpstr>Εσωτερικα μοντελα=εμποδια στη διεκδικητικη συμπεριφορα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ΔΙΑΧΕΙΡΙΣΗΣ ΣΩΜΑΤΙΚΩΝ ΣΥΜΠΤΩΜΑΤΩΝ ΚΑΙ ΛΟΙΠΕΣ ΤΕΧΝΙΚΕΣ</dc:title>
  <dc:creator>user</dc:creator>
  <cp:lastModifiedBy>user</cp:lastModifiedBy>
  <cp:revision>27</cp:revision>
  <dcterms:created xsi:type="dcterms:W3CDTF">2020-05-26T10:54:13Z</dcterms:created>
  <dcterms:modified xsi:type="dcterms:W3CDTF">2020-05-27T09:15:10Z</dcterms:modified>
</cp:coreProperties>
</file>