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6"/>
  </p:notesMasterIdLst>
  <p:sldIdLst>
    <p:sldId id="256" r:id="rId2"/>
    <p:sldId id="257" r:id="rId3"/>
    <p:sldId id="258" r:id="rId4"/>
    <p:sldId id="259" r:id="rId5"/>
    <p:sldId id="260" r:id="rId6"/>
    <p:sldId id="261" r:id="rId7"/>
    <p:sldId id="331" r:id="rId8"/>
    <p:sldId id="332" r:id="rId9"/>
    <p:sldId id="333" r:id="rId10"/>
    <p:sldId id="334" r:id="rId11"/>
    <p:sldId id="336" r:id="rId12"/>
    <p:sldId id="337" r:id="rId13"/>
    <p:sldId id="339" r:id="rId14"/>
    <p:sldId id="338" r:id="rId15"/>
    <p:sldId id="262" r:id="rId16"/>
    <p:sldId id="263" r:id="rId17"/>
    <p:sldId id="264" r:id="rId18"/>
    <p:sldId id="265" r:id="rId19"/>
    <p:sldId id="266" r:id="rId20"/>
    <p:sldId id="267" r:id="rId21"/>
    <p:sldId id="268" r:id="rId22"/>
    <p:sldId id="270" r:id="rId23"/>
    <p:sldId id="325" r:id="rId24"/>
    <p:sldId id="326" r:id="rId25"/>
    <p:sldId id="327" r:id="rId26"/>
    <p:sldId id="328" r:id="rId27"/>
    <p:sldId id="329" r:id="rId28"/>
    <p:sldId id="330" r:id="rId29"/>
    <p:sldId id="271" r:id="rId30"/>
    <p:sldId id="272" r:id="rId31"/>
    <p:sldId id="273" r:id="rId32"/>
    <p:sldId id="274" r:id="rId33"/>
    <p:sldId id="275" r:id="rId34"/>
    <p:sldId id="322" r:id="rId35"/>
    <p:sldId id="323" r:id="rId36"/>
    <p:sldId id="324" r:id="rId37"/>
    <p:sldId id="276" r:id="rId38"/>
    <p:sldId id="277" r:id="rId39"/>
    <p:sldId id="278" r:id="rId40"/>
    <p:sldId id="279" r:id="rId41"/>
    <p:sldId id="280" r:id="rId42"/>
    <p:sldId id="281" r:id="rId43"/>
    <p:sldId id="282" r:id="rId44"/>
    <p:sldId id="283" r:id="rId45"/>
    <p:sldId id="284" r:id="rId46"/>
    <p:sldId id="285" r:id="rId47"/>
    <p:sldId id="297" r:id="rId48"/>
    <p:sldId id="320" r:id="rId49"/>
    <p:sldId id="300" r:id="rId50"/>
    <p:sldId id="301" r:id="rId51"/>
    <p:sldId id="302" r:id="rId52"/>
    <p:sldId id="303" r:id="rId53"/>
    <p:sldId id="304" r:id="rId54"/>
    <p:sldId id="305" r:id="rId55"/>
    <p:sldId id="306" r:id="rId56"/>
    <p:sldId id="307" r:id="rId57"/>
    <p:sldId id="309" r:id="rId58"/>
    <p:sldId id="308" r:id="rId59"/>
    <p:sldId id="310" r:id="rId60"/>
    <p:sldId id="311" r:id="rId61"/>
    <p:sldId id="321" r:id="rId62"/>
    <p:sldId id="341" r:id="rId63"/>
    <p:sldId id="318" r:id="rId64"/>
    <p:sldId id="342" r:id="rId65"/>
    <p:sldId id="315" r:id="rId66"/>
    <p:sldId id="316" r:id="rId67"/>
    <p:sldId id="312" r:id="rId68"/>
    <p:sldId id="313" r:id="rId69"/>
    <p:sldId id="344" r:id="rId70"/>
    <p:sldId id="317" r:id="rId71"/>
    <p:sldId id="319" r:id="rId72"/>
    <p:sldId id="346" r:id="rId73"/>
    <p:sldId id="299" r:id="rId74"/>
    <p:sldId id="298" r:id="rId75"/>
  </p:sldIdLst>
  <p:sldSz cx="13004800" cy="9753600"/>
  <p:notesSz cx="6858000" cy="9144000"/>
  <p:defaultTextStyle>
    <a:lvl1pPr algn="ctr" defTabSz="584200">
      <a:defRPr sz="4200">
        <a:solidFill>
          <a:srgbClr val="FFFFFF"/>
        </a:solidFill>
        <a:effectLst>
          <a:outerShdw blurRad="50800" dist="38100" dir="5400000" rotWithShape="0">
            <a:srgbClr val="000000"/>
          </a:outerShdw>
        </a:effectLst>
        <a:latin typeface="+mn-lt"/>
        <a:ea typeface="+mn-ea"/>
        <a:cs typeface="+mn-cs"/>
        <a:sym typeface="Helvetica Neue Light"/>
      </a:defRPr>
    </a:lvl1pPr>
    <a:lvl2pPr indent="228600" algn="ctr" defTabSz="584200">
      <a:defRPr sz="4200">
        <a:solidFill>
          <a:srgbClr val="FFFFFF"/>
        </a:solidFill>
        <a:effectLst>
          <a:outerShdw blurRad="50800" dist="38100" dir="5400000" rotWithShape="0">
            <a:srgbClr val="000000"/>
          </a:outerShdw>
        </a:effectLst>
        <a:latin typeface="+mn-lt"/>
        <a:ea typeface="+mn-ea"/>
        <a:cs typeface="+mn-cs"/>
        <a:sym typeface="Helvetica Neue Light"/>
      </a:defRPr>
    </a:lvl2pPr>
    <a:lvl3pPr indent="457200" algn="ctr" defTabSz="584200">
      <a:defRPr sz="4200">
        <a:solidFill>
          <a:srgbClr val="FFFFFF"/>
        </a:solidFill>
        <a:effectLst>
          <a:outerShdw blurRad="50800" dist="38100" dir="5400000" rotWithShape="0">
            <a:srgbClr val="000000"/>
          </a:outerShdw>
        </a:effectLst>
        <a:latin typeface="+mn-lt"/>
        <a:ea typeface="+mn-ea"/>
        <a:cs typeface="+mn-cs"/>
        <a:sym typeface="Helvetica Neue Light"/>
      </a:defRPr>
    </a:lvl3pPr>
    <a:lvl4pPr indent="685800" algn="ctr" defTabSz="584200">
      <a:defRPr sz="4200">
        <a:solidFill>
          <a:srgbClr val="FFFFFF"/>
        </a:solidFill>
        <a:effectLst>
          <a:outerShdw blurRad="50800" dist="38100" dir="5400000" rotWithShape="0">
            <a:srgbClr val="000000"/>
          </a:outerShdw>
        </a:effectLst>
        <a:latin typeface="+mn-lt"/>
        <a:ea typeface="+mn-ea"/>
        <a:cs typeface="+mn-cs"/>
        <a:sym typeface="Helvetica Neue Light"/>
      </a:defRPr>
    </a:lvl4pPr>
    <a:lvl5pPr indent="914400" algn="ctr" defTabSz="584200">
      <a:defRPr sz="4200">
        <a:solidFill>
          <a:srgbClr val="FFFFFF"/>
        </a:solidFill>
        <a:effectLst>
          <a:outerShdw blurRad="50800" dist="38100" dir="5400000" rotWithShape="0">
            <a:srgbClr val="000000"/>
          </a:outerShdw>
        </a:effectLst>
        <a:latin typeface="+mn-lt"/>
        <a:ea typeface="+mn-ea"/>
        <a:cs typeface="+mn-cs"/>
        <a:sym typeface="Helvetica Neue Light"/>
      </a:defRPr>
    </a:lvl5pPr>
    <a:lvl6pPr indent="1143000" algn="ctr" defTabSz="584200">
      <a:defRPr sz="4200">
        <a:solidFill>
          <a:srgbClr val="FFFFFF"/>
        </a:solidFill>
        <a:effectLst>
          <a:outerShdw blurRad="50800" dist="38100" dir="5400000" rotWithShape="0">
            <a:srgbClr val="000000"/>
          </a:outerShdw>
        </a:effectLst>
        <a:latin typeface="+mn-lt"/>
        <a:ea typeface="+mn-ea"/>
        <a:cs typeface="+mn-cs"/>
        <a:sym typeface="Helvetica Neue Light"/>
      </a:defRPr>
    </a:lvl6pPr>
    <a:lvl7pPr indent="1371600" algn="ctr" defTabSz="584200">
      <a:defRPr sz="4200">
        <a:solidFill>
          <a:srgbClr val="FFFFFF"/>
        </a:solidFill>
        <a:effectLst>
          <a:outerShdw blurRad="50800" dist="38100" dir="5400000" rotWithShape="0">
            <a:srgbClr val="000000"/>
          </a:outerShdw>
        </a:effectLst>
        <a:latin typeface="+mn-lt"/>
        <a:ea typeface="+mn-ea"/>
        <a:cs typeface="+mn-cs"/>
        <a:sym typeface="Helvetica Neue Light"/>
      </a:defRPr>
    </a:lvl7pPr>
    <a:lvl8pPr indent="1600200" algn="ctr" defTabSz="584200">
      <a:defRPr sz="4200">
        <a:solidFill>
          <a:srgbClr val="FFFFFF"/>
        </a:solidFill>
        <a:effectLst>
          <a:outerShdw blurRad="50800" dist="38100" dir="5400000" rotWithShape="0">
            <a:srgbClr val="000000"/>
          </a:outerShdw>
        </a:effectLst>
        <a:latin typeface="+mn-lt"/>
        <a:ea typeface="+mn-ea"/>
        <a:cs typeface="+mn-cs"/>
        <a:sym typeface="Helvetica Neue Light"/>
      </a:defRPr>
    </a:lvl8pPr>
    <a:lvl9pPr indent="1828800" algn="ctr" defTabSz="584200">
      <a:defRPr sz="4200">
        <a:solidFill>
          <a:srgbClr val="FFFFFF"/>
        </a:solidFill>
        <a:effectLst>
          <a:outerShdw blurRad="50800" dist="38100" dir="5400000" rotWithShape="0">
            <a:srgbClr val="000000"/>
          </a:outerShdw>
        </a:effectLst>
        <a:latin typeface="+mn-lt"/>
        <a:ea typeface="+mn-ea"/>
        <a:cs typeface="+mn-cs"/>
        <a:sym typeface="Helvetica Neue Light"/>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880A"/>
    <a:srgbClr val="FF72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FFFFFF"/>
        </a:fontRef>
        <a:srgbClr val="FFFFFF"/>
      </a:tcTxStyle>
      <a:tcStyle>
        <a:tcBdr>
          <a:left>
            <a:ln w="25400" cap="flat">
              <a:solidFill>
                <a:srgbClr val="000000">
                  <a:alpha val="0"/>
                </a:srgbClr>
              </a:solidFill>
              <a:prstDash val="solid"/>
              <a:miter lim="400000"/>
            </a:ln>
          </a:left>
          <a:right>
            <a:ln w="25400" cap="flat">
              <a:solidFill>
                <a:srgbClr val="000000">
                  <a:alpha val="0"/>
                </a:srgbClr>
              </a:solidFill>
              <a:prstDash val="solid"/>
              <a:miter lim="400000"/>
            </a:ln>
          </a:right>
          <a:top>
            <a:ln w="25400" cap="flat">
              <a:solidFill>
                <a:srgbClr val="000000">
                  <a:alpha val="0"/>
                </a:srgbClr>
              </a:solidFill>
              <a:prstDash val="solid"/>
              <a:miter lim="400000"/>
            </a:ln>
          </a:top>
          <a:bottom>
            <a:ln w="25400" cap="flat">
              <a:solidFill>
                <a:srgbClr val="000000">
                  <a:alpha val="0"/>
                </a:srgbClr>
              </a:solidFill>
              <a:prstDash val="solid"/>
              <a:miter lim="400000"/>
            </a:ln>
          </a:bottom>
          <a:insideH>
            <a:ln w="25400" cap="flat">
              <a:solidFill>
                <a:srgbClr val="000000">
                  <a:alpha val="0"/>
                </a:srgbClr>
              </a:solidFill>
              <a:prstDash val="solid"/>
              <a:miter lim="400000"/>
            </a:ln>
          </a:insideH>
          <a:insideV>
            <a:ln w="25400" cap="flat">
              <a:solidFill>
                <a:srgbClr val="000000">
                  <a:alpha val="0"/>
                </a:srgbClr>
              </a:solidFill>
              <a:prstDash val="solid"/>
              <a:miter lim="400000"/>
            </a:ln>
          </a:insideV>
        </a:tcBdr>
        <a:fill>
          <a:noFill/>
        </a:fill>
      </a:tcStyle>
    </a:wholeTbl>
    <a:band2H>
      <a:tcTxStyle/>
      <a:tcStyle>
        <a:tcBdr/>
        <a:fill>
          <a:solidFill>
            <a:srgbClr val="676164">
              <a:alpha val="36000"/>
            </a:srgbClr>
          </a:solidFill>
        </a:fill>
      </a:tcStyle>
    </a:band2H>
    <a:firstCol>
      <a:tcTxStyle b="off" i="off">
        <a:fontRef idx="minor">
          <a:srgbClr val="FFFFFF"/>
        </a:fontRef>
        <a:srgbClr val="FFFFFF"/>
      </a:tcTxStyle>
      <a:tcStyle>
        <a:tcBdr>
          <a:left>
            <a:ln w="25400" cap="flat">
              <a:noFill/>
              <a:miter lim="400000"/>
            </a:ln>
          </a:left>
          <a:right>
            <a:ln w="25400" cap="flat">
              <a:solidFill>
                <a:srgbClr val="000000">
                  <a:alpha val="0"/>
                </a:srgbClr>
              </a:solidFill>
              <a:prstDash val="solid"/>
              <a:miter lim="400000"/>
            </a:ln>
          </a:right>
          <a:top>
            <a:ln w="25400" cap="flat">
              <a:solidFill>
                <a:srgbClr val="000000">
                  <a:alpha val="0"/>
                </a:srgbClr>
              </a:solidFill>
              <a:prstDash val="solid"/>
              <a:miter lim="400000"/>
            </a:ln>
          </a:top>
          <a:bottom>
            <a:ln w="25400" cap="flat">
              <a:solidFill>
                <a:srgbClr val="000000">
                  <a:alpha val="0"/>
                </a:srgbClr>
              </a:solidFill>
              <a:prstDash val="solid"/>
              <a:miter lim="400000"/>
            </a:ln>
          </a:bottom>
          <a:insideH>
            <a:ln w="25400" cap="flat">
              <a:solidFill>
                <a:srgbClr val="000000">
                  <a:alpha val="0"/>
                </a:srgbClr>
              </a:solidFill>
              <a:prstDash val="solid"/>
              <a:miter lim="400000"/>
            </a:ln>
          </a:insideH>
          <a:insideV>
            <a:ln w="25400" cap="flat">
              <a:solidFill>
                <a:srgbClr val="000000">
                  <a:alpha val="0"/>
                </a:srgbClr>
              </a:solidFill>
              <a:prstDash val="solid"/>
              <a:miter lim="400000"/>
            </a:ln>
          </a:insideV>
        </a:tcBdr>
        <a:fill>
          <a:solidFill>
            <a:srgbClr val="0071EB">
              <a:alpha val="60000"/>
            </a:srgbClr>
          </a:solidFill>
        </a:fill>
      </a:tcStyle>
    </a:firstCol>
    <a:lastRow>
      <a:tcTxStyle b="off" i="off">
        <a:fontRef idx="minor">
          <a:srgbClr val="FFFFFF"/>
        </a:fontRef>
        <a:srgbClr val="FFFFFF"/>
      </a:tcTxStyle>
      <a:tcStyle>
        <a:tcBdr>
          <a:left>
            <a:ln w="25400" cap="flat">
              <a:solidFill>
                <a:srgbClr val="000000">
                  <a:alpha val="0"/>
                </a:srgbClr>
              </a:solidFill>
              <a:prstDash val="solid"/>
              <a:miter lim="400000"/>
            </a:ln>
          </a:left>
          <a:right>
            <a:ln w="25400" cap="flat">
              <a:solidFill>
                <a:srgbClr val="000000">
                  <a:alpha val="0"/>
                </a:srgbClr>
              </a:solidFill>
              <a:prstDash val="solid"/>
              <a:miter lim="400000"/>
            </a:ln>
          </a:right>
          <a:top>
            <a:ln w="25400" cap="flat">
              <a:solidFill>
                <a:srgbClr val="000000">
                  <a:alpha val="0"/>
                </a:srgbClr>
              </a:solidFill>
              <a:prstDash val="solid"/>
              <a:miter lim="400000"/>
            </a:ln>
          </a:top>
          <a:bottom>
            <a:ln w="25400" cap="flat">
              <a:noFill/>
              <a:miter lim="400000"/>
            </a:ln>
          </a:bottom>
          <a:insideH>
            <a:ln w="25400" cap="flat">
              <a:solidFill>
                <a:srgbClr val="000000">
                  <a:alpha val="0"/>
                </a:srgbClr>
              </a:solidFill>
              <a:prstDash val="solid"/>
              <a:miter lim="400000"/>
            </a:ln>
          </a:insideH>
          <a:insideV>
            <a:ln w="25400" cap="flat">
              <a:solidFill>
                <a:srgbClr val="000000">
                  <a:alpha val="0"/>
                </a:srgbClr>
              </a:solidFill>
              <a:prstDash val="solid"/>
              <a:miter lim="400000"/>
            </a:ln>
          </a:insideV>
        </a:tcBdr>
        <a:fill>
          <a:solidFill>
            <a:srgbClr val="0071EB">
              <a:alpha val="60000"/>
            </a:srgbClr>
          </a:solidFill>
        </a:fill>
      </a:tcStyle>
    </a:lastRow>
    <a:firstRow>
      <a:tcTxStyle b="off" i="off">
        <a:fontRef idx="minor">
          <a:srgbClr val="FFFFFF"/>
        </a:fontRef>
        <a:srgbClr val="FFFFFF"/>
      </a:tcTxStyle>
      <a:tcStyle>
        <a:tcBdr>
          <a:left>
            <a:ln w="25400" cap="flat">
              <a:solidFill>
                <a:srgbClr val="000000">
                  <a:alpha val="0"/>
                </a:srgbClr>
              </a:solidFill>
              <a:prstDash val="solid"/>
              <a:miter lim="400000"/>
            </a:ln>
          </a:left>
          <a:right>
            <a:ln w="25400" cap="flat">
              <a:solidFill>
                <a:srgbClr val="000000">
                  <a:alpha val="0"/>
                </a:srgbClr>
              </a:solidFill>
              <a:prstDash val="solid"/>
              <a:miter lim="400000"/>
            </a:ln>
          </a:right>
          <a:top>
            <a:ln w="25400" cap="flat">
              <a:noFill/>
              <a:miter lim="400000"/>
            </a:ln>
          </a:top>
          <a:bottom>
            <a:ln w="25400" cap="flat">
              <a:solidFill>
                <a:srgbClr val="000000">
                  <a:alpha val="0"/>
                </a:srgbClr>
              </a:solidFill>
              <a:prstDash val="solid"/>
              <a:miter lim="400000"/>
            </a:ln>
          </a:bottom>
          <a:insideH>
            <a:ln w="25400" cap="flat">
              <a:solidFill>
                <a:srgbClr val="000000">
                  <a:alpha val="0"/>
                </a:srgbClr>
              </a:solidFill>
              <a:prstDash val="solid"/>
              <a:miter lim="400000"/>
            </a:ln>
          </a:insideH>
          <a:insideV>
            <a:ln w="25400" cap="flat">
              <a:solidFill>
                <a:srgbClr val="000000">
                  <a:alpha val="0"/>
                </a:srgbClr>
              </a:solidFill>
              <a:prstDash val="solid"/>
              <a:miter lim="400000"/>
            </a:ln>
          </a:insideV>
        </a:tcBdr>
        <a:fill>
          <a:solidFill>
            <a:srgbClr val="0071EB">
              <a:alpha val="60000"/>
            </a:srgbClr>
          </a:solidFill>
        </a:fill>
      </a:tcStyle>
    </a:firstRow>
  </a:tblStyle>
  <a:tblStyle styleId="{C7B018BB-80A7-4F77-B60F-C8B233D01FF8}" styleName="">
    <a:tblBg/>
    <a:wholeTbl>
      <a:tcTxStyle b="off" i="off">
        <a:fontRef idx="minor">
          <a:srgbClr val="FFFFFF"/>
        </a:fontRef>
        <a:srgbClr val="FFFFFF"/>
      </a:tcTxStyle>
      <a:tcStyle>
        <a:tcBdr>
          <a:left>
            <a:ln w="25400" cap="flat">
              <a:solidFill>
                <a:srgbClr val="000000">
                  <a:alpha val="0"/>
                </a:srgbClr>
              </a:solidFill>
              <a:prstDash val="solid"/>
              <a:miter lim="400000"/>
            </a:ln>
          </a:left>
          <a:right>
            <a:ln w="25400" cap="flat">
              <a:solidFill>
                <a:srgbClr val="000000">
                  <a:alpha val="0"/>
                </a:srgbClr>
              </a:solidFill>
              <a:prstDash val="solid"/>
              <a:miter lim="400000"/>
            </a:ln>
          </a:right>
          <a:top>
            <a:ln w="25400" cap="flat">
              <a:solidFill>
                <a:srgbClr val="000000">
                  <a:alpha val="0"/>
                </a:srgbClr>
              </a:solidFill>
              <a:prstDash val="solid"/>
              <a:miter lim="400000"/>
            </a:ln>
          </a:top>
          <a:bottom>
            <a:ln w="25400" cap="flat">
              <a:solidFill>
                <a:srgbClr val="000000">
                  <a:alpha val="0"/>
                </a:srgbClr>
              </a:solidFill>
              <a:prstDash val="solid"/>
              <a:miter lim="400000"/>
            </a:ln>
          </a:bottom>
          <a:insideH>
            <a:ln w="25400" cap="flat">
              <a:solidFill>
                <a:srgbClr val="000000">
                  <a:alpha val="0"/>
                </a:srgbClr>
              </a:solidFill>
              <a:prstDash val="solid"/>
              <a:miter lim="400000"/>
            </a:ln>
          </a:insideH>
          <a:insideV>
            <a:ln w="25400" cap="flat">
              <a:solidFill>
                <a:srgbClr val="000000">
                  <a:alpha val="0"/>
                </a:srgbClr>
              </a:solidFill>
              <a:prstDash val="solid"/>
              <a:miter lim="400000"/>
            </a:ln>
          </a:insideV>
        </a:tcBdr>
        <a:fill>
          <a:solidFill>
            <a:srgbClr val="676164">
              <a:alpha val="36000"/>
            </a:srgbClr>
          </a:solidFill>
        </a:fill>
      </a:tcStyle>
    </a:wholeTbl>
    <a:band2H>
      <a:tcTxStyle/>
      <a:tcStyle>
        <a:tcBdr/>
        <a:fill>
          <a:solidFill>
            <a:srgbClr val="676164">
              <a:alpha val="0"/>
            </a:srgbClr>
          </a:solidFill>
        </a:fill>
      </a:tcStyle>
    </a:band2H>
    <a:firstCol>
      <a:tcTxStyle b="off" i="off">
        <a:fontRef idx="minor">
          <a:srgbClr val="FFFFFF"/>
        </a:fontRef>
        <a:srgbClr val="FFFFFF"/>
      </a:tcTxStyle>
      <a:tcStyle>
        <a:tcBdr>
          <a:left>
            <a:ln w="25400" cap="flat">
              <a:noFill/>
              <a:miter lim="400000"/>
            </a:ln>
          </a:left>
          <a:right>
            <a:ln w="25400" cap="flat">
              <a:solidFill>
                <a:srgbClr val="000000">
                  <a:alpha val="0"/>
                </a:srgbClr>
              </a:solidFill>
              <a:prstDash val="solid"/>
              <a:miter lim="400000"/>
            </a:ln>
          </a:right>
          <a:top>
            <a:ln w="25400" cap="flat">
              <a:solidFill>
                <a:srgbClr val="000000">
                  <a:alpha val="0"/>
                </a:srgbClr>
              </a:solidFill>
              <a:prstDash val="solid"/>
              <a:miter lim="400000"/>
            </a:ln>
          </a:top>
          <a:bottom>
            <a:ln w="25400" cap="flat">
              <a:solidFill>
                <a:srgbClr val="000000">
                  <a:alpha val="0"/>
                </a:srgbClr>
              </a:solidFill>
              <a:prstDash val="solid"/>
              <a:miter lim="400000"/>
            </a:ln>
          </a:bottom>
          <a:insideH>
            <a:ln w="25400" cap="flat">
              <a:solidFill>
                <a:srgbClr val="000000">
                  <a:alpha val="0"/>
                </a:srgbClr>
              </a:solidFill>
              <a:prstDash val="solid"/>
              <a:miter lim="400000"/>
            </a:ln>
          </a:insideH>
          <a:insideV>
            <a:ln w="25400" cap="flat">
              <a:solidFill>
                <a:srgbClr val="000000">
                  <a:alpha val="0"/>
                </a:srgbClr>
              </a:solidFill>
              <a:prstDash val="solid"/>
              <a:miter lim="400000"/>
            </a:ln>
          </a:insideV>
        </a:tcBdr>
        <a:fill>
          <a:solidFill>
            <a:srgbClr val="000000">
              <a:alpha val="25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25400" cap="flat">
              <a:noFill/>
              <a:miter lim="400000"/>
            </a:ln>
          </a:bottom>
          <a:insideH>
            <a:ln w="25400" cap="flat">
              <a:solidFill>
                <a:srgbClr val="000000">
                  <a:alpha val="0"/>
                </a:srgbClr>
              </a:solidFill>
              <a:prstDash val="solid"/>
              <a:miter lim="400000"/>
            </a:ln>
          </a:insideH>
          <a:insideV>
            <a:ln w="12700" cap="flat">
              <a:noFill/>
              <a:miter lim="400000"/>
            </a:ln>
          </a:insideV>
        </a:tcBdr>
        <a:fill>
          <a:solidFill>
            <a:srgbClr val="0097EB">
              <a:alpha val="75000"/>
            </a:srgb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25400" cap="flat">
              <a:noFill/>
              <a:miter lim="400000"/>
            </a:ln>
          </a:top>
          <a:bottom>
            <a:ln w="12700" cap="flat">
              <a:noFill/>
              <a:miter lim="400000"/>
            </a:ln>
          </a:bottom>
          <a:insideH>
            <a:ln w="25400" cap="flat">
              <a:solidFill>
                <a:srgbClr val="000000">
                  <a:alpha val="0"/>
                </a:srgbClr>
              </a:solidFill>
              <a:prstDash val="solid"/>
              <a:miter lim="400000"/>
            </a:ln>
          </a:insideH>
          <a:insideV>
            <a:ln w="12700" cap="flat">
              <a:noFill/>
              <a:miter lim="400000"/>
            </a:ln>
          </a:insideV>
        </a:tcBdr>
        <a:fill>
          <a:solidFill>
            <a:srgbClr val="0097EB">
              <a:alpha val="75000"/>
            </a:srgbClr>
          </a:solidFill>
        </a:fill>
      </a:tcStyle>
    </a:firstRow>
  </a:tblStyle>
  <a:tblStyle styleId="{EEE7283C-3CF3-47DC-8721-378D4A62B228}"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noFill/>
              <a:miter lim="400000"/>
            </a:ln>
          </a:insideV>
        </a:tcBdr>
        <a:fill>
          <a:noFill/>
        </a:fill>
      </a:tcStyle>
    </a:wholeTbl>
    <a:band2H>
      <a:tcTxStyle/>
      <a:tcStyle>
        <a:tcBdr/>
        <a:fill>
          <a:solidFill>
            <a:srgbClr val="94908F">
              <a:alpha val="64999"/>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676164">
              <a:alpha val="36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FFFFF">
                  <a:alpha val="50000"/>
                </a:srgbClr>
              </a:solidFill>
              <a:prstDash val="solid"/>
              <a:miter lim="400000"/>
            </a:ln>
          </a:insideH>
          <a:insideV>
            <a:ln w="12700" cap="flat">
              <a:noFill/>
              <a:miter lim="400000"/>
            </a:ln>
          </a:insideV>
        </a:tcBdr>
        <a:fill>
          <a:solidFill>
            <a:srgbClr val="D71E00">
              <a:alpha val="80000"/>
            </a:srgb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FFFFF">
                  <a:alpha val="50000"/>
                </a:srgbClr>
              </a:solidFill>
              <a:prstDash val="solid"/>
              <a:miter lim="400000"/>
            </a:ln>
          </a:insideH>
          <a:insideV>
            <a:ln w="12700" cap="flat">
              <a:noFill/>
              <a:miter lim="400000"/>
            </a:ln>
          </a:insideV>
        </a:tcBdr>
        <a:fill>
          <a:solidFill>
            <a:srgbClr val="FF2800">
              <a:alpha val="80000"/>
            </a:srgbClr>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676164">
              <a:alpha val="36000"/>
            </a:srgbClr>
          </a:solidFill>
        </a:fill>
      </a:tcStyle>
    </a:wholeTbl>
    <a:band2H>
      <a:tcTxStyle/>
      <a:tcStyle>
        <a:tcBdr/>
        <a:fill>
          <a:solidFill>
            <a:srgbClr val="676164">
              <a:alpha val="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FFFFFF">
                  <a:alpha val="50000"/>
                </a:srgbClr>
              </a:solidFill>
              <a:prstDash val="solid"/>
              <a:miter lim="400000"/>
            </a:ln>
          </a:insideV>
        </a:tcBdr>
        <a:fill>
          <a:no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FFFFF">
                  <a:alpha val="50000"/>
                </a:srgbClr>
              </a:solidFill>
              <a:prstDash val="solid"/>
              <a:miter lim="400000"/>
            </a:ln>
          </a:insideH>
          <a:insideV>
            <a:ln w="12700" cap="flat">
              <a:noFill/>
              <a:miter lim="400000"/>
            </a:ln>
          </a:insideV>
        </a:tcBdr>
        <a:fill>
          <a:solidFill>
            <a:srgbClr val="FFB400">
              <a:alpha val="90000"/>
            </a:srgbClr>
          </a:solidFill>
        </a:fill>
      </a:tcStyle>
    </a:lastRow>
    <a:firstRow>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FFFFF">
                  <a:alpha val="50000"/>
                </a:srgbClr>
              </a:solidFill>
              <a:prstDash val="solid"/>
              <a:miter lim="400000"/>
            </a:ln>
          </a:insideH>
          <a:insideV>
            <a:ln w="12700" cap="flat">
              <a:noFill/>
              <a:miter lim="400000"/>
            </a:ln>
          </a:insideV>
        </a:tcBdr>
        <a:fill>
          <a:solidFill>
            <a:srgbClr val="FFB400">
              <a:alpha val="90000"/>
            </a:srgbClr>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FFFFFF">
                  <a:alpha val="70000"/>
                </a:srgbClr>
              </a:solidFill>
              <a:prstDash val="solid"/>
              <a:miter lim="400000"/>
            </a:ln>
          </a:left>
          <a:right>
            <a:ln w="12700" cap="flat">
              <a:solidFill>
                <a:srgbClr val="FFFFFF">
                  <a:alpha val="70000"/>
                </a:srgbClr>
              </a:solidFill>
              <a:prstDash val="solid"/>
              <a:miter lim="400000"/>
            </a:ln>
          </a:right>
          <a:top>
            <a:ln w="12700" cap="flat">
              <a:solidFill>
                <a:srgbClr val="FFFFFF">
                  <a:alpha val="70000"/>
                </a:srgbClr>
              </a:solidFill>
              <a:prstDash val="solid"/>
              <a:miter lim="400000"/>
            </a:ln>
          </a:top>
          <a:bottom>
            <a:ln w="12700" cap="flat">
              <a:solidFill>
                <a:srgbClr val="FFFFFF">
                  <a:alpha val="70000"/>
                </a:srgbClr>
              </a:solidFill>
              <a:prstDash val="solid"/>
              <a:miter lim="400000"/>
            </a:ln>
          </a:bottom>
          <a:insideH>
            <a:ln w="12700" cap="flat">
              <a:solidFill>
                <a:srgbClr val="FFFFFF">
                  <a:alpha val="70000"/>
                </a:srgbClr>
              </a:solidFill>
              <a:prstDash val="solid"/>
              <a:miter lim="400000"/>
            </a:ln>
          </a:insideH>
          <a:insideV>
            <a:ln w="12700" cap="flat">
              <a:solidFill>
                <a:srgbClr val="FFFFFF">
                  <a:alpha val="70000"/>
                </a:srgbClr>
              </a:solidFill>
              <a:prstDash val="solid"/>
              <a:miter lim="400000"/>
            </a:ln>
          </a:insideV>
        </a:tcBdr>
        <a:fill>
          <a:noFill/>
        </a:fill>
      </a:tcStyle>
    </a:wholeTbl>
    <a:band2H>
      <a:tcTxStyle/>
      <a:tcStyle>
        <a:tcBdr/>
        <a:fill>
          <a:solidFill>
            <a:srgbClr val="676164">
              <a:alpha val="36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76164">
              <a:alpha val="36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27D7D">
              <a:alpha val="64999"/>
            </a:srgb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27D7D">
              <a:alpha val="64999"/>
            </a:srgbClr>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noFill/>
        </a:fill>
      </a:tcStyle>
    </a:wholeTbl>
    <a:band2H>
      <a:tcTxStyle/>
      <a:tcStyle>
        <a:tcBdr/>
        <a:fill>
          <a:solidFill>
            <a:srgbClr val="676164">
              <a:alpha val="36000"/>
            </a:srgbClr>
          </a:solidFill>
        </a:fill>
      </a:tcStyle>
    </a:band2H>
    <a:firstCol>
      <a:tcTxStyle b="off" i="off">
        <a:fontRef idx="minor">
          <a:srgbClr val="FFFFFF"/>
        </a:fontRef>
        <a:srgbClr val="FFFFFF"/>
      </a:tcTxStyle>
      <a:tcStyle>
        <a:tcBdr>
          <a:left>
            <a:ln w="12700" cap="flat">
              <a:noFill/>
              <a:miter lim="400000"/>
            </a:ln>
          </a:left>
          <a:right>
            <a:ln w="254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25400" cap="flat">
              <a:solidFill>
                <a:srgbClr val="FFFFFF">
                  <a:alpha val="50000"/>
                </a:srgbClr>
              </a:solidFill>
              <a:prstDash val="solid"/>
              <a:miter lim="400000"/>
            </a:ln>
          </a:insideV>
        </a:tcBdr>
        <a:fill>
          <a:noFill/>
        </a:fill>
      </a:tcStyle>
    </a:firstCol>
    <a:lastRow>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25400" cap="flat">
              <a:solidFill>
                <a:srgbClr val="FFFFFF">
                  <a:alpha val="50000"/>
                </a:srgbClr>
              </a:solidFill>
              <a:prstDash val="solid"/>
              <a:miter lim="400000"/>
            </a:ln>
          </a:top>
          <a:bottom>
            <a:ln w="12700" cap="flat">
              <a:noFill/>
              <a:miter lim="400000"/>
            </a:ln>
          </a:bottom>
          <a:insideH>
            <a:ln w="25400" cap="flat">
              <a:solidFill>
                <a:srgbClr val="A0A4A8"/>
              </a:solidFill>
              <a:prstDash val="solid"/>
              <a:miter lim="400000"/>
            </a:ln>
          </a:insideH>
          <a:insideV>
            <a:ln w="12700" cap="flat">
              <a:solidFill>
                <a:srgbClr val="FFFFFF">
                  <a:alpha val="50000"/>
                </a:srgbClr>
              </a:solidFill>
              <a:prstDash val="solid"/>
              <a:miter lim="400000"/>
            </a:ln>
          </a:insideV>
        </a:tcBdr>
        <a:fill>
          <a:solidFill>
            <a:srgbClr val="676164">
              <a:alpha val="36000"/>
            </a:srgbClr>
          </a:solidFill>
        </a:fill>
      </a:tcStyle>
    </a:lastRow>
    <a:firstRow>
      <a:tcTxStyle b="off" i="off">
        <a:fontRef idx="minor">
          <a:srgbClr val="FFFFFF"/>
        </a:fontRef>
        <a:srgbClr val="FFFFFF"/>
      </a:tcTxStyle>
      <a:tcStyle>
        <a:tcBdr>
          <a:left>
            <a:ln w="25400" cap="flat">
              <a:solidFill>
                <a:srgbClr val="FFFFFF">
                  <a:alpha val="50000"/>
                </a:srgbClr>
              </a:solidFill>
              <a:prstDash val="solid"/>
              <a:miter lim="400000"/>
            </a:ln>
          </a:left>
          <a:right>
            <a:ln w="25400" cap="flat">
              <a:solidFill>
                <a:srgbClr val="FFFFFF">
                  <a:alpha val="50000"/>
                </a:srgbClr>
              </a:solidFill>
              <a:prstDash val="solid"/>
              <a:miter lim="400000"/>
            </a:ln>
          </a:right>
          <a:top>
            <a:ln w="12700" cap="flat">
              <a:noFill/>
              <a:miter lim="400000"/>
            </a:ln>
          </a:top>
          <a:bottom>
            <a:ln w="25400" cap="flat">
              <a:solidFill>
                <a:srgbClr val="FFFFFF">
                  <a:alpha val="50000"/>
                </a:srgbClr>
              </a:solidFill>
              <a:prstDash val="solid"/>
              <a:miter lim="400000"/>
            </a:ln>
          </a:bottom>
          <a:insideH>
            <a:ln w="25400" cap="flat">
              <a:solidFill>
                <a:srgbClr val="A0A4A8"/>
              </a:solidFill>
              <a:prstDash val="solid"/>
              <a:miter lim="400000"/>
            </a:ln>
          </a:insideH>
          <a:insideV>
            <a:ln w="25400" cap="flat">
              <a:solidFill>
                <a:srgbClr val="FFFFFF">
                  <a:alpha val="50000"/>
                </a:srgbClr>
              </a:solidFill>
              <a:prstDash val="solid"/>
              <a:miter lim="400000"/>
            </a:ln>
          </a:insideV>
        </a:tcBdr>
        <a:fill>
          <a:solidFill>
            <a:srgbClr val="676164">
              <a:alpha val="36000"/>
            </a:srgb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snapToObjects="1">
      <p:cViewPr varScale="1">
        <p:scale>
          <a:sx n="56" d="100"/>
          <a:sy n="56" d="100"/>
        </p:scale>
        <p:origin x="-1832" y="-112"/>
      </p:cViewPr>
      <p:guideLst>
        <p:guide orient="horz" pos="3072"/>
        <p:guide pos="4096"/>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theme" Target="theme/theme1.xml"/><Relationship Id="rId81"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notesMaster" Target="notesMasters/notesMaster1.xml"/><Relationship Id="rId77" Type="http://schemas.openxmlformats.org/officeDocument/2006/relationships/printerSettings" Target="printerSettings/printerSettings1.bin"/><Relationship Id="rId78" Type="http://schemas.openxmlformats.org/officeDocument/2006/relationships/presProps" Target="presProps.xml"/><Relationship Id="rId79" Type="http://schemas.openxmlformats.org/officeDocument/2006/relationships/viewProps" Target="viewProp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 name="Shape 30"/>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31" name="Shape 31"/>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1234215129"/>
      </p:ext>
    </p:extLst>
  </p:cSld>
  <p:clrMap bg1="lt1" tx1="dk1" bg2="lt2" tx2="dk2" accent1="accent1" accent2="accent2" accent3="accent3" accent4="accent4" accent5="accent5" accent6="accent6" hlink="hlink" folHlink="folHlink"/>
  <p:notesStyle>
    <a:lvl1pPr defTabSz="457200">
      <a:lnSpc>
        <a:spcPct val="125000"/>
      </a:lnSpc>
      <a:defRPr sz="2400">
        <a:latin typeface="Avenir Roman"/>
        <a:ea typeface="Avenir Roman"/>
        <a:cs typeface="Avenir Roman"/>
        <a:sym typeface="Avenir Roman"/>
      </a:defRPr>
    </a:lvl1pPr>
    <a:lvl2pPr indent="228600" defTabSz="457200">
      <a:lnSpc>
        <a:spcPct val="125000"/>
      </a:lnSpc>
      <a:defRPr sz="2400">
        <a:latin typeface="Avenir Roman"/>
        <a:ea typeface="Avenir Roman"/>
        <a:cs typeface="Avenir Roman"/>
        <a:sym typeface="Avenir Roman"/>
      </a:defRPr>
    </a:lvl2pPr>
    <a:lvl3pPr indent="457200" defTabSz="457200">
      <a:lnSpc>
        <a:spcPct val="125000"/>
      </a:lnSpc>
      <a:defRPr sz="2400">
        <a:latin typeface="Avenir Roman"/>
        <a:ea typeface="Avenir Roman"/>
        <a:cs typeface="Avenir Roman"/>
        <a:sym typeface="Avenir Roman"/>
      </a:defRPr>
    </a:lvl3pPr>
    <a:lvl4pPr indent="685800" defTabSz="457200">
      <a:lnSpc>
        <a:spcPct val="125000"/>
      </a:lnSpc>
      <a:defRPr sz="2400">
        <a:latin typeface="Avenir Roman"/>
        <a:ea typeface="Avenir Roman"/>
        <a:cs typeface="Avenir Roman"/>
        <a:sym typeface="Avenir Roman"/>
      </a:defRPr>
    </a:lvl4pPr>
    <a:lvl5pPr indent="914400" defTabSz="457200">
      <a:lnSpc>
        <a:spcPct val="125000"/>
      </a:lnSpc>
      <a:defRPr sz="2400">
        <a:latin typeface="Avenir Roman"/>
        <a:ea typeface="Avenir Roman"/>
        <a:cs typeface="Avenir Roman"/>
        <a:sym typeface="Avenir Roman"/>
      </a:defRPr>
    </a:lvl5pPr>
    <a:lvl6pPr indent="1143000" defTabSz="457200">
      <a:lnSpc>
        <a:spcPct val="125000"/>
      </a:lnSpc>
      <a:defRPr sz="2400">
        <a:latin typeface="Avenir Roman"/>
        <a:ea typeface="Avenir Roman"/>
        <a:cs typeface="Avenir Roman"/>
        <a:sym typeface="Avenir Roman"/>
      </a:defRPr>
    </a:lvl6pPr>
    <a:lvl7pPr indent="1371600" defTabSz="457200">
      <a:lnSpc>
        <a:spcPct val="125000"/>
      </a:lnSpc>
      <a:defRPr sz="2400">
        <a:latin typeface="Avenir Roman"/>
        <a:ea typeface="Avenir Roman"/>
        <a:cs typeface="Avenir Roman"/>
        <a:sym typeface="Avenir Roman"/>
      </a:defRPr>
    </a:lvl7pPr>
    <a:lvl8pPr indent="1600200" defTabSz="457200">
      <a:lnSpc>
        <a:spcPct val="125000"/>
      </a:lnSpc>
      <a:defRPr sz="2400">
        <a:latin typeface="Avenir Roman"/>
        <a:ea typeface="Avenir Roman"/>
        <a:cs typeface="Avenir Roman"/>
        <a:sym typeface="Avenir Roman"/>
      </a:defRPr>
    </a:lvl8pPr>
    <a:lvl9pPr indent="1828800" defTabSz="457200">
      <a:lnSpc>
        <a:spcPct val="125000"/>
      </a:lnSpc>
      <a:defRPr sz="2400">
        <a:latin typeface="Avenir Roman"/>
        <a:ea typeface="Avenir Roman"/>
        <a:cs typeface="Avenir Roman"/>
        <a:sym typeface="Avenir Roman"/>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Slide Number Placeholder 6"/>
          <p:cNvSpPr>
            <a:spLocks noGrp="1" noChangeArrowheads="1"/>
          </p:cNvSpPr>
          <p:nvPr>
            <p:ph type="sldNum"/>
          </p:nvPr>
        </p:nvSpPr>
        <p:spPr>
          <a:xfrm>
            <a:off x="3884088" y="8685103"/>
            <a:ext cx="2972472" cy="457539"/>
          </a:xfrm>
          <a:prstGeom prst="rect">
            <a:avLst/>
          </a:prstGeom>
          <a:ln/>
        </p:spPr>
        <p:txBody>
          <a:bodyPr lIns="80165" tIns="40083" rIns="80165" bIns="40083"/>
          <a:lstStyle/>
          <a:p>
            <a:fld id="{03E825B6-F08A-AE40-BD60-DE401316CEA1}" type="slidenum">
              <a:rPr lang="el-GR"/>
              <a:pPr/>
              <a:t>49</a:t>
            </a:fld>
            <a:endParaRPr lang="el-GR"/>
          </a:p>
        </p:txBody>
      </p:sp>
      <p:sp>
        <p:nvSpPr>
          <p:cNvPr id="31745" name="Text Box 1"/>
          <p:cNvSpPr txBox="1">
            <a:spLocks noGrp="1" noRot="1" noChangeAspect="1" noChangeArrowheads="1"/>
          </p:cNvSpPr>
          <p:nvPr>
            <p:ph type="sldImg"/>
          </p:nvPr>
        </p:nvSpPr>
        <p:spPr bwMode="auto">
          <a:xfrm>
            <a:off x="1106488" y="811213"/>
            <a:ext cx="5348287" cy="40100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756080" y="5079095"/>
            <a:ext cx="6048635" cy="481163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0165" tIns="40083" rIns="80165" bIns="40083" anchor="ct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Slide Number Placeholder 6"/>
          <p:cNvSpPr>
            <a:spLocks noGrp="1" noChangeArrowheads="1"/>
          </p:cNvSpPr>
          <p:nvPr>
            <p:ph type="sldNum"/>
          </p:nvPr>
        </p:nvSpPr>
        <p:spPr>
          <a:xfrm>
            <a:off x="3884088" y="8685103"/>
            <a:ext cx="2972472" cy="457539"/>
          </a:xfrm>
          <a:prstGeom prst="rect">
            <a:avLst/>
          </a:prstGeom>
          <a:ln/>
        </p:spPr>
        <p:txBody>
          <a:bodyPr lIns="80165" tIns="40083" rIns="80165" bIns="40083"/>
          <a:lstStyle/>
          <a:p>
            <a:fld id="{A3CB16A1-641E-6749-96E6-E7A913867943}" type="slidenum">
              <a:rPr lang="el-GR"/>
              <a:pPr/>
              <a:t>58</a:t>
            </a:fld>
            <a:endParaRPr lang="el-GR"/>
          </a:p>
        </p:txBody>
      </p:sp>
      <p:sp>
        <p:nvSpPr>
          <p:cNvPr id="38913" name="Text Box 1"/>
          <p:cNvSpPr txBox="1">
            <a:spLocks noGrp="1" noRot="1" noChangeAspect="1" noChangeArrowheads="1"/>
          </p:cNvSpPr>
          <p:nvPr>
            <p:ph type="sldImg"/>
          </p:nvPr>
        </p:nvSpPr>
        <p:spPr bwMode="auto">
          <a:xfrm>
            <a:off x="1106488" y="811213"/>
            <a:ext cx="5348287" cy="40100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bwMode="auto">
          <a:xfrm>
            <a:off x="756080" y="5079095"/>
            <a:ext cx="6048635" cy="481163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0165" tIns="40083" rIns="80165" bIns="40083" anchor="ctr"/>
          <a:lstStyle/>
          <a:p>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Slide Number Placeholder 6"/>
          <p:cNvSpPr>
            <a:spLocks noGrp="1" noChangeArrowheads="1"/>
          </p:cNvSpPr>
          <p:nvPr>
            <p:ph type="sldNum"/>
          </p:nvPr>
        </p:nvSpPr>
        <p:spPr>
          <a:xfrm>
            <a:off x="3884088" y="8685103"/>
            <a:ext cx="2972472" cy="457539"/>
          </a:xfrm>
          <a:prstGeom prst="rect">
            <a:avLst/>
          </a:prstGeom>
          <a:ln/>
        </p:spPr>
        <p:txBody>
          <a:bodyPr lIns="80165" tIns="40083" rIns="80165" bIns="40083"/>
          <a:lstStyle/>
          <a:p>
            <a:fld id="{E188CAC4-78A3-3E4B-8A13-3BD0C8EA31E5}" type="slidenum">
              <a:rPr lang="el-GR"/>
              <a:pPr/>
              <a:t>59</a:t>
            </a:fld>
            <a:endParaRPr lang="el-GR"/>
          </a:p>
        </p:txBody>
      </p:sp>
      <p:sp>
        <p:nvSpPr>
          <p:cNvPr id="50177" name="Text Box 1"/>
          <p:cNvSpPr txBox="1">
            <a:spLocks noGrp="1" noRot="1" noChangeAspect="1" noChangeArrowheads="1"/>
          </p:cNvSpPr>
          <p:nvPr>
            <p:ph type="sldImg"/>
          </p:nvPr>
        </p:nvSpPr>
        <p:spPr bwMode="auto">
          <a:xfrm>
            <a:off x="1106488" y="811213"/>
            <a:ext cx="5348287" cy="40100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50178" name="Text Box 2"/>
          <p:cNvSpPr txBox="1">
            <a:spLocks noGrp="1" noChangeArrowheads="1"/>
          </p:cNvSpPr>
          <p:nvPr>
            <p:ph type="body" idx="1"/>
          </p:nvPr>
        </p:nvSpPr>
        <p:spPr bwMode="auto">
          <a:xfrm>
            <a:off x="756080" y="5079095"/>
            <a:ext cx="6048635" cy="481163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0165" tIns="40083" rIns="80165" bIns="40083" anchor="ct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Slide Number Placeholder 6"/>
          <p:cNvSpPr>
            <a:spLocks noGrp="1" noChangeArrowheads="1"/>
          </p:cNvSpPr>
          <p:nvPr>
            <p:ph type="sldNum"/>
          </p:nvPr>
        </p:nvSpPr>
        <p:spPr>
          <a:xfrm>
            <a:off x="3884088" y="8685103"/>
            <a:ext cx="2972472" cy="457539"/>
          </a:xfrm>
          <a:prstGeom prst="rect">
            <a:avLst/>
          </a:prstGeom>
          <a:ln/>
        </p:spPr>
        <p:txBody>
          <a:bodyPr lIns="80165" tIns="40083" rIns="80165" bIns="40083"/>
          <a:lstStyle/>
          <a:p>
            <a:fld id="{EB462F9A-5FDD-4940-ACB5-42321A54B88E}" type="slidenum">
              <a:rPr lang="el-GR"/>
              <a:pPr/>
              <a:t>60</a:t>
            </a:fld>
            <a:endParaRPr lang="el-GR"/>
          </a:p>
        </p:txBody>
      </p:sp>
      <p:sp>
        <p:nvSpPr>
          <p:cNvPr id="44033" name="Text Box 1"/>
          <p:cNvSpPr txBox="1">
            <a:spLocks noGrp="1" noRot="1" noChangeAspect="1" noChangeArrowheads="1"/>
          </p:cNvSpPr>
          <p:nvPr>
            <p:ph type="sldImg"/>
          </p:nvPr>
        </p:nvSpPr>
        <p:spPr bwMode="auto">
          <a:xfrm>
            <a:off x="1106488" y="811213"/>
            <a:ext cx="5348287" cy="40100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bwMode="auto">
          <a:xfrm>
            <a:off x="756080" y="5079095"/>
            <a:ext cx="6048635" cy="481163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0165" tIns="40083" rIns="80165" bIns="40083" anchor="ct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Slide Number Placeholder 6"/>
          <p:cNvSpPr>
            <a:spLocks noGrp="1" noChangeArrowheads="1"/>
          </p:cNvSpPr>
          <p:nvPr>
            <p:ph type="sldNum"/>
          </p:nvPr>
        </p:nvSpPr>
        <p:spPr>
          <a:xfrm>
            <a:off x="3884088" y="8685103"/>
            <a:ext cx="2972472" cy="457539"/>
          </a:xfrm>
          <a:prstGeom prst="rect">
            <a:avLst/>
          </a:prstGeom>
          <a:ln/>
        </p:spPr>
        <p:txBody>
          <a:bodyPr lIns="80165" tIns="40083" rIns="80165" bIns="40083"/>
          <a:lstStyle/>
          <a:p>
            <a:fld id="{74898DF3-4E04-1F4B-8837-43E86C6FB237}" type="slidenum">
              <a:rPr lang="el-GR"/>
              <a:pPr/>
              <a:t>63</a:t>
            </a:fld>
            <a:endParaRPr lang="el-GR"/>
          </a:p>
        </p:txBody>
      </p:sp>
      <p:sp>
        <p:nvSpPr>
          <p:cNvPr id="53249" name="Text Box 1"/>
          <p:cNvSpPr txBox="1">
            <a:spLocks noGrp="1" noRot="1" noChangeAspect="1" noChangeArrowheads="1"/>
          </p:cNvSpPr>
          <p:nvPr>
            <p:ph type="sldImg"/>
          </p:nvPr>
        </p:nvSpPr>
        <p:spPr bwMode="auto">
          <a:xfrm>
            <a:off x="1106488" y="811213"/>
            <a:ext cx="5348287" cy="40100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53250" name="Text Box 2"/>
          <p:cNvSpPr txBox="1">
            <a:spLocks noGrp="1" noChangeArrowheads="1"/>
          </p:cNvSpPr>
          <p:nvPr>
            <p:ph type="body" idx="1"/>
          </p:nvPr>
        </p:nvSpPr>
        <p:spPr bwMode="auto">
          <a:xfrm>
            <a:off x="756080" y="5079095"/>
            <a:ext cx="6048635" cy="481163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0165" tIns="40083" rIns="80165" bIns="40083" anchor="ct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Slide Number Placeholder 6"/>
          <p:cNvSpPr>
            <a:spLocks noGrp="1" noChangeArrowheads="1"/>
          </p:cNvSpPr>
          <p:nvPr>
            <p:ph type="sldNum"/>
          </p:nvPr>
        </p:nvSpPr>
        <p:spPr>
          <a:xfrm>
            <a:off x="3884088" y="8685103"/>
            <a:ext cx="2972472" cy="457539"/>
          </a:xfrm>
          <a:prstGeom prst="rect">
            <a:avLst/>
          </a:prstGeom>
          <a:ln/>
        </p:spPr>
        <p:txBody>
          <a:bodyPr lIns="80165" tIns="40083" rIns="80165" bIns="40083"/>
          <a:lstStyle/>
          <a:p>
            <a:fld id="{89A9C70D-A41B-5840-A97C-9FC36C47FD19}" type="slidenum">
              <a:rPr lang="el-GR"/>
              <a:pPr/>
              <a:t>65</a:t>
            </a:fld>
            <a:endParaRPr lang="el-GR"/>
          </a:p>
        </p:txBody>
      </p:sp>
      <p:sp>
        <p:nvSpPr>
          <p:cNvPr id="48129" name="Text Box 1"/>
          <p:cNvSpPr txBox="1">
            <a:spLocks noGrp="1" noRot="1" noChangeAspect="1" noChangeArrowheads="1"/>
          </p:cNvSpPr>
          <p:nvPr>
            <p:ph type="sldImg"/>
          </p:nvPr>
        </p:nvSpPr>
        <p:spPr bwMode="auto">
          <a:xfrm>
            <a:off x="946180" y="811895"/>
            <a:ext cx="5668435" cy="400924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8130" name="Text Box 2"/>
          <p:cNvSpPr txBox="1">
            <a:spLocks noGrp="1" noChangeArrowheads="1"/>
          </p:cNvSpPr>
          <p:nvPr>
            <p:ph type="body" idx="1"/>
          </p:nvPr>
        </p:nvSpPr>
        <p:spPr bwMode="auto">
          <a:xfrm>
            <a:off x="756080" y="5079095"/>
            <a:ext cx="6048635" cy="481163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0165" tIns="40083" rIns="80165" bIns="40083" anchor="ct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Slide Number Placeholder 6"/>
          <p:cNvSpPr>
            <a:spLocks noGrp="1" noChangeArrowheads="1"/>
          </p:cNvSpPr>
          <p:nvPr>
            <p:ph type="sldNum"/>
          </p:nvPr>
        </p:nvSpPr>
        <p:spPr>
          <a:xfrm>
            <a:off x="3884088" y="8685103"/>
            <a:ext cx="2972472" cy="457539"/>
          </a:xfrm>
          <a:prstGeom prst="rect">
            <a:avLst/>
          </a:prstGeom>
          <a:ln/>
        </p:spPr>
        <p:txBody>
          <a:bodyPr lIns="80165" tIns="40083" rIns="80165" bIns="40083"/>
          <a:lstStyle/>
          <a:p>
            <a:fld id="{1C3F9074-D6DD-8148-B510-38CD61F7538D}" type="slidenum">
              <a:rPr lang="el-GR"/>
              <a:pPr/>
              <a:t>66</a:t>
            </a:fld>
            <a:endParaRPr lang="el-GR"/>
          </a:p>
        </p:txBody>
      </p:sp>
      <p:sp>
        <p:nvSpPr>
          <p:cNvPr id="49153" name="Text Box 1"/>
          <p:cNvSpPr txBox="1">
            <a:spLocks noGrp="1" noRot="1" noChangeAspect="1" noChangeArrowheads="1"/>
          </p:cNvSpPr>
          <p:nvPr>
            <p:ph type="sldImg"/>
          </p:nvPr>
        </p:nvSpPr>
        <p:spPr bwMode="auto">
          <a:xfrm>
            <a:off x="1106488" y="811213"/>
            <a:ext cx="5348287" cy="40100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9154" name="Text Box 2"/>
          <p:cNvSpPr txBox="1">
            <a:spLocks noGrp="1" noChangeArrowheads="1"/>
          </p:cNvSpPr>
          <p:nvPr>
            <p:ph type="body" idx="1"/>
          </p:nvPr>
        </p:nvSpPr>
        <p:spPr bwMode="auto">
          <a:xfrm>
            <a:off x="756080" y="5079095"/>
            <a:ext cx="6048635" cy="481163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0165" tIns="40083" rIns="80165" bIns="40083" anchor="ct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Slide Number Placeholder 6"/>
          <p:cNvSpPr>
            <a:spLocks noGrp="1" noChangeArrowheads="1"/>
          </p:cNvSpPr>
          <p:nvPr>
            <p:ph type="sldNum"/>
          </p:nvPr>
        </p:nvSpPr>
        <p:spPr>
          <a:xfrm>
            <a:off x="3884088" y="8685103"/>
            <a:ext cx="2972472" cy="457539"/>
          </a:xfrm>
          <a:prstGeom prst="rect">
            <a:avLst/>
          </a:prstGeom>
          <a:ln/>
        </p:spPr>
        <p:txBody>
          <a:bodyPr lIns="80165" tIns="40083" rIns="80165" bIns="40083"/>
          <a:lstStyle/>
          <a:p>
            <a:fld id="{538F48A0-05C7-DF47-9A34-13E0E52CA1A5}" type="slidenum">
              <a:rPr lang="el-GR"/>
              <a:pPr/>
              <a:t>67</a:t>
            </a:fld>
            <a:endParaRPr lang="el-GR"/>
          </a:p>
        </p:txBody>
      </p:sp>
      <p:sp>
        <p:nvSpPr>
          <p:cNvPr id="45057" name="Text Box 1"/>
          <p:cNvSpPr txBox="1">
            <a:spLocks noGrp="1" noRot="1" noChangeAspect="1" noChangeArrowheads="1"/>
          </p:cNvSpPr>
          <p:nvPr>
            <p:ph type="sldImg"/>
          </p:nvPr>
        </p:nvSpPr>
        <p:spPr bwMode="auto">
          <a:xfrm>
            <a:off x="1106488" y="811213"/>
            <a:ext cx="5348287" cy="40100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bwMode="auto">
          <a:xfrm>
            <a:off x="756080" y="5079095"/>
            <a:ext cx="6048635" cy="481163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0165" tIns="40083" rIns="80165" bIns="40083" anchor="ct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Slide Number Placeholder 6"/>
          <p:cNvSpPr>
            <a:spLocks noGrp="1" noChangeArrowheads="1"/>
          </p:cNvSpPr>
          <p:nvPr>
            <p:ph type="sldNum"/>
          </p:nvPr>
        </p:nvSpPr>
        <p:spPr>
          <a:xfrm>
            <a:off x="3884088" y="8685103"/>
            <a:ext cx="2972472" cy="457539"/>
          </a:xfrm>
          <a:prstGeom prst="rect">
            <a:avLst/>
          </a:prstGeom>
          <a:ln/>
        </p:spPr>
        <p:txBody>
          <a:bodyPr lIns="80165" tIns="40083" rIns="80165" bIns="40083"/>
          <a:lstStyle/>
          <a:p>
            <a:fld id="{A222F609-9F14-B54E-96E5-91F50C1D2ADB}" type="slidenum">
              <a:rPr lang="el-GR"/>
              <a:pPr/>
              <a:t>68</a:t>
            </a:fld>
            <a:endParaRPr lang="el-GR"/>
          </a:p>
        </p:txBody>
      </p:sp>
      <p:sp>
        <p:nvSpPr>
          <p:cNvPr id="46081" name="Text Box 1"/>
          <p:cNvSpPr txBox="1">
            <a:spLocks noGrp="1" noRot="1" noChangeAspect="1" noChangeArrowheads="1"/>
          </p:cNvSpPr>
          <p:nvPr>
            <p:ph type="sldImg"/>
          </p:nvPr>
        </p:nvSpPr>
        <p:spPr bwMode="auto">
          <a:xfrm>
            <a:off x="1106488" y="811213"/>
            <a:ext cx="5348287" cy="40100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bwMode="auto">
          <a:xfrm>
            <a:off x="756080" y="5079095"/>
            <a:ext cx="6048635" cy="481163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0165" tIns="40083" rIns="80165" bIns="40083" anchor="ct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6"/>
          <p:cNvSpPr>
            <a:spLocks noGrp="1" noChangeArrowheads="1"/>
          </p:cNvSpPr>
          <p:nvPr>
            <p:ph type="sldNum"/>
          </p:nvPr>
        </p:nvSpPr>
        <p:spPr>
          <a:xfrm>
            <a:off x="3884088" y="8685103"/>
            <a:ext cx="2972472" cy="457539"/>
          </a:xfrm>
          <a:prstGeom prst="rect">
            <a:avLst/>
          </a:prstGeom>
          <a:ln/>
        </p:spPr>
        <p:txBody>
          <a:bodyPr lIns="80165" tIns="40083" rIns="80165" bIns="40083"/>
          <a:lstStyle/>
          <a:p>
            <a:fld id="{352A8AD3-06B3-EE41-B52A-753FA21D8972}" type="slidenum">
              <a:rPr lang="el-GR"/>
              <a:pPr/>
              <a:t>70</a:t>
            </a:fld>
            <a:endParaRPr lang="el-GR"/>
          </a:p>
        </p:txBody>
      </p:sp>
      <p:sp>
        <p:nvSpPr>
          <p:cNvPr id="52225" name="Text Box 1"/>
          <p:cNvSpPr txBox="1">
            <a:spLocks noGrp="1" noRot="1" noChangeAspect="1" noChangeArrowheads="1"/>
          </p:cNvSpPr>
          <p:nvPr>
            <p:ph type="sldImg"/>
          </p:nvPr>
        </p:nvSpPr>
        <p:spPr bwMode="auto">
          <a:xfrm>
            <a:off x="0" y="0"/>
            <a:ext cx="1588" cy="15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52226" name="Text Box 2"/>
          <p:cNvSpPr txBox="1">
            <a:spLocks noGrp="1" noChangeArrowheads="1"/>
          </p:cNvSpPr>
          <p:nvPr>
            <p:ph type="body" idx="1"/>
          </p:nvPr>
        </p:nvSpPr>
        <p:spPr bwMode="auto">
          <a:xfrm>
            <a:off x="0" y="0"/>
            <a:ext cx="1441" cy="135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0165" tIns="40083" rIns="80165" bIns="40083" anchor="ctr"/>
          <a:lstStyle/>
          <a:p>
            <a:pPr eaLnBrk="1">
              <a:spcBef>
                <a:spcPct val="0"/>
              </a:spcBef>
            </a:pPr>
            <a:endParaRPr lang="el-GR" sz="2900">
              <a:latin typeface="Arial" charset="0"/>
              <a:cs typeface="Lucida Sans Unicode" charset="0"/>
            </a:endParaRPr>
          </a:p>
        </p:txBody>
      </p:sp>
      <p:sp>
        <p:nvSpPr>
          <p:cNvPr id="52227" name="Text Box 3"/>
          <p:cNvSpPr txBox="1">
            <a:spLocks noChangeArrowheads="1"/>
          </p:cNvSpPr>
          <p:nvPr/>
        </p:nvSpPr>
        <p:spPr bwMode="auto">
          <a:xfrm>
            <a:off x="0" y="0"/>
            <a:ext cx="1441" cy="13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78903" tIns="39452" rIns="78903" bIns="39452"/>
          <a:lstStyle/>
          <a:p>
            <a:pPr hangingPunct="1">
              <a:lnSpc>
                <a:spcPct val="100000"/>
              </a:lnSpc>
            </a:pPr>
            <a:fld id="{4B52340E-E8B8-2642-8227-58C9B171061C}" type="slidenum">
              <a:rPr lang="el-GR">
                <a:solidFill>
                  <a:srgbClr val="000000"/>
                </a:solidFill>
                <a:latin typeface="+mn-lt" charset="0"/>
                <a:cs typeface="+mn-ea" charset="0"/>
              </a:rPr>
              <a:pPr hangingPunct="1">
                <a:lnSpc>
                  <a:spcPct val="100000"/>
                </a:lnSpc>
              </a:pPr>
              <a:t>70</a:t>
            </a:fld>
            <a:endParaRPr lang="el-GR">
              <a:solidFill>
                <a:srgbClr val="000000"/>
              </a:solidFill>
              <a:latin typeface="+mn-lt" charset="0"/>
              <a:cs typeface="+mn-ea"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Slide Number Placeholder 6"/>
          <p:cNvSpPr>
            <a:spLocks noGrp="1" noChangeArrowheads="1"/>
          </p:cNvSpPr>
          <p:nvPr>
            <p:ph type="sldNum"/>
          </p:nvPr>
        </p:nvSpPr>
        <p:spPr>
          <a:xfrm>
            <a:off x="3884088" y="8685103"/>
            <a:ext cx="2972472" cy="457539"/>
          </a:xfrm>
          <a:prstGeom prst="rect">
            <a:avLst/>
          </a:prstGeom>
          <a:ln/>
        </p:spPr>
        <p:txBody>
          <a:bodyPr lIns="80165" tIns="40083" rIns="80165" bIns="40083"/>
          <a:lstStyle/>
          <a:p>
            <a:fld id="{2BEB47FF-7B3B-F94B-B248-4E400CDCA7A3}" type="slidenum">
              <a:rPr lang="el-GR"/>
              <a:pPr/>
              <a:t>71</a:t>
            </a:fld>
            <a:endParaRPr lang="el-GR"/>
          </a:p>
        </p:txBody>
      </p:sp>
      <p:sp>
        <p:nvSpPr>
          <p:cNvPr id="54273" name="Text Box 1"/>
          <p:cNvSpPr txBox="1">
            <a:spLocks noGrp="1" noRot="1" noChangeAspect="1" noChangeArrowheads="1"/>
          </p:cNvSpPr>
          <p:nvPr>
            <p:ph type="sldImg"/>
          </p:nvPr>
        </p:nvSpPr>
        <p:spPr bwMode="auto">
          <a:xfrm>
            <a:off x="1106488" y="811213"/>
            <a:ext cx="5348287" cy="40100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54274" name="Text Box 2"/>
          <p:cNvSpPr txBox="1">
            <a:spLocks noGrp="1" noChangeArrowheads="1"/>
          </p:cNvSpPr>
          <p:nvPr>
            <p:ph type="body" idx="1"/>
          </p:nvPr>
        </p:nvSpPr>
        <p:spPr bwMode="auto">
          <a:xfrm>
            <a:off x="756080" y="5079095"/>
            <a:ext cx="6048635" cy="481163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0165" tIns="40083" rIns="80165" bIns="40083" anchor="ct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Slide Number Placeholder 6"/>
          <p:cNvSpPr>
            <a:spLocks noGrp="1" noChangeArrowheads="1"/>
          </p:cNvSpPr>
          <p:nvPr>
            <p:ph type="sldNum"/>
          </p:nvPr>
        </p:nvSpPr>
        <p:spPr>
          <a:xfrm>
            <a:off x="3884088" y="8685103"/>
            <a:ext cx="2972472" cy="457539"/>
          </a:xfrm>
          <a:prstGeom prst="rect">
            <a:avLst/>
          </a:prstGeom>
          <a:ln/>
        </p:spPr>
        <p:txBody>
          <a:bodyPr lIns="80165" tIns="40083" rIns="80165" bIns="40083"/>
          <a:lstStyle/>
          <a:p>
            <a:fld id="{3973655A-0F47-FD4F-BB49-F047837AB062}" type="slidenum">
              <a:rPr lang="el-GR"/>
              <a:pPr/>
              <a:t>50</a:t>
            </a:fld>
            <a:endParaRPr lang="el-GR"/>
          </a:p>
        </p:txBody>
      </p:sp>
      <p:sp>
        <p:nvSpPr>
          <p:cNvPr id="32769" name="Text Box 1"/>
          <p:cNvSpPr txBox="1">
            <a:spLocks noGrp="1" noRot="1" noChangeAspect="1" noChangeArrowheads="1"/>
          </p:cNvSpPr>
          <p:nvPr>
            <p:ph type="sldImg"/>
          </p:nvPr>
        </p:nvSpPr>
        <p:spPr bwMode="auto">
          <a:xfrm>
            <a:off x="1106488" y="811213"/>
            <a:ext cx="5348287" cy="40100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756080" y="5079095"/>
            <a:ext cx="6048635" cy="481163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0165" tIns="40083" rIns="80165" bIns="40083" anchor="ct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Slide Number Placeholder 6"/>
          <p:cNvSpPr>
            <a:spLocks noGrp="1" noChangeArrowheads="1"/>
          </p:cNvSpPr>
          <p:nvPr>
            <p:ph type="sldNum"/>
          </p:nvPr>
        </p:nvSpPr>
        <p:spPr>
          <a:xfrm>
            <a:off x="3884088" y="8685103"/>
            <a:ext cx="2972472" cy="457539"/>
          </a:xfrm>
          <a:prstGeom prst="rect">
            <a:avLst/>
          </a:prstGeom>
          <a:ln/>
        </p:spPr>
        <p:txBody>
          <a:bodyPr lIns="80165" tIns="40083" rIns="80165" bIns="40083"/>
          <a:lstStyle/>
          <a:p>
            <a:fld id="{04969884-4557-2F44-9EC8-ED76DB1F7BF8}" type="slidenum">
              <a:rPr lang="el-GR"/>
              <a:pPr/>
              <a:t>51</a:t>
            </a:fld>
            <a:endParaRPr lang="el-GR"/>
          </a:p>
        </p:txBody>
      </p:sp>
      <p:sp>
        <p:nvSpPr>
          <p:cNvPr id="33793" name="Text Box 1"/>
          <p:cNvSpPr txBox="1">
            <a:spLocks noGrp="1" noRot="1" noChangeAspect="1" noChangeArrowheads="1"/>
          </p:cNvSpPr>
          <p:nvPr>
            <p:ph type="sldImg"/>
          </p:nvPr>
        </p:nvSpPr>
        <p:spPr bwMode="auto">
          <a:xfrm>
            <a:off x="1106488" y="811213"/>
            <a:ext cx="5348287" cy="40100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756080" y="5079095"/>
            <a:ext cx="6048635" cy="481163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0165" tIns="40083" rIns="80165" bIns="40083" anchor="ct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Slide Number Placeholder 6"/>
          <p:cNvSpPr>
            <a:spLocks noGrp="1" noChangeArrowheads="1"/>
          </p:cNvSpPr>
          <p:nvPr>
            <p:ph type="sldNum"/>
          </p:nvPr>
        </p:nvSpPr>
        <p:spPr>
          <a:xfrm>
            <a:off x="3884088" y="8685103"/>
            <a:ext cx="2972472" cy="457539"/>
          </a:xfrm>
          <a:prstGeom prst="rect">
            <a:avLst/>
          </a:prstGeom>
          <a:ln/>
        </p:spPr>
        <p:txBody>
          <a:bodyPr lIns="80165" tIns="40083" rIns="80165" bIns="40083"/>
          <a:lstStyle/>
          <a:p>
            <a:fld id="{7E5DDF1B-D042-654D-82E5-2F43651EDA40}" type="slidenum">
              <a:rPr lang="el-GR"/>
              <a:pPr/>
              <a:t>52</a:t>
            </a:fld>
            <a:endParaRPr lang="el-GR"/>
          </a:p>
        </p:txBody>
      </p:sp>
      <p:sp>
        <p:nvSpPr>
          <p:cNvPr id="41985" name="Text Box 1"/>
          <p:cNvSpPr txBox="1">
            <a:spLocks noGrp="1" noRot="1" noChangeAspect="1" noChangeArrowheads="1"/>
          </p:cNvSpPr>
          <p:nvPr>
            <p:ph type="sldImg"/>
          </p:nvPr>
        </p:nvSpPr>
        <p:spPr bwMode="auto">
          <a:xfrm>
            <a:off x="1005226" y="695134"/>
            <a:ext cx="4848990" cy="342815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0165" tIns="40083" rIns="80165" bIns="40083" anchor="ct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Slide Number Placeholder 6"/>
          <p:cNvSpPr>
            <a:spLocks noGrp="1" noChangeArrowheads="1"/>
          </p:cNvSpPr>
          <p:nvPr>
            <p:ph type="sldNum"/>
          </p:nvPr>
        </p:nvSpPr>
        <p:spPr>
          <a:xfrm>
            <a:off x="3884088" y="8685103"/>
            <a:ext cx="2972472" cy="457539"/>
          </a:xfrm>
          <a:prstGeom prst="rect">
            <a:avLst/>
          </a:prstGeom>
          <a:ln/>
        </p:spPr>
        <p:txBody>
          <a:bodyPr lIns="80165" tIns="40083" rIns="80165" bIns="40083"/>
          <a:lstStyle/>
          <a:p>
            <a:fld id="{1621F4E2-47B4-1246-92EC-4309B6A063D2}" type="slidenum">
              <a:rPr lang="el-GR"/>
              <a:pPr/>
              <a:t>53</a:t>
            </a:fld>
            <a:endParaRPr lang="el-GR"/>
          </a:p>
        </p:txBody>
      </p:sp>
      <p:sp>
        <p:nvSpPr>
          <p:cNvPr id="34817" name="Text Box 1"/>
          <p:cNvSpPr txBox="1">
            <a:spLocks noGrp="1" noRot="1" noChangeAspect="1" noChangeArrowheads="1"/>
          </p:cNvSpPr>
          <p:nvPr>
            <p:ph type="sldImg"/>
          </p:nvPr>
        </p:nvSpPr>
        <p:spPr bwMode="auto">
          <a:xfrm>
            <a:off x="946180" y="811895"/>
            <a:ext cx="5668435" cy="400924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756080" y="5079095"/>
            <a:ext cx="6048635" cy="481163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0165" tIns="40083" rIns="80165" bIns="40083" anchor="ct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Slide Number Placeholder 6"/>
          <p:cNvSpPr>
            <a:spLocks noGrp="1" noChangeArrowheads="1"/>
          </p:cNvSpPr>
          <p:nvPr>
            <p:ph type="sldNum"/>
          </p:nvPr>
        </p:nvSpPr>
        <p:spPr>
          <a:xfrm>
            <a:off x="3884088" y="8685103"/>
            <a:ext cx="2972472" cy="457539"/>
          </a:xfrm>
          <a:prstGeom prst="rect">
            <a:avLst/>
          </a:prstGeom>
          <a:ln/>
        </p:spPr>
        <p:txBody>
          <a:bodyPr lIns="80165" tIns="40083" rIns="80165" bIns="40083"/>
          <a:lstStyle/>
          <a:p>
            <a:fld id="{4E14134F-484C-974E-84A6-EE219AFA52C5}" type="slidenum">
              <a:rPr lang="el-GR"/>
              <a:pPr/>
              <a:t>54</a:t>
            </a:fld>
            <a:endParaRPr lang="el-GR"/>
          </a:p>
        </p:txBody>
      </p:sp>
      <p:sp>
        <p:nvSpPr>
          <p:cNvPr id="35841" name="Text Box 1"/>
          <p:cNvSpPr txBox="1">
            <a:spLocks noGrp="1" noRot="1" noChangeAspect="1" noChangeArrowheads="1"/>
          </p:cNvSpPr>
          <p:nvPr>
            <p:ph type="sldImg"/>
          </p:nvPr>
        </p:nvSpPr>
        <p:spPr bwMode="auto">
          <a:xfrm>
            <a:off x="1106488" y="811213"/>
            <a:ext cx="5348287" cy="40100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756080" y="5079095"/>
            <a:ext cx="6048635" cy="481163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0165" tIns="40083" rIns="80165" bIns="40083" anchor="ct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Slide Number Placeholder 6"/>
          <p:cNvSpPr>
            <a:spLocks noGrp="1" noChangeArrowheads="1"/>
          </p:cNvSpPr>
          <p:nvPr>
            <p:ph type="sldNum"/>
          </p:nvPr>
        </p:nvSpPr>
        <p:spPr>
          <a:xfrm>
            <a:off x="3884088" y="8685103"/>
            <a:ext cx="2972472" cy="457539"/>
          </a:xfrm>
          <a:prstGeom prst="rect">
            <a:avLst/>
          </a:prstGeom>
          <a:ln/>
        </p:spPr>
        <p:txBody>
          <a:bodyPr lIns="80165" tIns="40083" rIns="80165" bIns="40083"/>
          <a:lstStyle/>
          <a:p>
            <a:fld id="{2030C9B5-EA64-684B-8ED1-1421FEFF6CE1}" type="slidenum">
              <a:rPr lang="el-GR"/>
              <a:pPr/>
              <a:t>55</a:t>
            </a:fld>
            <a:endParaRPr lang="el-GR"/>
          </a:p>
        </p:txBody>
      </p:sp>
      <p:sp>
        <p:nvSpPr>
          <p:cNvPr id="36865" name="Text Box 1"/>
          <p:cNvSpPr txBox="1">
            <a:spLocks noGrp="1" noRot="1" noChangeAspect="1" noChangeArrowheads="1"/>
          </p:cNvSpPr>
          <p:nvPr>
            <p:ph type="sldImg"/>
          </p:nvPr>
        </p:nvSpPr>
        <p:spPr bwMode="auto">
          <a:xfrm>
            <a:off x="946180" y="811895"/>
            <a:ext cx="5668435" cy="400924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756080" y="5079095"/>
            <a:ext cx="6048635" cy="481163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0165" tIns="40083" rIns="80165" bIns="40083" anchor="ct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Slide Number Placeholder 6"/>
          <p:cNvSpPr>
            <a:spLocks noGrp="1" noChangeArrowheads="1"/>
          </p:cNvSpPr>
          <p:nvPr>
            <p:ph type="sldNum"/>
          </p:nvPr>
        </p:nvSpPr>
        <p:spPr>
          <a:xfrm>
            <a:off x="3884088" y="8685103"/>
            <a:ext cx="2972472" cy="457539"/>
          </a:xfrm>
          <a:prstGeom prst="rect">
            <a:avLst/>
          </a:prstGeom>
          <a:ln/>
        </p:spPr>
        <p:txBody>
          <a:bodyPr lIns="80165" tIns="40083" rIns="80165" bIns="40083"/>
          <a:lstStyle/>
          <a:p>
            <a:fld id="{D28CCCE8-FF72-5A47-8258-A1364CB37613}" type="slidenum">
              <a:rPr lang="el-GR"/>
              <a:pPr/>
              <a:t>56</a:t>
            </a:fld>
            <a:endParaRPr lang="el-GR"/>
          </a:p>
        </p:txBody>
      </p:sp>
      <p:sp>
        <p:nvSpPr>
          <p:cNvPr id="37889" name="Text Box 1"/>
          <p:cNvSpPr txBox="1">
            <a:spLocks noGrp="1" noRot="1" noChangeAspect="1" noChangeArrowheads="1"/>
          </p:cNvSpPr>
          <p:nvPr>
            <p:ph type="sldImg"/>
          </p:nvPr>
        </p:nvSpPr>
        <p:spPr bwMode="auto">
          <a:xfrm>
            <a:off x="1106488" y="811213"/>
            <a:ext cx="5348287" cy="40100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756080" y="5079095"/>
            <a:ext cx="6048635" cy="481163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0165" tIns="40083" rIns="80165" bIns="40083" anchor="ct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Slide Number Placeholder 6"/>
          <p:cNvSpPr>
            <a:spLocks noGrp="1" noChangeArrowheads="1"/>
          </p:cNvSpPr>
          <p:nvPr>
            <p:ph type="sldNum"/>
          </p:nvPr>
        </p:nvSpPr>
        <p:spPr>
          <a:xfrm>
            <a:off x="3884088" y="8685103"/>
            <a:ext cx="2972472" cy="457539"/>
          </a:xfrm>
          <a:prstGeom prst="rect">
            <a:avLst/>
          </a:prstGeom>
          <a:ln/>
        </p:spPr>
        <p:txBody>
          <a:bodyPr lIns="80165" tIns="40083" rIns="80165" bIns="40083"/>
          <a:lstStyle/>
          <a:p>
            <a:fld id="{A604E0B0-1533-4248-8F88-F2168C992086}" type="slidenum">
              <a:rPr lang="el-GR"/>
              <a:pPr/>
              <a:t>57</a:t>
            </a:fld>
            <a:endParaRPr lang="el-GR"/>
          </a:p>
        </p:txBody>
      </p:sp>
      <p:sp>
        <p:nvSpPr>
          <p:cNvPr id="43009" name="Text Box 1"/>
          <p:cNvSpPr txBox="1">
            <a:spLocks noGrp="1" noRot="1" noChangeAspect="1" noChangeArrowheads="1"/>
          </p:cNvSpPr>
          <p:nvPr>
            <p:ph type="sldImg"/>
          </p:nvPr>
        </p:nvSpPr>
        <p:spPr bwMode="auto">
          <a:xfrm>
            <a:off x="1106488" y="811213"/>
            <a:ext cx="5348287" cy="40100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bwMode="auto">
          <a:xfrm>
            <a:off x="756080" y="5079095"/>
            <a:ext cx="6048635" cy="481163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0165" tIns="40083" rIns="80165" bIns="40083" anchor="ct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5" name="Shape 5"/>
          <p:cNvSpPr>
            <a:spLocks noGrp="1"/>
          </p:cNvSpPr>
          <p:nvPr>
            <p:ph type="title"/>
          </p:nvPr>
        </p:nvSpPr>
        <p:spPr>
          <a:xfrm>
            <a:off x="850900" y="1270000"/>
            <a:ext cx="11303000" cy="3505200"/>
          </a:xfrm>
          <a:prstGeom prst="rect">
            <a:avLst/>
          </a:prstGeom>
        </p:spPr>
        <p:txBody>
          <a:bodyPr anchor="b"/>
          <a:lstStyle/>
          <a:p>
            <a:pPr lvl="0">
              <a:defRPr sz="1800">
                <a:solidFill>
                  <a:srgbClr val="000000"/>
                </a:solidFill>
                <a:effectLst/>
              </a:defRPr>
            </a:pPr>
            <a:r>
              <a:rPr sz="7200">
                <a:solidFill>
                  <a:srgbClr val="FFFFFF"/>
                </a:solidFill>
                <a:effectLst>
                  <a:outerShdw blurRad="50800" dist="38100" dir="5400000" rotWithShape="0">
                    <a:srgbClr val="000000"/>
                  </a:outerShdw>
                </a:effectLst>
              </a:rPr>
              <a:t>Title Text</a:t>
            </a:r>
          </a:p>
        </p:txBody>
      </p:sp>
      <p:sp>
        <p:nvSpPr>
          <p:cNvPr id="6" name="Shape 6"/>
          <p:cNvSpPr>
            <a:spLocks noGrp="1"/>
          </p:cNvSpPr>
          <p:nvPr>
            <p:ph type="body" idx="1"/>
          </p:nvPr>
        </p:nvSpPr>
        <p:spPr>
          <a:xfrm>
            <a:off x="850900" y="4864100"/>
            <a:ext cx="11303000" cy="1574800"/>
          </a:xfrm>
          <a:prstGeom prst="rect">
            <a:avLst/>
          </a:prstGeom>
        </p:spPr>
        <p:txBody>
          <a:bodyPr anchor="t"/>
          <a:lstStyle>
            <a:lvl1pPr marL="0" indent="0">
              <a:spcBef>
                <a:spcPts val="0"/>
              </a:spcBef>
              <a:buSzTx/>
              <a:buNone/>
              <a:defRPr sz="4200">
                <a:solidFill>
                  <a:srgbClr val="73BFFF"/>
                </a:solidFill>
              </a:defRPr>
            </a:lvl1pPr>
            <a:lvl2pPr marL="0" indent="228600">
              <a:spcBef>
                <a:spcPts val="0"/>
              </a:spcBef>
              <a:buSzTx/>
              <a:buNone/>
              <a:defRPr sz="4200">
                <a:solidFill>
                  <a:srgbClr val="73BFFF"/>
                </a:solidFill>
              </a:defRPr>
            </a:lvl2pPr>
            <a:lvl3pPr marL="0" indent="457200">
              <a:spcBef>
                <a:spcPts val="0"/>
              </a:spcBef>
              <a:buSzTx/>
              <a:buNone/>
              <a:defRPr sz="4200">
                <a:solidFill>
                  <a:srgbClr val="73BFFF"/>
                </a:solidFill>
              </a:defRPr>
            </a:lvl3pPr>
            <a:lvl4pPr marL="0" indent="685800">
              <a:spcBef>
                <a:spcPts val="0"/>
              </a:spcBef>
              <a:buSzTx/>
              <a:buNone/>
              <a:defRPr sz="4200">
                <a:solidFill>
                  <a:srgbClr val="73BFFF"/>
                </a:solidFill>
              </a:defRPr>
            </a:lvl4pPr>
            <a:lvl5pPr marL="0" indent="914400">
              <a:spcBef>
                <a:spcPts val="0"/>
              </a:spcBef>
              <a:buSzTx/>
              <a:buNone/>
              <a:defRPr sz="4200">
                <a:solidFill>
                  <a:srgbClr val="73BFFF"/>
                </a:solidFill>
              </a:defRPr>
            </a:lvl5pPr>
          </a:lstStyle>
          <a:p>
            <a:pPr lvl="0">
              <a:defRPr sz="1800">
                <a:solidFill>
                  <a:srgbClr val="000000"/>
                </a:solidFill>
                <a:effectLst/>
              </a:defRPr>
            </a:pPr>
            <a:r>
              <a:rPr sz="4200">
                <a:solidFill>
                  <a:srgbClr val="73BFFF"/>
                </a:solidFill>
                <a:effectLst>
                  <a:outerShdw blurRad="50800" dist="38100" dir="5400000" rotWithShape="0">
                    <a:srgbClr val="000000"/>
                  </a:outerShdw>
                </a:effectLst>
              </a:rPr>
              <a:t>Body Level One</a:t>
            </a:r>
          </a:p>
          <a:p>
            <a:pPr lvl="1">
              <a:defRPr sz="1800">
                <a:solidFill>
                  <a:srgbClr val="000000"/>
                </a:solidFill>
                <a:effectLst/>
              </a:defRPr>
            </a:pPr>
            <a:r>
              <a:rPr sz="4200">
                <a:solidFill>
                  <a:srgbClr val="73BFFF"/>
                </a:solidFill>
                <a:effectLst>
                  <a:outerShdw blurRad="50800" dist="38100" dir="5400000" rotWithShape="0">
                    <a:srgbClr val="000000"/>
                  </a:outerShdw>
                </a:effectLst>
              </a:rPr>
              <a:t>Body Level Two</a:t>
            </a:r>
          </a:p>
          <a:p>
            <a:pPr lvl="2">
              <a:defRPr sz="1800">
                <a:solidFill>
                  <a:srgbClr val="000000"/>
                </a:solidFill>
                <a:effectLst/>
              </a:defRPr>
            </a:pPr>
            <a:r>
              <a:rPr sz="4200">
                <a:solidFill>
                  <a:srgbClr val="73BFFF"/>
                </a:solidFill>
                <a:effectLst>
                  <a:outerShdw blurRad="50800" dist="38100" dir="5400000" rotWithShape="0">
                    <a:srgbClr val="000000"/>
                  </a:outerShdw>
                </a:effectLst>
              </a:rPr>
              <a:t>Body Level Three</a:t>
            </a:r>
          </a:p>
          <a:p>
            <a:pPr lvl="3">
              <a:defRPr sz="1800">
                <a:solidFill>
                  <a:srgbClr val="000000"/>
                </a:solidFill>
                <a:effectLst/>
              </a:defRPr>
            </a:pPr>
            <a:r>
              <a:rPr sz="4200">
                <a:solidFill>
                  <a:srgbClr val="73BFFF"/>
                </a:solidFill>
                <a:effectLst>
                  <a:outerShdw blurRad="50800" dist="38100" dir="5400000" rotWithShape="0">
                    <a:srgbClr val="000000"/>
                  </a:outerShdw>
                </a:effectLst>
              </a:rPr>
              <a:t>Body Level Four</a:t>
            </a:r>
          </a:p>
          <a:p>
            <a:pPr lvl="4">
              <a:defRPr sz="1800">
                <a:solidFill>
                  <a:srgbClr val="000000"/>
                </a:solidFill>
                <a:effectLst/>
              </a:defRPr>
            </a:pPr>
            <a:r>
              <a:rPr sz="4200">
                <a:solidFill>
                  <a:srgbClr val="73BFFF"/>
                </a:solidFill>
                <a:effectLst>
                  <a:outerShdw blurRad="50800" dist="38100" dir="5400000" rotWithShape="0">
                    <a:srgbClr val="000000"/>
                  </a:outerShdw>
                </a:effectLst>
              </a:rPr>
              <a:t>Body Level Five</a:t>
            </a:r>
          </a:p>
        </p:txBody>
      </p:sp>
    </p:spTree>
  </p:cSld>
  <p:clrMapOvr>
    <a:masterClrMapping/>
  </p:clrMapOvr>
  <p:transition xmlns:p14="http://schemas.microsoft.com/office/powerpoint/2010/mai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smtClean="0"/>
              <a:t>Click to edit Master title style</a:t>
            </a:r>
            <a:endParaRPr lang="en-US"/>
          </a:p>
        </p:txBody>
      </p:sp>
      <p:sp>
        <p:nvSpPr>
          <p:cNvPr id="3" name="Content Placeholder 2"/>
          <p:cNvSpPr>
            <a:spLocks noGrp="1"/>
          </p:cNvSpPr>
          <p:nvPr>
            <p:ph idx="1"/>
          </p:nvPr>
        </p:nvSpPr>
        <p:spPr/>
        <p:txBody>
          <a:bodyPr/>
          <a:lstStyle>
            <a:lvl5pPr>
              <a:defRPr/>
            </a:lvl5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dirty="0"/>
          </a:p>
        </p:txBody>
      </p:sp>
      <p:sp>
        <p:nvSpPr>
          <p:cNvPr id="4" name="Date Placeholder 3"/>
          <p:cNvSpPr>
            <a:spLocks noGrp="1"/>
          </p:cNvSpPr>
          <p:nvPr>
            <p:ph type="dt" sz="half" idx="10"/>
          </p:nvPr>
        </p:nvSpPr>
        <p:spPr>
          <a:xfrm>
            <a:off x="7802881" y="8778241"/>
            <a:ext cx="4551680" cy="519289"/>
          </a:xfrm>
          <a:prstGeom prst="rect">
            <a:avLst/>
          </a:prstGeom>
        </p:spPr>
        <p:txBody>
          <a:bodyPr lIns="117967" tIns="58983" rIns="117967" bIns="58983"/>
          <a:lstStyle/>
          <a:p>
            <a:fld id="{8E36636D-D922-432D-A958-524484B5923D}" type="datetimeFigureOut">
              <a:rPr lang="en-US" smtClean="0"/>
              <a:pPr/>
              <a:t>08/07/2014</a:t>
            </a:fld>
            <a:endParaRPr lang="en-US"/>
          </a:p>
        </p:txBody>
      </p:sp>
      <p:sp>
        <p:nvSpPr>
          <p:cNvPr id="5" name="Footer Placeholder 4"/>
          <p:cNvSpPr>
            <a:spLocks noGrp="1"/>
          </p:cNvSpPr>
          <p:nvPr>
            <p:ph type="ftr" sz="quarter" idx="11"/>
          </p:nvPr>
        </p:nvSpPr>
        <p:spPr>
          <a:xfrm>
            <a:off x="650240" y="8778241"/>
            <a:ext cx="4551680" cy="519289"/>
          </a:xfrm>
          <a:prstGeom prst="rect">
            <a:avLst/>
          </a:prstGeom>
        </p:spPr>
        <p:txBody>
          <a:bodyPr lIns="117967" tIns="58983" rIns="117967" bIns="58983"/>
          <a:lstStyle/>
          <a:p>
            <a:endParaRPr lang="en-US"/>
          </a:p>
        </p:txBody>
      </p:sp>
      <p:sp>
        <p:nvSpPr>
          <p:cNvPr id="6" name="Slide Number Placeholder 5"/>
          <p:cNvSpPr>
            <a:spLocks noGrp="1"/>
          </p:cNvSpPr>
          <p:nvPr>
            <p:ph type="sldNum" sz="quarter" idx="12"/>
          </p:nvPr>
        </p:nvSpPr>
        <p:spPr>
          <a:xfrm>
            <a:off x="6123094" y="8778241"/>
            <a:ext cx="758613" cy="519289"/>
          </a:xfrm>
          <a:prstGeom prst="rect">
            <a:avLst/>
          </a:prstGeom>
        </p:spPr>
        <p:txBody>
          <a:bodyPr lIns="117967" tIns="58983" rIns="117967" bIns="58983"/>
          <a:lstStyle/>
          <a:p>
            <a:fld id="{DF28FB93-0A08-4E7D-8E63-9EFA29F1E093}" type="slidenum">
              <a:rPr lang="en-US" smtClean="0"/>
              <a:pPr/>
              <a:t>‹#›</a:t>
            </a:fld>
            <a:endParaRPr lang="en-US"/>
          </a:p>
        </p:txBody>
      </p:sp>
    </p:spTree>
    <p:extLst>
      <p:ext uri="{BB962C8B-B14F-4D97-AF65-F5344CB8AC3E}">
        <p14:creationId xmlns:p14="http://schemas.microsoft.com/office/powerpoint/2010/main" val="37555622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8" name="Shape 8"/>
          <p:cNvSpPr/>
          <p:nvPr/>
        </p:nvSpPr>
        <p:spPr>
          <a:xfrm>
            <a:off x="5981700" y="4508500"/>
            <a:ext cx="1042950" cy="7366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lvl="0">
              <a:defRPr sz="1800">
                <a:solidFill>
                  <a:srgbClr val="000000"/>
                </a:solidFill>
                <a:effectLst/>
              </a:defRPr>
            </a:pPr>
            <a:r>
              <a:rPr sz="4200">
                <a:solidFill>
                  <a:srgbClr val="FFFFFF"/>
                </a:solidFill>
                <a:effectLst>
                  <a:outerShdw blurRad="50800" dist="38100" dir="5400000" rotWithShape="0">
                    <a:srgbClr val="000000"/>
                  </a:outerShdw>
                </a:effectLst>
              </a:rPr>
              <a:t>Text</a:t>
            </a:r>
          </a:p>
        </p:txBody>
      </p:sp>
      <p:sp>
        <p:nvSpPr>
          <p:cNvPr id="9" name="Shape 9"/>
          <p:cNvSpPr>
            <a:spLocks noGrp="1"/>
          </p:cNvSpPr>
          <p:nvPr>
            <p:ph type="title"/>
          </p:nvPr>
        </p:nvSpPr>
        <p:spPr>
          <a:xfrm>
            <a:off x="787400" y="6807200"/>
            <a:ext cx="11430000" cy="1219200"/>
          </a:xfrm>
          <a:prstGeom prst="rect">
            <a:avLst/>
          </a:prstGeom>
        </p:spPr>
        <p:txBody>
          <a:bodyPr anchor="b"/>
          <a:lstStyle/>
          <a:p>
            <a:pPr lvl="0">
              <a:defRPr sz="1800">
                <a:solidFill>
                  <a:srgbClr val="000000"/>
                </a:solidFill>
                <a:effectLst/>
              </a:defRPr>
            </a:pPr>
            <a:r>
              <a:rPr sz="7200">
                <a:solidFill>
                  <a:srgbClr val="FFFFFF"/>
                </a:solidFill>
                <a:effectLst>
                  <a:outerShdw blurRad="50800" dist="38100" dir="5400000" rotWithShape="0">
                    <a:srgbClr val="000000"/>
                  </a:outerShdw>
                </a:effectLst>
              </a:rPr>
              <a:t>Title Text</a:t>
            </a:r>
          </a:p>
        </p:txBody>
      </p:sp>
      <p:sp>
        <p:nvSpPr>
          <p:cNvPr id="10" name="Shape 10"/>
          <p:cNvSpPr>
            <a:spLocks noGrp="1"/>
          </p:cNvSpPr>
          <p:nvPr>
            <p:ph type="body" idx="1"/>
          </p:nvPr>
        </p:nvSpPr>
        <p:spPr>
          <a:xfrm>
            <a:off x="787400" y="8013700"/>
            <a:ext cx="11430000" cy="1562100"/>
          </a:xfrm>
          <a:prstGeom prst="rect">
            <a:avLst/>
          </a:prstGeom>
        </p:spPr>
        <p:txBody>
          <a:bodyPr anchor="t"/>
          <a:lstStyle>
            <a:lvl1pPr marL="0" indent="0">
              <a:spcBef>
                <a:spcPts val="0"/>
              </a:spcBef>
              <a:buSzTx/>
              <a:buNone/>
              <a:defRPr sz="4200">
                <a:solidFill>
                  <a:srgbClr val="73BFFF"/>
                </a:solidFill>
              </a:defRPr>
            </a:lvl1pPr>
            <a:lvl2pPr marL="0" indent="228600">
              <a:spcBef>
                <a:spcPts val="0"/>
              </a:spcBef>
              <a:buSzTx/>
              <a:buNone/>
              <a:defRPr sz="4200">
                <a:solidFill>
                  <a:srgbClr val="73BFFF"/>
                </a:solidFill>
              </a:defRPr>
            </a:lvl2pPr>
            <a:lvl3pPr marL="0" indent="457200">
              <a:spcBef>
                <a:spcPts val="0"/>
              </a:spcBef>
              <a:buSzTx/>
              <a:buNone/>
              <a:defRPr sz="4200">
                <a:solidFill>
                  <a:srgbClr val="73BFFF"/>
                </a:solidFill>
              </a:defRPr>
            </a:lvl3pPr>
            <a:lvl4pPr marL="0" indent="685800">
              <a:spcBef>
                <a:spcPts val="0"/>
              </a:spcBef>
              <a:buSzTx/>
              <a:buNone/>
              <a:defRPr sz="4200">
                <a:solidFill>
                  <a:srgbClr val="73BFFF"/>
                </a:solidFill>
              </a:defRPr>
            </a:lvl4pPr>
            <a:lvl5pPr marL="0" indent="914400">
              <a:spcBef>
                <a:spcPts val="0"/>
              </a:spcBef>
              <a:buSzTx/>
              <a:buNone/>
              <a:defRPr sz="4200">
                <a:solidFill>
                  <a:srgbClr val="73BFFF"/>
                </a:solidFill>
              </a:defRPr>
            </a:lvl5pPr>
          </a:lstStyle>
          <a:p>
            <a:pPr lvl="0">
              <a:defRPr sz="1800">
                <a:solidFill>
                  <a:srgbClr val="000000"/>
                </a:solidFill>
                <a:effectLst/>
              </a:defRPr>
            </a:pPr>
            <a:r>
              <a:rPr sz="4200">
                <a:solidFill>
                  <a:srgbClr val="73BFFF"/>
                </a:solidFill>
                <a:effectLst>
                  <a:outerShdw blurRad="50800" dist="38100" dir="5400000" rotWithShape="0">
                    <a:srgbClr val="000000"/>
                  </a:outerShdw>
                </a:effectLst>
              </a:rPr>
              <a:t>Body Level One</a:t>
            </a:r>
          </a:p>
          <a:p>
            <a:pPr lvl="1">
              <a:defRPr sz="1800">
                <a:solidFill>
                  <a:srgbClr val="000000"/>
                </a:solidFill>
                <a:effectLst/>
              </a:defRPr>
            </a:pPr>
            <a:r>
              <a:rPr sz="4200">
                <a:solidFill>
                  <a:srgbClr val="73BFFF"/>
                </a:solidFill>
                <a:effectLst>
                  <a:outerShdw blurRad="50800" dist="38100" dir="5400000" rotWithShape="0">
                    <a:srgbClr val="000000"/>
                  </a:outerShdw>
                </a:effectLst>
              </a:rPr>
              <a:t>Body Level Two</a:t>
            </a:r>
          </a:p>
          <a:p>
            <a:pPr lvl="2">
              <a:defRPr sz="1800">
                <a:solidFill>
                  <a:srgbClr val="000000"/>
                </a:solidFill>
                <a:effectLst/>
              </a:defRPr>
            </a:pPr>
            <a:r>
              <a:rPr sz="4200">
                <a:solidFill>
                  <a:srgbClr val="73BFFF"/>
                </a:solidFill>
                <a:effectLst>
                  <a:outerShdw blurRad="50800" dist="38100" dir="5400000" rotWithShape="0">
                    <a:srgbClr val="000000"/>
                  </a:outerShdw>
                </a:effectLst>
              </a:rPr>
              <a:t>Body Level Three</a:t>
            </a:r>
          </a:p>
          <a:p>
            <a:pPr lvl="3">
              <a:defRPr sz="1800">
                <a:solidFill>
                  <a:srgbClr val="000000"/>
                </a:solidFill>
                <a:effectLst/>
              </a:defRPr>
            </a:pPr>
            <a:r>
              <a:rPr sz="4200">
                <a:solidFill>
                  <a:srgbClr val="73BFFF"/>
                </a:solidFill>
                <a:effectLst>
                  <a:outerShdw blurRad="50800" dist="38100" dir="5400000" rotWithShape="0">
                    <a:srgbClr val="000000"/>
                  </a:outerShdw>
                </a:effectLst>
              </a:rPr>
              <a:t>Body Level Four</a:t>
            </a:r>
          </a:p>
          <a:p>
            <a:pPr lvl="4">
              <a:defRPr sz="1800">
                <a:solidFill>
                  <a:srgbClr val="000000"/>
                </a:solidFill>
                <a:effectLst/>
              </a:defRPr>
            </a:pPr>
            <a:r>
              <a:rPr sz="4200">
                <a:solidFill>
                  <a:srgbClr val="73BFFF"/>
                </a:solidFill>
                <a:effectLst>
                  <a:outerShdw blurRad="50800" dist="38100" dir="5400000" rotWithShape="0">
                    <a:srgbClr val="000000"/>
                  </a:outerShdw>
                </a:effectLst>
              </a:rPr>
              <a:t>Body Level Five</a:t>
            </a:r>
          </a:p>
        </p:txBody>
      </p:sp>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12" name="Shape 12"/>
          <p:cNvSpPr>
            <a:spLocks noGrp="1"/>
          </p:cNvSpPr>
          <p:nvPr>
            <p:ph type="title"/>
          </p:nvPr>
        </p:nvSpPr>
        <p:spPr>
          <a:xfrm>
            <a:off x="787400" y="3657600"/>
            <a:ext cx="11430000" cy="2438400"/>
          </a:xfrm>
          <a:prstGeom prst="rect">
            <a:avLst/>
          </a:prstGeom>
        </p:spPr>
        <p:txBody>
          <a:bodyPr/>
          <a:lstStyle/>
          <a:p>
            <a:pPr lvl="0">
              <a:defRPr sz="1800">
                <a:solidFill>
                  <a:srgbClr val="000000"/>
                </a:solidFill>
                <a:effectLst/>
              </a:defRPr>
            </a:pPr>
            <a:r>
              <a:rPr sz="7200">
                <a:solidFill>
                  <a:srgbClr val="FFFFFF"/>
                </a:solidFill>
                <a:effectLst>
                  <a:outerShdw blurRad="50800" dist="38100" dir="5400000" rotWithShape="0">
                    <a:srgbClr val="000000"/>
                  </a:outerShdw>
                </a:effectLst>
              </a:rPr>
              <a:t>Title Text</a:t>
            </a:r>
          </a:p>
        </p:txBody>
      </p:sp>
    </p:spTree>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14" name="Shape 14"/>
          <p:cNvSpPr>
            <a:spLocks noGrp="1"/>
          </p:cNvSpPr>
          <p:nvPr>
            <p:ph type="title"/>
          </p:nvPr>
        </p:nvSpPr>
        <p:spPr>
          <a:xfrm>
            <a:off x="787400" y="1384300"/>
            <a:ext cx="5638800" cy="3505200"/>
          </a:xfrm>
          <a:prstGeom prst="rect">
            <a:avLst/>
          </a:prstGeom>
        </p:spPr>
        <p:txBody>
          <a:bodyPr anchor="b"/>
          <a:lstStyle/>
          <a:p>
            <a:pPr lvl="0">
              <a:defRPr sz="1800">
                <a:solidFill>
                  <a:srgbClr val="000000"/>
                </a:solidFill>
                <a:effectLst/>
              </a:defRPr>
            </a:pPr>
            <a:r>
              <a:rPr sz="7200">
                <a:solidFill>
                  <a:srgbClr val="FFFFFF"/>
                </a:solidFill>
                <a:effectLst>
                  <a:outerShdw blurRad="50800" dist="38100" dir="5400000" rotWithShape="0">
                    <a:srgbClr val="000000"/>
                  </a:outerShdw>
                </a:effectLst>
              </a:rPr>
              <a:t>Title Text</a:t>
            </a:r>
          </a:p>
        </p:txBody>
      </p:sp>
      <p:sp>
        <p:nvSpPr>
          <p:cNvPr id="15" name="Shape 15"/>
          <p:cNvSpPr>
            <a:spLocks noGrp="1"/>
          </p:cNvSpPr>
          <p:nvPr>
            <p:ph type="body" idx="1"/>
          </p:nvPr>
        </p:nvSpPr>
        <p:spPr>
          <a:xfrm>
            <a:off x="787400" y="4876800"/>
            <a:ext cx="5638800" cy="3759200"/>
          </a:xfrm>
          <a:prstGeom prst="rect">
            <a:avLst/>
          </a:prstGeom>
        </p:spPr>
        <p:txBody>
          <a:bodyPr anchor="t"/>
          <a:lstStyle>
            <a:lvl1pPr marL="0" indent="0">
              <a:spcBef>
                <a:spcPts val="0"/>
              </a:spcBef>
              <a:buSzTx/>
              <a:buNone/>
              <a:defRPr sz="4200">
                <a:solidFill>
                  <a:srgbClr val="73BFFF"/>
                </a:solidFill>
              </a:defRPr>
            </a:lvl1pPr>
            <a:lvl2pPr marL="0" indent="228600">
              <a:spcBef>
                <a:spcPts val="0"/>
              </a:spcBef>
              <a:buSzTx/>
              <a:buNone/>
              <a:defRPr sz="4200">
                <a:solidFill>
                  <a:srgbClr val="73BFFF"/>
                </a:solidFill>
              </a:defRPr>
            </a:lvl2pPr>
            <a:lvl3pPr marL="0" indent="457200">
              <a:spcBef>
                <a:spcPts val="0"/>
              </a:spcBef>
              <a:buSzTx/>
              <a:buNone/>
              <a:defRPr sz="4200">
                <a:solidFill>
                  <a:srgbClr val="73BFFF"/>
                </a:solidFill>
              </a:defRPr>
            </a:lvl3pPr>
            <a:lvl4pPr marL="0" indent="685800">
              <a:spcBef>
                <a:spcPts val="0"/>
              </a:spcBef>
              <a:buSzTx/>
              <a:buNone/>
              <a:defRPr sz="4200">
                <a:solidFill>
                  <a:srgbClr val="73BFFF"/>
                </a:solidFill>
              </a:defRPr>
            </a:lvl4pPr>
            <a:lvl5pPr marL="0" indent="914400">
              <a:spcBef>
                <a:spcPts val="0"/>
              </a:spcBef>
              <a:buSzTx/>
              <a:buNone/>
              <a:defRPr sz="4200">
                <a:solidFill>
                  <a:srgbClr val="73BFFF"/>
                </a:solidFill>
              </a:defRPr>
            </a:lvl5pPr>
          </a:lstStyle>
          <a:p>
            <a:pPr lvl="0">
              <a:defRPr sz="1800">
                <a:solidFill>
                  <a:srgbClr val="000000"/>
                </a:solidFill>
                <a:effectLst/>
              </a:defRPr>
            </a:pPr>
            <a:r>
              <a:rPr sz="4200">
                <a:solidFill>
                  <a:srgbClr val="73BFFF"/>
                </a:solidFill>
                <a:effectLst>
                  <a:outerShdw blurRad="50800" dist="38100" dir="5400000" rotWithShape="0">
                    <a:srgbClr val="000000"/>
                  </a:outerShdw>
                </a:effectLst>
              </a:rPr>
              <a:t>Body Level One</a:t>
            </a:r>
          </a:p>
          <a:p>
            <a:pPr lvl="1">
              <a:defRPr sz="1800">
                <a:solidFill>
                  <a:srgbClr val="000000"/>
                </a:solidFill>
                <a:effectLst/>
              </a:defRPr>
            </a:pPr>
            <a:r>
              <a:rPr sz="4200">
                <a:solidFill>
                  <a:srgbClr val="73BFFF"/>
                </a:solidFill>
                <a:effectLst>
                  <a:outerShdw blurRad="50800" dist="38100" dir="5400000" rotWithShape="0">
                    <a:srgbClr val="000000"/>
                  </a:outerShdw>
                </a:effectLst>
              </a:rPr>
              <a:t>Body Level Two</a:t>
            </a:r>
          </a:p>
          <a:p>
            <a:pPr lvl="2">
              <a:defRPr sz="1800">
                <a:solidFill>
                  <a:srgbClr val="000000"/>
                </a:solidFill>
                <a:effectLst/>
              </a:defRPr>
            </a:pPr>
            <a:r>
              <a:rPr sz="4200">
                <a:solidFill>
                  <a:srgbClr val="73BFFF"/>
                </a:solidFill>
                <a:effectLst>
                  <a:outerShdw blurRad="50800" dist="38100" dir="5400000" rotWithShape="0">
                    <a:srgbClr val="000000"/>
                  </a:outerShdw>
                </a:effectLst>
              </a:rPr>
              <a:t>Body Level Three</a:t>
            </a:r>
          </a:p>
          <a:p>
            <a:pPr lvl="3">
              <a:defRPr sz="1800">
                <a:solidFill>
                  <a:srgbClr val="000000"/>
                </a:solidFill>
                <a:effectLst/>
              </a:defRPr>
            </a:pPr>
            <a:r>
              <a:rPr sz="4200">
                <a:solidFill>
                  <a:srgbClr val="73BFFF"/>
                </a:solidFill>
                <a:effectLst>
                  <a:outerShdw blurRad="50800" dist="38100" dir="5400000" rotWithShape="0">
                    <a:srgbClr val="000000"/>
                  </a:outerShdw>
                </a:effectLst>
              </a:rPr>
              <a:t>Body Level Four</a:t>
            </a:r>
          </a:p>
          <a:p>
            <a:pPr lvl="4">
              <a:defRPr sz="1800">
                <a:solidFill>
                  <a:srgbClr val="000000"/>
                </a:solidFill>
                <a:effectLst/>
              </a:defRPr>
            </a:pPr>
            <a:r>
              <a:rPr sz="4200">
                <a:solidFill>
                  <a:srgbClr val="73BFFF"/>
                </a:solidFill>
                <a:effectLst>
                  <a:outerShdw blurRad="50800" dist="38100" dir="5400000" rotWithShape="0">
                    <a:srgbClr val="000000"/>
                  </a:outerShdw>
                </a:effectLst>
              </a:rPr>
              <a:t>Body Level Five</a:t>
            </a:r>
          </a:p>
        </p:txBody>
      </p:sp>
    </p:spTree>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9" name="Shape 19"/>
          <p:cNvSpPr>
            <a:spLocks noGrp="1"/>
          </p:cNvSpPr>
          <p:nvPr>
            <p:ph type="title"/>
          </p:nvPr>
        </p:nvSpPr>
        <p:spPr>
          <a:prstGeom prst="rect">
            <a:avLst/>
          </a:prstGeom>
        </p:spPr>
        <p:txBody>
          <a:bodyPr/>
          <a:lstStyle/>
          <a:p>
            <a:pPr lvl="0">
              <a:defRPr sz="1800">
                <a:solidFill>
                  <a:srgbClr val="000000"/>
                </a:solidFill>
                <a:effectLst/>
              </a:defRPr>
            </a:pPr>
            <a:r>
              <a:rPr sz="7200">
                <a:solidFill>
                  <a:srgbClr val="FFFFFF"/>
                </a:solidFill>
                <a:effectLst>
                  <a:outerShdw blurRad="50800" dist="38100" dir="5400000" rotWithShape="0">
                    <a:srgbClr val="000000"/>
                  </a:outerShdw>
                </a:effectLst>
              </a:rPr>
              <a:t>Title Text</a:t>
            </a:r>
          </a:p>
        </p:txBody>
      </p:sp>
      <p:sp>
        <p:nvSpPr>
          <p:cNvPr id="20" name="Shape 20"/>
          <p:cNvSpPr>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lvl="0">
              <a:defRPr sz="1800">
                <a:solidFill>
                  <a:srgbClr val="000000"/>
                </a:solidFill>
                <a:effectLst/>
              </a:defRPr>
            </a:pPr>
            <a:r>
              <a:rPr sz="3600">
                <a:solidFill>
                  <a:srgbClr val="FFFFFF"/>
                </a:solidFill>
                <a:effectLst>
                  <a:outerShdw blurRad="50800" dist="38100" dir="5400000" rotWithShape="0">
                    <a:srgbClr val="000000"/>
                  </a:outerShdw>
                </a:effectLst>
              </a:rPr>
              <a:t>Body Level One</a:t>
            </a:r>
          </a:p>
          <a:p>
            <a:pPr lvl="1">
              <a:defRPr sz="1800">
                <a:solidFill>
                  <a:srgbClr val="000000"/>
                </a:solidFill>
                <a:effectLst/>
              </a:defRPr>
            </a:pPr>
            <a:r>
              <a:rPr sz="3600">
                <a:solidFill>
                  <a:srgbClr val="FFFFFF"/>
                </a:solidFill>
                <a:effectLst>
                  <a:outerShdw blurRad="50800" dist="38100" dir="5400000" rotWithShape="0">
                    <a:srgbClr val="000000"/>
                  </a:outerShdw>
                </a:effectLst>
              </a:rPr>
              <a:t>Body Level Two</a:t>
            </a:r>
          </a:p>
          <a:p>
            <a:pPr lvl="2">
              <a:defRPr sz="1800">
                <a:solidFill>
                  <a:srgbClr val="000000"/>
                </a:solidFill>
                <a:effectLst/>
              </a:defRPr>
            </a:pPr>
            <a:r>
              <a:rPr sz="3600">
                <a:solidFill>
                  <a:srgbClr val="FFFFFF"/>
                </a:solidFill>
                <a:effectLst>
                  <a:outerShdw blurRad="50800" dist="38100" dir="5400000" rotWithShape="0">
                    <a:srgbClr val="000000"/>
                  </a:outerShdw>
                </a:effectLst>
              </a:rPr>
              <a:t>Body Level Three</a:t>
            </a:r>
          </a:p>
          <a:p>
            <a:pPr lvl="3">
              <a:defRPr sz="1800">
                <a:solidFill>
                  <a:srgbClr val="000000"/>
                </a:solidFill>
                <a:effectLst/>
              </a:defRPr>
            </a:pPr>
            <a:r>
              <a:rPr sz="3600">
                <a:solidFill>
                  <a:srgbClr val="FFFFFF"/>
                </a:solidFill>
                <a:effectLst>
                  <a:outerShdw blurRad="50800" dist="38100" dir="5400000" rotWithShape="0">
                    <a:srgbClr val="000000"/>
                  </a:outerShdw>
                </a:effectLst>
              </a:rPr>
              <a:t>Body Level Four</a:t>
            </a:r>
          </a:p>
          <a:p>
            <a:pPr lvl="4">
              <a:defRPr sz="1800">
                <a:solidFill>
                  <a:srgbClr val="000000"/>
                </a:solidFill>
                <a:effectLst/>
              </a:defRPr>
            </a:pPr>
            <a:r>
              <a:rPr sz="3600">
                <a:solidFill>
                  <a:srgbClr val="FFFFFF"/>
                </a:solidFill>
                <a:effectLst>
                  <a:outerShdw blurRad="50800" dist="38100" dir="5400000" rotWithShape="0">
                    <a:srgbClr val="000000"/>
                  </a:outerShdw>
                </a:effectLst>
              </a:rPr>
              <a:t>Body Level Five</a:t>
            </a:r>
          </a:p>
        </p:txBody>
      </p:sp>
    </p:spTree>
  </p:cSld>
  <p:clrMapOvr>
    <a:masterClrMapping/>
  </p:clrMapOvr>
  <p:transition xmlns:p14="http://schemas.microsoft.com/office/powerpoint/2010/mai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22" name="Shape 22"/>
          <p:cNvSpPr>
            <a:spLocks noGrp="1"/>
          </p:cNvSpPr>
          <p:nvPr>
            <p:ph type="title"/>
          </p:nvPr>
        </p:nvSpPr>
        <p:spPr>
          <a:prstGeom prst="rect">
            <a:avLst/>
          </a:prstGeom>
        </p:spPr>
        <p:txBody>
          <a:bodyPr/>
          <a:lstStyle/>
          <a:p>
            <a:pPr lvl="0">
              <a:defRPr sz="1800">
                <a:solidFill>
                  <a:srgbClr val="000000"/>
                </a:solidFill>
                <a:effectLst/>
              </a:defRPr>
            </a:pPr>
            <a:r>
              <a:rPr sz="7200">
                <a:solidFill>
                  <a:srgbClr val="FFFFFF"/>
                </a:solidFill>
                <a:effectLst>
                  <a:outerShdw blurRad="50800" dist="38100" dir="5400000" rotWithShape="0">
                    <a:srgbClr val="000000"/>
                  </a:outerShdw>
                </a:effectLst>
              </a:rPr>
              <a:t>Title Text</a:t>
            </a:r>
          </a:p>
        </p:txBody>
      </p:sp>
      <p:sp>
        <p:nvSpPr>
          <p:cNvPr id="23" name="Shape 23"/>
          <p:cNvSpPr>
            <a:spLocks noGrp="1"/>
          </p:cNvSpPr>
          <p:nvPr>
            <p:ph type="body" idx="1"/>
          </p:nvPr>
        </p:nvSpPr>
        <p:spPr>
          <a:xfrm>
            <a:off x="787400" y="2768600"/>
            <a:ext cx="5422900" cy="57150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lvl="0">
              <a:defRPr sz="1800">
                <a:solidFill>
                  <a:srgbClr val="000000"/>
                </a:solidFill>
                <a:effectLst/>
              </a:defRPr>
            </a:pPr>
            <a:r>
              <a:rPr sz="3600">
                <a:solidFill>
                  <a:srgbClr val="FFFFFF"/>
                </a:solidFill>
                <a:effectLst>
                  <a:outerShdw blurRad="50800" dist="38100" dir="5400000" rotWithShape="0">
                    <a:srgbClr val="000000"/>
                  </a:outerShdw>
                </a:effectLst>
              </a:rPr>
              <a:t>Body Level One</a:t>
            </a:r>
          </a:p>
          <a:p>
            <a:pPr lvl="1">
              <a:defRPr sz="1800">
                <a:solidFill>
                  <a:srgbClr val="000000"/>
                </a:solidFill>
                <a:effectLst/>
              </a:defRPr>
            </a:pPr>
            <a:r>
              <a:rPr sz="3600">
                <a:solidFill>
                  <a:srgbClr val="FFFFFF"/>
                </a:solidFill>
                <a:effectLst>
                  <a:outerShdw blurRad="50800" dist="38100" dir="5400000" rotWithShape="0">
                    <a:srgbClr val="000000"/>
                  </a:outerShdw>
                </a:effectLst>
              </a:rPr>
              <a:t>Body Level Two</a:t>
            </a:r>
          </a:p>
          <a:p>
            <a:pPr lvl="2">
              <a:defRPr sz="1800">
                <a:solidFill>
                  <a:srgbClr val="000000"/>
                </a:solidFill>
                <a:effectLst/>
              </a:defRPr>
            </a:pPr>
            <a:r>
              <a:rPr sz="3600">
                <a:solidFill>
                  <a:srgbClr val="FFFFFF"/>
                </a:solidFill>
                <a:effectLst>
                  <a:outerShdw blurRad="50800" dist="38100" dir="5400000" rotWithShape="0">
                    <a:srgbClr val="000000"/>
                  </a:outerShdw>
                </a:effectLst>
              </a:rPr>
              <a:t>Body Level Three</a:t>
            </a:r>
          </a:p>
          <a:p>
            <a:pPr lvl="3">
              <a:defRPr sz="1800">
                <a:solidFill>
                  <a:srgbClr val="000000"/>
                </a:solidFill>
                <a:effectLst/>
              </a:defRPr>
            </a:pPr>
            <a:r>
              <a:rPr sz="3600">
                <a:solidFill>
                  <a:srgbClr val="FFFFFF"/>
                </a:solidFill>
                <a:effectLst>
                  <a:outerShdw blurRad="50800" dist="38100" dir="5400000" rotWithShape="0">
                    <a:srgbClr val="000000"/>
                  </a:outerShdw>
                </a:effectLst>
              </a:rPr>
              <a:t>Body Level Four</a:t>
            </a:r>
          </a:p>
          <a:p>
            <a:pPr lvl="4">
              <a:defRPr sz="1800">
                <a:solidFill>
                  <a:srgbClr val="000000"/>
                </a:solidFill>
                <a:effectLst/>
              </a:defRPr>
            </a:pPr>
            <a:r>
              <a:rPr sz="3600">
                <a:solidFill>
                  <a:srgbClr val="FFFFFF"/>
                </a:solidFill>
                <a:effectLst>
                  <a:outerShdw blurRad="50800" dist="38100" dir="5400000" rotWithShape="0">
                    <a:srgbClr val="000000"/>
                  </a:outerShdw>
                </a:effectLst>
              </a:rPr>
              <a:t>Body Level Five</a:t>
            </a:r>
          </a:p>
        </p:txBody>
      </p:sp>
    </p:spTree>
  </p:cSld>
  <p:clrMapOvr>
    <a:masterClrMapping/>
  </p:clrMapOvr>
  <p:transition xmlns:p14="http://schemas.microsoft.com/office/powerpoint/2010/mai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25" name="Shape 25"/>
          <p:cNvSpPr>
            <a:spLocks noGrp="1"/>
          </p:cNvSpPr>
          <p:nvPr>
            <p:ph type="body" idx="1"/>
          </p:nvPr>
        </p:nvSpPr>
        <p:spPr>
          <a:xfrm>
            <a:off x="787400" y="1371600"/>
            <a:ext cx="11430000" cy="70104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lvl="0">
              <a:defRPr sz="1800">
                <a:solidFill>
                  <a:srgbClr val="000000"/>
                </a:solidFill>
                <a:effectLst/>
              </a:defRPr>
            </a:pPr>
            <a:r>
              <a:rPr sz="3600">
                <a:solidFill>
                  <a:srgbClr val="FFFFFF"/>
                </a:solidFill>
                <a:effectLst>
                  <a:outerShdw blurRad="50800" dist="38100" dir="5400000" rotWithShape="0">
                    <a:srgbClr val="000000"/>
                  </a:outerShdw>
                </a:effectLst>
              </a:rPr>
              <a:t>Body Level One</a:t>
            </a:r>
          </a:p>
          <a:p>
            <a:pPr lvl="1">
              <a:defRPr sz="1800">
                <a:solidFill>
                  <a:srgbClr val="000000"/>
                </a:solidFill>
                <a:effectLst/>
              </a:defRPr>
            </a:pPr>
            <a:r>
              <a:rPr sz="3600">
                <a:solidFill>
                  <a:srgbClr val="FFFFFF"/>
                </a:solidFill>
                <a:effectLst>
                  <a:outerShdw blurRad="50800" dist="38100" dir="5400000" rotWithShape="0">
                    <a:srgbClr val="000000"/>
                  </a:outerShdw>
                </a:effectLst>
              </a:rPr>
              <a:t>Body Level Two</a:t>
            </a:r>
          </a:p>
          <a:p>
            <a:pPr lvl="2">
              <a:defRPr sz="1800">
                <a:solidFill>
                  <a:srgbClr val="000000"/>
                </a:solidFill>
                <a:effectLst/>
              </a:defRPr>
            </a:pPr>
            <a:r>
              <a:rPr sz="3600">
                <a:solidFill>
                  <a:srgbClr val="FFFFFF"/>
                </a:solidFill>
                <a:effectLst>
                  <a:outerShdw blurRad="50800" dist="38100" dir="5400000" rotWithShape="0">
                    <a:srgbClr val="000000"/>
                  </a:outerShdw>
                </a:effectLst>
              </a:rPr>
              <a:t>Body Level Three</a:t>
            </a:r>
          </a:p>
          <a:p>
            <a:pPr lvl="3">
              <a:defRPr sz="1800">
                <a:solidFill>
                  <a:srgbClr val="000000"/>
                </a:solidFill>
                <a:effectLst/>
              </a:defRPr>
            </a:pPr>
            <a:r>
              <a:rPr sz="3600">
                <a:solidFill>
                  <a:srgbClr val="FFFFFF"/>
                </a:solidFill>
                <a:effectLst>
                  <a:outerShdw blurRad="50800" dist="38100" dir="5400000" rotWithShape="0">
                    <a:srgbClr val="000000"/>
                  </a:outerShdw>
                </a:effectLst>
              </a:rPr>
              <a:t>Body Level Four</a:t>
            </a:r>
          </a:p>
          <a:p>
            <a:pPr lvl="4">
              <a:defRPr sz="1800">
                <a:solidFill>
                  <a:srgbClr val="000000"/>
                </a:solidFill>
                <a:effectLst/>
              </a:defRPr>
            </a:pPr>
            <a:r>
              <a:rPr sz="3600">
                <a:solidFill>
                  <a:srgbClr val="FFFFFF"/>
                </a:solidFill>
                <a:effectLst>
                  <a:outerShdw blurRad="50800" dist="38100" dir="5400000" rotWithShape="0">
                    <a:srgbClr val="000000"/>
                  </a:outerShdw>
                </a:effectLst>
              </a:rPr>
              <a:t>Body Level Five</a:t>
            </a:r>
          </a:p>
        </p:txBody>
      </p:sp>
    </p:spTree>
  </p:cSld>
  <p:clrMapOvr>
    <a:masterClrMapping/>
  </p:clrMapOvr>
  <p:transition xmlns:p14="http://schemas.microsoft.com/office/powerpoint/2010/mai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2.jpeg"/><Relationship Id="rId15"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4"/>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787400" y="254000"/>
            <a:ext cx="11430000" cy="24384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p>
            <a:pPr lvl="0">
              <a:defRPr sz="1800">
                <a:solidFill>
                  <a:srgbClr val="000000"/>
                </a:solidFill>
                <a:effectLst/>
              </a:defRPr>
            </a:pPr>
            <a:r>
              <a:rPr sz="7200">
                <a:solidFill>
                  <a:srgbClr val="FFFFFF"/>
                </a:solidFill>
                <a:effectLst>
                  <a:outerShdw blurRad="50800" dist="38100" dir="5400000" rotWithShape="0">
                    <a:srgbClr val="000000"/>
                  </a:outerShdw>
                </a:effectLst>
              </a:rPr>
              <a:t>Title Text</a:t>
            </a:r>
          </a:p>
        </p:txBody>
      </p:sp>
      <p:sp>
        <p:nvSpPr>
          <p:cNvPr id="3" name="Shape 3"/>
          <p:cNvSpPr>
            <a:spLocks noGrp="1"/>
          </p:cNvSpPr>
          <p:nvPr>
            <p:ph type="body" idx="1"/>
          </p:nvPr>
        </p:nvSpPr>
        <p:spPr>
          <a:xfrm>
            <a:off x="787400" y="2768600"/>
            <a:ext cx="11430000" cy="57150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lvl1pPr>
              <a:buBlip>
                <a:blip r:embed="rId15"/>
              </a:buBlip>
            </a:lvl1pPr>
            <a:lvl2pPr>
              <a:buBlip>
                <a:blip r:embed="rId15"/>
              </a:buBlip>
            </a:lvl2pPr>
            <a:lvl3pPr>
              <a:buBlip>
                <a:blip r:embed="rId15"/>
              </a:buBlip>
            </a:lvl3pPr>
            <a:lvl4pPr>
              <a:buBlip>
                <a:blip r:embed="rId15"/>
              </a:buBlip>
            </a:lvl4pPr>
            <a:lvl5pPr>
              <a:buBlip>
                <a:blip r:embed="rId15"/>
              </a:buBlip>
            </a:lvl5pPr>
          </a:lstStyle>
          <a:p>
            <a:pPr lvl="0">
              <a:defRPr sz="1800">
                <a:solidFill>
                  <a:srgbClr val="000000"/>
                </a:solidFill>
                <a:effectLst/>
              </a:defRPr>
            </a:pPr>
            <a:r>
              <a:rPr sz="3600">
                <a:solidFill>
                  <a:srgbClr val="FFFFFF"/>
                </a:solidFill>
                <a:effectLst>
                  <a:outerShdw blurRad="50800" dist="38100" dir="5400000" rotWithShape="0">
                    <a:srgbClr val="000000"/>
                  </a:outerShdw>
                </a:effectLst>
              </a:rPr>
              <a:t>Body Level One</a:t>
            </a:r>
          </a:p>
          <a:p>
            <a:pPr lvl="1">
              <a:defRPr sz="1800">
                <a:solidFill>
                  <a:srgbClr val="000000"/>
                </a:solidFill>
                <a:effectLst/>
              </a:defRPr>
            </a:pPr>
            <a:r>
              <a:rPr sz="3600">
                <a:solidFill>
                  <a:srgbClr val="FFFFFF"/>
                </a:solidFill>
                <a:effectLst>
                  <a:outerShdw blurRad="50800" dist="38100" dir="5400000" rotWithShape="0">
                    <a:srgbClr val="000000"/>
                  </a:outerShdw>
                </a:effectLst>
              </a:rPr>
              <a:t>Body Level Two</a:t>
            </a:r>
          </a:p>
          <a:p>
            <a:pPr lvl="2">
              <a:defRPr sz="1800">
                <a:solidFill>
                  <a:srgbClr val="000000"/>
                </a:solidFill>
                <a:effectLst/>
              </a:defRPr>
            </a:pPr>
            <a:r>
              <a:rPr sz="3600">
                <a:solidFill>
                  <a:srgbClr val="FFFFFF"/>
                </a:solidFill>
                <a:effectLst>
                  <a:outerShdw blurRad="50800" dist="38100" dir="5400000" rotWithShape="0">
                    <a:srgbClr val="000000"/>
                  </a:outerShdw>
                </a:effectLst>
              </a:rPr>
              <a:t>Body Level Three</a:t>
            </a:r>
          </a:p>
          <a:p>
            <a:pPr lvl="3">
              <a:defRPr sz="1800">
                <a:solidFill>
                  <a:srgbClr val="000000"/>
                </a:solidFill>
                <a:effectLst/>
              </a:defRPr>
            </a:pPr>
            <a:r>
              <a:rPr sz="3600">
                <a:solidFill>
                  <a:srgbClr val="FFFFFF"/>
                </a:solidFill>
                <a:effectLst>
                  <a:outerShdw blurRad="50800" dist="38100" dir="5400000" rotWithShape="0">
                    <a:srgbClr val="000000"/>
                  </a:outerShdw>
                </a:effectLst>
              </a:rPr>
              <a:t>Body Level Four</a:t>
            </a:r>
          </a:p>
          <a:p>
            <a:pPr lvl="4">
              <a:defRPr sz="1800">
                <a:solidFill>
                  <a:srgbClr val="000000"/>
                </a:solidFill>
                <a:effectLst/>
              </a:defRPr>
            </a:pPr>
            <a:r>
              <a:rPr sz="3600">
                <a:solidFill>
                  <a:srgbClr val="FFFFFF"/>
                </a:solidFill>
                <a:effectLst>
                  <a:outerShdw blurRad="50800" dist="38100" dir="5400000" rotWithShape="0">
                    <a:srgbClr val="000000"/>
                  </a:outerShdw>
                </a:effectLst>
              </a:rPr>
              <a:t>Body Level Five</a:t>
            </a: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transition xmlns:p14="http://schemas.microsoft.com/office/powerpoint/2010/main" spd="med"/>
  <p:txStyles>
    <p:titleStyle>
      <a:lvl1pPr defTabSz="584200">
        <a:defRPr sz="7200">
          <a:solidFill>
            <a:srgbClr val="FFFFFF"/>
          </a:solidFill>
          <a:effectLst>
            <a:outerShdw blurRad="50800" dist="38100" dir="5400000" rotWithShape="0">
              <a:srgbClr val="000000"/>
            </a:outerShdw>
          </a:effectLst>
          <a:latin typeface="+mn-lt"/>
          <a:ea typeface="+mn-ea"/>
          <a:cs typeface="+mn-cs"/>
          <a:sym typeface="Helvetica Neue Light"/>
        </a:defRPr>
      </a:lvl1pPr>
      <a:lvl2pPr indent="228600" defTabSz="584200">
        <a:defRPr sz="7200">
          <a:solidFill>
            <a:srgbClr val="FFFFFF"/>
          </a:solidFill>
          <a:effectLst>
            <a:outerShdw blurRad="50800" dist="38100" dir="5400000" rotWithShape="0">
              <a:srgbClr val="000000"/>
            </a:outerShdw>
          </a:effectLst>
          <a:latin typeface="+mn-lt"/>
          <a:ea typeface="+mn-ea"/>
          <a:cs typeface="+mn-cs"/>
          <a:sym typeface="Helvetica Neue Light"/>
        </a:defRPr>
      </a:lvl2pPr>
      <a:lvl3pPr indent="457200" defTabSz="584200">
        <a:defRPr sz="7200">
          <a:solidFill>
            <a:srgbClr val="FFFFFF"/>
          </a:solidFill>
          <a:effectLst>
            <a:outerShdw blurRad="50800" dist="38100" dir="5400000" rotWithShape="0">
              <a:srgbClr val="000000"/>
            </a:outerShdw>
          </a:effectLst>
          <a:latin typeface="+mn-lt"/>
          <a:ea typeface="+mn-ea"/>
          <a:cs typeface="+mn-cs"/>
          <a:sym typeface="Helvetica Neue Light"/>
        </a:defRPr>
      </a:lvl3pPr>
      <a:lvl4pPr indent="685800" defTabSz="584200">
        <a:defRPr sz="7200">
          <a:solidFill>
            <a:srgbClr val="FFFFFF"/>
          </a:solidFill>
          <a:effectLst>
            <a:outerShdw blurRad="50800" dist="38100" dir="5400000" rotWithShape="0">
              <a:srgbClr val="000000"/>
            </a:outerShdw>
          </a:effectLst>
          <a:latin typeface="+mn-lt"/>
          <a:ea typeface="+mn-ea"/>
          <a:cs typeface="+mn-cs"/>
          <a:sym typeface="Helvetica Neue Light"/>
        </a:defRPr>
      </a:lvl4pPr>
      <a:lvl5pPr indent="914400" defTabSz="584200">
        <a:defRPr sz="7200">
          <a:solidFill>
            <a:srgbClr val="FFFFFF"/>
          </a:solidFill>
          <a:effectLst>
            <a:outerShdw blurRad="50800" dist="38100" dir="5400000" rotWithShape="0">
              <a:srgbClr val="000000"/>
            </a:outerShdw>
          </a:effectLst>
          <a:latin typeface="+mn-lt"/>
          <a:ea typeface="+mn-ea"/>
          <a:cs typeface="+mn-cs"/>
          <a:sym typeface="Helvetica Neue Light"/>
        </a:defRPr>
      </a:lvl5pPr>
      <a:lvl6pPr indent="1143000" defTabSz="584200">
        <a:defRPr sz="7200">
          <a:solidFill>
            <a:srgbClr val="FFFFFF"/>
          </a:solidFill>
          <a:effectLst>
            <a:outerShdw blurRad="50800" dist="38100" dir="5400000" rotWithShape="0">
              <a:srgbClr val="000000"/>
            </a:outerShdw>
          </a:effectLst>
          <a:latin typeface="+mn-lt"/>
          <a:ea typeface="+mn-ea"/>
          <a:cs typeface="+mn-cs"/>
          <a:sym typeface="Helvetica Neue Light"/>
        </a:defRPr>
      </a:lvl6pPr>
      <a:lvl7pPr indent="1371600" defTabSz="584200">
        <a:defRPr sz="7200">
          <a:solidFill>
            <a:srgbClr val="FFFFFF"/>
          </a:solidFill>
          <a:effectLst>
            <a:outerShdw blurRad="50800" dist="38100" dir="5400000" rotWithShape="0">
              <a:srgbClr val="000000"/>
            </a:outerShdw>
          </a:effectLst>
          <a:latin typeface="+mn-lt"/>
          <a:ea typeface="+mn-ea"/>
          <a:cs typeface="+mn-cs"/>
          <a:sym typeface="Helvetica Neue Light"/>
        </a:defRPr>
      </a:lvl7pPr>
      <a:lvl8pPr indent="1600200" defTabSz="584200">
        <a:defRPr sz="7200">
          <a:solidFill>
            <a:srgbClr val="FFFFFF"/>
          </a:solidFill>
          <a:effectLst>
            <a:outerShdw blurRad="50800" dist="38100" dir="5400000" rotWithShape="0">
              <a:srgbClr val="000000"/>
            </a:outerShdw>
          </a:effectLst>
          <a:latin typeface="+mn-lt"/>
          <a:ea typeface="+mn-ea"/>
          <a:cs typeface="+mn-cs"/>
          <a:sym typeface="Helvetica Neue Light"/>
        </a:defRPr>
      </a:lvl8pPr>
      <a:lvl9pPr indent="1828800" defTabSz="584200">
        <a:defRPr sz="7200">
          <a:solidFill>
            <a:srgbClr val="FFFFFF"/>
          </a:solidFill>
          <a:effectLst>
            <a:outerShdw blurRad="50800" dist="38100" dir="5400000" rotWithShape="0">
              <a:srgbClr val="000000"/>
            </a:outerShdw>
          </a:effectLst>
          <a:latin typeface="+mn-lt"/>
          <a:ea typeface="+mn-ea"/>
          <a:cs typeface="+mn-cs"/>
          <a:sym typeface="Helvetica Neue Light"/>
        </a:defRPr>
      </a:lvl9pPr>
    </p:titleStyle>
    <p:bodyStyle>
      <a:lvl1pPr marL="444500" indent="-444500" defTabSz="584200">
        <a:spcBef>
          <a:spcPts val="3600"/>
        </a:spcBef>
        <a:buSzPct val="30000"/>
        <a:buBlip>
          <a:blip r:embed="rId15"/>
        </a:buBlip>
        <a:defRPr sz="3600">
          <a:solidFill>
            <a:srgbClr val="FFFFFF"/>
          </a:solidFill>
          <a:effectLst>
            <a:outerShdw blurRad="50800" dist="38100" dir="5400000" rotWithShape="0">
              <a:srgbClr val="000000"/>
            </a:outerShdw>
          </a:effectLst>
          <a:latin typeface="+mn-lt"/>
          <a:ea typeface="+mn-ea"/>
          <a:cs typeface="+mn-cs"/>
          <a:sym typeface="Helvetica Neue Light"/>
        </a:defRPr>
      </a:lvl1pPr>
      <a:lvl2pPr marL="889000" indent="-444500" defTabSz="584200">
        <a:spcBef>
          <a:spcPts val="3600"/>
        </a:spcBef>
        <a:buSzPct val="30000"/>
        <a:buBlip>
          <a:blip r:embed="rId15"/>
        </a:buBlip>
        <a:defRPr sz="3600">
          <a:solidFill>
            <a:srgbClr val="FFFFFF"/>
          </a:solidFill>
          <a:effectLst>
            <a:outerShdw blurRad="50800" dist="38100" dir="5400000" rotWithShape="0">
              <a:srgbClr val="000000"/>
            </a:outerShdw>
          </a:effectLst>
          <a:latin typeface="+mn-lt"/>
          <a:ea typeface="+mn-ea"/>
          <a:cs typeface="+mn-cs"/>
          <a:sym typeface="Helvetica Neue Light"/>
        </a:defRPr>
      </a:lvl2pPr>
      <a:lvl3pPr marL="1333500" indent="-444500" defTabSz="584200">
        <a:spcBef>
          <a:spcPts val="3600"/>
        </a:spcBef>
        <a:buSzPct val="30000"/>
        <a:buBlip>
          <a:blip r:embed="rId15"/>
        </a:buBlip>
        <a:defRPr sz="3600">
          <a:solidFill>
            <a:srgbClr val="FFFFFF"/>
          </a:solidFill>
          <a:effectLst>
            <a:outerShdw blurRad="50800" dist="38100" dir="5400000" rotWithShape="0">
              <a:srgbClr val="000000"/>
            </a:outerShdw>
          </a:effectLst>
          <a:latin typeface="+mn-lt"/>
          <a:ea typeface="+mn-ea"/>
          <a:cs typeface="+mn-cs"/>
          <a:sym typeface="Helvetica Neue Light"/>
        </a:defRPr>
      </a:lvl3pPr>
      <a:lvl4pPr marL="1778000" indent="-444500" defTabSz="584200">
        <a:spcBef>
          <a:spcPts val="3600"/>
        </a:spcBef>
        <a:buSzPct val="30000"/>
        <a:buBlip>
          <a:blip r:embed="rId15"/>
        </a:buBlip>
        <a:defRPr sz="3600">
          <a:solidFill>
            <a:srgbClr val="FFFFFF"/>
          </a:solidFill>
          <a:effectLst>
            <a:outerShdw blurRad="50800" dist="38100" dir="5400000" rotWithShape="0">
              <a:srgbClr val="000000"/>
            </a:outerShdw>
          </a:effectLst>
          <a:latin typeface="+mn-lt"/>
          <a:ea typeface="+mn-ea"/>
          <a:cs typeface="+mn-cs"/>
          <a:sym typeface="Helvetica Neue Light"/>
        </a:defRPr>
      </a:lvl4pPr>
      <a:lvl5pPr marL="2222500" indent="-444500" defTabSz="584200">
        <a:spcBef>
          <a:spcPts val="3600"/>
        </a:spcBef>
        <a:buSzPct val="30000"/>
        <a:buBlip>
          <a:blip r:embed="rId15"/>
        </a:buBlip>
        <a:defRPr sz="3600">
          <a:solidFill>
            <a:srgbClr val="FFFFFF"/>
          </a:solidFill>
          <a:effectLst>
            <a:outerShdw blurRad="50800" dist="38100" dir="5400000" rotWithShape="0">
              <a:srgbClr val="000000"/>
            </a:outerShdw>
          </a:effectLst>
          <a:latin typeface="+mn-lt"/>
          <a:ea typeface="+mn-ea"/>
          <a:cs typeface="+mn-cs"/>
          <a:sym typeface="Helvetica Neue Light"/>
        </a:defRPr>
      </a:lvl5pPr>
      <a:lvl6pPr marL="2667000" indent="-444500" defTabSz="584200">
        <a:spcBef>
          <a:spcPts val="3600"/>
        </a:spcBef>
        <a:buSzPct val="30000"/>
        <a:buBlip>
          <a:blip r:embed="rId15"/>
        </a:buBlip>
        <a:defRPr sz="3600">
          <a:solidFill>
            <a:srgbClr val="FFFFFF"/>
          </a:solidFill>
          <a:effectLst>
            <a:outerShdw blurRad="50800" dist="38100" dir="5400000" rotWithShape="0">
              <a:srgbClr val="000000"/>
            </a:outerShdw>
          </a:effectLst>
          <a:latin typeface="+mn-lt"/>
          <a:ea typeface="+mn-ea"/>
          <a:cs typeface="+mn-cs"/>
          <a:sym typeface="Helvetica Neue Light"/>
        </a:defRPr>
      </a:lvl6pPr>
      <a:lvl7pPr marL="3111500" indent="-444500" defTabSz="584200">
        <a:spcBef>
          <a:spcPts val="3600"/>
        </a:spcBef>
        <a:buSzPct val="30000"/>
        <a:buBlip>
          <a:blip r:embed="rId15"/>
        </a:buBlip>
        <a:defRPr sz="3600">
          <a:solidFill>
            <a:srgbClr val="FFFFFF"/>
          </a:solidFill>
          <a:effectLst>
            <a:outerShdw blurRad="50800" dist="38100" dir="5400000" rotWithShape="0">
              <a:srgbClr val="000000"/>
            </a:outerShdw>
          </a:effectLst>
          <a:latin typeface="+mn-lt"/>
          <a:ea typeface="+mn-ea"/>
          <a:cs typeface="+mn-cs"/>
          <a:sym typeface="Helvetica Neue Light"/>
        </a:defRPr>
      </a:lvl7pPr>
      <a:lvl8pPr marL="3556000" indent="-444500" defTabSz="584200">
        <a:spcBef>
          <a:spcPts val="3600"/>
        </a:spcBef>
        <a:buSzPct val="30000"/>
        <a:buBlip>
          <a:blip r:embed="rId15"/>
        </a:buBlip>
        <a:defRPr sz="3600">
          <a:solidFill>
            <a:srgbClr val="FFFFFF"/>
          </a:solidFill>
          <a:effectLst>
            <a:outerShdw blurRad="50800" dist="38100" dir="5400000" rotWithShape="0">
              <a:srgbClr val="000000"/>
            </a:outerShdw>
          </a:effectLst>
          <a:latin typeface="+mn-lt"/>
          <a:ea typeface="+mn-ea"/>
          <a:cs typeface="+mn-cs"/>
          <a:sym typeface="Helvetica Neue Light"/>
        </a:defRPr>
      </a:lvl8pPr>
      <a:lvl9pPr marL="4000500" indent="-444500" defTabSz="584200">
        <a:spcBef>
          <a:spcPts val="3600"/>
        </a:spcBef>
        <a:buSzPct val="30000"/>
        <a:buBlip>
          <a:blip r:embed="rId15"/>
        </a:buBlip>
        <a:defRPr sz="3600">
          <a:solidFill>
            <a:srgbClr val="FFFFFF"/>
          </a:solidFill>
          <a:effectLst>
            <a:outerShdw blurRad="50800" dist="38100" dir="5400000" rotWithShape="0">
              <a:srgbClr val="000000"/>
            </a:outerShdw>
          </a:effectLst>
          <a:latin typeface="+mn-lt"/>
          <a:ea typeface="+mn-ea"/>
          <a:cs typeface="+mn-cs"/>
          <a:sym typeface="Helvetica Neue Light"/>
        </a:defRPr>
      </a:lvl9pPr>
    </p:bodyStyle>
    <p:otherStyle>
      <a:lvl1pPr algn="r" defTabSz="584200">
        <a:defRPr sz="1400" b="1">
          <a:solidFill>
            <a:schemeClr val="tx1"/>
          </a:solidFill>
          <a:latin typeface="+mn-lt"/>
          <a:ea typeface="+mn-ea"/>
          <a:cs typeface="+mn-cs"/>
          <a:sym typeface="Helvetica Neue"/>
        </a:defRPr>
      </a:lvl1pPr>
      <a:lvl2pPr indent="228600" algn="r" defTabSz="584200">
        <a:defRPr sz="1400" b="1">
          <a:solidFill>
            <a:schemeClr val="tx1"/>
          </a:solidFill>
          <a:latin typeface="+mn-lt"/>
          <a:ea typeface="+mn-ea"/>
          <a:cs typeface="+mn-cs"/>
          <a:sym typeface="Helvetica Neue"/>
        </a:defRPr>
      </a:lvl2pPr>
      <a:lvl3pPr indent="457200" algn="r" defTabSz="584200">
        <a:defRPr sz="1400" b="1">
          <a:solidFill>
            <a:schemeClr val="tx1"/>
          </a:solidFill>
          <a:latin typeface="+mn-lt"/>
          <a:ea typeface="+mn-ea"/>
          <a:cs typeface="+mn-cs"/>
          <a:sym typeface="Helvetica Neue"/>
        </a:defRPr>
      </a:lvl3pPr>
      <a:lvl4pPr indent="685800" algn="r" defTabSz="584200">
        <a:defRPr sz="1400" b="1">
          <a:solidFill>
            <a:schemeClr val="tx1"/>
          </a:solidFill>
          <a:latin typeface="+mn-lt"/>
          <a:ea typeface="+mn-ea"/>
          <a:cs typeface="+mn-cs"/>
          <a:sym typeface="Helvetica Neue"/>
        </a:defRPr>
      </a:lvl4pPr>
      <a:lvl5pPr indent="914400" algn="r" defTabSz="584200">
        <a:defRPr sz="1400" b="1">
          <a:solidFill>
            <a:schemeClr val="tx1"/>
          </a:solidFill>
          <a:latin typeface="+mn-lt"/>
          <a:ea typeface="+mn-ea"/>
          <a:cs typeface="+mn-cs"/>
          <a:sym typeface="Helvetica Neue"/>
        </a:defRPr>
      </a:lvl5pPr>
      <a:lvl6pPr indent="1143000" algn="r" defTabSz="584200">
        <a:defRPr sz="1400" b="1">
          <a:solidFill>
            <a:schemeClr val="tx1"/>
          </a:solidFill>
          <a:latin typeface="+mn-lt"/>
          <a:ea typeface="+mn-ea"/>
          <a:cs typeface="+mn-cs"/>
          <a:sym typeface="Helvetica Neue"/>
        </a:defRPr>
      </a:lvl6pPr>
      <a:lvl7pPr indent="1371600" algn="r" defTabSz="584200">
        <a:defRPr sz="1400" b="1">
          <a:solidFill>
            <a:schemeClr val="tx1"/>
          </a:solidFill>
          <a:latin typeface="+mn-lt"/>
          <a:ea typeface="+mn-ea"/>
          <a:cs typeface="+mn-cs"/>
          <a:sym typeface="Helvetica Neue"/>
        </a:defRPr>
      </a:lvl7pPr>
      <a:lvl8pPr indent="1600200" algn="r" defTabSz="584200">
        <a:defRPr sz="1400" b="1">
          <a:solidFill>
            <a:schemeClr val="tx1"/>
          </a:solidFill>
          <a:latin typeface="+mn-lt"/>
          <a:ea typeface="+mn-ea"/>
          <a:cs typeface="+mn-cs"/>
          <a:sym typeface="Helvetica Neue"/>
        </a:defRPr>
      </a:lvl8pPr>
      <a:lvl9pPr indent="1828800" algn="r" defTabSz="584200">
        <a:defRPr sz="1400" b="1">
          <a:solidFill>
            <a:schemeClr val="tx1"/>
          </a:solidFill>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3.jpg"/><Relationship Id="rId4" Type="http://schemas.openxmlformats.org/officeDocument/2006/relationships/image" Target="../media/image24.jpg"/><Relationship Id="rId5" Type="http://schemas.openxmlformats.org/officeDocument/2006/relationships/image" Target="../media/image25.jpg"/><Relationship Id="rId1" Type="http://schemas.openxmlformats.org/officeDocument/2006/relationships/slideLayout" Target="../slideLayouts/slideLayout3.xml"/><Relationship Id="rId2" Type="http://schemas.openxmlformats.org/officeDocument/2006/relationships/image" Target="../media/image22.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3.png"/><Relationship Id="rId3" Type="http://schemas.openxmlformats.org/officeDocument/2006/relationships/image" Target="../media/image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 Id="rId3"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15.png"/><Relationship Id="rId5" Type="http://schemas.openxmlformats.org/officeDocument/2006/relationships/hyperlink" Target="http://washingtonnote.com/keeping_an_eye/" TargetMode="External"/><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png"/><Relationship Id="rId8" Type="http://schemas.openxmlformats.org/officeDocument/2006/relationships/image" Target="../media/image12.png"/><Relationship Id="rId1" Type="http://schemas.openxmlformats.org/officeDocument/2006/relationships/slideLayout" Target="../slideLayouts/slideLayout3.xml"/><Relationship Id="rId2"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1.png"/><Relationship Id="rId3"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1.png"/><Relationship Id="rId3" Type="http://schemas.openxmlformats.org/officeDocument/2006/relationships/image" Target="../media/image3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1.png"/><Relationship Id="rId3"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6.xml"/><Relationship Id="rId2" Type="http://schemas.openxmlformats.org/officeDocument/2006/relationships/image" Target="../media/image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1.png"/><Relationship Id="rId3"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36.png"/><Relationship Id="rId1" Type="http://schemas.openxmlformats.org/officeDocument/2006/relationships/slideLayout" Target="../slideLayouts/slideLayout5.xml"/><Relationship Id="rId2" Type="http://schemas.openxmlformats.org/officeDocument/2006/relationships/image" Target="../media/image3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png"/><Relationship Id="rId3" Type="http://schemas.openxmlformats.org/officeDocument/2006/relationships/image" Target="../media/image16.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0.png"/><Relationship Id="rId3" Type="http://schemas.openxmlformats.org/officeDocument/2006/relationships/image" Target="../media/image4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42.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43.png"/></Relationships>
</file>

<file path=ppt/slides/_rels/slide51.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4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4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4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4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50.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5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52.emf"/></Relationships>
</file>

<file path=ppt/slides/_rels/slide59.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1" Type="http://schemas.openxmlformats.org/officeDocument/2006/relationships/slideLayout" Target="../slideLayouts/slideLayout12.xml"/><Relationship Id="rId2" Type="http://schemas.openxmlformats.org/officeDocument/2006/relationships/notesSlide" Target="../notesSlides/notesSlide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8.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55.emf"/></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56.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57.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58.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59.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9.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60.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61.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hyperlink" Target="mailto:siobhan.dunne@dcu.ie" TargetMode="External"/><Relationship Id="rId4" Type="http://schemas.openxmlformats.org/officeDocument/2006/relationships/image" Target="../media/image62.png"/><Relationship Id="rId5" Type="http://schemas.openxmlformats.org/officeDocument/2006/relationships/hyperlink" Target="mailto:michael.woods8@mail.dcu.ie" TargetMode="External"/><Relationship Id="rId6" Type="http://schemas.openxmlformats.org/officeDocument/2006/relationships/image" Target="../media/image63.png"/><Relationship Id="rId7" Type="http://schemas.openxmlformats.org/officeDocument/2006/relationships/image" Target="../media/image64.png"/><Relationship Id="rId8" Type="http://schemas.openxmlformats.org/officeDocument/2006/relationships/image" Target="../media/image65.png"/><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0.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hape 33"/>
          <p:cNvSpPr>
            <a:spLocks noGrp="1"/>
          </p:cNvSpPr>
          <p:nvPr>
            <p:ph type="title"/>
          </p:nvPr>
        </p:nvSpPr>
        <p:spPr>
          <a:xfrm>
            <a:off x="850900" y="2562135"/>
            <a:ext cx="11303000" cy="3505201"/>
          </a:xfrm>
          <a:prstGeom prst="rect">
            <a:avLst/>
          </a:prstGeom>
        </p:spPr>
        <p:txBody>
          <a:bodyPr/>
          <a:lstStyle/>
          <a:p>
            <a:pPr marR="457200" lvl="0" algn="ctr" defTabSz="457200">
              <a:spcBef>
                <a:spcPts val="1500"/>
              </a:spcBef>
              <a:defRPr sz="1800">
                <a:solidFill>
                  <a:srgbClr val="000000"/>
                </a:solidFill>
                <a:effectLst/>
              </a:defRPr>
            </a:pPr>
            <a:r>
              <a:rPr sz="3900" i="1" spc="48">
                <a:solidFill>
                  <a:srgbClr val="FFFB00"/>
                </a:solidFill>
                <a:latin typeface="Helvetica Neue"/>
                <a:ea typeface="Helvetica Neue"/>
                <a:cs typeface="Helvetica Neue"/>
                <a:sym typeface="Helvetica Neue"/>
              </a:rPr>
              <a:t>“T</a:t>
            </a:r>
            <a:r>
              <a:rPr sz="3900" i="1" spc="81">
                <a:solidFill>
                  <a:srgbClr val="FFFB00"/>
                </a:solidFill>
                <a:latin typeface="Helvetica Neue"/>
                <a:ea typeface="Helvetica Neue"/>
                <a:cs typeface="Helvetica Neue"/>
                <a:sym typeface="Helvetica Neue"/>
              </a:rPr>
              <a:t>he education system of Ireland including an overview of the way structural factors and the policy context influence educational leadership models.”</a:t>
            </a:r>
          </a:p>
        </p:txBody>
      </p:sp>
      <p:sp>
        <p:nvSpPr>
          <p:cNvPr id="34" name="Shape 34"/>
          <p:cNvSpPr>
            <a:spLocks noGrp="1"/>
          </p:cNvSpPr>
          <p:nvPr>
            <p:ph type="body" idx="1"/>
          </p:nvPr>
        </p:nvSpPr>
        <p:spPr>
          <a:xfrm>
            <a:off x="850900" y="6122408"/>
            <a:ext cx="11303000" cy="1574801"/>
          </a:xfrm>
          <a:prstGeom prst="rect">
            <a:avLst/>
          </a:prstGeom>
        </p:spPr>
        <p:txBody>
          <a:bodyPr/>
          <a:lstStyle/>
          <a:p>
            <a:pPr lvl="0" defTabSz="438150">
              <a:defRPr sz="1800">
                <a:solidFill>
                  <a:srgbClr val="000000"/>
                </a:solidFill>
                <a:effectLst/>
              </a:defRPr>
            </a:pPr>
            <a:r>
              <a:rPr sz="3150">
                <a:solidFill>
                  <a:srgbClr val="73BFFF"/>
                </a:solidFill>
                <a:effectLst>
                  <a:outerShdw blurRad="38100" dist="28575" dir="5400000" rotWithShape="0">
                    <a:srgbClr val="000000"/>
                  </a:outerShdw>
                </a:effectLst>
              </a:rPr>
              <a:t>Presented by: Siobhán Dunne and Michael Woods,</a:t>
            </a:r>
          </a:p>
          <a:p>
            <a:pPr lvl="0" defTabSz="438150">
              <a:defRPr sz="1800">
                <a:solidFill>
                  <a:srgbClr val="000000"/>
                </a:solidFill>
                <a:effectLst/>
              </a:defRPr>
            </a:pPr>
            <a:r>
              <a:rPr sz="3150">
                <a:solidFill>
                  <a:srgbClr val="73BFFF"/>
                </a:solidFill>
                <a:effectLst>
                  <a:outerShdw blurRad="38100" dist="28575" dir="5400000" rotWithShape="0">
                    <a:srgbClr val="000000"/>
                  </a:outerShdw>
                </a:effectLst>
              </a:rPr>
              <a:t>M.Sc. in Education and Training Management (Leadership),</a:t>
            </a:r>
          </a:p>
          <a:p>
            <a:pPr lvl="0" defTabSz="438150">
              <a:defRPr sz="1800">
                <a:solidFill>
                  <a:srgbClr val="000000"/>
                </a:solidFill>
                <a:effectLst/>
              </a:defRPr>
            </a:pPr>
            <a:r>
              <a:rPr sz="3150">
                <a:solidFill>
                  <a:srgbClr val="73BFFF"/>
                </a:solidFill>
                <a:effectLst>
                  <a:outerShdw blurRad="38100" dist="28575" dir="5400000" rotWithShape="0">
                    <a:srgbClr val="000000"/>
                  </a:outerShdw>
                </a:effectLst>
              </a:rPr>
              <a:t>Dublin City University, Ireland.</a:t>
            </a:r>
          </a:p>
        </p:txBody>
      </p:sp>
      <p:pic>
        <p:nvPicPr>
          <p:cNvPr id="35" name="Ireland.png"/>
          <p:cNvPicPr/>
          <p:nvPr/>
        </p:nvPicPr>
        <p:blipFill>
          <a:blip r:embed="rId2">
            <a:extLst/>
          </a:blip>
          <a:stretch>
            <a:fillRect/>
          </a:stretch>
        </p:blipFill>
        <p:spPr>
          <a:xfrm>
            <a:off x="10377431" y="7043245"/>
            <a:ext cx="2161033" cy="2161033"/>
          </a:xfrm>
          <a:prstGeom prst="rect">
            <a:avLst/>
          </a:prstGeom>
          <a:ln w="12700">
            <a:miter lim="400000"/>
          </a:ln>
        </p:spPr>
      </p:pic>
      <p:pic>
        <p:nvPicPr>
          <p:cNvPr id="36" name="DCU_logo_2col.png"/>
          <p:cNvPicPr/>
          <p:nvPr/>
        </p:nvPicPr>
        <p:blipFill>
          <a:blip r:embed="rId3">
            <a:extLst/>
          </a:blip>
          <a:stretch>
            <a:fillRect/>
          </a:stretch>
        </p:blipFill>
        <p:spPr>
          <a:xfrm>
            <a:off x="7304706" y="7279775"/>
            <a:ext cx="2537421" cy="1720474"/>
          </a:xfrm>
          <a:prstGeom prst="rect">
            <a:avLst/>
          </a:prstGeom>
          <a:ln w="12700">
            <a:miter lim="400000"/>
          </a:ln>
        </p:spPr>
      </p:pic>
      <p:sp>
        <p:nvSpPr>
          <p:cNvPr id="37" name="Shape 37"/>
          <p:cNvSpPr/>
          <p:nvPr/>
        </p:nvSpPr>
        <p:spPr>
          <a:xfrm>
            <a:off x="1233550" y="346030"/>
            <a:ext cx="10537699" cy="21610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R="457200" lvl="0" defTabSz="457200">
              <a:spcBef>
                <a:spcPts val="600"/>
              </a:spcBef>
              <a:defRPr sz="1800">
                <a:solidFill>
                  <a:srgbClr val="000000"/>
                </a:solidFill>
                <a:effectLst/>
              </a:defRPr>
            </a:pPr>
            <a:r>
              <a:rPr sz="3000" b="1">
                <a:solidFill>
                  <a:srgbClr val="FFFFFF"/>
                </a:solidFill>
                <a:latin typeface="Helvetica Neue"/>
                <a:ea typeface="Helvetica Neue"/>
                <a:cs typeface="Helvetica Neue"/>
                <a:sym typeface="Helvetica Neue"/>
              </a:rPr>
              <a:t>‘LEARNING FOR LEADERSHIP IN EDUCATION’</a:t>
            </a:r>
          </a:p>
          <a:p>
            <a:pPr marR="457200" lvl="0" defTabSz="457200">
              <a:spcBef>
                <a:spcPts val="600"/>
              </a:spcBef>
              <a:defRPr sz="1800">
                <a:solidFill>
                  <a:srgbClr val="000000"/>
                </a:solidFill>
                <a:effectLst/>
              </a:defRPr>
            </a:pPr>
            <a:r>
              <a:rPr sz="3000">
                <a:solidFill>
                  <a:srgbClr val="FFFFFF"/>
                </a:solidFill>
                <a:latin typeface="Helvetica Neue"/>
                <a:ea typeface="Helvetica Neue"/>
                <a:cs typeface="Helvetica Neue"/>
                <a:sym typeface="Helvetica Neue"/>
              </a:rPr>
              <a:t>2014 ERASMUS INTENSIVE PROGRAMME</a:t>
            </a:r>
          </a:p>
          <a:p>
            <a:pPr marR="457200" lvl="0" defTabSz="457200">
              <a:spcBef>
                <a:spcPts val="600"/>
              </a:spcBef>
              <a:defRPr sz="1800">
                <a:solidFill>
                  <a:srgbClr val="000000"/>
                </a:solidFill>
                <a:effectLst/>
              </a:defRPr>
            </a:pPr>
            <a:r>
              <a:rPr sz="3000">
                <a:solidFill>
                  <a:srgbClr val="FFFFFF"/>
                </a:solidFill>
                <a:latin typeface="Helvetica Neue"/>
                <a:ea typeface="Helvetica Neue"/>
                <a:cs typeface="Helvetica Neue"/>
                <a:sym typeface="Helvetica Neue"/>
              </a:rPr>
              <a:t>University of Peloponnese, Korinthos, Greece; 1st July 2014.</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37"/>
                                        </p:tgtEl>
                                        <p:attrNameLst>
                                          <p:attrName>style.visibility</p:attrName>
                                        </p:attrNameLst>
                                      </p:cBhvr>
                                      <p:to>
                                        <p:strVal val="visible"/>
                                      </p:to>
                                    </p:set>
                                    <p:animEffect transition="in" filter="wipe(left)">
                                      <p:cBhvr>
                                        <p:cTn id="7" dur="1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2" nodeType="clickEffect">
                                  <p:stCondLst>
                                    <p:cond delay="0"/>
                                  </p:stCondLst>
                                  <p:iterate>
                                    <p:tmAbs val="0"/>
                                  </p:iterate>
                                  <p:childTnLst>
                                    <p:set>
                                      <p:cBhvr>
                                        <p:cTn id="11" fill="hold"/>
                                        <p:tgtEl>
                                          <p:spTgt spid="33"/>
                                        </p:tgtEl>
                                        <p:attrNameLst>
                                          <p:attrName>style.visibility</p:attrName>
                                        </p:attrNameLst>
                                      </p:cBhvr>
                                      <p:to>
                                        <p:strVal val="visible"/>
                                      </p:to>
                                    </p:set>
                                    <p:animEffect transition="in" filter="wipe(left)">
                                      <p:cBhvr>
                                        <p:cTn id="12" dur="1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3" nodeType="clickEffect">
                                  <p:stCondLst>
                                    <p:cond delay="0"/>
                                  </p:stCondLst>
                                  <p:iterate>
                                    <p:tmAbs val="0"/>
                                  </p:iterate>
                                  <p:childTnLst>
                                    <p:set>
                                      <p:cBhvr>
                                        <p:cTn id="16" fill="hold"/>
                                        <p:tgtEl>
                                          <p:spTgt spid="34"/>
                                        </p:tgtEl>
                                        <p:attrNameLst>
                                          <p:attrName>style.visibility</p:attrName>
                                        </p:attrNameLst>
                                      </p:cBhvr>
                                      <p:to>
                                        <p:strVal val="visible"/>
                                      </p:to>
                                    </p:set>
                                    <p:animEffect transition="in" filter="wipe(left)">
                                      <p:cBhvr>
                                        <p:cTn id="17" dur="1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2" animBg="1" advAuto="0"/>
      <p:bldP spid="34" grpId="3" animBg="1" advAuto="0"/>
      <p:bldP spid="37" grpId="1" animBg="1" advAuto="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311977-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716648"/>
            <a:ext cx="7570507" cy="5036951"/>
          </a:xfrm>
          <a:prstGeom prst="rect">
            <a:avLst/>
          </a:prstGeom>
        </p:spPr>
      </p:pic>
      <p:pic>
        <p:nvPicPr>
          <p:cNvPr id="5" name="Picture 4" descr="grianan-donegal-baj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5783" y="4988764"/>
            <a:ext cx="7059016" cy="4764836"/>
          </a:xfrm>
          <a:prstGeom prst="rect">
            <a:avLst/>
          </a:prstGeom>
        </p:spPr>
      </p:pic>
      <p:pic>
        <p:nvPicPr>
          <p:cNvPr id="3" name="Picture 2" descr="GIANTS-CAUSEWAY-Image-2-Causeway-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7916" y="0"/>
            <a:ext cx="8446884" cy="5635278"/>
          </a:xfrm>
          <a:prstGeom prst="rect">
            <a:avLst/>
          </a:prstGeom>
        </p:spPr>
      </p:pic>
      <p:pic>
        <p:nvPicPr>
          <p:cNvPr id="7" name="Picture 6" descr="wave-energy_7548.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
            <a:ext cx="5945783" cy="4716648"/>
          </a:xfrm>
          <a:prstGeom prst="rect">
            <a:avLst/>
          </a:prstGeom>
        </p:spPr>
      </p:pic>
    </p:spTree>
    <p:extLst>
      <p:ext uri="{BB962C8B-B14F-4D97-AF65-F5344CB8AC3E}">
        <p14:creationId xmlns:p14="http://schemas.microsoft.com/office/powerpoint/2010/main" val="62732173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par>
                                <p:cTn id="10" presetID="55"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par>
                                <p:cTn id="15" presetID="55"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strVal val="#ppt_w*0.70"/>
                                          </p:val>
                                        </p:tav>
                                        <p:tav tm="100000">
                                          <p:val>
                                            <p:strVal val="#ppt_w"/>
                                          </p:val>
                                        </p:tav>
                                      </p:tavLst>
                                    </p:anim>
                                    <p:anim calcmode="lin" valueType="num">
                                      <p:cBhvr>
                                        <p:cTn id="18" dur="1000" fill="hold"/>
                                        <p:tgtEl>
                                          <p:spTgt spid="3"/>
                                        </p:tgtEl>
                                        <p:attrNameLst>
                                          <p:attrName>ppt_h</p:attrName>
                                        </p:attrNameLst>
                                      </p:cBhvr>
                                      <p:tavLst>
                                        <p:tav tm="0">
                                          <p:val>
                                            <p:strVal val="#ppt_h"/>
                                          </p:val>
                                        </p:tav>
                                        <p:tav tm="100000">
                                          <p:val>
                                            <p:strVal val="#ppt_h"/>
                                          </p:val>
                                        </p:tav>
                                      </p:tavLst>
                                    </p:anim>
                                    <p:animEffect transition="in" filter="fade">
                                      <p:cBhvr>
                                        <p:cTn id="19" dur="1000"/>
                                        <p:tgtEl>
                                          <p:spTgt spid="3"/>
                                        </p:tgtEl>
                                      </p:cBhvr>
                                    </p:animEffect>
                                  </p:childTnLst>
                                </p:cTn>
                              </p:par>
                              <p:par>
                                <p:cTn id="20" presetID="55"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strVal val="#ppt_w*0.70"/>
                                          </p:val>
                                        </p:tav>
                                        <p:tav tm="100000">
                                          <p:val>
                                            <p:strVal val="#ppt_w"/>
                                          </p:val>
                                        </p:tav>
                                      </p:tavLst>
                                    </p:anim>
                                    <p:anim calcmode="lin" valueType="num">
                                      <p:cBhvr>
                                        <p:cTn id="23" dur="1000" fill="hold"/>
                                        <p:tgtEl>
                                          <p:spTgt spid="7"/>
                                        </p:tgtEl>
                                        <p:attrNameLst>
                                          <p:attrName>ppt_h</p:attrName>
                                        </p:attrNameLst>
                                      </p:cBhvr>
                                      <p:tavLst>
                                        <p:tav tm="0">
                                          <p:val>
                                            <p:strVal val="#ppt_h"/>
                                          </p:val>
                                        </p:tav>
                                        <p:tav tm="100000">
                                          <p:val>
                                            <p:strVal val="#ppt_h"/>
                                          </p:val>
                                        </p:tav>
                                      </p:tavLst>
                                    </p:anim>
                                    <p:animEffect transition="in" filter="fade">
                                      <p:cBhvr>
                                        <p:cTn id="2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Famous Irish Musicians</a:t>
            </a:r>
            <a:endParaRPr lang="en-US" dirty="0"/>
          </a:p>
        </p:txBody>
      </p:sp>
      <p:sp>
        <p:nvSpPr>
          <p:cNvPr id="3" name="Text Placeholder 2"/>
          <p:cNvSpPr>
            <a:spLocks noGrp="1"/>
          </p:cNvSpPr>
          <p:nvPr>
            <p:ph type="body" idx="1"/>
          </p:nvPr>
        </p:nvSpPr>
        <p:spPr/>
        <p:txBody>
          <a:bodyPr numCol="3">
            <a:normAutofit/>
          </a:bodyPr>
          <a:lstStyle/>
          <a:p>
            <a:r>
              <a:rPr lang="en-US" dirty="0" smtClean="0"/>
              <a:t>Bono and U2</a:t>
            </a:r>
          </a:p>
          <a:p>
            <a:r>
              <a:rPr lang="en-US" dirty="0" smtClean="0"/>
              <a:t>Thin </a:t>
            </a:r>
            <a:r>
              <a:rPr lang="en-US" dirty="0" err="1" smtClean="0"/>
              <a:t>Lizzy</a:t>
            </a:r>
            <a:endParaRPr lang="en-US" dirty="0" smtClean="0"/>
          </a:p>
          <a:p>
            <a:r>
              <a:rPr lang="en-US" dirty="0" smtClean="0"/>
              <a:t>Van Morrison</a:t>
            </a:r>
          </a:p>
          <a:p>
            <a:r>
              <a:rPr lang="en-US" dirty="0" err="1" smtClean="0"/>
              <a:t>Westlife</a:t>
            </a:r>
            <a:endParaRPr lang="en-US" dirty="0"/>
          </a:p>
          <a:p>
            <a:r>
              <a:rPr lang="en-US" dirty="0" err="1"/>
              <a:t>Boyzone</a:t>
            </a:r>
            <a:endParaRPr lang="en-US" dirty="0"/>
          </a:p>
          <a:p>
            <a:r>
              <a:rPr lang="en-US" dirty="0"/>
              <a:t>Rory Gallagher</a:t>
            </a:r>
          </a:p>
          <a:p>
            <a:r>
              <a:rPr lang="en-US" dirty="0"/>
              <a:t>Niall Horan</a:t>
            </a:r>
          </a:p>
          <a:p>
            <a:r>
              <a:rPr lang="en-US" dirty="0"/>
              <a:t>The Script</a:t>
            </a:r>
          </a:p>
          <a:p>
            <a:r>
              <a:rPr lang="en-US" dirty="0" err="1"/>
              <a:t>Enya</a:t>
            </a:r>
            <a:endParaRPr lang="en-US" dirty="0"/>
          </a:p>
          <a:p>
            <a:r>
              <a:rPr lang="en-US" dirty="0" err="1"/>
              <a:t>Clannad</a:t>
            </a:r>
            <a:endParaRPr lang="en-US" dirty="0"/>
          </a:p>
          <a:p>
            <a:r>
              <a:rPr lang="en-US" dirty="0"/>
              <a:t>Bob Geldof</a:t>
            </a:r>
          </a:p>
          <a:p>
            <a:r>
              <a:rPr lang="en-US" dirty="0"/>
              <a:t>Phil Coulter</a:t>
            </a:r>
          </a:p>
          <a:p>
            <a:r>
              <a:rPr lang="en-US" dirty="0"/>
              <a:t>The Chieftains</a:t>
            </a:r>
            <a:endParaRPr lang="en-US" dirty="0" smtClean="0"/>
          </a:p>
          <a:p>
            <a:r>
              <a:rPr lang="en-US" dirty="0" smtClean="0"/>
              <a:t>Eurovision Winners</a:t>
            </a:r>
          </a:p>
          <a:p>
            <a:r>
              <a:rPr lang="en-US" dirty="0" smtClean="0"/>
              <a:t>John McCormack</a:t>
            </a:r>
          </a:p>
          <a:p>
            <a:r>
              <a:rPr lang="en-US" dirty="0" smtClean="0"/>
              <a:t>The </a:t>
            </a:r>
            <a:r>
              <a:rPr lang="en-US" dirty="0" err="1" smtClean="0"/>
              <a:t>Pogues</a:t>
            </a:r>
            <a:endParaRPr lang="en-US" dirty="0" smtClean="0"/>
          </a:p>
        </p:txBody>
      </p:sp>
    </p:spTree>
    <p:extLst>
      <p:ext uri="{BB962C8B-B14F-4D97-AF65-F5344CB8AC3E}">
        <p14:creationId xmlns:p14="http://schemas.microsoft.com/office/powerpoint/2010/main" val="359658868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Famous Irish Writers</a:t>
            </a:r>
            <a:endParaRPr lang="en-US" dirty="0"/>
          </a:p>
        </p:txBody>
      </p:sp>
      <p:sp>
        <p:nvSpPr>
          <p:cNvPr id="3" name="Text Placeholder 2"/>
          <p:cNvSpPr>
            <a:spLocks noGrp="1"/>
          </p:cNvSpPr>
          <p:nvPr>
            <p:ph type="body" idx="1"/>
          </p:nvPr>
        </p:nvSpPr>
        <p:spPr/>
        <p:txBody>
          <a:bodyPr numCol="2">
            <a:noAutofit/>
          </a:bodyPr>
          <a:lstStyle/>
          <a:p>
            <a:r>
              <a:rPr lang="en-US" sz="3200" dirty="0" err="1"/>
              <a:t>Séamus</a:t>
            </a:r>
            <a:r>
              <a:rPr lang="en-US" sz="3200" dirty="0"/>
              <a:t> Heaney</a:t>
            </a:r>
          </a:p>
          <a:p>
            <a:r>
              <a:rPr lang="en-US" sz="3200" dirty="0"/>
              <a:t>George B. Shaw</a:t>
            </a:r>
          </a:p>
          <a:p>
            <a:r>
              <a:rPr lang="en-US" sz="3200" dirty="0"/>
              <a:t>W. B. Yeats</a:t>
            </a:r>
          </a:p>
          <a:p>
            <a:r>
              <a:rPr lang="en-US" sz="3200" dirty="0"/>
              <a:t>Bram Stoker</a:t>
            </a:r>
          </a:p>
          <a:p>
            <a:r>
              <a:rPr lang="en-US" sz="3200" dirty="0"/>
              <a:t>Oscar Wilde</a:t>
            </a:r>
          </a:p>
          <a:p>
            <a:r>
              <a:rPr lang="en-US" sz="3200" dirty="0"/>
              <a:t>James Joyce</a:t>
            </a:r>
          </a:p>
          <a:p>
            <a:r>
              <a:rPr lang="en-US" sz="3200" dirty="0"/>
              <a:t>Samuel </a:t>
            </a:r>
            <a:r>
              <a:rPr lang="en-US" sz="3200" dirty="0" smtClean="0"/>
              <a:t>Beckett</a:t>
            </a:r>
          </a:p>
          <a:p>
            <a:r>
              <a:rPr lang="en-US" sz="3200" dirty="0" smtClean="0"/>
              <a:t>John </a:t>
            </a:r>
            <a:r>
              <a:rPr lang="en-US" sz="3200" dirty="0" err="1" smtClean="0"/>
              <a:t>Banville</a:t>
            </a:r>
            <a:endParaRPr lang="en-US" sz="3200" dirty="0" smtClean="0"/>
          </a:p>
          <a:p>
            <a:r>
              <a:rPr lang="en-US" sz="3200" dirty="0" err="1" smtClean="0"/>
              <a:t>Brontë</a:t>
            </a:r>
            <a:r>
              <a:rPr lang="en-US" sz="3200" dirty="0" smtClean="0"/>
              <a:t> </a:t>
            </a:r>
            <a:r>
              <a:rPr lang="en-US" sz="3200" dirty="0"/>
              <a:t>Family</a:t>
            </a:r>
          </a:p>
          <a:p>
            <a:r>
              <a:rPr lang="en-US" sz="3200" dirty="0"/>
              <a:t>Jonathan Swift</a:t>
            </a:r>
          </a:p>
          <a:p>
            <a:r>
              <a:rPr lang="en-US" sz="3200" dirty="0"/>
              <a:t>Brain </a:t>
            </a:r>
            <a:r>
              <a:rPr lang="en-US" sz="3200" dirty="0" err="1"/>
              <a:t>Friel</a:t>
            </a:r>
            <a:endParaRPr lang="en-US" sz="3200" dirty="0"/>
          </a:p>
          <a:p>
            <a:r>
              <a:rPr lang="en-US" sz="3200" dirty="0"/>
              <a:t>J.M. Synge</a:t>
            </a:r>
          </a:p>
          <a:p>
            <a:r>
              <a:rPr lang="en-US" sz="3200" dirty="0"/>
              <a:t>Patrick </a:t>
            </a:r>
            <a:r>
              <a:rPr lang="en-US" sz="3200" dirty="0" smtClean="0"/>
              <a:t>Kavanagh</a:t>
            </a:r>
          </a:p>
        </p:txBody>
      </p:sp>
    </p:spTree>
    <p:extLst>
      <p:ext uri="{BB962C8B-B14F-4D97-AF65-F5344CB8AC3E}">
        <p14:creationId xmlns:p14="http://schemas.microsoft.com/office/powerpoint/2010/main" val="179066181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Acting</a:t>
            </a:r>
            <a:endParaRPr lang="en-US" dirty="0"/>
          </a:p>
        </p:txBody>
      </p:sp>
      <p:sp>
        <p:nvSpPr>
          <p:cNvPr id="3" name="Text Placeholder 2"/>
          <p:cNvSpPr>
            <a:spLocks noGrp="1"/>
          </p:cNvSpPr>
          <p:nvPr>
            <p:ph type="body" idx="1"/>
          </p:nvPr>
        </p:nvSpPr>
        <p:spPr>
          <a:xfrm>
            <a:off x="787400" y="4038600"/>
            <a:ext cx="11430000" cy="5715000"/>
          </a:xfrm>
        </p:spPr>
        <p:txBody>
          <a:bodyPr numCol="3">
            <a:normAutofit fontScale="92500"/>
          </a:bodyPr>
          <a:lstStyle/>
          <a:p>
            <a:r>
              <a:rPr lang="en-US" dirty="0"/>
              <a:t>Gabriel </a:t>
            </a:r>
            <a:r>
              <a:rPr lang="en-US" dirty="0" smtClean="0"/>
              <a:t>Byrne</a:t>
            </a:r>
          </a:p>
          <a:p>
            <a:r>
              <a:rPr lang="en-US" dirty="0" smtClean="0"/>
              <a:t>Brenda </a:t>
            </a:r>
            <a:r>
              <a:rPr lang="en-US" dirty="0" err="1"/>
              <a:t>Fricker</a:t>
            </a:r>
            <a:endParaRPr lang="en-US" dirty="0"/>
          </a:p>
          <a:p>
            <a:r>
              <a:rPr lang="en-US" dirty="0"/>
              <a:t>Richard Harris</a:t>
            </a:r>
          </a:p>
          <a:p>
            <a:r>
              <a:rPr lang="en-US" dirty="0"/>
              <a:t>Chris </a:t>
            </a:r>
            <a:r>
              <a:rPr lang="en-US" dirty="0" smtClean="0"/>
              <a:t>O’Dowd</a:t>
            </a:r>
          </a:p>
          <a:p>
            <a:r>
              <a:rPr lang="en-US" dirty="0" smtClean="0"/>
              <a:t>Graham </a:t>
            </a:r>
            <a:r>
              <a:rPr lang="en-US" dirty="0"/>
              <a:t>Norton</a:t>
            </a:r>
          </a:p>
          <a:p>
            <a:r>
              <a:rPr lang="en-US" dirty="0" err="1"/>
              <a:t>Dara</a:t>
            </a:r>
            <a:r>
              <a:rPr lang="en-US" dirty="0"/>
              <a:t> </a:t>
            </a:r>
            <a:r>
              <a:rPr lang="en-US" dirty="0" err="1"/>
              <a:t>O’Briain</a:t>
            </a:r>
            <a:endParaRPr lang="en-US" dirty="0"/>
          </a:p>
          <a:p>
            <a:r>
              <a:rPr lang="en-US" dirty="0"/>
              <a:t>Dylan Moran</a:t>
            </a:r>
          </a:p>
          <a:p>
            <a:r>
              <a:rPr lang="en-US" dirty="0"/>
              <a:t>Dermot </a:t>
            </a:r>
            <a:r>
              <a:rPr lang="en-US" dirty="0" smtClean="0"/>
              <a:t>Morgan</a:t>
            </a:r>
          </a:p>
          <a:p>
            <a:r>
              <a:rPr lang="en-US" dirty="0"/>
              <a:t>Liam </a:t>
            </a:r>
            <a:r>
              <a:rPr lang="en-US" dirty="0" err="1"/>
              <a:t>Neeson</a:t>
            </a:r>
            <a:endParaRPr lang="en-US" dirty="0"/>
          </a:p>
          <a:p>
            <a:r>
              <a:rPr lang="en-US" dirty="0"/>
              <a:t>Brendan </a:t>
            </a:r>
            <a:r>
              <a:rPr lang="en-US" dirty="0" smtClean="0"/>
              <a:t>Gleeson</a:t>
            </a:r>
          </a:p>
          <a:p>
            <a:r>
              <a:rPr lang="en-US" dirty="0" smtClean="0"/>
              <a:t>Michael </a:t>
            </a:r>
            <a:r>
              <a:rPr lang="en-US" dirty="0" err="1"/>
              <a:t>Gambon</a:t>
            </a:r>
            <a:endParaRPr lang="en-US" dirty="0"/>
          </a:p>
          <a:p>
            <a:r>
              <a:rPr lang="en-US" dirty="0"/>
              <a:t>Daniel Day-</a:t>
            </a:r>
            <a:r>
              <a:rPr lang="en-US" dirty="0" smtClean="0"/>
              <a:t>Lewis</a:t>
            </a:r>
            <a:endParaRPr lang="en-US" dirty="0"/>
          </a:p>
          <a:p>
            <a:r>
              <a:rPr lang="en-US" dirty="0"/>
              <a:t>Pierce </a:t>
            </a:r>
            <a:r>
              <a:rPr lang="en-US" dirty="0" err="1"/>
              <a:t>Brosnan</a:t>
            </a:r>
            <a:endParaRPr lang="en-US" dirty="0"/>
          </a:p>
          <a:p>
            <a:r>
              <a:rPr lang="en-US" dirty="0"/>
              <a:t>Colin Farrell</a:t>
            </a:r>
          </a:p>
          <a:p>
            <a:r>
              <a:rPr lang="en-US" dirty="0"/>
              <a:t>Jonathan Rhys-Myers</a:t>
            </a:r>
          </a:p>
          <a:p>
            <a:r>
              <a:rPr lang="en-US" dirty="0"/>
              <a:t>Michael </a:t>
            </a:r>
            <a:r>
              <a:rPr lang="en-US" dirty="0" err="1"/>
              <a:t>Fassbender</a:t>
            </a:r>
            <a:endParaRPr lang="en-US" dirty="0"/>
          </a:p>
          <a:p>
            <a:r>
              <a:rPr lang="en-US" dirty="0" err="1"/>
              <a:t>Cillian</a:t>
            </a:r>
            <a:r>
              <a:rPr lang="en-US" dirty="0"/>
              <a:t> Murphy</a:t>
            </a:r>
          </a:p>
          <a:p>
            <a:endParaRPr lang="en-US" dirty="0"/>
          </a:p>
          <a:p>
            <a:endParaRPr lang="en-US" dirty="0"/>
          </a:p>
          <a:p>
            <a:endParaRPr lang="en-US" dirty="0"/>
          </a:p>
        </p:txBody>
      </p:sp>
    </p:spTree>
    <p:extLst>
      <p:ext uri="{BB962C8B-B14F-4D97-AF65-F5344CB8AC3E}">
        <p14:creationId xmlns:p14="http://schemas.microsoft.com/office/powerpoint/2010/main" val="373599313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Sport, Dance and Politics</a:t>
            </a:r>
            <a:endParaRPr lang="en-US" dirty="0"/>
          </a:p>
        </p:txBody>
      </p:sp>
      <p:sp>
        <p:nvSpPr>
          <p:cNvPr id="3" name="Text Placeholder 2"/>
          <p:cNvSpPr>
            <a:spLocks noGrp="1"/>
          </p:cNvSpPr>
          <p:nvPr>
            <p:ph type="body" idx="1"/>
          </p:nvPr>
        </p:nvSpPr>
        <p:spPr>
          <a:xfrm>
            <a:off x="787400" y="2692400"/>
            <a:ext cx="11430000" cy="5715000"/>
          </a:xfrm>
        </p:spPr>
        <p:txBody>
          <a:bodyPr numCol="2">
            <a:noAutofit/>
          </a:bodyPr>
          <a:lstStyle/>
          <a:p>
            <a:r>
              <a:rPr lang="en-US" sz="3200" dirty="0"/>
              <a:t>Stephen </a:t>
            </a:r>
            <a:r>
              <a:rPr lang="en-US" sz="3200" dirty="0" smtClean="0"/>
              <a:t>Roche</a:t>
            </a:r>
          </a:p>
          <a:p>
            <a:r>
              <a:rPr lang="en-US" sz="3200" dirty="0"/>
              <a:t>George </a:t>
            </a:r>
            <a:r>
              <a:rPr lang="en-US" sz="3200" dirty="0" smtClean="0"/>
              <a:t>Best</a:t>
            </a:r>
          </a:p>
          <a:p>
            <a:r>
              <a:rPr lang="en-US" sz="3200" dirty="0"/>
              <a:t>Brian </a:t>
            </a:r>
            <a:r>
              <a:rPr lang="en-US" sz="3200" dirty="0" err="1"/>
              <a:t>O’Driscoll</a:t>
            </a:r>
            <a:endParaRPr lang="en-US" sz="3200" dirty="0"/>
          </a:p>
          <a:p>
            <a:r>
              <a:rPr lang="en-US" sz="3200" dirty="0"/>
              <a:t>Roy </a:t>
            </a:r>
            <a:r>
              <a:rPr lang="en-US" sz="3200" dirty="0" smtClean="0"/>
              <a:t>Keane</a:t>
            </a:r>
          </a:p>
          <a:p>
            <a:r>
              <a:rPr lang="en-US" sz="3200" dirty="0"/>
              <a:t>Rory </a:t>
            </a:r>
            <a:r>
              <a:rPr lang="en-US" sz="3200" dirty="0" err="1" smtClean="0"/>
              <a:t>McIlroy</a:t>
            </a:r>
            <a:endParaRPr lang="en-US" sz="3200" dirty="0" smtClean="0"/>
          </a:p>
          <a:p>
            <a:r>
              <a:rPr lang="en-US" sz="3200" dirty="0" smtClean="0"/>
              <a:t>Michael </a:t>
            </a:r>
            <a:r>
              <a:rPr lang="en-US" sz="3200" dirty="0" err="1" smtClean="0"/>
              <a:t>Flatley</a:t>
            </a:r>
            <a:r>
              <a:rPr lang="en-US" sz="3200" dirty="0"/>
              <a:t> </a:t>
            </a:r>
            <a:r>
              <a:rPr lang="en-US" sz="3200" dirty="0" smtClean="0"/>
              <a:t>and </a:t>
            </a:r>
            <a:r>
              <a:rPr lang="en-US" sz="3200" dirty="0" err="1" smtClean="0"/>
              <a:t>Riverdance</a:t>
            </a:r>
            <a:endParaRPr lang="en-US" sz="3200" dirty="0"/>
          </a:p>
          <a:p>
            <a:r>
              <a:rPr lang="en-US" sz="3200" dirty="0"/>
              <a:t>Ernest </a:t>
            </a:r>
            <a:r>
              <a:rPr lang="en-US" sz="3200" dirty="0" err="1"/>
              <a:t>Shakelton</a:t>
            </a:r>
            <a:endParaRPr lang="en-US" sz="3200" dirty="0"/>
          </a:p>
          <a:p>
            <a:r>
              <a:rPr lang="en-US" sz="3200" dirty="0"/>
              <a:t>John Hume</a:t>
            </a:r>
          </a:p>
          <a:p>
            <a:r>
              <a:rPr lang="en-US" sz="3200" dirty="0" smtClean="0"/>
              <a:t>Mary Robinson</a:t>
            </a:r>
          </a:p>
          <a:p>
            <a:r>
              <a:rPr lang="en-US" sz="3200" dirty="0" err="1" smtClean="0"/>
              <a:t>Enda</a:t>
            </a:r>
            <a:r>
              <a:rPr lang="en-US" sz="3200" dirty="0" smtClean="0"/>
              <a:t> Kenny</a:t>
            </a:r>
          </a:p>
          <a:p>
            <a:r>
              <a:rPr lang="en-US" sz="3200" dirty="0" smtClean="0"/>
              <a:t>Michael Collins</a:t>
            </a:r>
          </a:p>
          <a:p>
            <a:r>
              <a:rPr lang="en-US" sz="3200" dirty="0" err="1" smtClean="0"/>
              <a:t>Eamonn</a:t>
            </a:r>
            <a:r>
              <a:rPr lang="en-US" sz="3200" dirty="0" smtClean="0"/>
              <a:t> de Valera</a:t>
            </a:r>
          </a:p>
        </p:txBody>
      </p:sp>
    </p:spTree>
    <p:extLst>
      <p:ext uri="{BB962C8B-B14F-4D97-AF65-F5344CB8AC3E}">
        <p14:creationId xmlns:p14="http://schemas.microsoft.com/office/powerpoint/2010/main" val="126510863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64" name="Shape 64"/>
          <p:cNvSpPr>
            <a:spLocks noGrp="1"/>
          </p:cNvSpPr>
          <p:nvPr>
            <p:ph type="title"/>
          </p:nvPr>
        </p:nvSpPr>
        <p:spPr>
          <a:prstGeom prst="rect">
            <a:avLst/>
          </a:prstGeom>
        </p:spPr>
        <p:txBody>
          <a:bodyPr/>
          <a:lstStyle/>
          <a:p>
            <a:pPr lvl="0">
              <a:defRPr sz="1800">
                <a:solidFill>
                  <a:srgbClr val="000000"/>
                </a:solidFill>
                <a:effectLst/>
              </a:defRPr>
            </a:pPr>
            <a:r>
              <a:rPr sz="7200">
                <a:solidFill>
                  <a:srgbClr val="FFFFFF"/>
                </a:solidFill>
                <a:effectLst>
                  <a:outerShdw blurRad="50800" dist="38100" dir="5400000" rotWithShape="0">
                    <a:srgbClr val="000000"/>
                  </a:outerShdw>
                </a:effectLst>
              </a:rPr>
              <a:t>This session…</a:t>
            </a:r>
          </a:p>
        </p:txBody>
      </p:sp>
      <p:sp>
        <p:nvSpPr>
          <p:cNvPr id="65" name="Shape 65"/>
          <p:cNvSpPr>
            <a:spLocks noGrp="1"/>
          </p:cNvSpPr>
          <p:nvPr>
            <p:ph type="body" idx="1"/>
          </p:nvPr>
        </p:nvSpPr>
        <p:spPr>
          <a:prstGeom prst="rect">
            <a:avLst/>
          </a:prstGeom>
        </p:spPr>
        <p:txBody>
          <a:bodyPr/>
          <a:lstStyle/>
          <a:p>
            <a:pPr marL="342264" lvl="0" indent="-342264" defTabSz="449833">
              <a:spcBef>
                <a:spcPts val="2700"/>
              </a:spcBef>
              <a:buBlip>
                <a:blip r:embed="rId3"/>
              </a:buBlip>
              <a:defRPr sz="1800">
                <a:solidFill>
                  <a:srgbClr val="000000"/>
                </a:solidFill>
                <a:effectLst/>
              </a:defRPr>
            </a:pPr>
            <a:r>
              <a:rPr sz="5390">
                <a:solidFill>
                  <a:srgbClr val="FFFFFF"/>
                </a:solidFill>
                <a:effectLst>
                  <a:outerShdw blurRad="39116" dist="29337" dir="5400000" rotWithShape="0">
                    <a:srgbClr val="000000"/>
                  </a:outerShdw>
                </a:effectLst>
              </a:rPr>
              <a:t>Introductions</a:t>
            </a:r>
          </a:p>
          <a:p>
            <a:pPr marL="342264" lvl="0" indent="-342264" defTabSz="449833">
              <a:spcBef>
                <a:spcPts val="2700"/>
              </a:spcBef>
              <a:buBlip>
                <a:blip r:embed="rId3"/>
              </a:buBlip>
              <a:defRPr sz="1800">
                <a:solidFill>
                  <a:srgbClr val="000000"/>
                </a:solidFill>
                <a:effectLst/>
              </a:defRPr>
            </a:pPr>
            <a:r>
              <a:rPr sz="5390">
                <a:solidFill>
                  <a:srgbClr val="FFFFFF"/>
                </a:solidFill>
                <a:effectLst>
                  <a:outerShdw blurRad="39116" dist="29337" dir="5400000" rotWithShape="0">
                    <a:srgbClr val="000000"/>
                  </a:outerShdw>
                </a:effectLst>
              </a:rPr>
              <a:t>Primary and secondary education</a:t>
            </a:r>
          </a:p>
          <a:p>
            <a:pPr marL="342264" lvl="0" indent="-342264" defTabSz="449833">
              <a:spcBef>
                <a:spcPts val="2700"/>
              </a:spcBef>
              <a:buBlip>
                <a:blip r:embed="rId3"/>
              </a:buBlip>
              <a:defRPr sz="1800">
                <a:solidFill>
                  <a:srgbClr val="000000"/>
                </a:solidFill>
                <a:effectLst/>
              </a:defRPr>
            </a:pPr>
            <a:r>
              <a:rPr sz="5390">
                <a:solidFill>
                  <a:srgbClr val="FFFFFF"/>
                </a:solidFill>
                <a:effectLst>
                  <a:outerShdw blurRad="39116" dist="29337" dir="5400000" rotWithShape="0">
                    <a:srgbClr val="000000"/>
                  </a:outerShdw>
                </a:effectLst>
              </a:rPr>
              <a:t>Higher education</a:t>
            </a:r>
          </a:p>
          <a:p>
            <a:pPr marL="342264" lvl="0" indent="-342264" defTabSz="449833">
              <a:spcBef>
                <a:spcPts val="2700"/>
              </a:spcBef>
              <a:buBlip>
                <a:blip r:embed="rId3"/>
              </a:buBlip>
              <a:defRPr sz="1800">
                <a:solidFill>
                  <a:srgbClr val="000000"/>
                </a:solidFill>
                <a:effectLst/>
              </a:defRPr>
            </a:pPr>
            <a:r>
              <a:rPr sz="5390">
                <a:solidFill>
                  <a:srgbClr val="FFFFFF"/>
                </a:solidFill>
                <a:effectLst>
                  <a:outerShdw blurRad="39116" dist="29337" dir="5400000" rotWithShape="0">
                    <a:srgbClr val="000000"/>
                  </a:outerShdw>
                </a:effectLst>
              </a:rPr>
              <a:t>Work and community education</a:t>
            </a:r>
          </a:p>
          <a:p>
            <a:pPr marL="342264" lvl="0" indent="-342264" defTabSz="449833">
              <a:spcBef>
                <a:spcPts val="2700"/>
              </a:spcBef>
              <a:buBlip>
                <a:blip r:embed="rId3"/>
              </a:buBlip>
              <a:defRPr sz="1800">
                <a:solidFill>
                  <a:srgbClr val="000000"/>
                </a:solidFill>
                <a:effectLst/>
              </a:defRPr>
            </a:pPr>
            <a:r>
              <a:rPr sz="5390">
                <a:solidFill>
                  <a:srgbClr val="FFFFFF"/>
                </a:solidFill>
                <a:effectLst>
                  <a:outerShdw blurRad="39116" dist="29337" dir="5400000" rotWithShape="0">
                    <a:srgbClr val="000000"/>
                  </a:outerShdw>
                </a:effectLst>
              </a:rPr>
              <a:t>Future Directions</a:t>
            </a:r>
          </a:p>
        </p:txBody>
      </p:sp>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67" name="Shape 67"/>
          <p:cNvSpPr>
            <a:spLocks noGrp="1"/>
          </p:cNvSpPr>
          <p:nvPr>
            <p:ph type="title"/>
          </p:nvPr>
        </p:nvSpPr>
        <p:spPr>
          <a:prstGeom prst="rect">
            <a:avLst/>
          </a:prstGeom>
        </p:spPr>
        <p:txBody>
          <a:bodyPr/>
          <a:lstStyle>
            <a:lvl1pPr defTabSz="473201">
              <a:defRPr sz="5832">
                <a:effectLst>
                  <a:outerShdw blurRad="41148" dist="30861" dir="5400000" rotWithShape="0">
                    <a:srgbClr val="000000"/>
                  </a:outerShdw>
                </a:effectLst>
              </a:defRPr>
            </a:lvl1pPr>
          </a:lstStyle>
          <a:p>
            <a:pPr lvl="0">
              <a:defRPr sz="1800">
                <a:solidFill>
                  <a:srgbClr val="000000"/>
                </a:solidFill>
                <a:effectLst/>
              </a:defRPr>
            </a:pPr>
            <a:r>
              <a:rPr sz="5832">
                <a:solidFill>
                  <a:srgbClr val="FFFFFF"/>
                </a:solidFill>
                <a:effectLst>
                  <a:outerShdw blurRad="41148" dist="30861" dir="5400000" rotWithShape="0">
                    <a:srgbClr val="000000"/>
                  </a:outerShdw>
                </a:effectLst>
              </a:rPr>
              <a:t>Intro:- Four things you should know about the Irish educational context</a:t>
            </a:r>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type="lt">
                                    <p:tmAbs val="0"/>
                                  </p:iterate>
                                  <p:childTnLst>
                                    <p:set>
                                      <p:cBhvr>
                                        <p:cTn id="6" fill="hold"/>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1"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72" name="Shape 72"/>
          <p:cNvSpPr>
            <a:spLocks noGrp="1"/>
          </p:cNvSpPr>
          <p:nvPr>
            <p:ph type="title"/>
          </p:nvPr>
        </p:nvSpPr>
        <p:spPr>
          <a:prstGeom prst="rect">
            <a:avLst/>
          </a:prstGeom>
        </p:spPr>
        <p:txBody>
          <a:bodyPr/>
          <a:lstStyle/>
          <a:p>
            <a:pPr lvl="0">
              <a:defRPr sz="1800">
                <a:solidFill>
                  <a:srgbClr val="000000"/>
                </a:solidFill>
                <a:effectLst/>
              </a:defRPr>
            </a:pPr>
            <a:r>
              <a:rPr sz="7200">
                <a:solidFill>
                  <a:srgbClr val="FFFFFF"/>
                </a:solidFill>
                <a:effectLst>
                  <a:outerShdw blurRad="50800" dist="38100" dir="5400000" rotWithShape="0">
                    <a:srgbClr val="000000"/>
                  </a:outerShdw>
                </a:effectLst>
              </a:rPr>
              <a:t>Education Act (1998)</a:t>
            </a:r>
          </a:p>
        </p:txBody>
      </p:sp>
      <p:pic>
        <p:nvPicPr>
          <p:cNvPr id="6" name="research.png"/>
          <p:cNvPicPr/>
          <p:nvPr/>
        </p:nvPicPr>
        <p:blipFill>
          <a:blip r:embed="rId3">
            <a:extLst/>
          </a:blip>
          <a:stretch>
            <a:fillRect/>
          </a:stretch>
        </p:blipFill>
        <p:spPr>
          <a:xfrm>
            <a:off x="3991013" y="1791421"/>
            <a:ext cx="5157200" cy="469558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grpSp>
        <p:nvGrpSpPr>
          <p:cNvPr id="76" name="Group 76"/>
          <p:cNvGrpSpPr/>
          <p:nvPr/>
        </p:nvGrpSpPr>
        <p:grpSpPr>
          <a:xfrm>
            <a:off x="635000" y="723900"/>
            <a:ext cx="11722100" cy="6146800"/>
            <a:chOff x="-190500" y="-190500"/>
            <a:chExt cx="11722100" cy="6146800"/>
          </a:xfrm>
        </p:grpSpPr>
        <p:pic>
          <p:nvPicPr>
            <p:cNvPr id="75" name="Tribes.jpg"/>
            <p:cNvPicPr/>
            <p:nvPr/>
          </p:nvPicPr>
          <p:blipFill>
            <a:blip r:embed="rId3">
              <a:extLst/>
            </a:blip>
            <a:srcRect t="5030" b="5030"/>
            <a:stretch>
              <a:fillRect/>
            </a:stretch>
          </p:blipFill>
          <p:spPr>
            <a:xfrm>
              <a:off x="0" y="0"/>
              <a:ext cx="11341100" cy="5740400"/>
            </a:xfrm>
            <a:prstGeom prst="rect">
              <a:avLst/>
            </a:prstGeom>
            <a:ln>
              <a:noFill/>
            </a:ln>
            <a:effectLst/>
          </p:spPr>
        </p:pic>
        <p:pic>
          <p:nvPicPr>
            <p:cNvPr id="74" name="Picture 73"/>
            <p:cNvPicPr/>
            <p:nvPr/>
          </p:nvPicPr>
          <p:blipFill>
            <a:blip r:embed="rId4">
              <a:extLst/>
            </a:blip>
            <a:stretch>
              <a:fillRect/>
            </a:stretch>
          </p:blipFill>
          <p:spPr>
            <a:xfrm>
              <a:off x="-190500" y="-190500"/>
              <a:ext cx="11722100" cy="6146800"/>
            </a:xfrm>
            <a:prstGeom prst="rect">
              <a:avLst/>
            </a:prstGeom>
            <a:effectLst/>
          </p:spPr>
        </p:pic>
      </p:grpSp>
      <p:sp>
        <p:nvSpPr>
          <p:cNvPr id="77" name="Shape 77"/>
          <p:cNvSpPr>
            <a:spLocks noGrp="1"/>
          </p:cNvSpPr>
          <p:nvPr>
            <p:ph type="title"/>
          </p:nvPr>
        </p:nvSpPr>
        <p:spPr>
          <a:prstGeom prst="rect">
            <a:avLst/>
          </a:prstGeom>
        </p:spPr>
        <p:txBody>
          <a:bodyPr/>
          <a:lstStyle/>
          <a:p>
            <a:pPr lvl="0">
              <a:defRPr sz="1800">
                <a:solidFill>
                  <a:srgbClr val="000000"/>
                </a:solidFill>
                <a:effectLst/>
              </a:defRPr>
            </a:pPr>
            <a:r>
              <a:rPr sz="7200">
                <a:solidFill>
                  <a:srgbClr val="FFFFFF"/>
                </a:solidFill>
                <a:effectLst>
                  <a:outerShdw blurRad="50800" dist="38100" dir="5400000" rotWithShape="0">
                    <a:srgbClr val="000000"/>
                  </a:outerShdw>
                </a:effectLst>
              </a:rPr>
              <a:t>Tribalism</a:t>
            </a:r>
          </a:p>
        </p:txBody>
      </p:sp>
      <p:sp>
        <p:nvSpPr>
          <p:cNvPr id="2" name="TextBox 1"/>
          <p:cNvSpPr txBox="1"/>
          <p:nvPr/>
        </p:nvSpPr>
        <p:spPr>
          <a:xfrm>
            <a:off x="0" y="8134121"/>
            <a:ext cx="12930738" cy="121058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lvl="0" rtl="0" latinLnBrk="1" hangingPunct="0"/>
            <a:r>
              <a:rPr lang="en-US" sz="3600" dirty="0"/>
              <a:t>Source: </a:t>
            </a:r>
            <a:r>
              <a:rPr lang="en-US" sz="3600" u="sng" dirty="0"/>
              <a:t>http:/</a:t>
            </a:r>
            <a:r>
              <a:rPr lang="en-US" sz="3600" u="sng" dirty="0" smtClean="0"/>
              <a:t>/</a:t>
            </a:r>
            <a:r>
              <a:rPr lang="en-US" sz="3600" u="sng" dirty="0" err="1" smtClean="0"/>
              <a:t>www.bbc.co.uk</a:t>
            </a:r>
            <a:r>
              <a:rPr lang="en-US" sz="3600" u="sng" dirty="0" smtClean="0"/>
              <a:t>/wales</a:t>
            </a:r>
            <a:r>
              <a:rPr lang="en-US" sz="3600" dirty="0" smtClean="0"/>
              <a:t> </a:t>
            </a:r>
            <a:r>
              <a:rPr lang="en-US" sz="3600" dirty="0"/>
              <a:t>Accessed: 30th June 2014</a:t>
            </a:r>
          </a:p>
          <a:p>
            <a:pPr marL="0" marR="0" indent="0" algn="ctr" defTabSz="584200" rtl="0" fontAlgn="auto" latinLnBrk="1"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FFFFFF"/>
              </a:solidFill>
              <a:effectLst>
                <a:outerShdw blurRad="50800" dist="38100" dir="5400000" rotWithShape="0">
                  <a:srgbClr val="000000"/>
                </a:outerShdw>
              </a:effectLst>
              <a:uFillTx/>
              <a:sym typeface="Helvetica Neue Light"/>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grpSp>
        <p:nvGrpSpPr>
          <p:cNvPr id="81" name="Group 81"/>
          <p:cNvGrpSpPr/>
          <p:nvPr/>
        </p:nvGrpSpPr>
        <p:grpSpPr>
          <a:xfrm>
            <a:off x="635000" y="723900"/>
            <a:ext cx="11722100" cy="6146800"/>
            <a:chOff x="-190500" y="-190500"/>
            <a:chExt cx="11722100" cy="6146800"/>
          </a:xfrm>
        </p:grpSpPr>
        <p:pic>
          <p:nvPicPr>
            <p:cNvPr id="80" name="BOI.jpg"/>
            <p:cNvPicPr/>
            <p:nvPr/>
          </p:nvPicPr>
          <p:blipFill>
            <a:blip r:embed="rId3">
              <a:extLst/>
            </a:blip>
            <a:srcRect t="9577" b="9577"/>
            <a:stretch>
              <a:fillRect/>
            </a:stretch>
          </p:blipFill>
          <p:spPr>
            <a:xfrm>
              <a:off x="0" y="0"/>
              <a:ext cx="11341100" cy="5740400"/>
            </a:xfrm>
            <a:prstGeom prst="rect">
              <a:avLst/>
            </a:prstGeom>
            <a:ln>
              <a:noFill/>
            </a:ln>
            <a:effectLst/>
          </p:spPr>
        </p:pic>
        <p:pic>
          <p:nvPicPr>
            <p:cNvPr id="79" name="Picture 78"/>
            <p:cNvPicPr/>
            <p:nvPr/>
          </p:nvPicPr>
          <p:blipFill>
            <a:blip r:embed="rId4">
              <a:extLst/>
            </a:blip>
            <a:stretch>
              <a:fillRect/>
            </a:stretch>
          </p:blipFill>
          <p:spPr>
            <a:xfrm>
              <a:off x="-190500" y="-190500"/>
              <a:ext cx="11722100" cy="6146800"/>
            </a:xfrm>
            <a:prstGeom prst="rect">
              <a:avLst/>
            </a:prstGeom>
            <a:effectLst/>
          </p:spPr>
        </p:pic>
      </p:grpSp>
      <p:sp>
        <p:nvSpPr>
          <p:cNvPr id="82" name="Shape 82"/>
          <p:cNvSpPr>
            <a:spLocks noGrp="1"/>
          </p:cNvSpPr>
          <p:nvPr>
            <p:ph type="title"/>
          </p:nvPr>
        </p:nvSpPr>
        <p:spPr>
          <a:prstGeom prst="rect">
            <a:avLst/>
          </a:prstGeom>
        </p:spPr>
        <p:txBody>
          <a:bodyPr/>
          <a:lstStyle/>
          <a:p>
            <a:pPr lvl="0">
              <a:defRPr sz="1800">
                <a:solidFill>
                  <a:srgbClr val="000000"/>
                </a:solidFill>
                <a:effectLst/>
              </a:defRPr>
            </a:pPr>
            <a:r>
              <a:rPr sz="7200">
                <a:solidFill>
                  <a:srgbClr val="FFFFFF"/>
                </a:solidFill>
                <a:effectLst>
                  <a:outerShdw blurRad="50800" dist="38100" dir="5400000" rotWithShape="0">
                    <a:srgbClr val="000000"/>
                  </a:outerShdw>
                </a:effectLst>
              </a:rPr>
              <a:t>Financial Crisis</a:t>
            </a:r>
          </a:p>
        </p:txBody>
      </p:sp>
      <p:sp>
        <p:nvSpPr>
          <p:cNvPr id="83" name="Shape 83"/>
          <p:cNvSpPr/>
          <p:nvPr/>
        </p:nvSpPr>
        <p:spPr>
          <a:xfrm>
            <a:off x="151566" y="8539557"/>
            <a:ext cx="12491670" cy="52308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solidFill>
                  <a:srgbClr val="000000"/>
                </a:solidFill>
                <a:effectLst/>
              </a:defRPr>
            </a:pPr>
            <a:r>
              <a:rPr sz="2800" dirty="0">
                <a:solidFill>
                  <a:srgbClr val="FFFFFF"/>
                </a:solidFill>
                <a:effectLst>
                  <a:outerShdw blurRad="50800" dist="38100" dir="5400000" rotWithShape="0">
                    <a:srgbClr val="000000"/>
                  </a:outerShdw>
                </a:effectLst>
              </a:rPr>
              <a:t>Source: </a:t>
            </a:r>
            <a:r>
              <a:rPr sz="2800" u="sng" dirty="0">
                <a:solidFill>
                  <a:srgbClr val="FFFFFF"/>
                </a:solidFill>
                <a:effectLst>
                  <a:outerShdw blurRad="50800" dist="38100" dir="5400000" rotWithShape="0">
                    <a:srgbClr val="000000"/>
                  </a:outerShdw>
                </a:effectLst>
                <a:hlinkClick r:id="rId5"/>
              </a:rPr>
              <a:t>http://washingtonnote.com/keeping_an_eye/</a:t>
            </a:r>
            <a:r>
              <a:rPr sz="2800" dirty="0">
                <a:solidFill>
                  <a:srgbClr val="FFFFFF"/>
                </a:solidFill>
                <a:effectLst>
                  <a:outerShdw blurRad="50800" dist="38100" dir="5400000" rotWithShape="0">
                    <a:srgbClr val="000000"/>
                  </a:outerShdw>
                </a:effectLst>
              </a:rPr>
              <a:t> Accessed: 30th June 2014</a:t>
            </a:r>
          </a:p>
        </p:txBody>
      </p:sp>
    </p:spTree>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CDEE0"/>
        </a:solidFill>
        <a:effectLst/>
      </p:bgPr>
    </p:bg>
    <p:spTree>
      <p:nvGrpSpPr>
        <p:cNvPr id="1" name=""/>
        <p:cNvGrpSpPr/>
        <p:nvPr/>
      </p:nvGrpSpPr>
      <p:grpSpPr>
        <a:xfrm>
          <a:off x="0" y="0"/>
          <a:ext cx="0" cy="0"/>
          <a:chOff x="0" y="0"/>
          <a:chExt cx="0" cy="0"/>
        </a:xfrm>
      </p:grpSpPr>
      <p:sp>
        <p:nvSpPr>
          <p:cNvPr id="39" name="Shape 39"/>
          <p:cNvSpPr>
            <a:spLocks noGrp="1"/>
          </p:cNvSpPr>
          <p:nvPr>
            <p:ph type="title"/>
          </p:nvPr>
        </p:nvSpPr>
        <p:spPr>
          <a:xfrm>
            <a:off x="617621" y="428516"/>
            <a:ext cx="11430001" cy="6890313"/>
          </a:xfrm>
          <a:prstGeom prst="rect">
            <a:avLst/>
          </a:prstGeom>
        </p:spPr>
        <p:txBody>
          <a:bodyPr/>
          <a:lstStyle/>
          <a:p>
            <a:pPr lvl="0" algn="ctr" defTabSz="514095">
              <a:defRPr sz="1800">
                <a:solidFill>
                  <a:srgbClr val="000000"/>
                </a:solidFill>
                <a:effectLst/>
              </a:defRPr>
            </a:pPr>
            <a:r>
              <a:rPr sz="6336">
                <a:solidFill>
                  <a:srgbClr val="1A941F"/>
                </a:solidFill>
                <a:effectLst>
                  <a:outerShdw blurRad="44704" dist="33528" dir="5400000" rotWithShape="0">
                    <a:srgbClr val="000000"/>
                  </a:outerShdw>
                </a:effectLst>
              </a:rPr>
              <a:t>dia daoibh</a:t>
            </a:r>
          </a:p>
          <a:p>
            <a:pPr lvl="0" algn="ctr" defTabSz="514095">
              <a:defRPr sz="1800">
                <a:solidFill>
                  <a:srgbClr val="000000"/>
                </a:solidFill>
                <a:effectLst/>
              </a:defRPr>
            </a:pPr>
            <a:r>
              <a:rPr sz="6336">
                <a:solidFill>
                  <a:srgbClr val="C82506"/>
                </a:solidFill>
                <a:effectLst>
                  <a:outerShdw blurRad="44704" dist="33528" dir="5400000" rotWithShape="0">
                    <a:srgbClr val="000000"/>
                  </a:outerShdw>
                </a:effectLst>
              </a:rPr>
              <a:t>hello everyone</a:t>
            </a:r>
          </a:p>
          <a:p>
            <a:pPr lvl="0" algn="ctr" defTabSz="514095">
              <a:defRPr sz="1800">
                <a:solidFill>
                  <a:srgbClr val="000000"/>
                </a:solidFill>
                <a:effectLst/>
              </a:defRPr>
            </a:pPr>
            <a:r>
              <a:rPr sz="6336">
                <a:solidFill>
                  <a:srgbClr val="0073CF"/>
                </a:solidFill>
                <a:effectLst>
                  <a:outerShdw blurRad="44704" dist="33528" dir="5400000" rotWithShape="0">
                    <a:srgbClr val="000000"/>
                  </a:outerShdw>
                </a:effectLst>
              </a:rPr>
              <a:t>γειά σου</a:t>
            </a:r>
          </a:p>
          <a:p>
            <a:pPr lvl="0" algn="ctr" defTabSz="514095">
              <a:defRPr sz="1800">
                <a:solidFill>
                  <a:srgbClr val="000000"/>
                </a:solidFill>
                <a:effectLst/>
              </a:defRPr>
            </a:pPr>
            <a:r>
              <a:rPr sz="6336">
                <a:solidFill>
                  <a:srgbClr val="F39019"/>
                </a:solidFill>
                <a:effectLst>
                  <a:outerShdw blurRad="44704" dist="33528" dir="5400000" rotWithShape="0">
                    <a:srgbClr val="000000"/>
                  </a:outerShdw>
                </a:effectLst>
              </a:rPr>
              <a:t>ahoj</a:t>
            </a:r>
          </a:p>
          <a:p>
            <a:pPr lvl="0" algn="ctr" defTabSz="514095">
              <a:defRPr sz="1800">
                <a:solidFill>
                  <a:srgbClr val="000000"/>
                </a:solidFill>
                <a:effectLst/>
              </a:defRPr>
            </a:pPr>
            <a:r>
              <a:rPr sz="6336">
                <a:solidFill>
                  <a:srgbClr val="B36AE2"/>
                </a:solidFill>
                <a:effectLst>
                  <a:outerShdw blurRad="44704" dist="33528" dir="5400000" rotWithShape="0">
                    <a:srgbClr val="000000"/>
                  </a:outerShdw>
                </a:effectLst>
              </a:rPr>
              <a:t>merhaba</a:t>
            </a:r>
          </a:p>
          <a:p>
            <a:pPr lvl="0" algn="ctr" defTabSz="514095">
              <a:defRPr sz="1800">
                <a:solidFill>
                  <a:srgbClr val="000000"/>
                </a:solidFill>
                <a:effectLst/>
              </a:defRPr>
            </a:pPr>
            <a:r>
              <a:rPr sz="6336">
                <a:solidFill>
                  <a:srgbClr val="F5D328"/>
                </a:solidFill>
                <a:effectLst>
                  <a:outerShdw blurRad="44704" dist="33528" dir="5400000" rotWithShape="0">
                    <a:srgbClr val="000000"/>
                  </a:outerShdw>
                </a:effectLst>
              </a:rPr>
              <a:t>sveiki</a:t>
            </a:r>
          </a:p>
          <a:p>
            <a:pPr lvl="0" algn="ctr" defTabSz="514095">
              <a:defRPr sz="1800">
                <a:solidFill>
                  <a:srgbClr val="000000"/>
                </a:solidFill>
                <a:effectLst/>
              </a:defRPr>
            </a:pPr>
            <a:r>
              <a:rPr sz="6336">
                <a:solidFill>
                  <a:srgbClr val="C82506"/>
                </a:solidFill>
                <a:effectLst>
                  <a:outerShdw blurRad="44704" dist="33528" dir="5400000" rotWithShape="0">
                    <a:srgbClr val="000000"/>
                  </a:outerShdw>
                </a:effectLst>
              </a:rPr>
              <a:t>cześć</a:t>
            </a:r>
          </a:p>
        </p:txBody>
      </p:sp>
      <p:pic>
        <p:nvPicPr>
          <p:cNvPr id="40" name="Cyprus.png"/>
          <p:cNvPicPr/>
          <p:nvPr/>
        </p:nvPicPr>
        <p:blipFill>
          <a:blip r:embed="rId2">
            <a:extLst/>
          </a:blip>
          <a:stretch>
            <a:fillRect/>
          </a:stretch>
        </p:blipFill>
        <p:spPr>
          <a:xfrm>
            <a:off x="5660476" y="8113511"/>
            <a:ext cx="1656903" cy="1656903"/>
          </a:xfrm>
          <a:prstGeom prst="rect">
            <a:avLst/>
          </a:prstGeom>
          <a:ln w="12700">
            <a:miter lim="400000"/>
          </a:ln>
        </p:spPr>
      </p:pic>
      <p:pic>
        <p:nvPicPr>
          <p:cNvPr id="41" name="Czech-Republic.png"/>
          <p:cNvPicPr/>
          <p:nvPr/>
        </p:nvPicPr>
        <p:blipFill>
          <a:blip r:embed="rId3">
            <a:extLst/>
          </a:blip>
          <a:stretch>
            <a:fillRect/>
          </a:stretch>
        </p:blipFill>
        <p:spPr>
          <a:xfrm>
            <a:off x="3823127" y="8113512"/>
            <a:ext cx="1656903" cy="1656903"/>
          </a:xfrm>
          <a:prstGeom prst="rect">
            <a:avLst/>
          </a:prstGeom>
          <a:ln w="12700">
            <a:miter lim="400000"/>
          </a:ln>
        </p:spPr>
      </p:pic>
      <p:pic>
        <p:nvPicPr>
          <p:cNvPr id="42" name="England.png"/>
          <p:cNvPicPr/>
          <p:nvPr/>
        </p:nvPicPr>
        <p:blipFill>
          <a:blip r:embed="rId4">
            <a:extLst/>
          </a:blip>
          <a:stretch>
            <a:fillRect/>
          </a:stretch>
        </p:blipFill>
        <p:spPr>
          <a:xfrm>
            <a:off x="11293391" y="8113512"/>
            <a:ext cx="1656902" cy="1656903"/>
          </a:xfrm>
          <a:prstGeom prst="rect">
            <a:avLst/>
          </a:prstGeom>
          <a:ln w="12700">
            <a:miter lim="400000"/>
          </a:ln>
        </p:spPr>
      </p:pic>
      <p:pic>
        <p:nvPicPr>
          <p:cNvPr id="43" name="Greece.png"/>
          <p:cNvPicPr/>
          <p:nvPr/>
        </p:nvPicPr>
        <p:blipFill>
          <a:blip r:embed="rId5">
            <a:extLst/>
          </a:blip>
          <a:stretch>
            <a:fillRect/>
          </a:stretch>
        </p:blipFill>
        <p:spPr>
          <a:xfrm>
            <a:off x="45281" y="8113512"/>
            <a:ext cx="1656902" cy="1656903"/>
          </a:xfrm>
          <a:prstGeom prst="rect">
            <a:avLst/>
          </a:prstGeom>
          <a:ln w="12700">
            <a:miter lim="400000"/>
          </a:ln>
        </p:spPr>
      </p:pic>
      <p:pic>
        <p:nvPicPr>
          <p:cNvPr id="44" name="Lithuania.png"/>
          <p:cNvPicPr/>
          <p:nvPr/>
        </p:nvPicPr>
        <p:blipFill>
          <a:blip r:embed="rId6">
            <a:extLst/>
          </a:blip>
          <a:stretch>
            <a:fillRect/>
          </a:stretch>
        </p:blipFill>
        <p:spPr>
          <a:xfrm>
            <a:off x="7488966" y="8113511"/>
            <a:ext cx="1656902" cy="1656903"/>
          </a:xfrm>
          <a:prstGeom prst="rect">
            <a:avLst/>
          </a:prstGeom>
          <a:ln w="12700">
            <a:miter lim="400000"/>
          </a:ln>
        </p:spPr>
      </p:pic>
      <p:pic>
        <p:nvPicPr>
          <p:cNvPr id="45" name="Turkey.png"/>
          <p:cNvPicPr/>
          <p:nvPr/>
        </p:nvPicPr>
        <p:blipFill>
          <a:blip r:embed="rId7">
            <a:extLst/>
          </a:blip>
          <a:stretch>
            <a:fillRect/>
          </a:stretch>
        </p:blipFill>
        <p:spPr>
          <a:xfrm>
            <a:off x="9456042" y="8113512"/>
            <a:ext cx="1656903" cy="1656903"/>
          </a:xfrm>
          <a:prstGeom prst="rect">
            <a:avLst/>
          </a:prstGeom>
          <a:ln w="12700">
            <a:miter lim="400000"/>
          </a:ln>
        </p:spPr>
      </p:pic>
      <p:pic>
        <p:nvPicPr>
          <p:cNvPr id="46" name="Poland.png"/>
          <p:cNvPicPr/>
          <p:nvPr/>
        </p:nvPicPr>
        <p:blipFill>
          <a:blip r:embed="rId8">
            <a:extLst/>
          </a:blip>
          <a:stretch>
            <a:fillRect/>
          </a:stretch>
        </p:blipFill>
        <p:spPr>
          <a:xfrm>
            <a:off x="1934204" y="8113512"/>
            <a:ext cx="1656902" cy="1656903"/>
          </a:xfrm>
          <a:prstGeom prst="rect">
            <a:avLst/>
          </a:prstGeom>
          <a:ln w="12700">
            <a:miter lim="400000"/>
          </a:ln>
        </p:spPr>
      </p:pic>
    </p:spTree>
  </p:cSld>
  <p:clrMapOvr>
    <a:masterClrMapping/>
  </p:clrMapOvr>
  <p:transition xmlns:p14="http://schemas.microsoft.com/office/powerpoint/2010/main" spd="slow">
    <p:blinds dir="vert"/>
  </p:transition>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iterate>
                                    <p:tmAbs val="0"/>
                                  </p:iterate>
                                  <p:childTnLst>
                                    <p:set>
                                      <p:cBhvr>
                                        <p:cTn id="6" fill="hold"/>
                                        <p:tgtEl>
                                          <p:spTgt spid="39"/>
                                        </p:tgtEl>
                                        <p:attrNameLst>
                                          <p:attrName>style.visibility</p:attrName>
                                        </p:attrNameLst>
                                      </p:cBhvr>
                                      <p:to>
                                        <p:strVal val="visible"/>
                                      </p:to>
                                    </p:set>
                                    <p:animEffect transition="in" filter="fade">
                                      <p:cBhvr>
                                        <p:cTn id="7" dur="2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1" animBg="1" advAuto="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grpSp>
        <p:nvGrpSpPr>
          <p:cNvPr id="87" name="Group 87"/>
          <p:cNvGrpSpPr/>
          <p:nvPr/>
        </p:nvGrpSpPr>
        <p:grpSpPr>
          <a:xfrm>
            <a:off x="96446" y="723900"/>
            <a:ext cx="12811908" cy="6698416"/>
            <a:chOff x="-190499" y="-190499"/>
            <a:chExt cx="12811906" cy="6698415"/>
          </a:xfrm>
        </p:grpSpPr>
        <p:pic>
          <p:nvPicPr>
            <p:cNvPr id="86" name="pasted-image.pdf"/>
            <p:cNvPicPr/>
            <p:nvPr/>
          </p:nvPicPr>
          <p:blipFill>
            <a:blip r:embed="rId3">
              <a:extLst/>
            </a:blip>
            <a:srcRect t="14765" b="14765"/>
            <a:stretch>
              <a:fillRect/>
            </a:stretch>
          </p:blipFill>
          <p:spPr>
            <a:xfrm>
              <a:off x="0" y="0"/>
              <a:ext cx="12430907" cy="6292016"/>
            </a:xfrm>
            <a:prstGeom prst="rect">
              <a:avLst/>
            </a:prstGeom>
            <a:ln>
              <a:noFill/>
            </a:ln>
            <a:effectLst/>
          </p:spPr>
        </p:pic>
        <p:pic>
          <p:nvPicPr>
            <p:cNvPr id="85" name="Picture 84"/>
            <p:cNvPicPr/>
            <p:nvPr/>
          </p:nvPicPr>
          <p:blipFill>
            <a:blip r:embed="rId4">
              <a:extLst/>
            </a:blip>
            <a:stretch>
              <a:fillRect/>
            </a:stretch>
          </p:blipFill>
          <p:spPr>
            <a:xfrm>
              <a:off x="-190500" y="-190500"/>
              <a:ext cx="12811907" cy="6698416"/>
            </a:xfrm>
            <a:prstGeom prst="rect">
              <a:avLst/>
            </a:prstGeom>
            <a:effectLst/>
          </p:spPr>
        </p:pic>
      </p:grpSp>
      <p:sp>
        <p:nvSpPr>
          <p:cNvPr id="88" name="Shape 88"/>
          <p:cNvSpPr>
            <a:spLocks noGrp="1"/>
          </p:cNvSpPr>
          <p:nvPr>
            <p:ph type="title"/>
          </p:nvPr>
        </p:nvSpPr>
        <p:spPr>
          <a:xfrm>
            <a:off x="787400" y="7588667"/>
            <a:ext cx="11430000" cy="1219201"/>
          </a:xfrm>
          <a:prstGeom prst="rect">
            <a:avLst/>
          </a:prstGeom>
        </p:spPr>
        <p:txBody>
          <a:bodyPr/>
          <a:lstStyle/>
          <a:p>
            <a:pPr lvl="0">
              <a:defRPr sz="1800">
                <a:solidFill>
                  <a:srgbClr val="000000"/>
                </a:solidFill>
                <a:effectLst/>
              </a:defRPr>
            </a:pPr>
            <a:r>
              <a:rPr sz="7200">
                <a:solidFill>
                  <a:srgbClr val="FFFFFF"/>
                </a:solidFill>
                <a:effectLst>
                  <a:outerShdw blurRad="50800" dist="38100" dir="5400000" rotWithShape="0">
                    <a:srgbClr val="000000"/>
                  </a:outerShdw>
                </a:effectLst>
              </a:rPr>
              <a:t>Points System</a:t>
            </a:r>
          </a:p>
        </p:txBody>
      </p:sp>
    </p:spTree>
  </p:cSld>
  <p:clrMapOvr>
    <a:masterClrMapping/>
  </p:clrMapOvr>
  <p:transition xmlns:p14="http://schemas.microsoft.com/office/powerpoint/2010/main" spd="slow">
    <p:push dir="r"/>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90" name="Shape 90"/>
          <p:cNvSpPr>
            <a:spLocks noGrp="1"/>
          </p:cNvSpPr>
          <p:nvPr>
            <p:ph type="title"/>
          </p:nvPr>
        </p:nvSpPr>
        <p:spPr>
          <a:prstGeom prst="rect">
            <a:avLst/>
          </a:prstGeom>
        </p:spPr>
        <p:txBody>
          <a:bodyPr/>
          <a:lstStyle/>
          <a:p>
            <a:pPr lvl="0">
              <a:defRPr sz="1800">
                <a:solidFill>
                  <a:srgbClr val="000000"/>
                </a:solidFill>
                <a:effectLst/>
              </a:defRPr>
            </a:pPr>
            <a:r>
              <a:rPr sz="7200">
                <a:solidFill>
                  <a:srgbClr val="FFFFFF"/>
                </a:solidFill>
                <a:effectLst>
                  <a:outerShdw blurRad="50800" dist="38100" dir="5400000" rotWithShape="0">
                    <a:srgbClr val="000000"/>
                  </a:outerShdw>
                </a:effectLst>
              </a:rPr>
              <a:t>What would you like to know by the end of this session?</a:t>
            </a:r>
          </a:p>
        </p:txBody>
      </p:sp>
    </p:spTree>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95" name="Shape 95"/>
          <p:cNvSpPr>
            <a:spLocks noGrp="1"/>
          </p:cNvSpPr>
          <p:nvPr>
            <p:ph type="title"/>
          </p:nvPr>
        </p:nvSpPr>
        <p:spPr>
          <a:prstGeom prst="rect">
            <a:avLst/>
          </a:prstGeom>
        </p:spPr>
        <p:txBody>
          <a:bodyPr/>
          <a:lstStyle/>
          <a:p>
            <a:pPr lvl="0">
              <a:defRPr sz="1800">
                <a:solidFill>
                  <a:srgbClr val="000000"/>
                </a:solidFill>
                <a:effectLst/>
              </a:defRPr>
            </a:pPr>
            <a:r>
              <a:rPr sz="7200">
                <a:solidFill>
                  <a:srgbClr val="FFFFFF"/>
                </a:solidFill>
                <a:effectLst>
                  <a:outerShdw blurRad="50800" dist="38100" dir="5400000" rotWithShape="0">
                    <a:srgbClr val="000000"/>
                  </a:outerShdw>
                </a:effectLst>
              </a:rPr>
              <a:t>Primary and Secondary Education</a:t>
            </a: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106" name="Shape 106"/>
          <p:cNvSpPr>
            <a:spLocks noGrp="1"/>
          </p:cNvSpPr>
          <p:nvPr>
            <p:ph type="title"/>
          </p:nvPr>
        </p:nvSpPr>
        <p:spPr>
          <a:prstGeom prst="rect">
            <a:avLst/>
          </a:prstGeom>
        </p:spPr>
        <p:txBody>
          <a:bodyPr/>
          <a:lstStyle/>
          <a:p>
            <a:pPr lvl="0">
              <a:defRPr sz="1800">
                <a:solidFill>
                  <a:srgbClr val="000000"/>
                </a:solidFill>
                <a:effectLst/>
              </a:defRPr>
            </a:pPr>
            <a:r>
              <a:rPr lang="ga-IE" sz="7200" dirty="0" smtClean="0">
                <a:solidFill>
                  <a:srgbClr val="FFFFFF"/>
                </a:solidFill>
                <a:effectLst>
                  <a:outerShdw blurRad="50800" dist="38100" dir="5400000" rotWithShape="0">
                    <a:srgbClr val="000000"/>
                  </a:outerShdw>
                </a:effectLst>
              </a:rPr>
              <a:t>I</a:t>
            </a:r>
            <a:r>
              <a:rPr sz="7200" dirty="0" smtClean="0">
                <a:solidFill>
                  <a:srgbClr val="FFFFFF"/>
                </a:solidFill>
                <a:effectLst>
                  <a:outerShdw blurRad="50800" dist="38100" dir="5400000" rotWithShape="0">
                    <a:srgbClr val="000000"/>
                  </a:outerShdw>
                </a:effectLst>
              </a:rPr>
              <a:t>r</a:t>
            </a:r>
            <a:r>
              <a:rPr lang="ga-IE" sz="7200" dirty="0" smtClean="0">
                <a:solidFill>
                  <a:srgbClr val="FFFFFF"/>
                </a:solidFill>
                <a:effectLst>
                  <a:outerShdw blurRad="50800" dist="38100" dir="5400000" rotWithShape="0">
                    <a:srgbClr val="000000"/>
                  </a:outerShdw>
                </a:effectLst>
              </a:rPr>
              <a:t>ish School System</a:t>
            </a:r>
            <a:endParaRPr sz="7200" dirty="0">
              <a:solidFill>
                <a:srgbClr val="FFFFFF"/>
              </a:solidFill>
              <a:effectLst>
                <a:outerShdw blurRad="50800" dist="38100" dir="5400000" rotWithShape="0">
                  <a:srgbClr val="000000"/>
                </a:outerShdw>
              </a:effectLst>
            </a:endParaRPr>
          </a:p>
        </p:txBody>
      </p:sp>
      <p:sp>
        <p:nvSpPr>
          <p:cNvPr id="3" name="Text Placeholder 2"/>
          <p:cNvSpPr>
            <a:spLocks noGrp="1"/>
          </p:cNvSpPr>
          <p:nvPr>
            <p:ph type="body" idx="1"/>
          </p:nvPr>
        </p:nvSpPr>
        <p:spPr/>
        <p:txBody>
          <a:bodyPr>
            <a:normAutofit fontScale="92500" lnSpcReduction="20000"/>
          </a:bodyPr>
          <a:lstStyle/>
          <a:p>
            <a:r>
              <a:rPr lang="en-US" dirty="0" smtClean="0"/>
              <a:t>Pre-schools: 1year old upwards. Optional.</a:t>
            </a:r>
          </a:p>
          <a:p>
            <a:r>
              <a:rPr lang="en-US" dirty="0" smtClean="0"/>
              <a:t>Primary schools: 5-12 years (8 years)</a:t>
            </a:r>
          </a:p>
          <a:p>
            <a:r>
              <a:rPr lang="en-US" dirty="0" smtClean="0"/>
              <a:t>Secondary schools: 12-17/18 years (5-6 years)</a:t>
            </a:r>
          </a:p>
          <a:p>
            <a:r>
              <a:rPr lang="en-US" dirty="0" err="1" smtClean="0"/>
              <a:t>Compulasary</a:t>
            </a:r>
            <a:r>
              <a:rPr lang="en-US" dirty="0" smtClean="0"/>
              <a:t> education 6-16 years old.</a:t>
            </a:r>
          </a:p>
          <a:p>
            <a:endParaRPr lang="en-US" dirty="0"/>
          </a:p>
          <a:p>
            <a:r>
              <a:rPr lang="en-US" dirty="0" smtClean="0"/>
              <a:t>The education system is governed and regulated by the </a:t>
            </a:r>
            <a:r>
              <a:rPr lang="en-US" b="1" u="sng" dirty="0" smtClean="0"/>
              <a:t>Department of Education and Skills</a:t>
            </a:r>
            <a:r>
              <a:rPr lang="en-US" dirty="0" smtClean="0"/>
              <a:t>. More information may be obtained from </a:t>
            </a:r>
            <a:r>
              <a:rPr lang="en-US" b="1" u="sng" dirty="0" err="1" smtClean="0"/>
              <a:t>www.education.ie</a:t>
            </a:r>
            <a:endParaRPr lang="en-US" b="1" u="sng" dirty="0"/>
          </a:p>
        </p:txBody>
      </p:sp>
    </p:spTree>
    <p:extLst>
      <p:ext uri="{BB962C8B-B14F-4D97-AF65-F5344CB8AC3E}">
        <p14:creationId xmlns:p14="http://schemas.microsoft.com/office/powerpoint/2010/main" val="378961954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106" name="Shape 106"/>
          <p:cNvSpPr>
            <a:spLocks noGrp="1"/>
          </p:cNvSpPr>
          <p:nvPr>
            <p:ph type="title"/>
          </p:nvPr>
        </p:nvSpPr>
        <p:spPr>
          <a:prstGeom prst="rect">
            <a:avLst/>
          </a:prstGeom>
        </p:spPr>
        <p:txBody>
          <a:bodyPr/>
          <a:lstStyle/>
          <a:p>
            <a:pPr lvl="0">
              <a:defRPr sz="1800">
                <a:solidFill>
                  <a:srgbClr val="000000"/>
                </a:solidFill>
                <a:effectLst/>
              </a:defRPr>
            </a:pPr>
            <a:r>
              <a:rPr lang="ga-IE" sz="7200" dirty="0" smtClean="0">
                <a:solidFill>
                  <a:srgbClr val="FFFFFF"/>
                </a:solidFill>
                <a:effectLst>
                  <a:outerShdw blurRad="50800" dist="38100" dir="5400000" rotWithShape="0">
                    <a:srgbClr val="000000"/>
                  </a:outerShdw>
                </a:effectLst>
              </a:rPr>
              <a:t>Examinations</a:t>
            </a:r>
            <a:endParaRPr sz="7200" dirty="0">
              <a:solidFill>
                <a:srgbClr val="FFFFFF"/>
              </a:solidFill>
              <a:effectLst>
                <a:outerShdw blurRad="50800" dist="38100" dir="5400000" rotWithShape="0">
                  <a:srgbClr val="000000"/>
                </a:outerShdw>
              </a:effectLst>
            </a:endParaRPr>
          </a:p>
        </p:txBody>
      </p:sp>
      <p:sp>
        <p:nvSpPr>
          <p:cNvPr id="3" name="Text Placeholder 2"/>
          <p:cNvSpPr>
            <a:spLocks noGrp="1"/>
          </p:cNvSpPr>
          <p:nvPr>
            <p:ph type="body" idx="1"/>
          </p:nvPr>
        </p:nvSpPr>
        <p:spPr/>
        <p:txBody>
          <a:bodyPr>
            <a:normAutofit fontScale="92500"/>
          </a:bodyPr>
          <a:lstStyle/>
          <a:p>
            <a:r>
              <a:rPr lang="en-US" dirty="0" smtClean="0"/>
              <a:t>There are no examinations in primary schools but they are required to follow a standard curriculum. Secondary schools are also required to follow a standard curriculum. </a:t>
            </a:r>
          </a:p>
          <a:p>
            <a:r>
              <a:rPr lang="en-US" dirty="0" smtClean="0"/>
              <a:t>The </a:t>
            </a:r>
            <a:r>
              <a:rPr lang="en-US" b="1" u="sng" dirty="0" smtClean="0"/>
              <a:t>Junior Certificate </a:t>
            </a:r>
            <a:r>
              <a:rPr lang="en-US" dirty="0" smtClean="0"/>
              <a:t>(Junior Cycle Student Award 2015 onwards) is undertaken by students after completing the junior cycle (lower secondary education) which lasts for three years.</a:t>
            </a:r>
          </a:p>
          <a:p>
            <a:r>
              <a:rPr lang="en-US" dirty="0" smtClean="0"/>
              <a:t>The </a:t>
            </a:r>
            <a:r>
              <a:rPr lang="en-US" b="1" u="sng" dirty="0" smtClean="0"/>
              <a:t>Leaving Certificate </a:t>
            </a:r>
            <a:r>
              <a:rPr lang="en-US" dirty="0" smtClean="0"/>
              <a:t>is undertaken by students who have completed the senior cycle (upper secondary education)</a:t>
            </a:r>
            <a:endParaRPr lang="en-US" dirty="0"/>
          </a:p>
        </p:txBody>
      </p:sp>
    </p:spTree>
    <p:extLst>
      <p:ext uri="{BB962C8B-B14F-4D97-AF65-F5344CB8AC3E}">
        <p14:creationId xmlns:p14="http://schemas.microsoft.com/office/powerpoint/2010/main" val="362161835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xmlns:p14="http://schemas.microsoft.com/office/powerpoint/2010/main" spd="slow">
        <p:checker/>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106" name="Shape 106"/>
          <p:cNvSpPr>
            <a:spLocks noGrp="1"/>
          </p:cNvSpPr>
          <p:nvPr>
            <p:ph type="title"/>
          </p:nvPr>
        </p:nvSpPr>
        <p:spPr>
          <a:prstGeom prst="rect">
            <a:avLst/>
          </a:prstGeom>
        </p:spPr>
        <p:txBody>
          <a:bodyPr>
            <a:normAutofit/>
          </a:bodyPr>
          <a:lstStyle/>
          <a:p>
            <a:pPr lvl="0">
              <a:defRPr sz="1800">
                <a:solidFill>
                  <a:srgbClr val="000000"/>
                </a:solidFill>
                <a:effectLst/>
              </a:defRPr>
            </a:pPr>
            <a:r>
              <a:rPr lang="ga-IE" sz="7200" dirty="0" smtClean="0">
                <a:solidFill>
                  <a:srgbClr val="FFFFFF"/>
                </a:solidFill>
                <a:effectLst>
                  <a:outerShdw blurRad="50800" dist="38100" dir="5400000" rotWithShape="0">
                    <a:srgbClr val="000000"/>
                  </a:outerShdw>
                </a:effectLst>
              </a:rPr>
              <a:t>Alternative programmes in Secondary Schools</a:t>
            </a:r>
            <a:endParaRPr sz="7200" dirty="0">
              <a:solidFill>
                <a:srgbClr val="FFFFFF"/>
              </a:solidFill>
              <a:effectLst>
                <a:outerShdw blurRad="50800" dist="38100" dir="5400000" rotWithShape="0">
                  <a:srgbClr val="000000"/>
                </a:outerShdw>
              </a:effectLst>
            </a:endParaRPr>
          </a:p>
        </p:txBody>
      </p:sp>
      <p:sp>
        <p:nvSpPr>
          <p:cNvPr id="3" name="Text Placeholder 2"/>
          <p:cNvSpPr>
            <a:spLocks noGrp="1"/>
          </p:cNvSpPr>
          <p:nvPr>
            <p:ph type="body" idx="1"/>
          </p:nvPr>
        </p:nvSpPr>
        <p:spPr/>
        <p:txBody>
          <a:bodyPr>
            <a:normAutofit lnSpcReduction="10000"/>
          </a:bodyPr>
          <a:lstStyle/>
          <a:p>
            <a:r>
              <a:rPr lang="en-US" b="1" u="sng" dirty="0" smtClean="0"/>
              <a:t>Junior Cycle Schools </a:t>
            </a:r>
            <a:r>
              <a:rPr lang="en-US" b="1" u="sng" dirty="0" err="1" smtClean="0"/>
              <a:t>Programme</a:t>
            </a:r>
            <a:r>
              <a:rPr lang="en-US" dirty="0" smtClean="0"/>
              <a:t>:-offered to students with educational disadvantage or special educational needs in some schools. Typically very small class sizes. </a:t>
            </a:r>
          </a:p>
          <a:p>
            <a:r>
              <a:rPr lang="en-US" dirty="0" smtClean="0"/>
              <a:t>The </a:t>
            </a:r>
            <a:r>
              <a:rPr lang="en-US" b="1" u="sng" dirty="0" smtClean="0"/>
              <a:t>Leaving Certificate Applied </a:t>
            </a:r>
            <a:r>
              <a:rPr lang="en-US" dirty="0" smtClean="0"/>
              <a:t>is usually undertaken by students who have completed JCSP or who have had their studies interrupted.</a:t>
            </a:r>
          </a:p>
          <a:p>
            <a:r>
              <a:rPr lang="en-US" b="1" u="sng" dirty="0" smtClean="0"/>
              <a:t>Transition Year </a:t>
            </a:r>
            <a:r>
              <a:rPr lang="en-US" dirty="0" smtClean="0"/>
              <a:t>is an optional one year </a:t>
            </a:r>
            <a:r>
              <a:rPr lang="en-US" dirty="0" err="1" smtClean="0"/>
              <a:t>programme</a:t>
            </a:r>
            <a:r>
              <a:rPr lang="en-US" dirty="0" smtClean="0"/>
              <a:t> of extra-curricular activities and modules for students between the junior and senior cycles.</a:t>
            </a:r>
            <a:endParaRPr lang="en-US" dirty="0"/>
          </a:p>
        </p:txBody>
      </p:sp>
    </p:spTree>
    <p:extLst>
      <p:ext uri="{BB962C8B-B14F-4D97-AF65-F5344CB8AC3E}">
        <p14:creationId xmlns:p14="http://schemas.microsoft.com/office/powerpoint/2010/main" val="4186770198"/>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106" name="Shape 106"/>
          <p:cNvSpPr>
            <a:spLocks noGrp="1"/>
          </p:cNvSpPr>
          <p:nvPr>
            <p:ph type="title"/>
          </p:nvPr>
        </p:nvSpPr>
        <p:spPr>
          <a:prstGeom prst="rect">
            <a:avLst/>
          </a:prstGeom>
        </p:spPr>
        <p:txBody>
          <a:bodyPr>
            <a:normAutofit/>
          </a:bodyPr>
          <a:lstStyle/>
          <a:p>
            <a:pPr lvl="0">
              <a:defRPr sz="1800">
                <a:solidFill>
                  <a:srgbClr val="000000"/>
                </a:solidFill>
                <a:effectLst/>
              </a:defRPr>
            </a:pPr>
            <a:r>
              <a:rPr lang="ga-IE" sz="7200" dirty="0" smtClean="0">
                <a:solidFill>
                  <a:srgbClr val="FFFFFF"/>
                </a:solidFill>
                <a:effectLst>
                  <a:outerShdw blurRad="50800" dist="38100" dir="5400000" rotWithShape="0">
                    <a:srgbClr val="000000"/>
                  </a:outerShdw>
                </a:effectLst>
              </a:rPr>
              <a:t>Second Chance Schooling</a:t>
            </a:r>
            <a:endParaRPr sz="7200" dirty="0">
              <a:solidFill>
                <a:srgbClr val="FFFFFF"/>
              </a:solidFill>
              <a:effectLst>
                <a:outerShdw blurRad="50800" dist="38100" dir="5400000" rotWithShape="0">
                  <a:srgbClr val="000000"/>
                </a:outerShdw>
              </a:effectLst>
            </a:endParaRPr>
          </a:p>
        </p:txBody>
      </p:sp>
      <p:sp>
        <p:nvSpPr>
          <p:cNvPr id="3" name="Text Placeholder 2"/>
          <p:cNvSpPr>
            <a:spLocks noGrp="1"/>
          </p:cNvSpPr>
          <p:nvPr>
            <p:ph type="body" idx="1"/>
          </p:nvPr>
        </p:nvSpPr>
        <p:spPr>
          <a:xfrm>
            <a:off x="787400" y="3348432"/>
            <a:ext cx="11430000" cy="5715000"/>
          </a:xfrm>
        </p:spPr>
        <p:txBody>
          <a:bodyPr>
            <a:normAutofit lnSpcReduction="10000"/>
          </a:bodyPr>
          <a:lstStyle/>
          <a:p>
            <a:r>
              <a:rPr lang="en-US" b="1" u="sng" dirty="0" err="1" smtClean="0"/>
              <a:t>Youthreach</a:t>
            </a:r>
            <a:r>
              <a:rPr lang="en-US" dirty="0"/>
              <a:t> </a:t>
            </a:r>
            <a:r>
              <a:rPr lang="en-US" dirty="0" smtClean="0"/>
              <a:t>is a school system that operates for pupils who have been excluded from mainstream schools. It is offered in separate buildings from mainstream schools and is more </a:t>
            </a:r>
            <a:r>
              <a:rPr lang="en-US" dirty="0" err="1" smtClean="0"/>
              <a:t>infromal</a:t>
            </a:r>
            <a:r>
              <a:rPr lang="en-US" dirty="0" smtClean="0"/>
              <a:t> with smaller classes.</a:t>
            </a:r>
          </a:p>
          <a:p>
            <a:r>
              <a:rPr lang="en-US" b="1" u="sng" dirty="0" smtClean="0"/>
              <a:t>Back to Education Initiative </a:t>
            </a:r>
            <a:r>
              <a:rPr lang="en-US" dirty="0" smtClean="0"/>
              <a:t> and </a:t>
            </a:r>
            <a:r>
              <a:rPr lang="en-US" b="1" u="sng" dirty="0" smtClean="0"/>
              <a:t>Vocational Training Opportunities Scheme </a:t>
            </a:r>
            <a:r>
              <a:rPr lang="en-US" dirty="0" smtClean="0"/>
              <a:t>are </a:t>
            </a:r>
            <a:r>
              <a:rPr lang="en-US" dirty="0" err="1" smtClean="0"/>
              <a:t>programmes</a:t>
            </a:r>
            <a:r>
              <a:rPr lang="en-US" dirty="0" smtClean="0"/>
              <a:t> for adults who wish to return to school in order to complete the Junior Certificate and/or Leaving Certificate. Typically there are small class sizes and they are offered in Adult and Community </a:t>
            </a:r>
            <a:r>
              <a:rPr lang="en-US" dirty="0" err="1" smtClean="0"/>
              <a:t>Centres</a:t>
            </a:r>
            <a:r>
              <a:rPr lang="en-US" dirty="0"/>
              <a:t>.</a:t>
            </a:r>
            <a:endParaRPr lang="en-US" dirty="0" smtClean="0"/>
          </a:p>
          <a:p>
            <a:endParaRPr lang="en-US" dirty="0"/>
          </a:p>
        </p:txBody>
      </p:sp>
    </p:spTree>
    <p:extLst>
      <p:ext uri="{BB962C8B-B14F-4D97-AF65-F5344CB8AC3E}">
        <p14:creationId xmlns:p14="http://schemas.microsoft.com/office/powerpoint/2010/main" val="1702469572"/>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106" name="Shape 106"/>
          <p:cNvSpPr>
            <a:spLocks noGrp="1"/>
          </p:cNvSpPr>
          <p:nvPr>
            <p:ph type="title"/>
          </p:nvPr>
        </p:nvSpPr>
        <p:spPr>
          <a:prstGeom prst="rect">
            <a:avLst/>
          </a:prstGeom>
        </p:spPr>
        <p:txBody>
          <a:bodyPr>
            <a:normAutofit/>
          </a:bodyPr>
          <a:lstStyle/>
          <a:p>
            <a:pPr lvl="0">
              <a:defRPr sz="1800">
                <a:solidFill>
                  <a:srgbClr val="000000"/>
                </a:solidFill>
                <a:effectLst/>
              </a:defRPr>
            </a:pPr>
            <a:r>
              <a:rPr lang="ga-IE" sz="7200" dirty="0" smtClean="0">
                <a:solidFill>
                  <a:srgbClr val="FFFFFF"/>
                </a:solidFill>
                <a:effectLst>
                  <a:outerShdw blurRad="50800" dist="38100" dir="5400000" rotWithShape="0">
                    <a:srgbClr val="000000"/>
                  </a:outerShdw>
                </a:effectLst>
              </a:rPr>
              <a:t>Post-Leaving Certificate </a:t>
            </a:r>
            <a:endParaRPr sz="7200" dirty="0">
              <a:solidFill>
                <a:srgbClr val="FFFFFF"/>
              </a:solidFill>
              <a:effectLst>
                <a:outerShdw blurRad="50800" dist="38100" dir="5400000" rotWithShape="0">
                  <a:srgbClr val="000000"/>
                </a:outerShdw>
              </a:effectLst>
            </a:endParaRPr>
          </a:p>
        </p:txBody>
      </p:sp>
      <p:sp>
        <p:nvSpPr>
          <p:cNvPr id="3" name="Text Placeholder 2"/>
          <p:cNvSpPr>
            <a:spLocks noGrp="1"/>
          </p:cNvSpPr>
          <p:nvPr>
            <p:ph type="body" idx="1"/>
          </p:nvPr>
        </p:nvSpPr>
        <p:spPr>
          <a:xfrm>
            <a:off x="787400" y="3348432"/>
            <a:ext cx="11430000" cy="5715000"/>
          </a:xfrm>
        </p:spPr>
        <p:txBody>
          <a:bodyPr>
            <a:normAutofit/>
          </a:bodyPr>
          <a:lstStyle/>
          <a:p>
            <a:r>
              <a:rPr lang="en-US" b="1" u="sng" dirty="0" smtClean="0"/>
              <a:t>Post-Leaving Certificate</a:t>
            </a:r>
            <a:r>
              <a:rPr lang="en-US" dirty="0" smtClean="0"/>
              <a:t>  (PLC) courses are offered to students from </a:t>
            </a:r>
            <a:r>
              <a:rPr lang="en-US" dirty="0" err="1" smtClean="0"/>
              <a:t>Youthreach</a:t>
            </a:r>
            <a:r>
              <a:rPr lang="en-US" dirty="0" smtClean="0"/>
              <a:t>/BTEI/VTOS/LCA as a bridge to third level or vocational qualification. These courses usually last for one or two years, are level 5/6 on the national framework and are offered in special PLC colleges or some mainstream schools.</a:t>
            </a:r>
            <a:endParaRPr lang="en-US" dirty="0"/>
          </a:p>
        </p:txBody>
      </p:sp>
    </p:spTree>
    <p:extLst>
      <p:ext uri="{BB962C8B-B14F-4D97-AF65-F5344CB8AC3E}">
        <p14:creationId xmlns:p14="http://schemas.microsoft.com/office/powerpoint/2010/main" val="185201488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106" name="Shape 106"/>
          <p:cNvSpPr>
            <a:spLocks noGrp="1"/>
          </p:cNvSpPr>
          <p:nvPr>
            <p:ph type="title"/>
          </p:nvPr>
        </p:nvSpPr>
        <p:spPr>
          <a:prstGeom prst="rect">
            <a:avLst/>
          </a:prstGeom>
        </p:spPr>
        <p:txBody>
          <a:bodyPr>
            <a:normAutofit/>
          </a:bodyPr>
          <a:lstStyle/>
          <a:p>
            <a:pPr lvl="0">
              <a:defRPr sz="1800">
                <a:solidFill>
                  <a:srgbClr val="000000"/>
                </a:solidFill>
                <a:effectLst/>
              </a:defRPr>
            </a:pPr>
            <a:r>
              <a:rPr lang="ga-IE" sz="7200" dirty="0" smtClean="0">
                <a:solidFill>
                  <a:srgbClr val="FFFFFF"/>
                </a:solidFill>
                <a:effectLst>
                  <a:outerShdw blurRad="50800" dist="38100" dir="5400000" rotWithShape="0">
                    <a:srgbClr val="000000"/>
                  </a:outerShdw>
                </a:effectLst>
              </a:rPr>
              <a:t>Education and Training Boards</a:t>
            </a:r>
            <a:endParaRPr sz="7200" dirty="0">
              <a:solidFill>
                <a:srgbClr val="FFFFFF"/>
              </a:solidFill>
              <a:effectLst>
                <a:outerShdw blurRad="50800" dist="38100" dir="5400000" rotWithShape="0">
                  <a:srgbClr val="000000"/>
                </a:outerShdw>
              </a:effectLst>
            </a:endParaRPr>
          </a:p>
        </p:txBody>
      </p:sp>
      <p:sp>
        <p:nvSpPr>
          <p:cNvPr id="3" name="Text Placeholder 2"/>
          <p:cNvSpPr>
            <a:spLocks noGrp="1"/>
          </p:cNvSpPr>
          <p:nvPr>
            <p:ph type="body" idx="1"/>
          </p:nvPr>
        </p:nvSpPr>
        <p:spPr>
          <a:xfrm>
            <a:off x="787400" y="3348432"/>
            <a:ext cx="11430000" cy="5715000"/>
          </a:xfrm>
        </p:spPr>
        <p:txBody>
          <a:bodyPr>
            <a:normAutofit/>
          </a:bodyPr>
          <a:lstStyle/>
          <a:p>
            <a:r>
              <a:rPr lang="en-US" b="1" u="sng" dirty="0" smtClean="0"/>
              <a:t>Education and Training Boards </a:t>
            </a:r>
            <a:r>
              <a:rPr lang="en-US" dirty="0" smtClean="0"/>
              <a:t>(ETB) are statutory local boards who are responsible for the provision of non-</a:t>
            </a:r>
            <a:r>
              <a:rPr lang="en-US" dirty="0" err="1" smtClean="0"/>
              <a:t>denomintional</a:t>
            </a:r>
            <a:r>
              <a:rPr lang="en-US" dirty="0" smtClean="0"/>
              <a:t> education at second level. ETB schools are typically the only schools that offer alternative </a:t>
            </a:r>
            <a:r>
              <a:rPr lang="en-US" dirty="0" err="1" smtClean="0"/>
              <a:t>programmes</a:t>
            </a:r>
            <a:r>
              <a:rPr lang="en-US" dirty="0" smtClean="0"/>
              <a:t> e.g. JCSP, LCA and PLC. The ETBs are also responsible for the provision of Vocational Training, and Adult and Community education.</a:t>
            </a:r>
          </a:p>
          <a:p>
            <a:r>
              <a:rPr lang="en-US" dirty="0" smtClean="0"/>
              <a:t>The ETBs provide English classes to immigrants and Literacy and Numeracy classes to adults.</a:t>
            </a:r>
            <a:endParaRPr lang="en-US" dirty="0"/>
          </a:p>
        </p:txBody>
      </p:sp>
    </p:spTree>
    <p:extLst>
      <p:ext uri="{BB962C8B-B14F-4D97-AF65-F5344CB8AC3E}">
        <p14:creationId xmlns:p14="http://schemas.microsoft.com/office/powerpoint/2010/main" val="455922810"/>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97" name="Shape 97"/>
          <p:cNvSpPr>
            <a:spLocks noGrp="1"/>
          </p:cNvSpPr>
          <p:nvPr>
            <p:ph type="title"/>
          </p:nvPr>
        </p:nvSpPr>
        <p:spPr>
          <a:xfrm>
            <a:off x="787400" y="4483301"/>
            <a:ext cx="11430000" cy="2438401"/>
          </a:xfrm>
          <a:prstGeom prst="rect">
            <a:avLst/>
          </a:prstGeom>
        </p:spPr>
        <p:txBody>
          <a:bodyPr/>
          <a:lstStyle>
            <a:lvl1pPr algn="ctr"/>
          </a:lstStyle>
          <a:p>
            <a:pPr lvl="0">
              <a:defRPr sz="1800">
                <a:solidFill>
                  <a:srgbClr val="000000"/>
                </a:solidFill>
                <a:effectLst/>
              </a:defRPr>
            </a:pPr>
            <a:r>
              <a:rPr sz="7200">
                <a:solidFill>
                  <a:srgbClr val="FFFFFF"/>
                </a:solidFill>
                <a:effectLst>
                  <a:outerShdw blurRad="50800" dist="38100" dir="5400000" rotWithShape="0">
                    <a:srgbClr val="000000"/>
                  </a:outerShdw>
                </a:effectLst>
              </a:rPr>
              <a:t>What is the role of the school leader?</a:t>
            </a:r>
          </a:p>
        </p:txBody>
      </p:sp>
      <p:pic>
        <p:nvPicPr>
          <p:cNvPr id="98" name="teacher.png"/>
          <p:cNvPicPr/>
          <p:nvPr/>
        </p:nvPicPr>
        <p:blipFill>
          <a:blip r:embed="rId3">
            <a:extLst/>
          </a:blip>
          <a:stretch>
            <a:fillRect/>
          </a:stretch>
        </p:blipFill>
        <p:spPr>
          <a:xfrm>
            <a:off x="5133103" y="1583613"/>
            <a:ext cx="2738594" cy="2738593"/>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grpSp>
        <p:nvGrpSpPr>
          <p:cNvPr id="50" name="Group 50"/>
          <p:cNvGrpSpPr/>
          <p:nvPr/>
        </p:nvGrpSpPr>
        <p:grpSpPr>
          <a:xfrm>
            <a:off x="635000" y="723900"/>
            <a:ext cx="11722100" cy="6146800"/>
            <a:chOff x="-190500" y="-190500"/>
            <a:chExt cx="11722100" cy="6146800"/>
          </a:xfrm>
        </p:grpSpPr>
        <p:pic>
          <p:nvPicPr>
            <p:cNvPr id="49" name="pasted-image.pdf"/>
            <p:cNvPicPr/>
            <p:nvPr/>
          </p:nvPicPr>
          <p:blipFill>
            <a:blip r:embed="rId3">
              <a:extLst/>
            </a:blip>
            <a:srcRect t="16256" b="16256"/>
            <a:stretch>
              <a:fillRect/>
            </a:stretch>
          </p:blipFill>
          <p:spPr>
            <a:xfrm>
              <a:off x="0" y="0"/>
              <a:ext cx="11341100" cy="5740400"/>
            </a:xfrm>
            <a:prstGeom prst="rect">
              <a:avLst/>
            </a:prstGeom>
            <a:ln>
              <a:noFill/>
            </a:ln>
            <a:effectLst/>
          </p:spPr>
        </p:pic>
        <p:pic>
          <p:nvPicPr>
            <p:cNvPr id="48" name="Picture 47"/>
            <p:cNvPicPr/>
            <p:nvPr/>
          </p:nvPicPr>
          <p:blipFill>
            <a:blip r:embed="rId4">
              <a:extLst/>
            </a:blip>
            <a:stretch>
              <a:fillRect/>
            </a:stretch>
          </p:blipFill>
          <p:spPr>
            <a:xfrm>
              <a:off x="-190500" y="-190500"/>
              <a:ext cx="11722100" cy="6146800"/>
            </a:xfrm>
            <a:prstGeom prst="rect">
              <a:avLst/>
            </a:prstGeom>
            <a:effectLst/>
          </p:spPr>
        </p:pic>
      </p:grpSp>
      <p:sp>
        <p:nvSpPr>
          <p:cNvPr id="51" name="Shape 51"/>
          <p:cNvSpPr>
            <a:spLocks noGrp="1"/>
          </p:cNvSpPr>
          <p:nvPr>
            <p:ph type="title"/>
          </p:nvPr>
        </p:nvSpPr>
        <p:spPr>
          <a:prstGeom prst="rect">
            <a:avLst/>
          </a:prstGeom>
        </p:spPr>
        <p:txBody>
          <a:bodyPr/>
          <a:lstStyle/>
          <a:p>
            <a:pPr lvl="0">
              <a:defRPr sz="1800">
                <a:solidFill>
                  <a:srgbClr val="000000"/>
                </a:solidFill>
                <a:effectLst/>
              </a:defRPr>
            </a:pPr>
            <a:r>
              <a:rPr sz="7200">
                <a:solidFill>
                  <a:srgbClr val="FFFFFF"/>
                </a:solidFill>
                <a:effectLst>
                  <a:outerShdw blurRad="50800" dist="38100" dir="5400000" rotWithShape="0">
                    <a:srgbClr val="000000"/>
                  </a:outerShdw>
                </a:effectLst>
              </a:rPr>
              <a:t>Siobhán Dunne</a:t>
            </a:r>
          </a:p>
        </p:txBody>
      </p:sp>
      <p:sp>
        <p:nvSpPr>
          <p:cNvPr id="52" name="Shape 52"/>
          <p:cNvSpPr>
            <a:spLocks noGrp="1"/>
          </p:cNvSpPr>
          <p:nvPr>
            <p:ph type="body" idx="1"/>
          </p:nvPr>
        </p:nvSpPr>
        <p:spPr>
          <a:prstGeom prst="rect">
            <a:avLst/>
          </a:prstGeom>
        </p:spPr>
        <p:txBody>
          <a:bodyPr/>
          <a:lstStyle>
            <a:lvl1pPr>
              <a:defRPr>
                <a:solidFill>
                  <a:srgbClr val="F5D328"/>
                </a:solidFill>
              </a:defRPr>
            </a:lvl1pPr>
          </a:lstStyle>
          <a:p>
            <a:pPr lvl="0">
              <a:defRPr sz="1800">
                <a:solidFill>
                  <a:srgbClr val="000000"/>
                </a:solidFill>
                <a:effectLst/>
              </a:defRPr>
            </a:pPr>
            <a:r>
              <a:rPr sz="4200">
                <a:solidFill>
                  <a:srgbClr val="F5D328"/>
                </a:solidFill>
                <a:effectLst>
                  <a:outerShdw blurRad="50800" dist="38100" dir="5400000" rotWithShape="0">
                    <a:srgbClr val="000000"/>
                  </a:outerShdw>
                </a:effectLst>
              </a:rPr>
              <a:t>DCU Library</a:t>
            </a: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xmlns:p14="http://schemas.microsoft.com/office/powerpoint/2010/main" spd="slow">
        <p:checker/>
      </p:transitio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100" name="Shape 100"/>
          <p:cNvSpPr>
            <a:spLocks noGrp="1"/>
          </p:cNvSpPr>
          <p:nvPr>
            <p:ph type="title"/>
          </p:nvPr>
        </p:nvSpPr>
        <p:spPr>
          <a:prstGeom prst="rect">
            <a:avLst/>
          </a:prstGeom>
        </p:spPr>
        <p:txBody>
          <a:bodyPr/>
          <a:lstStyle>
            <a:lvl1pPr algn="ctr" defTabSz="297941">
              <a:defRPr sz="5100" i="1">
                <a:effectLst>
                  <a:outerShdw blurRad="25908" dist="19431" dir="5400000" rotWithShape="0">
                    <a:srgbClr val="000000"/>
                  </a:outerShdw>
                </a:effectLst>
              </a:defRPr>
            </a:lvl1pPr>
          </a:lstStyle>
          <a:p>
            <a:pPr lvl="0">
              <a:defRPr sz="1800" i="0">
                <a:solidFill>
                  <a:srgbClr val="000000"/>
                </a:solidFill>
                <a:effectLst/>
              </a:defRPr>
            </a:pPr>
            <a:r>
              <a:rPr sz="5100" i="1">
                <a:solidFill>
                  <a:srgbClr val="FFFFFF"/>
                </a:solidFill>
                <a:effectLst>
                  <a:outerShdw blurRad="25908" dist="19431" dir="5400000" rotWithShape="0">
                    <a:srgbClr val="000000"/>
                  </a:outerShdw>
                </a:effectLst>
              </a:rPr>
              <a:t>The role of school leaders in Ireland is to care, include and lead learning amongst everyone involved in the school.</a:t>
            </a:r>
          </a:p>
        </p:txBody>
      </p:sp>
    </p:spTree>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102" name="Shape 102"/>
          <p:cNvSpPr>
            <a:spLocks noGrp="1"/>
          </p:cNvSpPr>
          <p:nvPr>
            <p:ph type="title"/>
          </p:nvPr>
        </p:nvSpPr>
        <p:spPr>
          <a:prstGeom prst="rect">
            <a:avLst/>
          </a:prstGeom>
        </p:spPr>
        <p:txBody>
          <a:bodyPr/>
          <a:lstStyle/>
          <a:p>
            <a:pPr lvl="0">
              <a:defRPr sz="1800">
                <a:solidFill>
                  <a:srgbClr val="000000"/>
                </a:solidFill>
                <a:effectLst/>
              </a:defRPr>
            </a:pPr>
            <a:r>
              <a:rPr sz="7200">
                <a:solidFill>
                  <a:srgbClr val="FFFFFF"/>
                </a:solidFill>
                <a:effectLst>
                  <a:outerShdw blurRad="50800" dist="38100" dir="5400000" rotWithShape="0">
                    <a:srgbClr val="000000"/>
                  </a:outerShdw>
                </a:effectLst>
              </a:rPr>
              <a:t>Education Act, Article 22</a:t>
            </a:r>
          </a:p>
        </p:txBody>
      </p:sp>
      <p:sp>
        <p:nvSpPr>
          <p:cNvPr id="103" name="Shape 103"/>
          <p:cNvSpPr>
            <a:spLocks noGrp="1"/>
          </p:cNvSpPr>
          <p:nvPr>
            <p:ph type="body" idx="1"/>
          </p:nvPr>
        </p:nvSpPr>
        <p:spPr>
          <a:xfrm>
            <a:off x="3500131" y="2163838"/>
            <a:ext cx="8717269" cy="6319762"/>
          </a:xfrm>
          <a:prstGeom prst="rect">
            <a:avLst/>
          </a:prstGeom>
        </p:spPr>
        <p:txBody>
          <a:bodyPr/>
          <a:lstStyle/>
          <a:p>
            <a:pPr marL="0" lvl="0" indent="0" defTabSz="479044">
              <a:spcBef>
                <a:spcPts val="2900"/>
              </a:spcBef>
              <a:buSzTx/>
              <a:buNone/>
              <a:defRPr sz="1800">
                <a:solidFill>
                  <a:srgbClr val="000000"/>
                </a:solidFill>
                <a:effectLst/>
              </a:defRPr>
            </a:pPr>
            <a:r>
              <a:rPr sz="2952">
                <a:solidFill>
                  <a:srgbClr val="FFFFFF"/>
                </a:solidFill>
                <a:effectLst>
                  <a:outerShdw blurRad="41656" dist="31242" dir="5400000" rotWithShape="0">
                    <a:srgbClr val="000000"/>
                  </a:outerShdw>
                </a:effectLst>
                <a:latin typeface="Symbol"/>
                <a:ea typeface="Symbol"/>
                <a:cs typeface="Symbol"/>
                <a:sym typeface="Symbol"/>
              </a:rPr>
              <a:t>•	</a:t>
            </a:r>
            <a:r>
              <a:rPr sz="2952">
                <a:solidFill>
                  <a:srgbClr val="FFFFFF"/>
                </a:solidFill>
                <a:effectLst>
                  <a:outerShdw blurRad="41656" dist="31242" dir="5400000" rotWithShape="0">
                    <a:srgbClr val="000000"/>
                  </a:outerShdw>
                </a:effectLst>
              </a:rPr>
              <a:t>To encourage and foster learning</a:t>
            </a:r>
          </a:p>
          <a:p>
            <a:pPr marL="0" lvl="0" indent="0" defTabSz="479044">
              <a:spcBef>
                <a:spcPts val="2900"/>
              </a:spcBef>
              <a:buSzTx/>
              <a:buNone/>
              <a:defRPr sz="1800">
                <a:solidFill>
                  <a:srgbClr val="000000"/>
                </a:solidFill>
                <a:effectLst/>
              </a:defRPr>
            </a:pPr>
            <a:r>
              <a:rPr sz="2952">
                <a:solidFill>
                  <a:srgbClr val="FFFFFF"/>
                </a:solidFill>
                <a:effectLst>
                  <a:outerShdw blurRad="41656" dist="31242" dir="5400000" rotWithShape="0">
                    <a:srgbClr val="000000"/>
                  </a:outerShdw>
                </a:effectLst>
                <a:latin typeface="Symbol"/>
                <a:ea typeface="Symbol"/>
                <a:cs typeface="Symbol"/>
                <a:sym typeface="Symbol"/>
              </a:rPr>
              <a:t>•	</a:t>
            </a:r>
            <a:r>
              <a:rPr sz="2952">
                <a:solidFill>
                  <a:srgbClr val="FFFFFF"/>
                </a:solidFill>
                <a:effectLst>
                  <a:outerShdw blurRad="41656" dist="31242" dir="5400000" rotWithShape="0">
                    <a:srgbClr val="000000"/>
                  </a:outerShdw>
                </a:effectLst>
              </a:rPr>
              <a:t>To ‘regularly’ evaluate students – report to students and parents; usually termly reports, parent teacher meetings</a:t>
            </a:r>
          </a:p>
          <a:p>
            <a:pPr marL="0" lvl="0" indent="0" defTabSz="479044">
              <a:spcBef>
                <a:spcPts val="2900"/>
              </a:spcBef>
              <a:buSzTx/>
              <a:buNone/>
              <a:defRPr sz="1800">
                <a:solidFill>
                  <a:srgbClr val="000000"/>
                </a:solidFill>
                <a:effectLst/>
              </a:defRPr>
            </a:pPr>
            <a:r>
              <a:rPr sz="2952">
                <a:solidFill>
                  <a:srgbClr val="FFFFFF"/>
                </a:solidFill>
                <a:effectLst>
                  <a:outerShdw blurRad="41656" dist="31242" dir="5400000" rotWithShape="0">
                    <a:srgbClr val="000000"/>
                  </a:outerShdw>
                </a:effectLst>
                <a:latin typeface="Symbol"/>
                <a:ea typeface="Symbol"/>
                <a:cs typeface="Symbol"/>
                <a:sym typeface="Symbol"/>
              </a:rPr>
              <a:t>•	</a:t>
            </a:r>
            <a:r>
              <a:rPr sz="2952">
                <a:solidFill>
                  <a:srgbClr val="FFFFFF"/>
                </a:solidFill>
                <a:effectLst>
                  <a:outerShdw blurRad="41656" dist="31242" dir="5400000" rotWithShape="0">
                    <a:srgbClr val="000000"/>
                  </a:outerShdw>
                </a:effectLst>
              </a:rPr>
              <a:t>To ’provide leadership to teachers’</a:t>
            </a:r>
          </a:p>
          <a:p>
            <a:pPr marL="0" lvl="0" indent="0" defTabSz="479044">
              <a:spcBef>
                <a:spcPts val="2900"/>
              </a:spcBef>
              <a:buSzTx/>
              <a:buNone/>
              <a:defRPr sz="1800">
                <a:solidFill>
                  <a:srgbClr val="000000"/>
                </a:solidFill>
                <a:effectLst/>
              </a:defRPr>
            </a:pPr>
            <a:r>
              <a:rPr sz="2952">
                <a:solidFill>
                  <a:srgbClr val="FFFFFF"/>
                </a:solidFill>
                <a:effectLst>
                  <a:outerShdw blurRad="41656" dist="31242" dir="5400000" rotWithShape="0">
                    <a:srgbClr val="000000"/>
                  </a:outerShdw>
                </a:effectLst>
                <a:latin typeface="Symbol"/>
                <a:ea typeface="Symbol"/>
                <a:cs typeface="Symbol"/>
                <a:sym typeface="Symbol"/>
              </a:rPr>
              <a:t>•	</a:t>
            </a:r>
            <a:r>
              <a:rPr sz="2952">
                <a:solidFill>
                  <a:srgbClr val="FFFFFF"/>
                </a:solidFill>
                <a:effectLst>
                  <a:outerShdw blurRad="41656" dist="31242" dir="5400000" rotWithShape="0">
                    <a:srgbClr val="000000"/>
                  </a:outerShdw>
                </a:effectLst>
              </a:rPr>
              <a:t>To be ‘responsible’ for creation of environment that is supportive of learning- Intense micromanagement of risk</a:t>
            </a:r>
          </a:p>
          <a:p>
            <a:pPr marL="0" lvl="0" indent="0" defTabSz="479044">
              <a:spcBef>
                <a:spcPts val="2900"/>
              </a:spcBef>
              <a:buSzTx/>
              <a:buNone/>
              <a:defRPr sz="1800">
                <a:solidFill>
                  <a:srgbClr val="000000"/>
                </a:solidFill>
                <a:effectLst/>
              </a:defRPr>
            </a:pPr>
            <a:r>
              <a:rPr sz="2952">
                <a:solidFill>
                  <a:srgbClr val="FFFFFF"/>
                </a:solidFill>
                <a:effectLst>
                  <a:outerShdw blurRad="41656" dist="31242" dir="5400000" rotWithShape="0">
                    <a:srgbClr val="000000"/>
                  </a:outerShdw>
                </a:effectLst>
                <a:latin typeface="Symbol"/>
                <a:ea typeface="Symbol"/>
                <a:cs typeface="Symbol"/>
                <a:sym typeface="Symbol"/>
              </a:rPr>
              <a:t>•	</a:t>
            </a:r>
            <a:r>
              <a:rPr sz="2952">
                <a:solidFill>
                  <a:srgbClr val="FFFFFF"/>
                </a:solidFill>
                <a:effectLst>
                  <a:outerShdw blurRad="41656" dist="31242" dir="5400000" rotWithShape="0">
                    <a:srgbClr val="000000"/>
                  </a:outerShdw>
                </a:effectLst>
              </a:rPr>
              <a:t>To encourage involvement of parents-usually through parents’ committee/council</a:t>
            </a:r>
          </a:p>
        </p:txBody>
      </p:sp>
      <p:pic>
        <p:nvPicPr>
          <p:cNvPr id="104" name="Tree.png"/>
          <p:cNvPicPr/>
          <p:nvPr/>
        </p:nvPicPr>
        <p:blipFill>
          <a:blip r:embed="rId3">
            <a:extLst/>
          </a:blip>
          <a:stretch>
            <a:fillRect/>
          </a:stretch>
        </p:blipFill>
        <p:spPr>
          <a:xfrm>
            <a:off x="416380" y="3458892"/>
            <a:ext cx="2835816" cy="2835816"/>
          </a:xfrm>
          <a:prstGeom prst="rect">
            <a:avLst/>
          </a:prstGeom>
          <a:ln w="12700">
            <a:miter lim="400000"/>
          </a:ln>
        </p:spPr>
      </p:pic>
    </p:spTree>
  </p:cSld>
  <p:clrMapOvr>
    <a:masterClrMapping/>
  </p:clrMapOvr>
  <p:transition xmlns:p14="http://schemas.microsoft.com/office/powerpoint/2010/main" spd="med">
    <p:checker/>
  </p:transition>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103">
                                            <p:bg/>
                                          </p:spTgt>
                                        </p:tgtEl>
                                        <p:attrNameLst>
                                          <p:attrName>style.visibility</p:attrName>
                                        </p:attrNameLst>
                                      </p:cBhvr>
                                      <p:to>
                                        <p:strVal val="visible"/>
                                      </p:to>
                                    </p:set>
                                    <p:animEffect transition="in" filter="wipe(left)">
                                      <p:cBhvr>
                                        <p:cTn id="7" dur="1000"/>
                                        <p:tgtEl>
                                          <p:spTgt spid="103">
                                            <p:bg/>
                                          </p:spTgt>
                                        </p:tgtEl>
                                      </p:cBhvr>
                                    </p:animEffect>
                                  </p:childTnLst>
                                </p:cTn>
                              </p:par>
                              <p:par>
                                <p:cTn id="8" presetID="22" presetClass="entr" presetSubtype="8" fill="hold" grpId="1">
                                  <p:stCondLst>
                                    <p:cond delay="0"/>
                                  </p:stCondLst>
                                  <p:iterate>
                                    <p:tmAbs val="0"/>
                                  </p:iterate>
                                  <p:childTnLst>
                                    <p:set>
                                      <p:cBhvr>
                                        <p:cTn id="9" fill="hold"/>
                                        <p:tgtEl>
                                          <p:spTgt spid="103">
                                            <p:txEl>
                                              <p:pRg st="0" end="0"/>
                                            </p:txEl>
                                          </p:spTgt>
                                        </p:tgtEl>
                                        <p:attrNameLst>
                                          <p:attrName>style.visibility</p:attrName>
                                        </p:attrNameLst>
                                      </p:cBhvr>
                                      <p:to>
                                        <p:strVal val="visible"/>
                                      </p:to>
                                    </p:set>
                                    <p:animEffect transition="in" filter="wipe(left)">
                                      <p:cBhvr>
                                        <p:cTn id="10" dur="1000"/>
                                        <p:tgtEl>
                                          <p:spTgt spid="10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1" nodeType="clickEffect">
                                  <p:stCondLst>
                                    <p:cond delay="0"/>
                                  </p:stCondLst>
                                  <p:iterate>
                                    <p:tmAbs val="0"/>
                                  </p:iterate>
                                  <p:childTnLst>
                                    <p:set>
                                      <p:cBhvr>
                                        <p:cTn id="14" fill="hold"/>
                                        <p:tgtEl>
                                          <p:spTgt spid="103">
                                            <p:txEl>
                                              <p:pRg st="1" end="1"/>
                                            </p:txEl>
                                          </p:spTgt>
                                        </p:tgtEl>
                                        <p:attrNameLst>
                                          <p:attrName>style.visibility</p:attrName>
                                        </p:attrNameLst>
                                      </p:cBhvr>
                                      <p:to>
                                        <p:strVal val="visible"/>
                                      </p:to>
                                    </p:set>
                                    <p:animEffect transition="in" filter="wipe(left)">
                                      <p:cBhvr>
                                        <p:cTn id="15" dur="1000"/>
                                        <p:tgtEl>
                                          <p:spTgt spid="10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1" nodeType="clickEffect">
                                  <p:stCondLst>
                                    <p:cond delay="0"/>
                                  </p:stCondLst>
                                  <p:iterate>
                                    <p:tmAbs val="0"/>
                                  </p:iterate>
                                  <p:childTnLst>
                                    <p:set>
                                      <p:cBhvr>
                                        <p:cTn id="19" fill="hold"/>
                                        <p:tgtEl>
                                          <p:spTgt spid="103">
                                            <p:txEl>
                                              <p:pRg st="2" end="2"/>
                                            </p:txEl>
                                          </p:spTgt>
                                        </p:tgtEl>
                                        <p:attrNameLst>
                                          <p:attrName>style.visibility</p:attrName>
                                        </p:attrNameLst>
                                      </p:cBhvr>
                                      <p:to>
                                        <p:strVal val="visible"/>
                                      </p:to>
                                    </p:set>
                                    <p:animEffect transition="in" filter="wipe(left)">
                                      <p:cBhvr>
                                        <p:cTn id="20" dur="1000"/>
                                        <p:tgtEl>
                                          <p:spTgt spid="10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1" nodeType="clickEffect">
                                  <p:stCondLst>
                                    <p:cond delay="0"/>
                                  </p:stCondLst>
                                  <p:iterate>
                                    <p:tmAbs val="0"/>
                                  </p:iterate>
                                  <p:childTnLst>
                                    <p:set>
                                      <p:cBhvr>
                                        <p:cTn id="24" fill="hold"/>
                                        <p:tgtEl>
                                          <p:spTgt spid="103">
                                            <p:txEl>
                                              <p:pRg st="3" end="3"/>
                                            </p:txEl>
                                          </p:spTgt>
                                        </p:tgtEl>
                                        <p:attrNameLst>
                                          <p:attrName>style.visibility</p:attrName>
                                        </p:attrNameLst>
                                      </p:cBhvr>
                                      <p:to>
                                        <p:strVal val="visible"/>
                                      </p:to>
                                    </p:set>
                                    <p:animEffect transition="in" filter="wipe(left)">
                                      <p:cBhvr>
                                        <p:cTn id="25" dur="1000"/>
                                        <p:tgtEl>
                                          <p:spTgt spid="10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1" nodeType="clickEffect">
                                  <p:stCondLst>
                                    <p:cond delay="0"/>
                                  </p:stCondLst>
                                  <p:iterate>
                                    <p:tmAbs val="0"/>
                                  </p:iterate>
                                  <p:childTnLst>
                                    <p:set>
                                      <p:cBhvr>
                                        <p:cTn id="29" fill="hold"/>
                                        <p:tgtEl>
                                          <p:spTgt spid="103">
                                            <p:txEl>
                                              <p:pRg st="4" end="4"/>
                                            </p:txEl>
                                          </p:spTgt>
                                        </p:tgtEl>
                                        <p:attrNameLst>
                                          <p:attrName>style.visibility</p:attrName>
                                        </p:attrNameLst>
                                      </p:cBhvr>
                                      <p:to>
                                        <p:strVal val="visible"/>
                                      </p:to>
                                    </p:set>
                                    <p:animEffect transition="in" filter="wipe(left)">
                                      <p:cBhvr>
                                        <p:cTn id="30" dur="1000"/>
                                        <p:tgtEl>
                                          <p:spTgt spid="10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1" build="p" bldLvl="5"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106" name="Shape 106"/>
          <p:cNvSpPr>
            <a:spLocks noGrp="1"/>
          </p:cNvSpPr>
          <p:nvPr>
            <p:ph type="title"/>
          </p:nvPr>
        </p:nvSpPr>
        <p:spPr>
          <a:prstGeom prst="rect">
            <a:avLst/>
          </a:prstGeom>
        </p:spPr>
        <p:txBody>
          <a:bodyPr/>
          <a:lstStyle/>
          <a:p>
            <a:pPr lvl="0">
              <a:defRPr sz="1800">
                <a:solidFill>
                  <a:srgbClr val="000000"/>
                </a:solidFill>
                <a:effectLst/>
              </a:defRPr>
            </a:pPr>
            <a:r>
              <a:rPr sz="7200">
                <a:solidFill>
                  <a:srgbClr val="FFFFFF"/>
                </a:solidFill>
                <a:effectLst>
                  <a:outerShdw blurRad="50800" dist="38100" dir="5400000" rotWithShape="0">
                    <a:srgbClr val="000000"/>
                  </a:outerShdw>
                </a:effectLst>
              </a:rPr>
              <a:t>Care-Responsibility</a:t>
            </a: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111" name="Shape 111"/>
          <p:cNvSpPr>
            <a:spLocks noGrp="1"/>
          </p:cNvSpPr>
          <p:nvPr>
            <p:ph type="title"/>
          </p:nvPr>
        </p:nvSpPr>
        <p:spPr>
          <a:prstGeom prst="rect">
            <a:avLst/>
          </a:prstGeom>
        </p:spPr>
        <p:txBody>
          <a:bodyPr/>
          <a:lstStyle>
            <a:lvl1pPr defTabSz="525779">
              <a:defRPr sz="6479">
                <a:effectLst>
                  <a:outerShdw blurRad="45720" dist="34289" dir="5400000" rotWithShape="0">
                    <a:srgbClr val="000000"/>
                  </a:outerShdw>
                </a:effectLst>
              </a:defRPr>
            </a:lvl1pPr>
          </a:lstStyle>
          <a:p>
            <a:pPr lvl="0">
              <a:defRPr sz="1800">
                <a:solidFill>
                  <a:srgbClr val="000000"/>
                </a:solidFill>
                <a:effectLst/>
              </a:defRPr>
            </a:pPr>
            <a:r>
              <a:rPr sz="6479">
                <a:solidFill>
                  <a:srgbClr val="FFFFFF"/>
                </a:solidFill>
                <a:effectLst>
                  <a:outerShdw blurRad="45720" dist="34289" dir="5400000" rotWithShape="0">
                    <a:srgbClr val="000000"/>
                  </a:outerShdw>
                </a:effectLst>
              </a:rPr>
              <a:t>Students-creation of a conducive learning environment</a:t>
            </a:r>
          </a:p>
        </p:txBody>
      </p:sp>
      <p:sp>
        <p:nvSpPr>
          <p:cNvPr id="112" name="Shape 112"/>
          <p:cNvSpPr>
            <a:spLocks noGrp="1"/>
          </p:cNvSpPr>
          <p:nvPr>
            <p:ph type="body" idx="1"/>
          </p:nvPr>
        </p:nvSpPr>
        <p:spPr>
          <a:prstGeom prst="rect">
            <a:avLst/>
          </a:prstGeom>
        </p:spPr>
        <p:txBody>
          <a:bodyPr/>
          <a:lstStyle/>
          <a:p>
            <a:pPr lvl="0">
              <a:buBlip>
                <a:blip r:embed="rId3"/>
              </a:buBlip>
              <a:defRPr sz="1800">
                <a:solidFill>
                  <a:srgbClr val="000000"/>
                </a:solidFill>
                <a:effectLst/>
              </a:defRPr>
            </a:pPr>
            <a:r>
              <a:rPr sz="3600">
                <a:solidFill>
                  <a:srgbClr val="FFFFFF"/>
                </a:solidFill>
                <a:effectLst>
                  <a:outerShdw blurRad="50800" dist="38100" dir="5400000" rotWithShape="0">
                    <a:srgbClr val="000000"/>
                  </a:outerShdw>
                </a:effectLst>
              </a:rPr>
              <a:t>“Duty” of care-school leaders must make every effort to make sure that the best possible conditions exist for their students to learn</a:t>
            </a:r>
          </a:p>
          <a:p>
            <a:pPr lvl="0">
              <a:buBlip>
                <a:blip r:embed="rId3"/>
              </a:buBlip>
              <a:defRPr sz="1800">
                <a:solidFill>
                  <a:srgbClr val="000000"/>
                </a:solidFill>
                <a:effectLst/>
              </a:defRPr>
            </a:pPr>
            <a:r>
              <a:rPr sz="3600">
                <a:solidFill>
                  <a:srgbClr val="FFFFFF"/>
                </a:solidFill>
                <a:effectLst>
                  <a:outerShdw blurRad="50800" dist="38100" dir="5400000" rotWithShape="0">
                    <a:srgbClr val="000000"/>
                  </a:outerShdw>
                </a:effectLst>
              </a:rPr>
              <a:t>Physical, emotional, mental, spiritual and holistic wellbeing</a:t>
            </a:r>
          </a:p>
        </p:txBody>
      </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116" name="Shape 116"/>
          <p:cNvSpPr>
            <a:spLocks noGrp="1"/>
          </p:cNvSpPr>
          <p:nvPr>
            <p:ph type="title"/>
          </p:nvPr>
        </p:nvSpPr>
        <p:spPr>
          <a:prstGeom prst="rect">
            <a:avLst/>
          </a:prstGeom>
        </p:spPr>
        <p:txBody>
          <a:bodyPr/>
          <a:lstStyle/>
          <a:p>
            <a:pPr lvl="0">
              <a:defRPr sz="1800">
                <a:solidFill>
                  <a:srgbClr val="000000"/>
                </a:solidFill>
                <a:effectLst/>
              </a:defRPr>
            </a:pPr>
            <a:r>
              <a:rPr sz="7200">
                <a:solidFill>
                  <a:srgbClr val="FFFFFF"/>
                </a:solidFill>
                <a:effectLst>
                  <a:outerShdw blurRad="50800" dist="38100" dir="5400000" rotWithShape="0">
                    <a:srgbClr val="000000"/>
                  </a:outerShdw>
                </a:effectLst>
              </a:rPr>
              <a:t>Staff</a:t>
            </a:r>
          </a:p>
        </p:txBody>
      </p:sp>
      <p:sp>
        <p:nvSpPr>
          <p:cNvPr id="117" name="Shape 117"/>
          <p:cNvSpPr>
            <a:spLocks noGrp="1"/>
          </p:cNvSpPr>
          <p:nvPr>
            <p:ph type="body" idx="1"/>
          </p:nvPr>
        </p:nvSpPr>
        <p:spPr>
          <a:prstGeom prst="rect">
            <a:avLst/>
          </a:prstGeom>
        </p:spPr>
        <p:txBody>
          <a:bodyPr/>
          <a:lstStyle/>
          <a:p>
            <a:pPr lvl="0">
              <a:buBlip>
                <a:blip r:embed="rId2"/>
              </a:buBlip>
              <a:defRPr sz="1800">
                <a:solidFill>
                  <a:srgbClr val="000000"/>
                </a:solidFill>
                <a:effectLst/>
              </a:defRPr>
            </a:pPr>
            <a:r>
              <a:rPr sz="3600">
                <a:solidFill>
                  <a:srgbClr val="FFFFFF"/>
                </a:solidFill>
                <a:effectLst>
                  <a:outerShdw blurRad="50800" dist="38100" dir="5400000" rotWithShape="0">
                    <a:srgbClr val="000000"/>
                  </a:outerShdw>
                </a:effectLst>
              </a:rPr>
              <a:t>Work and learning environment</a:t>
            </a:r>
          </a:p>
          <a:p>
            <a:pPr lvl="0">
              <a:buBlip>
                <a:blip r:embed="rId2"/>
              </a:buBlip>
              <a:defRPr sz="1800">
                <a:solidFill>
                  <a:srgbClr val="000000"/>
                </a:solidFill>
                <a:effectLst/>
              </a:defRPr>
            </a:pPr>
            <a:r>
              <a:rPr sz="3600">
                <a:solidFill>
                  <a:srgbClr val="FFFFFF"/>
                </a:solidFill>
                <a:effectLst>
                  <a:outerShdw blurRad="50800" dist="38100" dir="5400000" rotWithShape="0">
                    <a:srgbClr val="000000"/>
                  </a:outerShdw>
                </a:effectLst>
              </a:rPr>
              <a:t>Task, career, extra-mural</a:t>
            </a:r>
          </a:p>
          <a:p>
            <a:pPr lvl="0">
              <a:buBlip>
                <a:blip r:embed="rId2"/>
              </a:buBlip>
              <a:defRPr sz="1800">
                <a:solidFill>
                  <a:srgbClr val="000000"/>
                </a:solidFill>
                <a:effectLst/>
              </a:defRPr>
            </a:pPr>
            <a:r>
              <a:rPr sz="3600">
                <a:solidFill>
                  <a:srgbClr val="FFFFFF"/>
                </a:solidFill>
                <a:effectLst>
                  <a:outerShdw blurRad="50800" dist="38100" dir="5400000" rotWithShape="0">
                    <a:srgbClr val="000000"/>
                  </a:outerShdw>
                </a:effectLst>
              </a:rPr>
              <a:t>Fulfillment</a:t>
            </a:r>
          </a:p>
        </p:txBody>
      </p:sp>
      <p:pic>
        <p:nvPicPr>
          <p:cNvPr id="7" name="Teacher-female.png"/>
          <p:cNvPicPr/>
          <p:nvPr/>
        </p:nvPicPr>
        <p:blipFill>
          <a:blip r:embed="rId3">
            <a:extLst/>
          </a:blip>
          <a:stretch>
            <a:fillRect/>
          </a:stretch>
        </p:blipFill>
        <p:spPr>
          <a:xfrm>
            <a:off x="8276812" y="3155299"/>
            <a:ext cx="3033539" cy="2755542"/>
          </a:xfrm>
          <a:prstGeom prst="rect">
            <a:avLst/>
          </a:prstGeom>
          <a:ln w="12700">
            <a:miter lim="400000"/>
          </a:ln>
        </p:spPr>
      </p:pic>
      <p:pic>
        <p:nvPicPr>
          <p:cNvPr id="8" name="Teacher-male.png"/>
          <p:cNvPicPr/>
          <p:nvPr/>
        </p:nvPicPr>
        <p:blipFill>
          <a:blip r:embed="rId4">
            <a:extLst/>
          </a:blip>
          <a:stretch>
            <a:fillRect/>
          </a:stretch>
        </p:blipFill>
        <p:spPr>
          <a:xfrm>
            <a:off x="6210300" y="2768600"/>
            <a:ext cx="2973561" cy="2824774"/>
          </a:xfrm>
          <a:prstGeom prst="rect">
            <a:avLst/>
          </a:prstGeom>
          <a:ln w="12700">
            <a:miter lim="400000"/>
          </a:ln>
        </p:spPr>
      </p:pic>
    </p:spTree>
    <p:extLst>
      <p:ext uri="{BB962C8B-B14F-4D97-AF65-F5344CB8AC3E}">
        <p14:creationId xmlns:p14="http://schemas.microsoft.com/office/powerpoint/2010/main" val="104512340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xmlns:p14="http://schemas.microsoft.com/office/powerpoint/2010/main" spd="slow">
        <p:blinds dir="vert"/>
      </p:transitio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122" name="Shape 122"/>
          <p:cNvSpPr>
            <a:spLocks noGrp="1"/>
          </p:cNvSpPr>
          <p:nvPr>
            <p:ph type="title"/>
          </p:nvPr>
        </p:nvSpPr>
        <p:spPr>
          <a:prstGeom prst="rect">
            <a:avLst/>
          </a:prstGeom>
        </p:spPr>
        <p:txBody>
          <a:bodyPr/>
          <a:lstStyle/>
          <a:p>
            <a:pPr lvl="0">
              <a:defRPr sz="1800">
                <a:solidFill>
                  <a:srgbClr val="000000"/>
                </a:solidFill>
                <a:effectLst/>
              </a:defRPr>
            </a:pPr>
            <a:r>
              <a:rPr sz="7200">
                <a:solidFill>
                  <a:srgbClr val="FFFFFF"/>
                </a:solidFill>
                <a:effectLst>
                  <a:outerShdw blurRad="50800" dist="38100" dir="5400000" rotWithShape="0">
                    <a:srgbClr val="000000"/>
                  </a:outerShdw>
                </a:effectLst>
              </a:rPr>
              <a:t>Inclusion</a:t>
            </a:r>
          </a:p>
        </p:txBody>
      </p:sp>
      <p:sp>
        <p:nvSpPr>
          <p:cNvPr id="123" name="Shape 123"/>
          <p:cNvSpPr>
            <a:spLocks noGrp="1"/>
          </p:cNvSpPr>
          <p:nvPr>
            <p:ph type="body" idx="1"/>
          </p:nvPr>
        </p:nvSpPr>
        <p:spPr>
          <a:prstGeom prst="rect">
            <a:avLst/>
          </a:prstGeom>
        </p:spPr>
        <p:txBody>
          <a:bodyPr/>
          <a:lstStyle/>
          <a:p>
            <a:pPr lvl="0">
              <a:defRPr sz="1800">
                <a:solidFill>
                  <a:srgbClr val="000000"/>
                </a:solidFill>
                <a:effectLst/>
              </a:defRPr>
            </a:pPr>
            <a:r>
              <a:rPr sz="4200">
                <a:solidFill>
                  <a:srgbClr val="73BFFF"/>
                </a:solidFill>
                <a:effectLst>
                  <a:outerShdw blurRad="50800" dist="38100" dir="5400000" rotWithShape="0">
                    <a:srgbClr val="000000"/>
                  </a:outerShdw>
                </a:effectLst>
              </a:rPr>
              <a:t>Who? When? How? Why?</a:t>
            </a:r>
          </a:p>
        </p:txBody>
      </p:sp>
    </p:spTree>
    <p:extLst>
      <p:ext uri="{BB962C8B-B14F-4D97-AF65-F5344CB8AC3E}">
        <p14:creationId xmlns:p14="http://schemas.microsoft.com/office/powerpoint/2010/main" val="89260542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125" name="Shape 125"/>
          <p:cNvSpPr>
            <a:spLocks noGrp="1"/>
          </p:cNvSpPr>
          <p:nvPr>
            <p:ph type="title"/>
          </p:nvPr>
        </p:nvSpPr>
        <p:spPr>
          <a:prstGeom prst="rect">
            <a:avLst/>
          </a:prstGeom>
        </p:spPr>
        <p:txBody>
          <a:bodyPr/>
          <a:lstStyle/>
          <a:p>
            <a:pPr lvl="0">
              <a:defRPr sz="1800">
                <a:solidFill>
                  <a:srgbClr val="000000"/>
                </a:solidFill>
                <a:effectLst/>
              </a:defRPr>
            </a:pPr>
            <a:r>
              <a:rPr sz="7200">
                <a:solidFill>
                  <a:srgbClr val="FFFFFF"/>
                </a:solidFill>
                <a:effectLst>
                  <a:outerShdw blurRad="50800" dist="38100" dir="5400000" rotWithShape="0">
                    <a:srgbClr val="000000"/>
                  </a:outerShdw>
                </a:effectLst>
              </a:rPr>
              <a:t>Parents</a:t>
            </a:r>
          </a:p>
        </p:txBody>
      </p:sp>
      <p:sp>
        <p:nvSpPr>
          <p:cNvPr id="126" name="Shape 126"/>
          <p:cNvSpPr>
            <a:spLocks noGrp="1"/>
          </p:cNvSpPr>
          <p:nvPr>
            <p:ph type="body" idx="1"/>
          </p:nvPr>
        </p:nvSpPr>
        <p:spPr>
          <a:prstGeom prst="rect">
            <a:avLst/>
          </a:prstGeom>
        </p:spPr>
        <p:txBody>
          <a:bodyPr/>
          <a:lstStyle/>
          <a:p>
            <a:pPr marR="457200" lvl="0" defTabSz="457200">
              <a:spcBef>
                <a:spcPts val="0"/>
              </a:spcBef>
              <a:buSzPct val="75000"/>
              <a:buChar char="•"/>
              <a:defRPr sz="1800">
                <a:solidFill>
                  <a:srgbClr val="000000"/>
                </a:solidFill>
                <a:effectLst/>
              </a:defRPr>
            </a:pPr>
            <a:r>
              <a:rPr sz="3600" dirty="0">
                <a:solidFill>
                  <a:srgbClr val="FFFFFF"/>
                </a:solidFill>
              </a:rPr>
              <a:t>Bunreacht na hÉireann (1937, Article 42) enshrines right of the parents as the primary educators of the children</a:t>
            </a:r>
          </a:p>
          <a:p>
            <a:pPr marR="457200" lvl="0" defTabSz="457200">
              <a:spcBef>
                <a:spcPts val="0"/>
              </a:spcBef>
              <a:buSzPct val="75000"/>
              <a:buChar char="•"/>
              <a:defRPr sz="1800">
                <a:solidFill>
                  <a:srgbClr val="000000"/>
                </a:solidFill>
                <a:effectLst/>
              </a:defRPr>
            </a:pPr>
            <a:r>
              <a:rPr lang="ga-IE" sz="3600" dirty="0" smtClean="0">
                <a:solidFill>
                  <a:srgbClr val="FFFFFF"/>
                </a:solidFill>
              </a:rPr>
              <a:t>Ri</a:t>
            </a:r>
            <a:r>
              <a:rPr sz="3600" dirty="0" smtClean="0">
                <a:solidFill>
                  <a:srgbClr val="FFFFFF"/>
                </a:solidFill>
              </a:rPr>
              <a:t>ght </a:t>
            </a:r>
            <a:r>
              <a:rPr sz="3600" dirty="0">
                <a:solidFill>
                  <a:srgbClr val="FFFFFF"/>
                </a:solidFill>
              </a:rPr>
              <a:t>to choose their preferred educational ethos and means of education i.e. the state recognises the legitimacy of denominational educational provision and home schooling.</a:t>
            </a:r>
          </a:p>
          <a:p>
            <a:pPr marR="457200" lvl="0" defTabSz="457200">
              <a:spcBef>
                <a:spcPts val="0"/>
              </a:spcBef>
              <a:buSzPct val="75000"/>
              <a:buChar char="•"/>
              <a:defRPr sz="1800">
                <a:solidFill>
                  <a:srgbClr val="000000"/>
                </a:solidFill>
                <a:effectLst/>
              </a:defRPr>
            </a:pPr>
            <a:r>
              <a:rPr sz="3600" dirty="0">
                <a:solidFill>
                  <a:srgbClr val="FFFFFF"/>
                </a:solidFill>
              </a:rPr>
              <a:t>Parents entrust us with their children and are thus our partners in their child’s education.</a:t>
            </a:r>
          </a:p>
        </p:txBody>
      </p:sp>
    </p:spTree>
    <p:extLst>
      <p:ext uri="{BB962C8B-B14F-4D97-AF65-F5344CB8AC3E}">
        <p14:creationId xmlns:p14="http://schemas.microsoft.com/office/powerpoint/2010/main" val="1359311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114" name="Shape 114"/>
          <p:cNvSpPr>
            <a:spLocks noGrp="1"/>
          </p:cNvSpPr>
          <p:nvPr>
            <p:ph type="title"/>
          </p:nvPr>
        </p:nvSpPr>
        <p:spPr>
          <a:prstGeom prst="rect">
            <a:avLst/>
          </a:prstGeom>
        </p:spPr>
        <p:txBody>
          <a:bodyPr/>
          <a:lstStyle/>
          <a:p>
            <a:pPr lvl="0">
              <a:defRPr sz="1800">
                <a:solidFill>
                  <a:srgbClr val="000000"/>
                </a:solidFill>
                <a:effectLst/>
              </a:defRPr>
            </a:pPr>
            <a:r>
              <a:rPr sz="7200" dirty="0">
                <a:solidFill>
                  <a:srgbClr val="FFFFFF"/>
                </a:solidFill>
                <a:effectLst>
                  <a:outerShdw blurRad="50800" dist="38100" dir="5400000" rotWithShape="0">
                    <a:srgbClr val="000000"/>
                  </a:outerShdw>
                </a:effectLst>
              </a:rPr>
              <a:t>Education Act 1998</a:t>
            </a:r>
          </a:p>
        </p:txBody>
      </p:sp>
      <p:sp>
        <p:nvSpPr>
          <p:cNvPr id="115" name="Shape 115"/>
          <p:cNvSpPr>
            <a:spLocks noGrp="1"/>
          </p:cNvSpPr>
          <p:nvPr>
            <p:ph type="body" idx="1"/>
          </p:nvPr>
        </p:nvSpPr>
        <p:spPr>
          <a:prstGeom prst="rect">
            <a:avLst/>
          </a:prstGeom>
        </p:spPr>
        <p:txBody>
          <a:bodyPr/>
          <a:lstStyle/>
          <a:p>
            <a:pPr marL="431165" lvl="0" indent="-431165" defTabSz="566674">
              <a:spcBef>
                <a:spcPts val="3400"/>
              </a:spcBef>
              <a:buBlip>
                <a:blip r:embed="rId3"/>
              </a:buBlip>
              <a:defRPr sz="1800">
                <a:solidFill>
                  <a:srgbClr val="000000"/>
                </a:solidFill>
                <a:effectLst/>
              </a:defRPr>
            </a:pPr>
            <a:r>
              <a:rPr sz="3492" dirty="0">
                <a:solidFill>
                  <a:srgbClr val="FFFFFF"/>
                </a:solidFill>
                <a:effectLst>
                  <a:outerShdw blurRad="49276" dist="36957" dir="5400000" rotWithShape="0">
                    <a:srgbClr val="000000"/>
                  </a:outerShdw>
                </a:effectLst>
              </a:rPr>
              <a:t>New departure for the Irish education system-increased standardisation.</a:t>
            </a:r>
          </a:p>
          <a:p>
            <a:pPr marL="431165" lvl="0" indent="-431165" defTabSz="566674">
              <a:spcBef>
                <a:spcPts val="3400"/>
              </a:spcBef>
              <a:buBlip>
                <a:blip r:embed="rId3"/>
              </a:buBlip>
              <a:defRPr sz="1800">
                <a:solidFill>
                  <a:srgbClr val="000000"/>
                </a:solidFill>
                <a:effectLst/>
              </a:defRPr>
            </a:pPr>
            <a:r>
              <a:rPr sz="3492" dirty="0">
                <a:solidFill>
                  <a:srgbClr val="FFFFFF"/>
                </a:solidFill>
                <a:effectLst>
                  <a:outerShdw blurRad="49276" dist="36957" dir="5400000" rotWithShape="0">
                    <a:srgbClr val="000000"/>
                  </a:outerShdw>
                </a:effectLst>
              </a:rPr>
              <a:t>Overarching agenda of accountability, inclusion and partnership.</a:t>
            </a:r>
          </a:p>
          <a:p>
            <a:pPr marL="431165" lvl="0" indent="-431165" defTabSz="566674">
              <a:spcBef>
                <a:spcPts val="3400"/>
              </a:spcBef>
              <a:buBlip>
                <a:blip r:embed="rId3"/>
              </a:buBlip>
              <a:defRPr sz="1800">
                <a:solidFill>
                  <a:srgbClr val="000000"/>
                </a:solidFill>
                <a:effectLst/>
              </a:defRPr>
            </a:pPr>
            <a:r>
              <a:rPr sz="3492" dirty="0">
                <a:solidFill>
                  <a:srgbClr val="FFFFFF"/>
                </a:solidFill>
                <a:effectLst>
                  <a:outerShdw blurRad="49276" dist="36957" dir="5400000" rotWithShape="0">
                    <a:srgbClr val="000000"/>
                  </a:outerShdw>
                </a:effectLst>
              </a:rPr>
              <a:t>Major changes for all involved including teachers, students, parents, inspectors and leaders.</a:t>
            </a:r>
          </a:p>
          <a:p>
            <a:pPr marL="431165" lvl="0" indent="-431165" defTabSz="566674">
              <a:spcBef>
                <a:spcPts val="3400"/>
              </a:spcBef>
              <a:buBlip>
                <a:blip r:embed="rId3"/>
              </a:buBlip>
              <a:defRPr sz="1800">
                <a:solidFill>
                  <a:srgbClr val="000000"/>
                </a:solidFill>
                <a:effectLst/>
              </a:defRPr>
            </a:pPr>
            <a:r>
              <a:rPr sz="3492" dirty="0">
                <a:solidFill>
                  <a:srgbClr val="FFFFFF"/>
                </a:solidFill>
                <a:effectLst>
                  <a:outerShdw blurRad="49276" dist="36957" dir="5400000" rotWithShape="0">
                    <a:srgbClr val="000000"/>
                  </a:outerShdw>
                </a:effectLst>
              </a:rPr>
              <a:t>Principal/school leadership’s role defined:-accountability / leadership role / duty of inclusiveness;</a:t>
            </a: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xmlns:p14="http://schemas.microsoft.com/office/powerpoint/2010/mai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type="lt">
                                    <p:tmAbs val="0"/>
                                  </p:iterate>
                                  <p:childTnLst>
                                    <p:set>
                                      <p:cBhvr>
                                        <p:cTn id="6" fill="hold"/>
                                        <p:tgtEl>
                                          <p:spTgt spid="114"/>
                                        </p:tgtEl>
                                        <p:attrNameLst>
                                          <p:attrName>style.visibility</p:attrName>
                                        </p:attrNameLst>
                                      </p:cBhvr>
                                      <p:to>
                                        <p:strVal val="visible"/>
                                      </p:to>
                                    </p:set>
                                    <p:anim calcmode="lin" valueType="num">
                                      <p:cBhvr>
                                        <p:cTn id="7" dur="1000" fill="hold"/>
                                        <p:tgtEl>
                                          <p:spTgt spid="114"/>
                                        </p:tgtEl>
                                        <p:attrNameLst>
                                          <p:attrName>ppt_x</p:attrName>
                                        </p:attrNameLst>
                                      </p:cBhvr>
                                      <p:tavLst>
                                        <p:tav tm="0">
                                          <p:val>
                                            <p:strVal val="0-#ppt_w/2"/>
                                          </p:val>
                                        </p:tav>
                                        <p:tav tm="100000">
                                          <p:val>
                                            <p:strVal val="#ppt_x"/>
                                          </p:val>
                                        </p:tav>
                                      </p:tavLst>
                                    </p:anim>
                                    <p:anim calcmode="lin" valueType="num">
                                      <p:cBhvr>
                                        <p:cTn id="8" dur="1000" fill="hold"/>
                                        <p:tgtEl>
                                          <p:spTgt spid="1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2" nodeType="clickEffect">
                                  <p:stCondLst>
                                    <p:cond delay="0"/>
                                  </p:stCondLst>
                                  <p:iterate type="lt">
                                    <p:tmAbs val="100"/>
                                  </p:iterate>
                                  <p:childTnLst>
                                    <p:set>
                                      <p:cBhvr>
                                        <p:cTn id="12" fill="hold"/>
                                        <p:tgtEl>
                                          <p:spTgt spid="115">
                                            <p:bg/>
                                          </p:spTgt>
                                        </p:tgtEl>
                                        <p:attrNameLst>
                                          <p:attrName>style.visibility</p:attrName>
                                        </p:attrNameLst>
                                      </p:cBhvr>
                                      <p:to>
                                        <p:strVal val="visible"/>
                                      </p:to>
                                    </p:set>
                                    <p:anim calcmode="lin" valueType="num">
                                      <p:cBhvr>
                                        <p:cTn id="13" dur="1000" fill="hold"/>
                                        <p:tgtEl>
                                          <p:spTgt spid="115">
                                            <p:bg/>
                                          </p:spTgt>
                                        </p:tgtEl>
                                        <p:attrNameLst>
                                          <p:attrName>ppt_x</p:attrName>
                                        </p:attrNameLst>
                                      </p:cBhvr>
                                      <p:tavLst>
                                        <p:tav tm="0">
                                          <p:val>
                                            <p:strVal val="0-#ppt_w/2"/>
                                          </p:val>
                                        </p:tav>
                                        <p:tav tm="100000">
                                          <p:val>
                                            <p:strVal val="#ppt_x"/>
                                          </p:val>
                                        </p:tav>
                                      </p:tavLst>
                                    </p:anim>
                                    <p:anim calcmode="lin" valueType="num">
                                      <p:cBhvr>
                                        <p:cTn id="14" dur="1000" fill="hold"/>
                                        <p:tgtEl>
                                          <p:spTgt spid="115">
                                            <p:bg/>
                                          </p:spTgt>
                                        </p:tgtEl>
                                        <p:attrNameLst>
                                          <p:attrName>ppt_y</p:attrName>
                                        </p:attrNameLst>
                                      </p:cBhvr>
                                      <p:tavLst>
                                        <p:tav tm="0">
                                          <p:val>
                                            <p:strVal val="#ppt_y"/>
                                          </p:val>
                                        </p:tav>
                                        <p:tav tm="100000">
                                          <p:val>
                                            <p:strVal val="#ppt_y"/>
                                          </p:val>
                                        </p:tav>
                                      </p:tavLst>
                                    </p:anim>
                                  </p:childTnLst>
                                </p:cTn>
                              </p:par>
                              <p:par>
                                <p:cTn id="15" presetID="2" presetClass="entr" presetSubtype="8" fill="hold" grpId="2">
                                  <p:stCondLst>
                                    <p:cond delay="0"/>
                                  </p:stCondLst>
                                  <p:iterate type="lt">
                                    <p:tmAbs val="100"/>
                                  </p:iterate>
                                  <p:childTnLst>
                                    <p:set>
                                      <p:cBhvr>
                                        <p:cTn id="16" fill="hold"/>
                                        <p:tgtEl>
                                          <p:spTgt spid="115">
                                            <p:txEl>
                                              <p:pRg st="0" end="0"/>
                                            </p:txEl>
                                          </p:spTgt>
                                        </p:tgtEl>
                                        <p:attrNameLst>
                                          <p:attrName>style.visibility</p:attrName>
                                        </p:attrNameLst>
                                      </p:cBhvr>
                                      <p:to>
                                        <p:strVal val="visible"/>
                                      </p:to>
                                    </p:set>
                                    <p:anim calcmode="lin" valueType="num">
                                      <p:cBhvr>
                                        <p:cTn id="17" dur="1000" fill="hold"/>
                                        <p:tgtEl>
                                          <p:spTgt spid="115">
                                            <p:txEl>
                                              <p:pRg st="0" end="0"/>
                                            </p:txEl>
                                          </p:spTgt>
                                        </p:tgtEl>
                                        <p:attrNameLst>
                                          <p:attrName>ppt_x</p:attrName>
                                        </p:attrNameLst>
                                      </p:cBhvr>
                                      <p:tavLst>
                                        <p:tav tm="0">
                                          <p:val>
                                            <p:strVal val="0-#ppt_w/2"/>
                                          </p:val>
                                        </p:tav>
                                        <p:tav tm="100000">
                                          <p:val>
                                            <p:strVal val="#ppt_x"/>
                                          </p:val>
                                        </p:tav>
                                      </p:tavLst>
                                    </p:anim>
                                    <p:anim calcmode="lin" valueType="num">
                                      <p:cBhvr>
                                        <p:cTn id="18" dur="1000" fill="hold"/>
                                        <p:tgtEl>
                                          <p:spTgt spid="11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2" nodeType="clickEffect">
                                  <p:stCondLst>
                                    <p:cond delay="0"/>
                                  </p:stCondLst>
                                  <p:iterate type="lt">
                                    <p:tmAbs val="100"/>
                                  </p:iterate>
                                  <p:childTnLst>
                                    <p:set>
                                      <p:cBhvr>
                                        <p:cTn id="22" fill="hold"/>
                                        <p:tgtEl>
                                          <p:spTgt spid="115">
                                            <p:txEl>
                                              <p:pRg st="1" end="1"/>
                                            </p:txEl>
                                          </p:spTgt>
                                        </p:tgtEl>
                                        <p:attrNameLst>
                                          <p:attrName>style.visibility</p:attrName>
                                        </p:attrNameLst>
                                      </p:cBhvr>
                                      <p:to>
                                        <p:strVal val="visible"/>
                                      </p:to>
                                    </p:set>
                                    <p:anim calcmode="lin" valueType="num">
                                      <p:cBhvr>
                                        <p:cTn id="23" dur="1000" fill="hold"/>
                                        <p:tgtEl>
                                          <p:spTgt spid="115">
                                            <p:txEl>
                                              <p:pRg st="1" end="1"/>
                                            </p:txEl>
                                          </p:spTgt>
                                        </p:tgtEl>
                                        <p:attrNameLst>
                                          <p:attrName>ppt_x</p:attrName>
                                        </p:attrNameLst>
                                      </p:cBhvr>
                                      <p:tavLst>
                                        <p:tav tm="0">
                                          <p:val>
                                            <p:strVal val="0-#ppt_w/2"/>
                                          </p:val>
                                        </p:tav>
                                        <p:tav tm="100000">
                                          <p:val>
                                            <p:strVal val="#ppt_x"/>
                                          </p:val>
                                        </p:tav>
                                      </p:tavLst>
                                    </p:anim>
                                    <p:anim calcmode="lin" valueType="num">
                                      <p:cBhvr>
                                        <p:cTn id="24" dur="1000" fill="hold"/>
                                        <p:tgtEl>
                                          <p:spTgt spid="11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2" nodeType="clickEffect">
                                  <p:stCondLst>
                                    <p:cond delay="0"/>
                                  </p:stCondLst>
                                  <p:iterate type="lt">
                                    <p:tmAbs val="100"/>
                                  </p:iterate>
                                  <p:childTnLst>
                                    <p:set>
                                      <p:cBhvr>
                                        <p:cTn id="28" fill="hold"/>
                                        <p:tgtEl>
                                          <p:spTgt spid="115">
                                            <p:txEl>
                                              <p:pRg st="2" end="2"/>
                                            </p:txEl>
                                          </p:spTgt>
                                        </p:tgtEl>
                                        <p:attrNameLst>
                                          <p:attrName>style.visibility</p:attrName>
                                        </p:attrNameLst>
                                      </p:cBhvr>
                                      <p:to>
                                        <p:strVal val="visible"/>
                                      </p:to>
                                    </p:set>
                                    <p:anim calcmode="lin" valueType="num">
                                      <p:cBhvr>
                                        <p:cTn id="29" dur="1000" fill="hold"/>
                                        <p:tgtEl>
                                          <p:spTgt spid="115">
                                            <p:txEl>
                                              <p:pRg st="2" end="2"/>
                                            </p:txEl>
                                          </p:spTgt>
                                        </p:tgtEl>
                                        <p:attrNameLst>
                                          <p:attrName>ppt_x</p:attrName>
                                        </p:attrNameLst>
                                      </p:cBhvr>
                                      <p:tavLst>
                                        <p:tav tm="0">
                                          <p:val>
                                            <p:strVal val="0-#ppt_w/2"/>
                                          </p:val>
                                        </p:tav>
                                        <p:tav tm="100000">
                                          <p:val>
                                            <p:strVal val="#ppt_x"/>
                                          </p:val>
                                        </p:tav>
                                      </p:tavLst>
                                    </p:anim>
                                    <p:anim calcmode="lin" valueType="num">
                                      <p:cBhvr>
                                        <p:cTn id="30" dur="1000" fill="hold"/>
                                        <p:tgtEl>
                                          <p:spTgt spid="11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2" nodeType="clickEffect">
                                  <p:stCondLst>
                                    <p:cond delay="0"/>
                                  </p:stCondLst>
                                  <p:iterate type="lt">
                                    <p:tmAbs val="100"/>
                                  </p:iterate>
                                  <p:childTnLst>
                                    <p:set>
                                      <p:cBhvr>
                                        <p:cTn id="34" fill="hold"/>
                                        <p:tgtEl>
                                          <p:spTgt spid="115">
                                            <p:txEl>
                                              <p:pRg st="3" end="3"/>
                                            </p:txEl>
                                          </p:spTgt>
                                        </p:tgtEl>
                                        <p:attrNameLst>
                                          <p:attrName>style.visibility</p:attrName>
                                        </p:attrNameLst>
                                      </p:cBhvr>
                                      <p:to>
                                        <p:strVal val="visible"/>
                                      </p:to>
                                    </p:set>
                                    <p:anim calcmode="lin" valueType="num">
                                      <p:cBhvr>
                                        <p:cTn id="35" dur="1000" fill="hold"/>
                                        <p:tgtEl>
                                          <p:spTgt spid="115">
                                            <p:txEl>
                                              <p:pRg st="3" end="3"/>
                                            </p:txEl>
                                          </p:spTgt>
                                        </p:tgtEl>
                                        <p:attrNameLst>
                                          <p:attrName>ppt_x</p:attrName>
                                        </p:attrNameLst>
                                      </p:cBhvr>
                                      <p:tavLst>
                                        <p:tav tm="0">
                                          <p:val>
                                            <p:strVal val="0-#ppt_w/2"/>
                                          </p:val>
                                        </p:tav>
                                        <p:tav tm="100000">
                                          <p:val>
                                            <p:strVal val="#ppt_x"/>
                                          </p:val>
                                        </p:tav>
                                      </p:tavLst>
                                    </p:anim>
                                    <p:anim calcmode="lin" valueType="num">
                                      <p:cBhvr>
                                        <p:cTn id="36" dur="1000" fill="hold"/>
                                        <p:tgtEl>
                                          <p:spTgt spid="115">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1" animBg="1" advAuto="0"/>
      <p:bldP spid="115" grpId="2" build="p" bldLvl="5" animBg="1" advAuto="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117" name="Shape 117"/>
          <p:cNvSpPr>
            <a:spLocks noGrp="1"/>
          </p:cNvSpPr>
          <p:nvPr>
            <p:ph type="title"/>
          </p:nvPr>
        </p:nvSpPr>
        <p:spPr>
          <a:prstGeom prst="rect">
            <a:avLst/>
          </a:prstGeom>
        </p:spPr>
        <p:txBody>
          <a:bodyPr/>
          <a:lstStyle/>
          <a:p>
            <a:pPr lvl="0">
              <a:defRPr sz="1800">
                <a:solidFill>
                  <a:srgbClr val="000000"/>
                </a:solidFill>
                <a:effectLst/>
              </a:defRPr>
            </a:pPr>
            <a:r>
              <a:rPr sz="7200">
                <a:solidFill>
                  <a:srgbClr val="FFFFFF"/>
                </a:solidFill>
                <a:effectLst>
                  <a:outerShdw blurRad="50800" dist="38100" dir="5400000" rotWithShape="0">
                    <a:srgbClr val="000000"/>
                  </a:outerShdw>
                </a:effectLst>
              </a:rPr>
              <a:t>Ethos and Patronage</a:t>
            </a:r>
          </a:p>
        </p:txBody>
      </p:sp>
      <p:sp>
        <p:nvSpPr>
          <p:cNvPr id="118" name="Shape 118"/>
          <p:cNvSpPr>
            <a:spLocks noGrp="1"/>
          </p:cNvSpPr>
          <p:nvPr>
            <p:ph type="body" idx="1"/>
          </p:nvPr>
        </p:nvSpPr>
        <p:spPr>
          <a:xfrm>
            <a:off x="3429690" y="2235718"/>
            <a:ext cx="8787710" cy="6780764"/>
          </a:xfrm>
          <a:prstGeom prst="rect">
            <a:avLst/>
          </a:prstGeom>
        </p:spPr>
        <p:txBody>
          <a:bodyPr/>
          <a:lstStyle/>
          <a:p>
            <a:pPr marL="346709" lvl="0" indent="-346709" defTabSz="455675">
              <a:spcBef>
                <a:spcPts val="2800"/>
              </a:spcBef>
              <a:buBlip>
                <a:blip r:embed="rId3"/>
              </a:buBlip>
              <a:defRPr sz="1800">
                <a:solidFill>
                  <a:srgbClr val="000000"/>
                </a:solidFill>
                <a:effectLst/>
              </a:defRPr>
            </a:pPr>
            <a:r>
              <a:rPr sz="2807" dirty="0">
                <a:solidFill>
                  <a:srgbClr val="FFFFFF"/>
                </a:solidFill>
                <a:effectLst>
                  <a:outerShdw blurRad="39624" dist="29717" dir="5400000" rotWithShape="0">
                    <a:srgbClr val="000000"/>
                  </a:outerShdw>
                </a:effectLst>
              </a:rPr>
              <a:t>Depth of religious feeling. Education spread by early Christians; The Island of saints and scholars. Celtic communication.</a:t>
            </a:r>
          </a:p>
          <a:p>
            <a:pPr marL="346709" lvl="0" indent="-346709" defTabSz="455675">
              <a:spcBef>
                <a:spcPts val="2800"/>
              </a:spcBef>
              <a:buBlip>
                <a:blip r:embed="rId3"/>
              </a:buBlip>
              <a:defRPr sz="1800">
                <a:solidFill>
                  <a:srgbClr val="000000"/>
                </a:solidFill>
                <a:effectLst/>
              </a:defRPr>
            </a:pPr>
            <a:r>
              <a:rPr sz="2807" dirty="0">
                <a:solidFill>
                  <a:srgbClr val="FFFFFF"/>
                </a:solidFill>
                <a:effectLst>
                  <a:outerShdw blurRad="39624" dist="29717" dir="5400000" rotWithShape="0">
                    <a:srgbClr val="000000"/>
                  </a:outerShdw>
                </a:effectLst>
              </a:rPr>
              <a:t>Concurrent school systems due to reformation and penal laws.</a:t>
            </a:r>
          </a:p>
          <a:p>
            <a:pPr marL="346709" lvl="0" indent="-346709" defTabSz="455675">
              <a:spcBef>
                <a:spcPts val="2800"/>
              </a:spcBef>
              <a:buBlip>
                <a:blip r:embed="rId3"/>
              </a:buBlip>
              <a:defRPr sz="1800">
                <a:solidFill>
                  <a:srgbClr val="000000"/>
                </a:solidFill>
                <a:effectLst/>
              </a:defRPr>
            </a:pPr>
            <a:r>
              <a:rPr sz="2807" dirty="0">
                <a:solidFill>
                  <a:srgbClr val="FFFFFF"/>
                </a:solidFill>
                <a:effectLst>
                  <a:outerShdw blurRad="39624" dist="29717" dir="5400000" rotWithShape="0">
                    <a:srgbClr val="000000"/>
                  </a:outerShdw>
                </a:effectLst>
              </a:rPr>
              <a:t>Historical suspicion of proselytism (religious and cultural assimilaion). Demand on leaders to exemplify and respect ethos of their school.</a:t>
            </a:r>
          </a:p>
          <a:p>
            <a:pPr marL="346709" lvl="0" indent="-346709" defTabSz="455675">
              <a:spcBef>
                <a:spcPts val="2800"/>
              </a:spcBef>
              <a:buBlip>
                <a:blip r:embed="rId3"/>
              </a:buBlip>
              <a:defRPr sz="1800">
                <a:solidFill>
                  <a:srgbClr val="000000"/>
                </a:solidFill>
                <a:effectLst/>
              </a:defRPr>
            </a:pPr>
            <a:r>
              <a:rPr sz="2807" dirty="0">
                <a:solidFill>
                  <a:srgbClr val="FFFFFF"/>
                </a:solidFill>
                <a:effectLst>
                  <a:outerShdw blurRad="39624" dist="29717" dir="5400000" rotWithShape="0">
                    <a:srgbClr val="000000"/>
                  </a:outerShdw>
                </a:effectLst>
              </a:rPr>
              <a:t>Voluntary, Vocational and </a:t>
            </a:r>
            <a:r>
              <a:rPr sz="2807" dirty="0" smtClean="0">
                <a:solidFill>
                  <a:srgbClr val="FFFFFF"/>
                </a:solidFill>
                <a:effectLst>
                  <a:outerShdw blurRad="39624" dist="29717" dir="5400000" rotWithShape="0">
                    <a:srgbClr val="000000"/>
                  </a:outerShdw>
                </a:effectLst>
              </a:rPr>
              <a:t>Community</a:t>
            </a:r>
            <a:r>
              <a:rPr lang="ga-IE" sz="2807" dirty="0" smtClean="0">
                <a:solidFill>
                  <a:srgbClr val="FFFFFF"/>
                </a:solidFill>
                <a:effectLst>
                  <a:outerShdw blurRad="39624" dist="29717" dir="5400000" rotWithShape="0">
                    <a:srgbClr val="000000"/>
                  </a:outerShdw>
                </a:effectLst>
              </a:rPr>
              <a:t> schools at second level.</a:t>
            </a:r>
            <a:endParaRPr sz="2807" dirty="0">
              <a:solidFill>
                <a:srgbClr val="FFFFFF"/>
              </a:solidFill>
              <a:effectLst>
                <a:outerShdw blurRad="39624" dist="29717" dir="5400000" rotWithShape="0">
                  <a:srgbClr val="000000"/>
                </a:outerShdw>
              </a:effectLst>
            </a:endParaRPr>
          </a:p>
          <a:p>
            <a:pPr marL="346709" lvl="0" indent="-346709" defTabSz="455675">
              <a:spcBef>
                <a:spcPts val="2800"/>
              </a:spcBef>
              <a:buBlip>
                <a:blip r:embed="rId3"/>
              </a:buBlip>
              <a:defRPr sz="1800">
                <a:solidFill>
                  <a:srgbClr val="000000"/>
                </a:solidFill>
                <a:effectLst/>
              </a:defRPr>
            </a:pPr>
            <a:r>
              <a:rPr sz="2807" dirty="0">
                <a:solidFill>
                  <a:srgbClr val="FFFFFF"/>
                </a:solidFill>
                <a:effectLst>
                  <a:outerShdw blurRad="39624" dist="29717" dir="5400000" rotWithShape="0">
                    <a:srgbClr val="000000"/>
                  </a:outerShdw>
                </a:effectLst>
              </a:rPr>
              <a:t>Societal and media scrutiny in light of recent migration and scandals. Pressure from Minister for reform.</a:t>
            </a:r>
          </a:p>
        </p:txBody>
      </p:sp>
      <p:pic>
        <p:nvPicPr>
          <p:cNvPr id="119" name="CatholicMonk.png"/>
          <p:cNvPicPr/>
          <p:nvPr/>
        </p:nvPicPr>
        <p:blipFill>
          <a:blip r:embed="rId4">
            <a:extLst/>
          </a:blip>
          <a:stretch>
            <a:fillRect/>
          </a:stretch>
        </p:blipFill>
        <p:spPr>
          <a:xfrm>
            <a:off x="953158" y="3734058"/>
            <a:ext cx="3251201" cy="32512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121" name="Shape 121"/>
          <p:cNvSpPr>
            <a:spLocks noGrp="1"/>
          </p:cNvSpPr>
          <p:nvPr>
            <p:ph type="title"/>
          </p:nvPr>
        </p:nvSpPr>
        <p:spPr>
          <a:prstGeom prst="rect">
            <a:avLst/>
          </a:prstGeom>
        </p:spPr>
        <p:txBody>
          <a:bodyPr/>
          <a:lstStyle/>
          <a:p>
            <a:pPr lvl="0">
              <a:defRPr sz="1800">
                <a:solidFill>
                  <a:srgbClr val="000000"/>
                </a:solidFill>
                <a:effectLst/>
              </a:defRPr>
            </a:pPr>
            <a:r>
              <a:rPr sz="7200">
                <a:solidFill>
                  <a:srgbClr val="FFFFFF"/>
                </a:solidFill>
                <a:effectLst>
                  <a:outerShdw blurRad="50800" dist="38100" dir="5400000" rotWithShape="0">
                    <a:srgbClr val="000000"/>
                  </a:outerShdw>
                </a:effectLst>
              </a:rPr>
              <a:t>Leading Learning</a:t>
            </a:r>
          </a:p>
        </p:txBody>
      </p:sp>
      <p:sp>
        <p:nvSpPr>
          <p:cNvPr id="122" name="Shape 122"/>
          <p:cNvSpPr>
            <a:spLocks noGrp="1"/>
          </p:cNvSpPr>
          <p:nvPr>
            <p:ph type="body" idx="1"/>
          </p:nvPr>
        </p:nvSpPr>
        <p:spPr>
          <a:prstGeom prst="rect">
            <a:avLst/>
          </a:prstGeom>
        </p:spPr>
        <p:txBody>
          <a:bodyPr/>
          <a:lstStyle/>
          <a:p>
            <a:pPr lvl="0">
              <a:defRPr sz="1800">
                <a:solidFill>
                  <a:srgbClr val="000000"/>
                </a:solidFill>
                <a:effectLst/>
              </a:defRPr>
            </a:pPr>
            <a:r>
              <a:rPr sz="4200">
                <a:solidFill>
                  <a:srgbClr val="73BFFF"/>
                </a:solidFill>
                <a:effectLst>
                  <a:outerShdw blurRad="50800" dist="38100" dir="5400000" rotWithShape="0">
                    <a:srgbClr val="000000"/>
                  </a:outerShdw>
                </a:effectLst>
              </a:rPr>
              <a:t>Who, what, when, where, why, how?</a:t>
            </a: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57" name="Shape 57"/>
          <p:cNvSpPr>
            <a:spLocks noGrp="1"/>
          </p:cNvSpPr>
          <p:nvPr>
            <p:ph type="title"/>
          </p:nvPr>
        </p:nvSpPr>
        <p:spPr>
          <a:xfrm>
            <a:off x="850900" y="4397511"/>
            <a:ext cx="11303000" cy="3505200"/>
          </a:xfrm>
          <a:prstGeom prst="rect">
            <a:avLst/>
          </a:prstGeom>
        </p:spPr>
        <p:txBody>
          <a:bodyPr/>
          <a:lstStyle/>
          <a:p>
            <a:pPr lvl="0">
              <a:defRPr sz="1800">
                <a:solidFill>
                  <a:srgbClr val="000000"/>
                </a:solidFill>
                <a:effectLst/>
              </a:defRPr>
            </a:pPr>
            <a:r>
              <a:rPr sz="7200" dirty="0">
                <a:solidFill>
                  <a:srgbClr val="FFFFFF"/>
                </a:solidFill>
                <a:effectLst>
                  <a:outerShdw blurRad="50800" dist="38100" dir="5400000" rotWithShape="0">
                    <a:srgbClr val="000000"/>
                  </a:outerShdw>
                </a:effectLst>
              </a:rPr>
              <a:t>Michael Woods</a:t>
            </a:r>
          </a:p>
        </p:txBody>
      </p:sp>
      <p:sp>
        <p:nvSpPr>
          <p:cNvPr id="58" name="Shape 58"/>
          <p:cNvSpPr>
            <a:spLocks noGrp="1"/>
          </p:cNvSpPr>
          <p:nvPr>
            <p:ph type="body" idx="1"/>
          </p:nvPr>
        </p:nvSpPr>
        <p:spPr>
          <a:xfrm>
            <a:off x="850900" y="7902711"/>
            <a:ext cx="11303000" cy="1574800"/>
          </a:xfrm>
          <a:prstGeom prst="rect">
            <a:avLst/>
          </a:prstGeom>
        </p:spPr>
        <p:txBody>
          <a:bodyPr/>
          <a:lstStyle>
            <a:lvl1pPr>
              <a:defRPr>
                <a:solidFill>
                  <a:srgbClr val="F5D328"/>
                </a:solidFill>
              </a:defRPr>
            </a:lvl1pPr>
          </a:lstStyle>
          <a:p>
            <a:pPr lvl="0">
              <a:defRPr sz="1800">
                <a:solidFill>
                  <a:srgbClr val="000000"/>
                </a:solidFill>
                <a:effectLst/>
              </a:defRPr>
            </a:pPr>
            <a:r>
              <a:rPr sz="4200" dirty="0">
                <a:solidFill>
                  <a:srgbClr val="F5D328"/>
                </a:solidFill>
                <a:effectLst>
                  <a:outerShdw blurRad="50800" dist="38100" dir="5400000" rotWithShape="0">
                    <a:srgbClr val="000000"/>
                  </a:outerShdw>
                </a:effectLst>
              </a:rPr>
              <a:t>Coláiste </a:t>
            </a:r>
            <a:r>
              <a:rPr sz="4200" dirty="0" smtClean="0">
                <a:solidFill>
                  <a:srgbClr val="F5D328"/>
                </a:solidFill>
                <a:effectLst>
                  <a:outerShdw blurRad="50800" dist="38100" dir="5400000" rotWithShape="0">
                    <a:srgbClr val="000000"/>
                  </a:outerShdw>
                </a:effectLst>
              </a:rPr>
              <a:t>Lú</a:t>
            </a:r>
            <a:r>
              <a:rPr lang="ga-IE" sz="4200" dirty="0" smtClean="0">
                <a:solidFill>
                  <a:srgbClr val="F5D328"/>
                </a:solidFill>
                <a:effectLst>
                  <a:outerShdw blurRad="50800" dist="38100" dir="5400000" rotWithShape="0">
                    <a:srgbClr val="000000"/>
                  </a:outerShdw>
                </a:effectLst>
              </a:rPr>
              <a:t> and Coláiste Chú Chulainn</a:t>
            </a:r>
            <a:r>
              <a:rPr sz="4200" dirty="0" smtClean="0">
                <a:solidFill>
                  <a:srgbClr val="F5D328"/>
                </a:solidFill>
                <a:effectLst>
                  <a:outerShdw blurRad="50800" dist="38100" dir="5400000" rotWithShape="0">
                    <a:srgbClr val="000000"/>
                  </a:outerShdw>
                </a:effectLst>
              </a:rPr>
              <a:t>, </a:t>
            </a:r>
            <a:endParaRPr lang="ga-IE" sz="4200" dirty="0" smtClean="0">
              <a:solidFill>
                <a:srgbClr val="F5D328"/>
              </a:solidFill>
              <a:effectLst>
                <a:outerShdw blurRad="50800" dist="38100" dir="5400000" rotWithShape="0">
                  <a:srgbClr val="000000"/>
                </a:outerShdw>
              </a:effectLst>
            </a:endParaRPr>
          </a:p>
          <a:p>
            <a:pPr lvl="0">
              <a:defRPr sz="1800">
                <a:solidFill>
                  <a:srgbClr val="000000"/>
                </a:solidFill>
                <a:effectLst/>
              </a:defRPr>
            </a:pPr>
            <a:r>
              <a:rPr sz="4200" dirty="0" smtClean="0">
                <a:solidFill>
                  <a:srgbClr val="F5D328"/>
                </a:solidFill>
                <a:effectLst>
                  <a:outerShdw blurRad="50800" dist="38100" dir="5400000" rotWithShape="0">
                    <a:srgbClr val="000000"/>
                  </a:outerShdw>
                </a:effectLst>
              </a:rPr>
              <a:t>Dundalk</a:t>
            </a:r>
            <a:r>
              <a:rPr sz="4200" dirty="0">
                <a:solidFill>
                  <a:srgbClr val="F5D328"/>
                </a:solidFill>
                <a:effectLst>
                  <a:outerShdw blurRad="50800" dist="38100" dir="5400000" rotWithShape="0">
                    <a:srgbClr val="000000"/>
                  </a:outerShdw>
                </a:effectLst>
              </a:rPr>
              <a:t>, </a:t>
            </a:r>
            <a:r>
              <a:rPr lang="ga-IE" sz="4200" dirty="0" smtClean="0">
                <a:solidFill>
                  <a:srgbClr val="F5D328"/>
                </a:solidFill>
                <a:effectLst>
                  <a:outerShdw blurRad="50800" dist="38100" dir="5400000" rotWithShape="0">
                    <a:srgbClr val="000000"/>
                  </a:outerShdw>
                </a:effectLst>
              </a:rPr>
              <a:t>Co. Louth, </a:t>
            </a:r>
            <a:r>
              <a:rPr sz="4200" dirty="0" smtClean="0">
                <a:solidFill>
                  <a:srgbClr val="F5D328"/>
                </a:solidFill>
                <a:effectLst>
                  <a:outerShdw blurRad="50800" dist="38100" dir="5400000" rotWithShape="0">
                    <a:srgbClr val="000000"/>
                  </a:outerShdw>
                </a:effectLst>
              </a:rPr>
              <a:t>Ireland</a:t>
            </a:r>
            <a:r>
              <a:rPr lang="ga-IE" sz="4200" dirty="0" smtClean="0">
                <a:solidFill>
                  <a:srgbClr val="F5D328"/>
                </a:solidFill>
                <a:effectLst>
                  <a:outerShdw blurRad="50800" dist="38100" dir="5400000" rotWithShape="0">
                    <a:srgbClr val="000000"/>
                  </a:outerShdw>
                </a:effectLst>
              </a:rPr>
              <a:t>.</a:t>
            </a:r>
            <a:endParaRPr sz="4200" dirty="0">
              <a:solidFill>
                <a:srgbClr val="F5D328"/>
              </a:solidFill>
              <a:effectLst>
                <a:outerShdw blurRad="50800" dist="38100" dir="5400000" rotWithShape="0">
                  <a:srgbClr val="000000"/>
                </a:outerShdw>
              </a:effectLst>
            </a:endParaRPr>
          </a:p>
        </p:txBody>
      </p:sp>
      <p:pic>
        <p:nvPicPr>
          <p:cNvPr id="5" name="Picture Placeholder 15" descr="Colaiste Lu.png"/>
          <p:cNvPicPr>
            <a:picLocks noChangeAspect="1"/>
          </p:cNvPicPr>
          <p:nvPr/>
        </p:nvPicPr>
        <p:blipFill rotWithShape="1">
          <a:blip r:embed="rId3">
            <a:extLst>
              <a:ext uri="{28A0092B-C50C-407E-A947-70E740481C1C}">
                <a14:useLocalDpi xmlns:a14="http://schemas.microsoft.com/office/drawing/2010/main" val="0"/>
              </a:ext>
            </a:extLst>
          </a:blip>
          <a:srcRect l="-88" r="-393"/>
          <a:stretch/>
        </p:blipFill>
        <p:spPr>
          <a:xfrm>
            <a:off x="4155283" y="470709"/>
            <a:ext cx="4620405" cy="4268617"/>
          </a:xfrm>
          <a:prstGeom prst="rect">
            <a:avLst/>
          </a:prstGeom>
          <a:ln w="12700">
            <a:solidFill>
              <a:srgbClr val="51A6C2"/>
            </a:solidFill>
            <a:miter lim="400000"/>
          </a:ln>
          <a:effectLst>
            <a:reflection blurRad="6350" stA="52000" endA="300" endPos="35000" dir="5400000" sy="-100000" algn="bl" rotWithShape="0"/>
          </a:effectLst>
          <a:extLst>
            <a:ext uri="{C572A759-6A51-4108-AA02-DFA0A04FC94B}">
              <ma14:wrappingTextBoxFlag xmlns:ma14="http://schemas.microsoft.com/office/mac/drawingml/2011/main" val="1"/>
            </a:ext>
          </a:extLst>
        </p:spPr>
      </p:pic>
      <p:sp>
        <p:nvSpPr>
          <p:cNvPr id="3" name="TextBox 2"/>
          <p:cNvSpPr txBox="1"/>
          <p:nvPr/>
        </p:nvSpPr>
        <p:spPr>
          <a:xfrm>
            <a:off x="1116500" y="5255180"/>
            <a:ext cx="10885750" cy="139525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4200" b="1" i="1" strike="noStrike" cap="none" spc="0" normalizeH="0" baseline="0" dirty="0" err="1" smtClean="0">
                <a:ln>
                  <a:noFill/>
                </a:ln>
                <a:solidFill>
                  <a:srgbClr val="FFFFFF"/>
                </a:solidFill>
                <a:effectLst>
                  <a:outerShdw blurRad="50800" dist="38100" dir="5400000" rotWithShape="0">
                    <a:srgbClr val="000000"/>
                  </a:outerShdw>
                </a:effectLst>
                <a:uFillTx/>
                <a:sym typeface="Helvetica Neue Light"/>
              </a:rPr>
              <a:t>Cúram</a:t>
            </a:r>
            <a:r>
              <a:rPr lang="en-US" b="1" i="1" dirty="0" smtClean="0"/>
              <a:t>, </a:t>
            </a:r>
            <a:r>
              <a:rPr lang="en-US" b="1" i="1" dirty="0" err="1" smtClean="0"/>
              <a:t>Forbairt</a:t>
            </a:r>
            <a:r>
              <a:rPr lang="en-US" b="1" i="1" dirty="0" smtClean="0"/>
              <a:t>, </a:t>
            </a:r>
            <a:r>
              <a:rPr lang="en-US" b="1" i="1" dirty="0" err="1" smtClean="0"/>
              <a:t>Feabhas</a:t>
            </a:r>
            <a:r>
              <a:rPr lang="en-US" b="1" i="1" dirty="0" smtClean="0"/>
              <a:t>.</a:t>
            </a:r>
          </a:p>
          <a:p>
            <a:pPr marL="0" marR="0" indent="0" algn="ctr" defTabSz="584200" rtl="0" fontAlgn="auto" latinLnBrk="1" hangingPunct="0">
              <a:lnSpc>
                <a:spcPct val="100000"/>
              </a:lnSpc>
              <a:spcBef>
                <a:spcPts val="0"/>
              </a:spcBef>
              <a:spcAft>
                <a:spcPts val="0"/>
              </a:spcAft>
              <a:buClrTx/>
              <a:buSzTx/>
              <a:buFontTx/>
              <a:buNone/>
              <a:tabLst/>
            </a:pPr>
            <a:r>
              <a:rPr kumimoji="0" lang="en-US" sz="4200" b="1" i="1" strike="noStrike" cap="none" spc="0" normalizeH="0" baseline="0" dirty="0" smtClean="0">
                <a:ln>
                  <a:noFill/>
                </a:ln>
                <a:solidFill>
                  <a:srgbClr val="FFFFFF"/>
                </a:solidFill>
                <a:effectLst>
                  <a:outerShdw blurRad="50800" dist="38100" dir="5400000" rotWithShape="0">
                    <a:srgbClr val="000000"/>
                  </a:outerShdw>
                </a:effectLst>
                <a:uFillTx/>
                <a:sym typeface="Helvetica Neue Light"/>
              </a:rPr>
              <a:t>School Motto: Care</a:t>
            </a:r>
            <a:r>
              <a:rPr lang="en-US" b="1" i="1" dirty="0" smtClean="0"/>
              <a:t>, Development, Excellence</a:t>
            </a:r>
            <a:endParaRPr kumimoji="0" lang="en-US" sz="4200" b="1" i="1" strike="noStrike" cap="none" spc="0" normalizeH="0" baseline="0" dirty="0">
              <a:ln>
                <a:noFill/>
              </a:ln>
              <a:solidFill>
                <a:srgbClr val="FFFFFF"/>
              </a:solidFill>
              <a:effectLst>
                <a:outerShdw blurRad="50800" dist="38100" dir="5400000" rotWithShape="0">
                  <a:srgbClr val="000000"/>
                </a:outerShdw>
              </a:effectLst>
              <a:uFillTx/>
              <a:sym typeface="Helvetica Neue Light"/>
            </a:endParaRPr>
          </a:p>
        </p:txBody>
      </p:sp>
    </p:spTree>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xmlns:p14="http://schemas.microsoft.com/office/powerpoint/2010/main" spd="slow" advClick="1">
        <p:fade/>
      </p:transition>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127" name="Shape 127"/>
          <p:cNvSpPr>
            <a:spLocks noGrp="1"/>
          </p:cNvSpPr>
          <p:nvPr>
            <p:ph type="title"/>
          </p:nvPr>
        </p:nvSpPr>
        <p:spPr>
          <a:prstGeom prst="rect">
            <a:avLst/>
          </a:prstGeom>
        </p:spPr>
        <p:txBody>
          <a:bodyPr/>
          <a:lstStyle/>
          <a:p>
            <a:pPr lvl="0">
              <a:defRPr sz="1800">
                <a:solidFill>
                  <a:srgbClr val="000000"/>
                </a:solidFill>
                <a:effectLst/>
              </a:defRPr>
            </a:pPr>
            <a:r>
              <a:rPr sz="7200">
                <a:solidFill>
                  <a:srgbClr val="FFFFFF"/>
                </a:solidFill>
                <a:effectLst>
                  <a:outerShdw blurRad="50800" dist="38100" dir="5400000" rotWithShape="0">
                    <a:srgbClr val="000000"/>
                  </a:outerShdw>
                </a:effectLst>
              </a:rPr>
              <a:t>Education Act led to…</a:t>
            </a:r>
          </a:p>
        </p:txBody>
      </p:sp>
      <p:sp>
        <p:nvSpPr>
          <p:cNvPr id="128" name="Shape 128"/>
          <p:cNvSpPr>
            <a:spLocks noGrp="1"/>
          </p:cNvSpPr>
          <p:nvPr>
            <p:ph type="body" idx="1"/>
          </p:nvPr>
        </p:nvSpPr>
        <p:spPr>
          <a:prstGeom prst="rect">
            <a:avLst/>
          </a:prstGeom>
        </p:spPr>
        <p:txBody>
          <a:bodyPr/>
          <a:lstStyle/>
          <a:p>
            <a:pPr marL="0" lvl="0" indent="0" defTabSz="525779">
              <a:spcBef>
                <a:spcPts val="3200"/>
              </a:spcBef>
              <a:buSzTx/>
              <a:buNone/>
              <a:defRPr sz="1800">
                <a:solidFill>
                  <a:srgbClr val="000000"/>
                </a:solidFill>
                <a:effectLst/>
              </a:defRPr>
            </a:pPr>
            <a:r>
              <a:rPr sz="3239">
                <a:solidFill>
                  <a:srgbClr val="FFFFFF"/>
                </a:solidFill>
                <a:effectLst>
                  <a:outerShdw blurRad="45720" dist="34289" dir="5400000" rotWithShape="0">
                    <a:srgbClr val="000000"/>
                  </a:outerShdw>
                </a:effectLst>
                <a:latin typeface="Symbol"/>
                <a:ea typeface="Symbol"/>
                <a:cs typeface="Symbol"/>
                <a:sym typeface="Symbol"/>
              </a:rPr>
              <a:t>•	</a:t>
            </a:r>
            <a:r>
              <a:rPr sz="3239">
                <a:solidFill>
                  <a:srgbClr val="FFFFFF"/>
                </a:solidFill>
                <a:effectLst>
                  <a:outerShdw blurRad="45720" dist="34289" dir="5400000" rotWithShape="0">
                    <a:srgbClr val="000000"/>
                  </a:outerShdw>
                </a:effectLst>
              </a:rPr>
              <a:t>Teaching Council Act (2001)-professional regulatory body</a:t>
            </a:r>
          </a:p>
          <a:p>
            <a:pPr marL="0" lvl="0" indent="0" defTabSz="525779">
              <a:spcBef>
                <a:spcPts val="3200"/>
              </a:spcBef>
              <a:buSzTx/>
              <a:buNone/>
              <a:defRPr sz="1800">
                <a:solidFill>
                  <a:srgbClr val="000000"/>
                </a:solidFill>
                <a:effectLst/>
              </a:defRPr>
            </a:pPr>
            <a:r>
              <a:rPr sz="3239">
                <a:solidFill>
                  <a:srgbClr val="FFFFFF"/>
                </a:solidFill>
                <a:effectLst>
                  <a:outerShdw blurRad="45720" dist="34289" dir="5400000" rotWithShape="0">
                    <a:srgbClr val="000000"/>
                  </a:outerShdw>
                </a:effectLst>
                <a:latin typeface="Symbol"/>
                <a:ea typeface="Symbol"/>
                <a:cs typeface="Symbol"/>
                <a:sym typeface="Symbol"/>
              </a:rPr>
              <a:t>•	</a:t>
            </a:r>
            <a:r>
              <a:rPr sz="3239">
                <a:solidFill>
                  <a:srgbClr val="FFFFFF"/>
                </a:solidFill>
                <a:effectLst>
                  <a:outerShdw blurRad="45720" dist="34289" dir="5400000" rotWithShape="0">
                    <a:srgbClr val="000000"/>
                  </a:outerShdw>
                </a:effectLst>
              </a:rPr>
              <a:t>NCCA (Statutory 2001)-curricular reform</a:t>
            </a:r>
          </a:p>
          <a:p>
            <a:pPr marL="0" lvl="0" indent="0" defTabSz="525779">
              <a:spcBef>
                <a:spcPts val="3200"/>
              </a:spcBef>
              <a:buSzTx/>
              <a:buNone/>
              <a:defRPr sz="1800">
                <a:solidFill>
                  <a:srgbClr val="000000"/>
                </a:solidFill>
                <a:effectLst/>
              </a:defRPr>
            </a:pPr>
            <a:r>
              <a:rPr sz="3239">
                <a:solidFill>
                  <a:srgbClr val="FFFFFF"/>
                </a:solidFill>
                <a:effectLst>
                  <a:outerShdw blurRad="45720" dist="34289" dir="5400000" rotWithShape="0">
                    <a:srgbClr val="000000"/>
                  </a:outerShdw>
                </a:effectLst>
                <a:latin typeface="Symbol"/>
                <a:ea typeface="Symbol"/>
                <a:cs typeface="Symbol"/>
                <a:sym typeface="Symbol"/>
              </a:rPr>
              <a:t>•	</a:t>
            </a:r>
            <a:r>
              <a:rPr sz="3239">
                <a:solidFill>
                  <a:srgbClr val="FFFFFF"/>
                </a:solidFill>
                <a:effectLst>
                  <a:outerShdw blurRad="45720" dist="34289" dir="5400000" rotWithShape="0">
                    <a:srgbClr val="000000"/>
                  </a:outerShdw>
                </a:effectLst>
              </a:rPr>
              <a:t>DES Inspectorate-major reform and restructuring. WSE (1999) School Self-Evaluation (2003), MLL (2008)</a:t>
            </a:r>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3" presetClass="entr" presetSubtype="5" fill="hold" grpId="1" nodeType="clickEffect">
                                  <p:stCondLst>
                                    <p:cond delay="0"/>
                                  </p:stCondLst>
                                  <p:iterate>
                                    <p:tmAbs val="0"/>
                                  </p:iterate>
                                  <p:childTnLst>
                                    <p:set>
                                      <p:cBhvr>
                                        <p:cTn id="6" fill="hold"/>
                                        <p:tgtEl>
                                          <p:spTgt spid="128">
                                            <p:bg/>
                                          </p:spTgt>
                                        </p:tgtEl>
                                        <p:attrNameLst>
                                          <p:attrName>style.visibility</p:attrName>
                                        </p:attrNameLst>
                                      </p:cBhvr>
                                      <p:to>
                                        <p:strVal val="visible"/>
                                      </p:to>
                                    </p:set>
                                    <p:animEffect transition="in" filter="blinds(vertical)">
                                      <p:cBhvr>
                                        <p:cTn id="7" dur="1000"/>
                                        <p:tgtEl>
                                          <p:spTgt spid="128">
                                            <p:bg/>
                                          </p:spTgt>
                                        </p:tgtEl>
                                      </p:cBhvr>
                                    </p:animEffect>
                                  </p:childTnLst>
                                </p:cTn>
                              </p:par>
                              <p:par>
                                <p:cTn id="8" presetID="3" presetClass="entr" presetSubtype="5" fill="hold" grpId="1">
                                  <p:stCondLst>
                                    <p:cond delay="0"/>
                                  </p:stCondLst>
                                  <p:iterate>
                                    <p:tmAbs val="0"/>
                                  </p:iterate>
                                  <p:childTnLst>
                                    <p:set>
                                      <p:cBhvr>
                                        <p:cTn id="9" fill="hold"/>
                                        <p:tgtEl>
                                          <p:spTgt spid="128">
                                            <p:txEl>
                                              <p:pRg st="0" end="0"/>
                                            </p:txEl>
                                          </p:spTgt>
                                        </p:tgtEl>
                                        <p:attrNameLst>
                                          <p:attrName>style.visibility</p:attrName>
                                        </p:attrNameLst>
                                      </p:cBhvr>
                                      <p:to>
                                        <p:strVal val="visible"/>
                                      </p:to>
                                    </p:set>
                                    <p:animEffect transition="in" filter="blinds(vertical)">
                                      <p:cBhvr>
                                        <p:cTn id="10" dur="1000"/>
                                        <p:tgtEl>
                                          <p:spTgt spid="12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5" fill="hold" grpId="1" nodeType="clickEffect">
                                  <p:stCondLst>
                                    <p:cond delay="0"/>
                                  </p:stCondLst>
                                  <p:iterate>
                                    <p:tmAbs val="0"/>
                                  </p:iterate>
                                  <p:childTnLst>
                                    <p:set>
                                      <p:cBhvr>
                                        <p:cTn id="14" fill="hold"/>
                                        <p:tgtEl>
                                          <p:spTgt spid="128">
                                            <p:txEl>
                                              <p:pRg st="1" end="1"/>
                                            </p:txEl>
                                          </p:spTgt>
                                        </p:tgtEl>
                                        <p:attrNameLst>
                                          <p:attrName>style.visibility</p:attrName>
                                        </p:attrNameLst>
                                      </p:cBhvr>
                                      <p:to>
                                        <p:strVal val="visible"/>
                                      </p:to>
                                    </p:set>
                                    <p:animEffect transition="in" filter="blinds(vertical)">
                                      <p:cBhvr>
                                        <p:cTn id="15" dur="1000"/>
                                        <p:tgtEl>
                                          <p:spTgt spid="12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5" fill="hold" grpId="1" nodeType="clickEffect">
                                  <p:stCondLst>
                                    <p:cond delay="0"/>
                                  </p:stCondLst>
                                  <p:iterate>
                                    <p:tmAbs val="0"/>
                                  </p:iterate>
                                  <p:childTnLst>
                                    <p:set>
                                      <p:cBhvr>
                                        <p:cTn id="19" fill="hold"/>
                                        <p:tgtEl>
                                          <p:spTgt spid="128">
                                            <p:txEl>
                                              <p:pRg st="2" end="2"/>
                                            </p:txEl>
                                          </p:spTgt>
                                        </p:tgtEl>
                                        <p:attrNameLst>
                                          <p:attrName>style.visibility</p:attrName>
                                        </p:attrNameLst>
                                      </p:cBhvr>
                                      <p:to>
                                        <p:strVal val="visible"/>
                                      </p:to>
                                    </p:set>
                                    <p:animEffect transition="in" filter="blinds(vertical)">
                                      <p:cBhvr>
                                        <p:cTn id="20" dur="1000"/>
                                        <p:tgtEl>
                                          <p:spTgt spid="12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 grpId="1" build="p" bldLvl="5" animBg="1" advAuto="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BE12B"/>
            </a:gs>
            <a:gs pos="100000">
              <a:srgbClr val="BE9A1A"/>
            </a:gs>
          </a:gsLst>
          <a:lin ang="5400000" scaled="0"/>
        </a:gradFill>
        <a:effectLst/>
      </p:bgPr>
    </p:bg>
    <p:spTree>
      <p:nvGrpSpPr>
        <p:cNvPr id="1" name=""/>
        <p:cNvGrpSpPr/>
        <p:nvPr/>
      </p:nvGrpSpPr>
      <p:grpSpPr>
        <a:xfrm>
          <a:off x="0" y="0"/>
          <a:ext cx="0" cy="0"/>
          <a:chOff x="0" y="0"/>
          <a:chExt cx="0" cy="0"/>
        </a:xfrm>
      </p:grpSpPr>
      <p:sp>
        <p:nvSpPr>
          <p:cNvPr id="130" name="Shape 130"/>
          <p:cNvSpPr>
            <a:spLocks noGrp="1"/>
          </p:cNvSpPr>
          <p:nvPr>
            <p:ph type="title"/>
          </p:nvPr>
        </p:nvSpPr>
        <p:spPr>
          <a:prstGeom prst="rect">
            <a:avLst/>
          </a:prstGeom>
        </p:spPr>
        <p:txBody>
          <a:bodyPr/>
          <a:lstStyle/>
          <a:p>
            <a:pPr lvl="0">
              <a:defRPr sz="1800">
                <a:solidFill>
                  <a:srgbClr val="000000"/>
                </a:solidFill>
                <a:effectLst/>
              </a:defRPr>
            </a:pPr>
            <a:r>
              <a:rPr sz="7200">
                <a:solidFill>
                  <a:srgbClr val="FFFFFF"/>
                </a:solidFill>
                <a:effectLst>
                  <a:outerShdw blurRad="50800" dist="38100" dir="5400000" rotWithShape="0">
                    <a:srgbClr val="000000"/>
                  </a:outerShdw>
                </a:effectLst>
              </a:rPr>
              <a:t>Other factors and policies addicting school leadership</a:t>
            </a: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BE12B"/>
            </a:gs>
            <a:gs pos="100000">
              <a:srgbClr val="BE9A1A"/>
            </a:gs>
          </a:gsLst>
          <a:lin ang="5400000" scaled="0"/>
        </a:gradFill>
        <a:effectLst/>
      </p:bgPr>
    </p:bg>
    <p:spTree>
      <p:nvGrpSpPr>
        <p:cNvPr id="1" name=""/>
        <p:cNvGrpSpPr/>
        <p:nvPr/>
      </p:nvGrpSpPr>
      <p:grpSpPr>
        <a:xfrm>
          <a:off x="0" y="0"/>
          <a:ext cx="0" cy="0"/>
          <a:chOff x="0" y="0"/>
          <a:chExt cx="0" cy="0"/>
        </a:xfrm>
      </p:grpSpPr>
      <p:sp>
        <p:nvSpPr>
          <p:cNvPr id="132" name="Shape 132"/>
          <p:cNvSpPr>
            <a:spLocks noGrp="1"/>
          </p:cNvSpPr>
          <p:nvPr>
            <p:ph type="title"/>
          </p:nvPr>
        </p:nvSpPr>
        <p:spPr>
          <a:prstGeom prst="rect">
            <a:avLst/>
          </a:prstGeom>
        </p:spPr>
        <p:txBody>
          <a:bodyPr/>
          <a:lstStyle/>
          <a:p>
            <a:pPr lvl="0">
              <a:defRPr sz="1800">
                <a:solidFill>
                  <a:srgbClr val="000000"/>
                </a:solidFill>
                <a:effectLst/>
              </a:defRPr>
            </a:pPr>
            <a:r>
              <a:rPr sz="7200">
                <a:solidFill>
                  <a:srgbClr val="FFFFFF"/>
                </a:solidFill>
                <a:effectLst>
                  <a:outerShdw blurRad="50800" dist="38100" dir="5400000" rotWithShape="0">
                    <a:srgbClr val="000000"/>
                  </a:outerShdw>
                </a:effectLst>
              </a:rPr>
              <a:t>Economy and Society</a:t>
            </a:r>
          </a:p>
        </p:txBody>
      </p:sp>
      <p:sp>
        <p:nvSpPr>
          <p:cNvPr id="133" name="Shape 133"/>
          <p:cNvSpPr>
            <a:spLocks noGrp="1"/>
          </p:cNvSpPr>
          <p:nvPr>
            <p:ph type="body" idx="1"/>
          </p:nvPr>
        </p:nvSpPr>
        <p:spPr>
          <a:prstGeom prst="rect">
            <a:avLst/>
          </a:prstGeom>
        </p:spPr>
        <p:txBody>
          <a:bodyPr/>
          <a:lstStyle/>
          <a:p>
            <a:pPr marL="404495" lvl="0" indent="-404495" defTabSz="531622">
              <a:spcBef>
                <a:spcPts val="3200"/>
              </a:spcBef>
              <a:buSzPct val="75000"/>
              <a:buChar char="•"/>
              <a:defRPr sz="1800">
                <a:solidFill>
                  <a:srgbClr val="000000"/>
                </a:solidFill>
                <a:effectLst/>
              </a:defRPr>
            </a:pPr>
            <a:r>
              <a:rPr sz="3276">
                <a:solidFill>
                  <a:srgbClr val="FFFFFF"/>
                </a:solidFill>
                <a:effectLst>
                  <a:outerShdw blurRad="46228" dist="34671" dir="5400000" rotWithShape="0">
                    <a:srgbClr val="000000"/>
                  </a:outerShdw>
                </a:effectLst>
              </a:rPr>
              <a:t>Inevitable societal interest in schools-the hidden curriculum.</a:t>
            </a:r>
          </a:p>
          <a:p>
            <a:pPr marL="404495" lvl="0" indent="-404495" defTabSz="531622">
              <a:spcBef>
                <a:spcPts val="3200"/>
              </a:spcBef>
              <a:buSzPct val="75000"/>
              <a:buChar char="•"/>
              <a:defRPr sz="1800">
                <a:solidFill>
                  <a:srgbClr val="000000"/>
                </a:solidFill>
                <a:effectLst/>
              </a:defRPr>
            </a:pPr>
            <a:r>
              <a:rPr sz="3276">
                <a:solidFill>
                  <a:srgbClr val="FFFFFF"/>
                </a:solidFill>
                <a:effectLst>
                  <a:outerShdw blurRad="46228" dist="34671" dir="5400000" rotWithShape="0">
                    <a:srgbClr val="000000"/>
                  </a:outerShdw>
                </a:effectLst>
              </a:rPr>
              <a:t>1960s-Economics. Lemass and O’Malley, free secondary education. Necessary for societal and economic reform.</a:t>
            </a:r>
          </a:p>
          <a:p>
            <a:pPr marL="404495" lvl="0" indent="-404495" defTabSz="531622">
              <a:spcBef>
                <a:spcPts val="3200"/>
              </a:spcBef>
              <a:buSzPct val="75000"/>
              <a:buChar char="•"/>
              <a:defRPr sz="1800">
                <a:solidFill>
                  <a:srgbClr val="000000"/>
                </a:solidFill>
                <a:effectLst/>
              </a:defRPr>
            </a:pPr>
            <a:r>
              <a:rPr sz="3276">
                <a:solidFill>
                  <a:srgbClr val="FFFFFF"/>
                </a:solidFill>
                <a:effectLst>
                  <a:outerShdw blurRad="46228" dist="34671" dir="5400000" rotWithShape="0">
                    <a:srgbClr val="000000"/>
                  </a:outerShdw>
                </a:effectLst>
              </a:rPr>
              <a:t>2008 onwards-extensive reductions in the national education budget. Flattening of leadership model. Effects care.</a:t>
            </a:r>
          </a:p>
          <a:p>
            <a:pPr marL="404495" lvl="0" indent="-404495" defTabSz="531622">
              <a:spcBef>
                <a:spcPts val="3200"/>
              </a:spcBef>
              <a:buSzPct val="75000"/>
              <a:buChar char="•"/>
              <a:defRPr sz="1800">
                <a:solidFill>
                  <a:srgbClr val="000000"/>
                </a:solidFill>
                <a:effectLst/>
              </a:defRPr>
            </a:pPr>
            <a:r>
              <a:rPr sz="3276">
                <a:solidFill>
                  <a:srgbClr val="FFFFFF"/>
                </a:solidFill>
                <a:effectLst>
                  <a:outerShdw blurRad="46228" dist="34671" dir="5400000" rotWithShape="0">
                    <a:srgbClr val="000000"/>
                  </a:outerShdw>
                </a:effectLst>
              </a:rPr>
              <a:t>Rationalisation or role expansion.</a:t>
            </a:r>
          </a:p>
          <a:p>
            <a:pPr marL="404495" lvl="0" indent="-404495" defTabSz="531622">
              <a:spcBef>
                <a:spcPts val="3200"/>
              </a:spcBef>
              <a:buSzPct val="75000"/>
              <a:buChar char="•"/>
              <a:defRPr sz="1800">
                <a:solidFill>
                  <a:srgbClr val="000000"/>
                </a:solidFill>
                <a:effectLst/>
              </a:defRPr>
            </a:pPr>
            <a:r>
              <a:rPr sz="3276">
                <a:solidFill>
                  <a:srgbClr val="FFFFFF"/>
                </a:solidFill>
                <a:effectLst>
                  <a:outerShdw blurRad="46228" dist="34671" dir="5400000" rotWithShape="0">
                    <a:srgbClr val="000000"/>
                  </a:outerShdw>
                </a:effectLst>
              </a:rPr>
              <a:t>‘critical thinkers and problem solvers’.</a:t>
            </a:r>
          </a:p>
        </p:txBody>
      </p:sp>
      <p:pic>
        <p:nvPicPr>
          <p:cNvPr id="134" name="euro.png"/>
          <p:cNvPicPr/>
          <p:nvPr/>
        </p:nvPicPr>
        <p:blipFill>
          <a:blip r:embed="rId2">
            <a:extLst/>
          </a:blip>
          <a:stretch>
            <a:fillRect/>
          </a:stretch>
        </p:blipFill>
        <p:spPr>
          <a:xfrm>
            <a:off x="9272537" y="6316693"/>
            <a:ext cx="3251201" cy="32512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BE12B"/>
            </a:gs>
            <a:gs pos="100000">
              <a:srgbClr val="BE9A1A"/>
            </a:gs>
          </a:gsLst>
          <a:lin ang="5400000" scaled="0"/>
        </a:gradFill>
        <a:effectLst/>
      </p:bgPr>
    </p:bg>
    <p:spTree>
      <p:nvGrpSpPr>
        <p:cNvPr id="1" name=""/>
        <p:cNvGrpSpPr/>
        <p:nvPr/>
      </p:nvGrpSpPr>
      <p:grpSpPr>
        <a:xfrm>
          <a:off x="0" y="0"/>
          <a:ext cx="0" cy="0"/>
          <a:chOff x="0" y="0"/>
          <a:chExt cx="0" cy="0"/>
        </a:xfrm>
      </p:grpSpPr>
      <p:sp>
        <p:nvSpPr>
          <p:cNvPr id="136" name="Shape 136"/>
          <p:cNvSpPr>
            <a:spLocks noGrp="1"/>
          </p:cNvSpPr>
          <p:nvPr>
            <p:ph type="title"/>
          </p:nvPr>
        </p:nvSpPr>
        <p:spPr>
          <a:prstGeom prst="rect">
            <a:avLst/>
          </a:prstGeom>
        </p:spPr>
        <p:txBody>
          <a:bodyPr/>
          <a:lstStyle/>
          <a:p>
            <a:pPr lvl="0">
              <a:defRPr sz="1800">
                <a:solidFill>
                  <a:srgbClr val="000000"/>
                </a:solidFill>
                <a:effectLst/>
              </a:defRPr>
            </a:pPr>
            <a:r>
              <a:rPr sz="7200">
                <a:solidFill>
                  <a:srgbClr val="FFFFFF"/>
                </a:solidFill>
                <a:effectLst>
                  <a:outerShdw blurRad="50800" dist="38100" dir="5400000" rotWithShape="0">
                    <a:srgbClr val="000000"/>
                  </a:outerShdw>
                </a:effectLst>
              </a:rPr>
              <a:t>Public Sector ‘Reform’</a:t>
            </a:r>
          </a:p>
        </p:txBody>
      </p:sp>
      <p:sp>
        <p:nvSpPr>
          <p:cNvPr id="137" name="Shape 137"/>
          <p:cNvSpPr>
            <a:spLocks noGrp="1"/>
          </p:cNvSpPr>
          <p:nvPr>
            <p:ph type="body" idx="1"/>
          </p:nvPr>
        </p:nvSpPr>
        <p:spPr>
          <a:xfrm>
            <a:off x="286081" y="2188316"/>
            <a:ext cx="11430001" cy="6592943"/>
          </a:xfrm>
          <a:prstGeom prst="rect">
            <a:avLst/>
          </a:prstGeom>
        </p:spPr>
        <p:txBody>
          <a:bodyPr/>
          <a:lstStyle/>
          <a:p>
            <a:pPr marL="417830" lvl="0" indent="-417830" defTabSz="549148">
              <a:spcBef>
                <a:spcPts val="3300"/>
              </a:spcBef>
              <a:buSzPct val="75000"/>
              <a:buChar char="•"/>
              <a:defRPr sz="1800">
                <a:solidFill>
                  <a:srgbClr val="000000"/>
                </a:solidFill>
                <a:effectLst/>
              </a:defRPr>
            </a:pPr>
            <a:r>
              <a:rPr sz="3384">
                <a:solidFill>
                  <a:srgbClr val="FFFFFF"/>
                </a:solidFill>
                <a:effectLst>
                  <a:outerShdw blurRad="47752" dist="35814" dir="5400000" rotWithShape="0">
                    <a:srgbClr val="000000"/>
                  </a:outerShdw>
                </a:effectLst>
              </a:rPr>
              <a:t>Reform of public sector pay and conditions has wiped out middle management in the education sector. Union resentment and opposition. </a:t>
            </a:r>
          </a:p>
          <a:p>
            <a:pPr marL="417830" lvl="0" indent="-417830" defTabSz="549148">
              <a:spcBef>
                <a:spcPts val="3300"/>
              </a:spcBef>
              <a:buSzPct val="75000"/>
              <a:buChar char="•"/>
              <a:defRPr sz="1800">
                <a:solidFill>
                  <a:srgbClr val="000000"/>
                </a:solidFill>
                <a:effectLst/>
              </a:defRPr>
            </a:pPr>
            <a:r>
              <a:rPr sz="3384">
                <a:solidFill>
                  <a:srgbClr val="FFFFFF"/>
                </a:solidFill>
                <a:effectLst>
                  <a:outerShdw blurRad="47752" dist="35814" dir="5400000" rotWithShape="0">
                    <a:srgbClr val="000000"/>
                  </a:outerShdw>
                </a:effectLst>
              </a:rPr>
              <a:t>Numerous early retirement incentives, moratorium on posts of responsibility and pay decreases for new entrants to teaching or posts of responsibility. Pupil-teacher ratio.</a:t>
            </a:r>
          </a:p>
          <a:p>
            <a:pPr marL="417830" lvl="0" indent="-417830" defTabSz="549148">
              <a:spcBef>
                <a:spcPts val="3300"/>
              </a:spcBef>
              <a:buSzPct val="75000"/>
              <a:buChar char="•"/>
              <a:defRPr sz="1800">
                <a:solidFill>
                  <a:srgbClr val="000000"/>
                </a:solidFill>
                <a:effectLst/>
              </a:defRPr>
            </a:pPr>
            <a:r>
              <a:rPr sz="3384">
                <a:solidFill>
                  <a:srgbClr val="FFFFFF"/>
                </a:solidFill>
                <a:effectLst>
                  <a:outerShdw blurRad="47752" dist="35814" dir="5400000" rotWithShape="0">
                    <a:srgbClr val="000000"/>
                  </a:outerShdw>
                </a:effectLst>
              </a:rPr>
              <a:t>Growing concern among school leaders that teaching has become devalued and that less middle management in schools has heaped extra responsibility onto them.</a:t>
            </a:r>
          </a:p>
          <a:p>
            <a:pPr marL="417830" lvl="0" indent="-417830" defTabSz="549148">
              <a:spcBef>
                <a:spcPts val="3300"/>
              </a:spcBef>
              <a:buSzPct val="75000"/>
              <a:buChar char="•"/>
              <a:defRPr sz="1800">
                <a:solidFill>
                  <a:srgbClr val="000000"/>
                </a:solidFill>
                <a:effectLst/>
              </a:defRPr>
            </a:pPr>
            <a:r>
              <a:rPr sz="3384">
                <a:solidFill>
                  <a:srgbClr val="FFFFFF"/>
                </a:solidFill>
                <a:effectLst>
                  <a:outerShdw blurRad="47752" dist="35814" dir="5400000" rotWithShape="0">
                    <a:srgbClr val="000000"/>
                  </a:outerShdw>
                </a:effectLst>
              </a:rPr>
              <a:t>ETB Act (2013)</a:t>
            </a:r>
          </a:p>
        </p:txBody>
      </p:sp>
      <p:pic>
        <p:nvPicPr>
          <p:cNvPr id="138" name="Scissors.png"/>
          <p:cNvPicPr/>
          <p:nvPr/>
        </p:nvPicPr>
        <p:blipFill>
          <a:blip r:embed="rId2">
            <a:extLst/>
          </a:blip>
          <a:stretch>
            <a:fillRect/>
          </a:stretch>
        </p:blipFill>
        <p:spPr>
          <a:xfrm>
            <a:off x="9979862" y="5977723"/>
            <a:ext cx="3251201" cy="32512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BE12B"/>
            </a:gs>
            <a:gs pos="100000">
              <a:srgbClr val="BE9A1A"/>
            </a:gs>
          </a:gsLst>
          <a:lin ang="5400000" scaled="0"/>
        </a:gradFill>
        <a:effectLst/>
      </p:bgPr>
    </p:bg>
    <p:spTree>
      <p:nvGrpSpPr>
        <p:cNvPr id="1" name=""/>
        <p:cNvGrpSpPr/>
        <p:nvPr/>
      </p:nvGrpSpPr>
      <p:grpSpPr>
        <a:xfrm>
          <a:off x="0" y="0"/>
          <a:ext cx="0" cy="0"/>
          <a:chOff x="0" y="0"/>
          <a:chExt cx="0" cy="0"/>
        </a:xfrm>
      </p:grpSpPr>
      <p:sp>
        <p:nvSpPr>
          <p:cNvPr id="140" name="Shape 140"/>
          <p:cNvSpPr>
            <a:spLocks noGrp="1"/>
          </p:cNvSpPr>
          <p:nvPr>
            <p:ph type="title"/>
          </p:nvPr>
        </p:nvSpPr>
        <p:spPr>
          <a:prstGeom prst="rect">
            <a:avLst/>
          </a:prstGeom>
        </p:spPr>
        <p:txBody>
          <a:bodyPr/>
          <a:lstStyle/>
          <a:p>
            <a:pPr lvl="0">
              <a:defRPr sz="1800">
                <a:solidFill>
                  <a:srgbClr val="000000"/>
                </a:solidFill>
                <a:effectLst/>
              </a:defRPr>
            </a:pPr>
            <a:r>
              <a:rPr sz="7200">
                <a:solidFill>
                  <a:srgbClr val="FFFFFF"/>
                </a:solidFill>
                <a:effectLst>
                  <a:outerShdw blurRad="50800" dist="38100" dir="5400000" rotWithShape="0">
                    <a:srgbClr val="000000"/>
                  </a:outerShdw>
                </a:effectLst>
              </a:rPr>
              <a:t>Accountability</a:t>
            </a:r>
          </a:p>
        </p:txBody>
      </p:sp>
      <p:sp>
        <p:nvSpPr>
          <p:cNvPr id="141" name="Shape 141"/>
          <p:cNvSpPr>
            <a:spLocks noGrp="1"/>
          </p:cNvSpPr>
          <p:nvPr>
            <p:ph type="body" idx="1"/>
          </p:nvPr>
        </p:nvSpPr>
        <p:spPr>
          <a:prstGeom prst="rect">
            <a:avLst/>
          </a:prstGeom>
        </p:spPr>
        <p:txBody>
          <a:bodyPr/>
          <a:lstStyle/>
          <a:p>
            <a:pPr marL="408940" lvl="0" indent="-408940" defTabSz="537463">
              <a:spcBef>
                <a:spcPts val="3300"/>
              </a:spcBef>
              <a:buSzPct val="75000"/>
              <a:buChar char="•"/>
              <a:defRPr sz="1800">
                <a:solidFill>
                  <a:srgbClr val="000000"/>
                </a:solidFill>
                <a:effectLst/>
              </a:defRPr>
            </a:pPr>
            <a:r>
              <a:rPr sz="3312">
                <a:solidFill>
                  <a:srgbClr val="FFFFFF"/>
                </a:solidFill>
                <a:effectLst>
                  <a:outerShdw blurRad="46736" dist="35052" dir="5400000" rotWithShape="0">
                    <a:srgbClr val="000000"/>
                  </a:outerShdw>
                </a:effectLst>
              </a:rPr>
              <a:t>The economic collapse has stimulated to increased obsession with accountability and media and public scrutiny who are demanding that the eduction system prepare future entrepreneurs and skilled workers.</a:t>
            </a:r>
          </a:p>
          <a:p>
            <a:pPr marL="408940" lvl="0" indent="-408940" defTabSz="537463">
              <a:spcBef>
                <a:spcPts val="3300"/>
              </a:spcBef>
              <a:buSzPct val="75000"/>
              <a:buChar char="•"/>
              <a:defRPr sz="1800">
                <a:solidFill>
                  <a:srgbClr val="000000"/>
                </a:solidFill>
                <a:effectLst/>
              </a:defRPr>
            </a:pPr>
            <a:r>
              <a:rPr sz="3312">
                <a:solidFill>
                  <a:srgbClr val="FFFFFF"/>
                </a:solidFill>
                <a:effectLst>
                  <a:outerShdw blurRad="46736" dist="35052" dir="5400000" rotWithShape="0">
                    <a:srgbClr val="000000"/>
                  </a:outerShdw>
                </a:effectLst>
              </a:rPr>
              <a:t>The size of schools has also undergone review as a costcutting measure. The new policy of DES that all new primary and secondary schools should have 1,000 students with many other small schools grouped into ‘clusters’ to share resources. This has has major implication for not only leaders but also for social fabric of local communities.</a:t>
            </a:r>
          </a:p>
        </p:txBody>
      </p:sp>
    </p:spTree>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BE12B"/>
            </a:gs>
            <a:gs pos="100000">
              <a:srgbClr val="BE9A1A"/>
            </a:gs>
          </a:gsLst>
          <a:lin ang="5400000" scaled="0"/>
        </a:gradFill>
        <a:effectLst/>
      </p:bgPr>
    </p:bg>
    <p:spTree>
      <p:nvGrpSpPr>
        <p:cNvPr id="1" name=""/>
        <p:cNvGrpSpPr/>
        <p:nvPr/>
      </p:nvGrpSpPr>
      <p:grpSpPr>
        <a:xfrm>
          <a:off x="0" y="0"/>
          <a:ext cx="0" cy="0"/>
          <a:chOff x="0" y="0"/>
          <a:chExt cx="0" cy="0"/>
        </a:xfrm>
      </p:grpSpPr>
      <p:sp>
        <p:nvSpPr>
          <p:cNvPr id="143" name="Shape 143"/>
          <p:cNvSpPr>
            <a:spLocks noGrp="1"/>
          </p:cNvSpPr>
          <p:nvPr>
            <p:ph type="title"/>
          </p:nvPr>
        </p:nvSpPr>
        <p:spPr>
          <a:xfrm>
            <a:off x="2792675" y="8031007"/>
            <a:ext cx="11430001" cy="1219201"/>
          </a:xfrm>
          <a:prstGeom prst="rect">
            <a:avLst/>
          </a:prstGeom>
        </p:spPr>
        <p:txBody>
          <a:bodyPr/>
          <a:lstStyle/>
          <a:p>
            <a:pPr lvl="0">
              <a:defRPr sz="1800">
                <a:solidFill>
                  <a:srgbClr val="000000"/>
                </a:solidFill>
                <a:effectLst/>
              </a:defRPr>
            </a:pPr>
            <a:r>
              <a:rPr sz="7200">
                <a:solidFill>
                  <a:srgbClr val="FFFFFF"/>
                </a:solidFill>
                <a:effectLst>
                  <a:outerShdw blurRad="50800" dist="38100" dir="5400000" rotWithShape="0">
                    <a:srgbClr val="000000"/>
                  </a:outerShdw>
                </a:effectLst>
              </a:rPr>
              <a:t>New Junior Cycle</a:t>
            </a:r>
          </a:p>
        </p:txBody>
      </p:sp>
      <p:pic>
        <p:nvPicPr>
          <p:cNvPr id="144" name="key-skills-enhanced.png"/>
          <p:cNvPicPr/>
          <p:nvPr/>
        </p:nvPicPr>
        <p:blipFill>
          <a:blip r:embed="rId2">
            <a:extLst/>
          </a:blip>
          <a:stretch>
            <a:fillRect/>
          </a:stretch>
        </p:blipFill>
        <p:spPr>
          <a:xfrm>
            <a:off x="2005986" y="116998"/>
            <a:ext cx="8992828" cy="809783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BE12B"/>
            </a:gs>
            <a:gs pos="100000">
              <a:srgbClr val="BE9A1A"/>
            </a:gs>
          </a:gsLst>
          <a:lin ang="5400000" scaled="0"/>
        </a:gradFill>
        <a:effectLst/>
      </p:bgPr>
    </p:bg>
    <p:spTree>
      <p:nvGrpSpPr>
        <p:cNvPr id="1" name=""/>
        <p:cNvGrpSpPr/>
        <p:nvPr/>
      </p:nvGrpSpPr>
      <p:grpSpPr>
        <a:xfrm>
          <a:off x="0" y="0"/>
          <a:ext cx="0" cy="0"/>
          <a:chOff x="0" y="0"/>
          <a:chExt cx="0" cy="0"/>
        </a:xfrm>
      </p:grpSpPr>
      <p:sp>
        <p:nvSpPr>
          <p:cNvPr id="146" name="Shape 146"/>
          <p:cNvSpPr>
            <a:spLocks noGrp="1"/>
          </p:cNvSpPr>
          <p:nvPr>
            <p:ph type="title"/>
          </p:nvPr>
        </p:nvSpPr>
        <p:spPr>
          <a:prstGeom prst="rect">
            <a:avLst/>
          </a:prstGeom>
        </p:spPr>
        <p:txBody>
          <a:bodyPr/>
          <a:lstStyle/>
          <a:p>
            <a:pPr lvl="0">
              <a:defRPr sz="1800">
                <a:solidFill>
                  <a:srgbClr val="000000"/>
                </a:solidFill>
                <a:effectLst/>
              </a:defRPr>
            </a:pPr>
            <a:r>
              <a:rPr sz="7200">
                <a:solidFill>
                  <a:srgbClr val="FFFFFF"/>
                </a:solidFill>
                <a:effectLst>
                  <a:outerShdw blurRad="50800" dist="38100" dir="5400000" rotWithShape="0">
                    <a:srgbClr val="000000"/>
                  </a:outerShdw>
                </a:effectLst>
              </a:rPr>
              <a:t>Other Themes</a:t>
            </a:r>
          </a:p>
        </p:txBody>
      </p:sp>
      <p:sp>
        <p:nvSpPr>
          <p:cNvPr id="147" name="Shape 147"/>
          <p:cNvSpPr>
            <a:spLocks noGrp="1"/>
          </p:cNvSpPr>
          <p:nvPr>
            <p:ph type="body" idx="1"/>
          </p:nvPr>
        </p:nvSpPr>
        <p:spPr>
          <a:xfrm>
            <a:off x="861123" y="2673261"/>
            <a:ext cx="6132171" cy="5715001"/>
          </a:xfrm>
          <a:prstGeom prst="rect">
            <a:avLst/>
          </a:prstGeom>
        </p:spPr>
        <p:txBody>
          <a:bodyPr/>
          <a:lstStyle/>
          <a:p>
            <a:pPr marL="438911" marR="438911" lvl="0" indent="-219455" defTabSz="438911">
              <a:spcBef>
                <a:spcPts val="0"/>
              </a:spcBef>
              <a:buSzTx/>
              <a:buNone/>
              <a:defRPr sz="1800">
                <a:solidFill>
                  <a:srgbClr val="000000"/>
                </a:solidFill>
                <a:effectLst/>
              </a:defRPr>
            </a:pPr>
            <a:r>
              <a:rPr sz="3359" dirty="0" smtClean="0">
                <a:solidFill>
                  <a:srgbClr val="FFFFFF"/>
                </a:solidFill>
              </a:rPr>
              <a:t>•</a:t>
            </a:r>
            <a:r>
              <a:rPr sz="3359" dirty="0">
                <a:solidFill>
                  <a:srgbClr val="FFFFFF"/>
                </a:solidFill>
              </a:rPr>
              <a:t>	Literacy and numeracy</a:t>
            </a:r>
          </a:p>
          <a:p>
            <a:pPr marL="438911" marR="438911" lvl="0" indent="-219455" defTabSz="438911">
              <a:spcBef>
                <a:spcPts val="0"/>
              </a:spcBef>
              <a:buSzTx/>
              <a:buNone/>
              <a:defRPr sz="1800">
                <a:solidFill>
                  <a:srgbClr val="000000"/>
                </a:solidFill>
                <a:effectLst/>
              </a:defRPr>
            </a:pPr>
            <a:r>
              <a:rPr sz="3359" dirty="0" smtClean="0">
                <a:solidFill>
                  <a:srgbClr val="FFFFFF"/>
                </a:solidFill>
              </a:rPr>
              <a:t>•</a:t>
            </a:r>
            <a:r>
              <a:rPr sz="3359" dirty="0">
                <a:solidFill>
                  <a:srgbClr val="FFFFFF"/>
                </a:solidFill>
              </a:rPr>
              <a:t>	School uniforms</a:t>
            </a:r>
          </a:p>
          <a:p>
            <a:pPr marL="438911" marR="438911" lvl="0" indent="-219455" defTabSz="438911">
              <a:spcBef>
                <a:spcPts val="0"/>
              </a:spcBef>
              <a:buSzTx/>
              <a:buNone/>
              <a:defRPr sz="1800">
                <a:solidFill>
                  <a:srgbClr val="000000"/>
                </a:solidFill>
                <a:effectLst/>
              </a:defRPr>
            </a:pPr>
            <a:r>
              <a:rPr sz="3359" dirty="0">
                <a:solidFill>
                  <a:srgbClr val="FFFFFF"/>
                </a:solidFill>
              </a:rPr>
              <a:t>•	Integration of special education in </a:t>
            </a:r>
            <a:r>
              <a:rPr sz="3359" dirty="0" smtClean="0">
                <a:solidFill>
                  <a:srgbClr val="FFFFFF"/>
                </a:solidFill>
              </a:rPr>
              <a:t>mainstream</a:t>
            </a:r>
            <a:endParaRPr sz="3359" dirty="0">
              <a:solidFill>
                <a:srgbClr val="FFFFFF"/>
              </a:solidFill>
            </a:endParaRPr>
          </a:p>
        </p:txBody>
      </p:sp>
      <p:sp>
        <p:nvSpPr>
          <p:cNvPr id="148" name="Shape 148"/>
          <p:cNvSpPr/>
          <p:nvPr/>
        </p:nvSpPr>
        <p:spPr>
          <a:xfrm>
            <a:off x="6458396" y="2768600"/>
            <a:ext cx="6132172" cy="57150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p>
            <a:pPr marL="448055" marR="448055" lvl="0" indent="-224027" algn="l" defTabSz="448055">
              <a:defRPr sz="1800">
                <a:solidFill>
                  <a:srgbClr val="000000"/>
                </a:solidFill>
                <a:effectLst/>
              </a:defRPr>
            </a:pPr>
            <a:r>
              <a:rPr sz="3430" dirty="0" smtClean="0">
                <a:solidFill>
                  <a:srgbClr val="FFFFFF"/>
                </a:solidFill>
              </a:rPr>
              <a:t>•</a:t>
            </a:r>
            <a:r>
              <a:rPr sz="3430" dirty="0">
                <a:solidFill>
                  <a:srgbClr val="FFFFFF"/>
                </a:solidFill>
              </a:rPr>
              <a:t>	Anti-Bullying, Behaviour and restorative practice</a:t>
            </a:r>
          </a:p>
          <a:p>
            <a:pPr marL="448055" marR="448055" lvl="0" indent="-224027" algn="l" defTabSz="448055">
              <a:defRPr sz="1800">
                <a:solidFill>
                  <a:srgbClr val="000000"/>
                </a:solidFill>
                <a:effectLst/>
              </a:defRPr>
            </a:pPr>
            <a:r>
              <a:rPr sz="3430" dirty="0">
                <a:solidFill>
                  <a:srgbClr val="FFFFFF"/>
                </a:solidFill>
              </a:rPr>
              <a:t>•	Wellbeing, resilience and child protection</a:t>
            </a:r>
          </a:p>
          <a:p>
            <a:pPr marL="448055" marR="448055" lvl="0" indent="-224027" algn="l" defTabSz="448055">
              <a:defRPr sz="1800">
                <a:solidFill>
                  <a:srgbClr val="000000"/>
                </a:solidFill>
                <a:effectLst/>
              </a:defRPr>
            </a:pPr>
            <a:r>
              <a:rPr sz="3430" dirty="0">
                <a:solidFill>
                  <a:srgbClr val="FFFFFF"/>
                </a:solidFill>
              </a:rPr>
              <a:t>•	Enrolment and </a:t>
            </a:r>
            <a:r>
              <a:rPr sz="3430" dirty="0" smtClean="0">
                <a:solidFill>
                  <a:srgbClr val="FFFFFF"/>
                </a:solidFill>
              </a:rPr>
              <a:t>admissions</a:t>
            </a:r>
            <a:endParaRPr sz="3430" dirty="0">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182" name="Group 182"/>
          <p:cNvGrpSpPr/>
          <p:nvPr/>
        </p:nvGrpSpPr>
        <p:grpSpPr>
          <a:xfrm>
            <a:off x="7023099" y="1770800"/>
            <a:ext cx="5397501" cy="6916000"/>
            <a:chOff x="-206830" y="-190500"/>
            <a:chExt cx="5397500" cy="6915999"/>
          </a:xfrm>
        </p:grpSpPr>
        <p:pic>
          <p:nvPicPr>
            <p:cNvPr id="181" name="2020 vision for education april 2013.pdf"/>
            <p:cNvPicPr/>
            <p:nvPr/>
          </p:nvPicPr>
          <p:blipFill>
            <a:blip r:embed="rId2">
              <a:extLst/>
            </a:blip>
            <a:srcRect t="6435" b="1210"/>
            <a:stretch>
              <a:fillRect/>
            </a:stretch>
          </p:blipFill>
          <p:spPr>
            <a:xfrm>
              <a:off x="0" y="0"/>
              <a:ext cx="4983839" cy="6509600"/>
            </a:xfrm>
            <a:prstGeom prst="rect">
              <a:avLst/>
            </a:prstGeom>
            <a:ln>
              <a:noFill/>
            </a:ln>
            <a:effectLst/>
          </p:spPr>
        </p:pic>
        <p:pic>
          <p:nvPicPr>
            <p:cNvPr id="180" name="Picture 179"/>
            <p:cNvPicPr/>
            <p:nvPr/>
          </p:nvPicPr>
          <p:blipFill>
            <a:blip r:embed="rId3">
              <a:extLst/>
            </a:blip>
            <a:stretch>
              <a:fillRect/>
            </a:stretch>
          </p:blipFill>
          <p:spPr>
            <a:xfrm>
              <a:off x="-206831" y="-190500"/>
              <a:ext cx="5397501" cy="6916000"/>
            </a:xfrm>
            <a:prstGeom prst="rect">
              <a:avLst/>
            </a:prstGeom>
            <a:effectLst/>
          </p:spPr>
        </p:pic>
      </p:grpSp>
      <p:sp>
        <p:nvSpPr>
          <p:cNvPr id="183" name="Shape 183"/>
          <p:cNvSpPr>
            <a:spLocks noGrp="1"/>
          </p:cNvSpPr>
          <p:nvPr>
            <p:ph type="title"/>
          </p:nvPr>
        </p:nvSpPr>
        <p:spPr>
          <a:prstGeom prst="rect">
            <a:avLst/>
          </a:prstGeom>
        </p:spPr>
        <p:txBody>
          <a:bodyPr/>
          <a:lstStyle>
            <a:lvl1pPr>
              <a:defRPr>
                <a:solidFill>
                  <a:srgbClr val="000000"/>
                </a:solidFill>
              </a:defRPr>
            </a:lvl1pPr>
          </a:lstStyle>
          <a:p>
            <a:pPr lvl="0">
              <a:defRPr sz="1800">
                <a:effectLst/>
              </a:defRPr>
            </a:pPr>
            <a:r>
              <a:rPr sz="7200" dirty="0">
                <a:effectLst>
                  <a:outerShdw blurRad="50800" dist="38100" dir="5400000" rotWithShape="0">
                    <a:srgbClr val="000000"/>
                  </a:outerShdw>
                </a:effectLst>
              </a:rPr>
              <a:t>Future-</a:t>
            </a:r>
            <a:r>
              <a:rPr sz="7200" dirty="0" smtClean="0">
                <a:effectLst>
                  <a:outerShdw blurRad="50800" dist="38100" dir="5400000" rotWithShape="0">
                    <a:srgbClr val="000000"/>
                  </a:outerShdw>
                </a:effectLst>
              </a:rPr>
              <a:t>School</a:t>
            </a:r>
            <a:r>
              <a:rPr lang="ga-IE" sz="7200" dirty="0" smtClean="0">
                <a:effectLst>
                  <a:outerShdw blurRad="50800" dist="38100" dir="5400000" rotWithShape="0">
                    <a:srgbClr val="000000"/>
                  </a:outerShdw>
                </a:effectLst>
              </a:rPr>
              <a:t> Leadership</a:t>
            </a:r>
            <a:endParaRPr sz="7200" dirty="0">
              <a:effectLst>
                <a:outerShdw blurRad="50800" dist="38100" dir="5400000" rotWithShape="0">
                  <a:srgbClr val="000000"/>
                </a:outerShdw>
              </a:effectLst>
            </a:endParaRPr>
          </a:p>
        </p:txBody>
      </p:sp>
      <p:sp>
        <p:nvSpPr>
          <p:cNvPr id="184" name="Shape 184"/>
          <p:cNvSpPr>
            <a:spLocks noGrp="1"/>
          </p:cNvSpPr>
          <p:nvPr>
            <p:ph type="body" idx="1"/>
          </p:nvPr>
        </p:nvSpPr>
        <p:spPr>
          <a:prstGeom prst="rect">
            <a:avLst/>
          </a:prstGeom>
        </p:spPr>
        <p:txBody>
          <a:bodyPr/>
          <a:lstStyle/>
          <a:p>
            <a:pPr marL="0" lvl="0" indent="0" algn="ctr" defTabSz="182880">
              <a:spcBef>
                <a:spcPts val="400"/>
              </a:spcBef>
              <a:buSzTx/>
              <a:buNone/>
              <a:defRPr sz="1800">
                <a:solidFill>
                  <a:srgbClr val="000000"/>
                </a:solidFill>
                <a:effectLst/>
              </a:defRPr>
            </a:pPr>
            <a:r>
              <a:rPr sz="2200" i="1">
                <a:latin typeface="Helvetica Neue"/>
                <a:ea typeface="Helvetica Neue"/>
                <a:cs typeface="Helvetica Neue"/>
                <a:sym typeface="Helvetica Neue"/>
              </a:rPr>
              <a:t>“It is imperative that we put in place a </a:t>
            </a:r>
            <a:r>
              <a:rPr sz="2200" b="1" i="1">
                <a:latin typeface="Helvetica Neue"/>
                <a:ea typeface="Helvetica Neue"/>
                <a:cs typeface="Helvetica Neue"/>
                <a:sym typeface="Helvetica Neue"/>
              </a:rPr>
              <a:t>school leadership programme</a:t>
            </a:r>
            <a:r>
              <a:rPr sz="2200" i="1">
                <a:latin typeface="Helvetica Neue"/>
                <a:ea typeface="Helvetica Neue"/>
                <a:cs typeface="Helvetica Neue"/>
                <a:sym typeface="Helvetica Neue"/>
              </a:rPr>
              <a:t> that not only </a:t>
            </a:r>
            <a:r>
              <a:rPr sz="2200" b="1" i="1">
                <a:latin typeface="Helvetica Neue"/>
                <a:ea typeface="Helvetica Neue"/>
                <a:cs typeface="Helvetica Neue"/>
                <a:sym typeface="Helvetica Neue"/>
              </a:rPr>
              <a:t>builds leadership capacity at all levels</a:t>
            </a:r>
            <a:r>
              <a:rPr sz="2200" i="1">
                <a:latin typeface="Helvetica Neue"/>
                <a:ea typeface="Helvetica Neue"/>
                <a:cs typeface="Helvetica Neue"/>
                <a:sym typeface="Helvetica Neue"/>
              </a:rPr>
              <a:t> in our schools from the position of the classroom teacher to the position of the school principal but </a:t>
            </a:r>
            <a:r>
              <a:rPr sz="2200" b="1" i="1">
                <a:latin typeface="Helvetica Neue"/>
                <a:ea typeface="Helvetica Neue"/>
                <a:cs typeface="Helvetica Neue"/>
                <a:sym typeface="Helvetica Neue"/>
              </a:rPr>
              <a:t>also engenders a school culture</a:t>
            </a:r>
            <a:r>
              <a:rPr sz="2200" i="1">
                <a:latin typeface="Helvetica Neue"/>
                <a:ea typeface="Helvetica Neue"/>
                <a:cs typeface="Helvetica Neue"/>
                <a:sym typeface="Helvetica Neue"/>
              </a:rPr>
              <a:t> that </a:t>
            </a:r>
            <a:r>
              <a:rPr sz="2200" b="1" i="1">
                <a:latin typeface="Helvetica Neue"/>
                <a:ea typeface="Helvetica Neue"/>
                <a:cs typeface="Helvetica Neue"/>
                <a:sym typeface="Helvetica Neue"/>
              </a:rPr>
              <a:t>understands and values leadership at all levels </a:t>
            </a:r>
            <a:r>
              <a:rPr sz="2200" i="1">
                <a:latin typeface="Helvetica Neue"/>
                <a:ea typeface="Helvetica Neue"/>
                <a:cs typeface="Helvetica Neue"/>
                <a:sym typeface="Helvetica Neue"/>
              </a:rPr>
              <a:t>of a school’s staffing hierarchy and critically, </a:t>
            </a:r>
            <a:r>
              <a:rPr sz="2200" b="1" i="1">
                <a:latin typeface="Helvetica Neue"/>
                <a:ea typeface="Helvetica Neue"/>
                <a:cs typeface="Helvetica Neue"/>
                <a:sym typeface="Helvetica Neue"/>
              </a:rPr>
              <a:t>provides those aspiring to management roles with the technical (as well as generic) skills, knowledge and competences to fill those roles efficiently and effectively.</a:t>
            </a:r>
            <a:r>
              <a:rPr sz="2200" i="1">
                <a:latin typeface="Helvetica Neue"/>
                <a:ea typeface="Helvetica Neue"/>
                <a:cs typeface="Helvetica Neue"/>
                <a:sym typeface="Helvetica Neue"/>
              </a:rPr>
              <a:t>”</a:t>
            </a:r>
          </a:p>
          <a:p>
            <a:pPr marL="0" lvl="0" indent="0" algn="ctr" defTabSz="182880">
              <a:spcBef>
                <a:spcPts val="400"/>
              </a:spcBef>
              <a:buSzTx/>
              <a:buNone/>
              <a:defRPr sz="1800">
                <a:solidFill>
                  <a:srgbClr val="000000"/>
                </a:solidFill>
                <a:effectLst/>
              </a:defRPr>
            </a:pPr>
            <a:endParaRPr sz="2200" i="1">
              <a:latin typeface="Helvetica Neue"/>
              <a:ea typeface="Helvetica Neue"/>
              <a:cs typeface="Helvetica Neue"/>
              <a:sym typeface="Helvetica Neue"/>
            </a:endParaRPr>
          </a:p>
          <a:p>
            <a:pPr marL="0" lvl="0" indent="0" algn="ctr" defTabSz="182880">
              <a:spcBef>
                <a:spcPts val="400"/>
              </a:spcBef>
              <a:buSzTx/>
              <a:buNone/>
              <a:defRPr sz="1800">
                <a:solidFill>
                  <a:srgbClr val="000000"/>
                </a:solidFill>
                <a:effectLst/>
              </a:defRPr>
            </a:pPr>
            <a:r>
              <a:rPr sz="2200">
                <a:latin typeface="Helvetica Neue"/>
                <a:ea typeface="Helvetica Neue"/>
                <a:cs typeface="Helvetica Neue"/>
                <a:sym typeface="Helvetica Neue"/>
              </a:rPr>
              <a:t>(PPEF, 2013, p.19)</a:t>
            </a:r>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4880A"/>
        </a:solidFill>
        <a:effectLst/>
      </p:bgPr>
    </p:bg>
    <p:spTree>
      <p:nvGrpSpPr>
        <p:cNvPr id="1" name=""/>
        <p:cNvGrpSpPr/>
        <p:nvPr/>
      </p:nvGrpSpPr>
      <p:grpSpPr>
        <a:xfrm>
          <a:off x="0" y="0"/>
          <a:ext cx="0" cy="0"/>
          <a:chOff x="0" y="0"/>
          <a:chExt cx="0" cy="0"/>
        </a:xfrm>
      </p:grpSpPr>
      <p:sp>
        <p:nvSpPr>
          <p:cNvPr id="95" name="Shape 95"/>
          <p:cNvSpPr>
            <a:spLocks noGrp="1"/>
          </p:cNvSpPr>
          <p:nvPr>
            <p:ph type="title"/>
          </p:nvPr>
        </p:nvSpPr>
        <p:spPr>
          <a:prstGeom prst="rect">
            <a:avLst/>
          </a:prstGeom>
        </p:spPr>
        <p:txBody>
          <a:bodyPr/>
          <a:lstStyle/>
          <a:p>
            <a:pPr lvl="0">
              <a:defRPr sz="1800">
                <a:solidFill>
                  <a:srgbClr val="000000"/>
                </a:solidFill>
                <a:effectLst/>
              </a:defRPr>
            </a:pPr>
            <a:r>
              <a:rPr lang="ga-IE" sz="7200" dirty="0" smtClean="0">
                <a:solidFill>
                  <a:srgbClr val="FFFFFF"/>
                </a:solidFill>
                <a:effectLst>
                  <a:outerShdw blurRad="50800" dist="38100" dir="5400000" rotWithShape="0">
                    <a:srgbClr val="000000"/>
                  </a:outerShdw>
                </a:effectLst>
              </a:rPr>
              <a:t>Higher</a:t>
            </a:r>
            <a:r>
              <a:rPr sz="7200" dirty="0" smtClean="0">
                <a:solidFill>
                  <a:srgbClr val="FFFFFF"/>
                </a:solidFill>
                <a:effectLst>
                  <a:outerShdw blurRad="50800" dist="38100" dir="5400000" rotWithShape="0">
                    <a:srgbClr val="000000"/>
                  </a:outerShdw>
                </a:effectLst>
              </a:rPr>
              <a:t> </a:t>
            </a:r>
            <a:r>
              <a:rPr sz="7200" dirty="0">
                <a:solidFill>
                  <a:srgbClr val="FFFFFF"/>
                </a:solidFill>
                <a:effectLst>
                  <a:outerShdw blurRad="50800" dist="38100" dir="5400000" rotWithShape="0">
                    <a:srgbClr val="000000"/>
                  </a:outerShdw>
                </a:effectLst>
              </a:rPr>
              <a:t>Education</a:t>
            </a:r>
          </a:p>
        </p:txBody>
      </p:sp>
    </p:spTree>
    <p:extLst>
      <p:ext uri="{BB962C8B-B14F-4D97-AF65-F5344CB8AC3E}">
        <p14:creationId xmlns:p14="http://schemas.microsoft.com/office/powerpoint/2010/main" val="102432394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p:cNvSpPr>
            <a:spLocks noGrp="1" noChangeArrowheads="1"/>
          </p:cNvSpPr>
          <p:nvPr>
            <p:ph type="title"/>
          </p:nvPr>
        </p:nvSpPr>
        <p:spPr>
          <a:xfrm>
            <a:off x="2584576" y="34821"/>
            <a:ext cx="11429889" cy="1738934"/>
          </a:xfrm>
          <a:ln/>
        </p:spPr>
        <p:txBody>
          <a:bodyPr/>
          <a:lstStyle/>
          <a:p>
            <a:pPr>
              <a:tabLst>
                <a:tab pos="933903" algn="l"/>
                <a:tab pos="1867807" algn="l"/>
                <a:tab pos="2801710" algn="l"/>
                <a:tab pos="3735614" algn="l"/>
                <a:tab pos="4669517" algn="l"/>
                <a:tab pos="5603420" algn="l"/>
                <a:tab pos="6537324" algn="l"/>
                <a:tab pos="7471227" algn="l"/>
                <a:tab pos="8405131" algn="l"/>
                <a:tab pos="9339034" algn="l"/>
                <a:tab pos="10272937" algn="l"/>
                <a:tab pos="11206841" algn="l"/>
              </a:tabLst>
            </a:pPr>
            <a:r>
              <a:rPr lang="el-GR" sz="5700" dirty="0"/>
              <a:t>Transition to Higher Education</a:t>
            </a:r>
          </a:p>
        </p:txBody>
      </p:sp>
      <p:sp>
        <p:nvSpPr>
          <p:cNvPr id="8194" name="Rectangle 2"/>
          <p:cNvSpPr>
            <a:spLocks noGrp="1" noChangeArrowheads="1"/>
          </p:cNvSpPr>
          <p:nvPr>
            <p:ph idx="1"/>
          </p:nvPr>
        </p:nvSpPr>
        <p:spPr>
          <a:xfrm>
            <a:off x="6647648" y="1784358"/>
            <a:ext cx="5660832" cy="6709952"/>
          </a:xfrm>
          <a:ln/>
        </p:spPr>
        <p:txBody>
          <a:bodyPr>
            <a:normAutofit fontScale="92500" lnSpcReduction="10000"/>
          </a:bodyPr>
          <a:lstStyle/>
          <a:p>
            <a:pPr marL="0" indent="0">
              <a:spcBef>
                <a:spcPts val="4644"/>
              </a:spcBef>
              <a:spcAft>
                <a:spcPts val="1838"/>
              </a:spcAft>
              <a:buNone/>
              <a:tabLst>
                <a:tab pos="933903" algn="l"/>
                <a:tab pos="1867807" algn="l"/>
                <a:tab pos="2801710" algn="l"/>
                <a:tab pos="3735614" algn="l"/>
                <a:tab pos="4669517" algn="l"/>
                <a:tab pos="5603420" algn="l"/>
                <a:tab pos="6537324" algn="l"/>
              </a:tabLst>
            </a:pPr>
            <a:r>
              <a:rPr lang="el-GR" sz="4600" dirty="0"/>
              <a:t>“</a:t>
            </a:r>
            <a:r>
              <a:rPr lang="el-GR" sz="4600" i="1" dirty="0"/>
              <a:t>The very mechanism by which students make the transition from one sector to the other may be working against the kinds of learning valued by both</a:t>
            </a:r>
            <a:r>
              <a:rPr lang="el-GR" sz="4600" dirty="0"/>
              <a:t>” </a:t>
            </a:r>
            <a:endParaRPr lang="ga-IE" sz="4600" dirty="0" smtClean="0"/>
          </a:p>
          <a:p>
            <a:pPr marL="0" indent="0">
              <a:spcBef>
                <a:spcPts val="4644"/>
              </a:spcBef>
              <a:spcAft>
                <a:spcPts val="1838"/>
              </a:spcAft>
              <a:buNone/>
              <a:tabLst>
                <a:tab pos="933903" algn="l"/>
                <a:tab pos="1867807" algn="l"/>
                <a:tab pos="2801710" algn="l"/>
                <a:tab pos="3735614" algn="l"/>
                <a:tab pos="4669517" algn="l"/>
                <a:tab pos="5603420" algn="l"/>
                <a:tab pos="6537324" algn="l"/>
              </a:tabLst>
            </a:pPr>
            <a:r>
              <a:rPr lang="ga-IE" sz="3200" dirty="0" smtClean="0"/>
              <a:t>(Supporting a Better Transition from Second Level to Higher Education, pg. 7</a:t>
            </a:r>
            <a:r>
              <a:rPr lang="ga-IE" sz="4600" dirty="0" smtClean="0"/>
              <a:t>).</a:t>
            </a:r>
            <a:endParaRPr lang="el-GR" sz="4600" dirty="0"/>
          </a:p>
        </p:txBody>
      </p:sp>
      <p:pic>
        <p:nvPicPr>
          <p:cNvPr id="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842" y="1773755"/>
            <a:ext cx="5741394" cy="745959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552013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asted-image.pdf"/>
          <p:cNvPicPr/>
          <p:nvPr/>
        </p:nvPicPr>
        <p:blipFill>
          <a:blip r:embed="rId2">
            <a:extLst/>
          </a:blip>
          <a:srcRect l="8381" r="8381"/>
          <a:stretch>
            <a:fillRect/>
          </a:stretch>
        </p:blipFill>
        <p:spPr>
          <a:xfrm>
            <a:off x="0" y="0"/>
            <a:ext cx="13004800" cy="9753600"/>
          </a:xfrm>
          <a:prstGeom prst="rect">
            <a:avLst/>
          </a:prstGeom>
          <a:ln w="12700">
            <a:miter lim="400000"/>
          </a:ln>
        </p:spPr>
      </p:pic>
      <p:sp>
        <p:nvSpPr>
          <p:cNvPr id="2" name="Title 1"/>
          <p:cNvSpPr>
            <a:spLocks noGrp="1"/>
          </p:cNvSpPr>
          <p:nvPr>
            <p:ph type="title"/>
          </p:nvPr>
        </p:nvSpPr>
        <p:spPr>
          <a:xfrm>
            <a:off x="651342" y="2870667"/>
            <a:ext cx="11430000" cy="2438400"/>
          </a:xfrm>
        </p:spPr>
        <p:txBody>
          <a:bodyPr>
            <a:normAutofit fontScale="90000"/>
          </a:bodyPr>
          <a:lstStyle/>
          <a:p>
            <a:r>
              <a:rPr lang="en-US" dirty="0" smtClean="0"/>
              <a:t>Dublin City University</a:t>
            </a:r>
            <a:br>
              <a:rPr lang="en-US" dirty="0" smtClean="0"/>
            </a:br>
            <a:r>
              <a:rPr lang="en-US" sz="4900" dirty="0" err="1" smtClean="0"/>
              <a:t>www.dcu.ie</a:t>
            </a:r>
            <a:r>
              <a:rPr lang="en-US" sz="4900" dirty="0"/>
              <a:t/>
            </a:r>
            <a:br>
              <a:rPr lang="en-US" sz="4900" dirty="0"/>
            </a:br>
            <a:r>
              <a:rPr lang="en-US" sz="4900" dirty="0" smtClean="0"/>
              <a:t/>
            </a:r>
            <a:br>
              <a:rPr lang="en-US" sz="4900" dirty="0" smtClean="0"/>
            </a:br>
            <a:r>
              <a:rPr lang="en-US" sz="4900" dirty="0" smtClean="0"/>
              <a:t>Founded in 1989</a:t>
            </a:r>
            <a:br>
              <a:rPr lang="en-US" sz="4900" dirty="0" smtClean="0"/>
            </a:br>
            <a:r>
              <a:rPr lang="en-US" sz="4900" dirty="0" smtClean="0"/>
              <a:t>12,000 students</a:t>
            </a:r>
            <a:r>
              <a:rPr lang="en-US" dirty="0" smtClean="0"/>
              <a:t/>
            </a:r>
            <a:br>
              <a:rPr lang="en-US" dirty="0" smtClean="0"/>
            </a:br>
            <a:endParaRPr lang="en-US" dirty="0"/>
          </a:p>
        </p:txBody>
      </p:sp>
    </p:spTree>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ChangeArrowheads="1"/>
          </p:cNvSpPr>
          <p:nvPr/>
        </p:nvSpPr>
        <p:spPr bwMode="auto">
          <a:xfrm>
            <a:off x="5650433" y="2689307"/>
            <a:ext cx="6658047" cy="67099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16109" tIns="58055" rIns="116109" bIns="58055"/>
          <a:lstStyle/>
          <a:p>
            <a:pPr algn="r">
              <a:spcBef>
                <a:spcPts val="4644"/>
              </a:spcBef>
              <a:tabLst>
                <a:tab pos="933903" algn="l"/>
                <a:tab pos="1867807" algn="l"/>
                <a:tab pos="2801710" algn="l"/>
                <a:tab pos="3735614" algn="l"/>
                <a:tab pos="4669517" algn="l"/>
                <a:tab pos="5603420" algn="l"/>
                <a:tab pos="6537324" algn="l"/>
              </a:tabLst>
            </a:pPr>
            <a:endParaRPr lang="el-GR" sz="4600" b="1">
              <a:latin typeface="Helvetica Neue Light" charset="0"/>
              <a:cs typeface="Helvetica Neue Light" charset="0"/>
            </a:endParaRPr>
          </a:p>
          <a:p>
            <a:pPr algn="r">
              <a:spcBef>
                <a:spcPts val="4644"/>
              </a:spcBef>
              <a:tabLst>
                <a:tab pos="933903" algn="l"/>
                <a:tab pos="1867807" algn="l"/>
                <a:tab pos="2801710" algn="l"/>
                <a:tab pos="3735614" algn="l"/>
                <a:tab pos="4669517" algn="l"/>
                <a:tab pos="5603420" algn="l"/>
                <a:tab pos="6537324" algn="l"/>
              </a:tabLst>
            </a:pPr>
            <a:endParaRPr lang="el-GR" sz="4600" b="1">
              <a:latin typeface="Helvetica Neue Light" charset="0"/>
              <a:cs typeface="Helvetica Neue Light" charset="0"/>
            </a:endParaRPr>
          </a:p>
          <a:p>
            <a:pPr algn="r">
              <a:spcBef>
                <a:spcPts val="4644"/>
              </a:spcBef>
              <a:tabLst>
                <a:tab pos="933903" algn="l"/>
                <a:tab pos="1867807" algn="l"/>
                <a:tab pos="2801710" algn="l"/>
                <a:tab pos="3735614" algn="l"/>
                <a:tab pos="4669517" algn="l"/>
                <a:tab pos="5603420" algn="l"/>
                <a:tab pos="6537324" algn="l"/>
              </a:tabLst>
            </a:pPr>
            <a:endParaRPr lang="el-GR" sz="4600" b="1">
              <a:latin typeface="Helvetica Neue Light" charset="0"/>
              <a:cs typeface="Helvetica Neue Light" charset="0"/>
            </a:endParaRPr>
          </a:p>
          <a:p>
            <a:pPr algn="r">
              <a:spcBef>
                <a:spcPts val="4644"/>
              </a:spcBef>
              <a:tabLst>
                <a:tab pos="933903" algn="l"/>
                <a:tab pos="1867807" algn="l"/>
                <a:tab pos="2801710" algn="l"/>
                <a:tab pos="3735614" algn="l"/>
                <a:tab pos="4669517" algn="l"/>
                <a:tab pos="5603420" algn="l"/>
                <a:tab pos="6537324" algn="l"/>
              </a:tabLst>
            </a:pPr>
            <a:endParaRPr lang="el-GR" sz="4600" b="1">
              <a:latin typeface="Helvetica Neue Light" charset="0"/>
              <a:cs typeface="Helvetica Neue Light" charset="0"/>
            </a:endParaRPr>
          </a:p>
        </p:txBody>
      </p:sp>
      <p:sp>
        <p:nvSpPr>
          <p:cNvPr id="9220" name="Rectangle 4"/>
          <p:cNvSpPr>
            <a:spLocks noChangeArrowheads="1"/>
          </p:cNvSpPr>
          <p:nvPr/>
        </p:nvSpPr>
        <p:spPr bwMode="auto">
          <a:xfrm>
            <a:off x="6975171" y="663370"/>
            <a:ext cx="5412863" cy="117204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16109" tIns="58055" rIns="116109" bIns="58055">
            <a:spAutoFit/>
          </a:bodyPr>
          <a:lstStyle/>
          <a:p>
            <a:pPr algn="l">
              <a:tabLst>
                <a:tab pos="933903" algn="l"/>
                <a:tab pos="1867807" algn="l"/>
                <a:tab pos="2801710" algn="l"/>
                <a:tab pos="3735614" algn="l"/>
                <a:tab pos="4669517" algn="l"/>
              </a:tabLst>
            </a:pPr>
            <a:r>
              <a:rPr lang="el-GR" sz="4100" dirty="0">
                <a:cs typeface="Helvetica Neue Light" charset="0"/>
              </a:rPr>
              <a:t>Establishment of Transition Reform Steering Group will address:</a:t>
            </a:r>
          </a:p>
          <a:p>
            <a:pPr algn="l">
              <a:tabLst>
                <a:tab pos="933903" algn="l"/>
                <a:tab pos="1867807" algn="l"/>
                <a:tab pos="2801710" algn="l"/>
                <a:tab pos="3735614" algn="l"/>
                <a:tab pos="4669517" algn="l"/>
              </a:tabLst>
            </a:pPr>
            <a:endParaRPr lang="el-GR" sz="4100" dirty="0">
              <a:cs typeface="Helvetica Neue Light" charset="0"/>
            </a:endParaRPr>
          </a:p>
          <a:p>
            <a:pPr algn="l">
              <a:tabLst>
                <a:tab pos="933903" algn="l"/>
                <a:tab pos="1867807" algn="l"/>
                <a:tab pos="2801710" algn="l"/>
                <a:tab pos="3735614" algn="l"/>
                <a:tab pos="4669517" algn="l"/>
              </a:tabLst>
            </a:pPr>
            <a:r>
              <a:rPr lang="el-GR" sz="4100" dirty="0">
                <a:cs typeface="Helvetica Neue Light" charset="0"/>
              </a:rPr>
              <a:t>Syllabus design &amp; examination structure</a:t>
            </a:r>
          </a:p>
          <a:p>
            <a:pPr>
              <a:tabLst>
                <a:tab pos="933903" algn="l"/>
                <a:tab pos="1867807" algn="l"/>
                <a:tab pos="2801710" algn="l"/>
                <a:tab pos="3735614" algn="l"/>
                <a:tab pos="4669517" algn="l"/>
              </a:tabLst>
            </a:pPr>
            <a:endParaRPr lang="el-GR" sz="4100" dirty="0">
              <a:cs typeface="Helvetica Neue Light" charset="0"/>
            </a:endParaRPr>
          </a:p>
          <a:p>
            <a:pPr algn="l">
              <a:tabLst>
                <a:tab pos="933903" algn="l"/>
                <a:tab pos="1867807" algn="l"/>
                <a:tab pos="2801710" algn="l"/>
                <a:tab pos="3735614" algn="l"/>
                <a:tab pos="4669517" algn="l"/>
              </a:tabLst>
            </a:pPr>
            <a:r>
              <a:rPr lang="el-GR" sz="4100" dirty="0">
                <a:cs typeface="Helvetica Neue Light" charset="0"/>
              </a:rPr>
              <a:t>The number of undergraduate programmes replicated at third level.</a:t>
            </a:r>
          </a:p>
          <a:p>
            <a:pPr algn="l">
              <a:tabLst>
                <a:tab pos="933903" algn="l"/>
                <a:tab pos="1867807" algn="l"/>
                <a:tab pos="2801710" algn="l"/>
                <a:tab pos="3735614" algn="l"/>
                <a:tab pos="4669517" algn="l"/>
              </a:tabLst>
            </a:pPr>
            <a:endParaRPr lang="el-GR" sz="4100" dirty="0">
              <a:solidFill>
                <a:srgbClr val="53585F"/>
              </a:solidFill>
              <a:cs typeface="Helvetica Neue Light" charset="0"/>
            </a:endParaRPr>
          </a:p>
          <a:p>
            <a:pPr>
              <a:tabLst>
                <a:tab pos="933903" algn="l"/>
                <a:tab pos="1867807" algn="l"/>
                <a:tab pos="2801710" algn="l"/>
                <a:tab pos="3735614" algn="l"/>
                <a:tab pos="4669517" algn="l"/>
              </a:tabLst>
            </a:pPr>
            <a:endParaRPr lang="el-GR" sz="4100" dirty="0">
              <a:solidFill>
                <a:srgbClr val="53585F"/>
              </a:solidFill>
              <a:cs typeface="Helvetica Neue Light" charset="0"/>
            </a:endParaRPr>
          </a:p>
          <a:p>
            <a:pPr>
              <a:tabLst>
                <a:tab pos="933903" algn="l"/>
                <a:tab pos="1867807" algn="l"/>
                <a:tab pos="2801710" algn="l"/>
                <a:tab pos="3735614" algn="l"/>
                <a:tab pos="4669517" algn="l"/>
              </a:tabLst>
            </a:pPr>
            <a:endParaRPr lang="el-GR" sz="4100" b="1" dirty="0">
              <a:cs typeface="Helvetica Neue Light" charset="0"/>
            </a:endParaRPr>
          </a:p>
          <a:p>
            <a:pPr>
              <a:tabLst>
                <a:tab pos="933903" algn="l"/>
                <a:tab pos="1867807" algn="l"/>
                <a:tab pos="2801710" algn="l"/>
                <a:tab pos="3735614" algn="l"/>
                <a:tab pos="4669517" algn="l"/>
              </a:tabLst>
            </a:pPr>
            <a:endParaRPr lang="el-GR" sz="4100" b="1" dirty="0">
              <a:cs typeface="Helvetica Neue Light" charset="0"/>
            </a:endParaRPr>
          </a:p>
          <a:p>
            <a:pPr>
              <a:tabLst>
                <a:tab pos="933903" algn="l"/>
                <a:tab pos="1867807" algn="l"/>
                <a:tab pos="2801710" algn="l"/>
                <a:tab pos="3735614" algn="l"/>
                <a:tab pos="4669517" algn="l"/>
              </a:tabLst>
            </a:pPr>
            <a:endParaRPr lang="el-GR" sz="4100" b="1" dirty="0">
              <a:cs typeface="Helvetica Neue Light" charset="0"/>
            </a:endParaRPr>
          </a:p>
          <a:p>
            <a:pPr>
              <a:tabLst>
                <a:tab pos="933903" algn="l"/>
                <a:tab pos="1867807" algn="l"/>
                <a:tab pos="2801710" algn="l"/>
                <a:tab pos="3735614" algn="l"/>
                <a:tab pos="4669517" algn="l"/>
              </a:tabLst>
            </a:pPr>
            <a:endParaRPr lang="el-GR" sz="5700" b="1" dirty="0">
              <a:cs typeface="Helvetica Neue Light" charset="0"/>
            </a:endParaRPr>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481" y="520922"/>
            <a:ext cx="5724053" cy="842253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5617881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xmlns:p14="http://schemas.microsoft.com/office/powerpoint/2010/main" spd="slow">
        <p:blinds dir="vert"/>
      </p:transition>
    </mc:Fallback>
  </mc:AlternateContent>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p:cNvSpPr>
            <a:spLocks noGrp="1" noChangeArrowheads="1"/>
          </p:cNvSpPr>
          <p:nvPr>
            <p:ph type="title"/>
          </p:nvPr>
        </p:nvSpPr>
        <p:spPr>
          <a:xfrm>
            <a:off x="870401" y="461676"/>
            <a:ext cx="11053055" cy="1624235"/>
          </a:xfrm>
          <a:ln/>
          <a:extLst>
            <a:ext uri="{91240B29-F687-4f45-9708-019B960494DF}">
              <a14:hiddenLine xmlns:a14="http://schemas.microsoft.com/office/drawing/2010/main" w="9360">
                <a:solidFill>
                  <a:srgbClr val="000000"/>
                </a:solidFill>
                <a:miter lim="800000"/>
                <a:headEnd/>
                <a:tailEnd/>
              </a14:hiddenLine>
            </a:ext>
          </a:extLst>
        </p:spPr>
        <p:txBody>
          <a:bodyPr lIns="116109" tIns="58055" rIns="116109" bIns="58055" anchor="t"/>
          <a:lstStyle/>
          <a:p>
            <a:pPr>
              <a:tabLst>
                <a:tab pos="933903" algn="l"/>
                <a:tab pos="1867807" algn="l"/>
                <a:tab pos="2801710" algn="l"/>
                <a:tab pos="3735614" algn="l"/>
                <a:tab pos="4669517" algn="l"/>
                <a:tab pos="5603420" algn="l"/>
                <a:tab pos="6537324" algn="l"/>
                <a:tab pos="7471227" algn="l"/>
                <a:tab pos="8405131" algn="l"/>
                <a:tab pos="9339034" algn="l"/>
                <a:tab pos="10272937" algn="l"/>
              </a:tabLst>
            </a:pPr>
            <a:r>
              <a:rPr lang="el-GR" sz="3600" dirty="0"/>
              <a:t>Information Literacy – A Graduate Attribute</a:t>
            </a: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0401" y="2009300"/>
            <a:ext cx="11053055" cy="472932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36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009299"/>
            <a:ext cx="12122113" cy="501198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36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0244" name="AutoShape 4"/>
          <p:cNvSpPr>
            <a:spLocks noChangeArrowheads="1"/>
          </p:cNvSpPr>
          <p:nvPr/>
        </p:nvSpPr>
        <p:spPr bwMode="auto">
          <a:xfrm>
            <a:off x="7014401" y="4262336"/>
            <a:ext cx="3993600" cy="819286"/>
          </a:xfrm>
          <a:prstGeom prst="roundRect">
            <a:avLst>
              <a:gd name="adj" fmla="val 16667"/>
            </a:avLst>
          </a:prstGeom>
          <a:noFill/>
          <a:ln w="34920">
            <a:solidFill>
              <a:srgbClr val="0070C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117967" tIns="58983" rIns="117967" bIns="58983" anchor="ctr"/>
          <a:lstStyle/>
          <a:p>
            <a:endParaRPr lang="en-US"/>
          </a:p>
        </p:txBody>
      </p:sp>
      <p:sp>
        <p:nvSpPr>
          <p:cNvPr id="10245" name="Rectangle 5"/>
          <p:cNvSpPr>
            <a:spLocks noChangeArrowheads="1"/>
          </p:cNvSpPr>
          <p:nvPr/>
        </p:nvSpPr>
        <p:spPr bwMode="auto">
          <a:xfrm>
            <a:off x="1259521" y="2112929"/>
            <a:ext cx="5427200" cy="4641559"/>
          </a:xfrm>
          <a:prstGeom prst="rect">
            <a:avLst/>
          </a:prstGeom>
          <a:solidFill>
            <a:srgbClr val="E99417"/>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16109" tIns="58055" rIns="116109" bIns="58055">
            <a:spAutoFit/>
          </a:bodyPr>
          <a:lstStyle/>
          <a:p>
            <a:pPr>
              <a:tabLst>
                <a:tab pos="933903" algn="l"/>
                <a:tab pos="1867807" algn="l"/>
                <a:tab pos="2801710" algn="l"/>
                <a:tab pos="3735614" algn="l"/>
                <a:tab pos="4669517" algn="l"/>
              </a:tabLst>
            </a:pPr>
            <a:endParaRPr lang="el-GR" sz="1600" dirty="0">
              <a:latin typeface="Calibri" charset="0"/>
            </a:endParaRPr>
          </a:p>
          <a:p>
            <a:pPr>
              <a:tabLst>
                <a:tab pos="933903" algn="l"/>
                <a:tab pos="1867807" algn="l"/>
                <a:tab pos="2801710" algn="l"/>
                <a:tab pos="3735614" algn="l"/>
                <a:tab pos="4669517" algn="l"/>
              </a:tabLst>
            </a:pPr>
            <a:endParaRPr lang="el-GR" sz="2800" dirty="0">
              <a:solidFill>
                <a:srgbClr val="FFFFFF"/>
              </a:solidFill>
            </a:endParaRPr>
          </a:p>
          <a:p>
            <a:pPr>
              <a:tabLst>
                <a:tab pos="933903" algn="l"/>
                <a:tab pos="1867807" algn="l"/>
                <a:tab pos="2801710" algn="l"/>
                <a:tab pos="3735614" algn="l"/>
                <a:tab pos="4669517" algn="l"/>
              </a:tabLst>
            </a:pPr>
            <a:r>
              <a:rPr lang="el-GR" sz="2800" dirty="0">
                <a:solidFill>
                  <a:srgbClr val="FFFFFF"/>
                </a:solidFill>
              </a:rPr>
              <a:t>Students will be encouraged to develop a high level of information literacy that encompasses a sophisticated, considered and </a:t>
            </a:r>
            <a:r>
              <a:rPr lang="el-GR" sz="2800" u="sng" dirty="0">
                <a:solidFill>
                  <a:srgbClr val="FFFFFF"/>
                </a:solidFill>
              </a:rPr>
              <a:t>critical approach to sourcing, organising, evaluating and using information</a:t>
            </a:r>
            <a:r>
              <a:rPr lang="el-GR" sz="2800" dirty="0">
                <a:solidFill>
                  <a:srgbClr val="FFFFFF"/>
                </a:solidFill>
              </a:rPr>
              <a:t>.</a:t>
            </a:r>
          </a:p>
          <a:p>
            <a:pPr>
              <a:tabLst>
                <a:tab pos="933903" algn="l"/>
                <a:tab pos="1867807" algn="l"/>
                <a:tab pos="2801710" algn="l"/>
                <a:tab pos="3735614" algn="l"/>
                <a:tab pos="4669517" algn="l"/>
              </a:tabLst>
            </a:pPr>
            <a:endParaRPr lang="el-GR" sz="1600" dirty="0">
              <a:latin typeface="Calibri" charset="0"/>
            </a:endParaRPr>
          </a:p>
          <a:p>
            <a:pPr>
              <a:tabLst>
                <a:tab pos="933903" algn="l"/>
                <a:tab pos="1867807" algn="l"/>
                <a:tab pos="2801710" algn="l"/>
                <a:tab pos="3735614" algn="l"/>
                <a:tab pos="4669517" algn="l"/>
              </a:tabLst>
            </a:pPr>
            <a:endParaRPr lang="el-GR" sz="1600" dirty="0">
              <a:latin typeface="Calibri" charset="0"/>
            </a:endParaRPr>
          </a:p>
          <a:p>
            <a:pPr>
              <a:tabLst>
                <a:tab pos="933903" algn="l"/>
                <a:tab pos="1867807" algn="l"/>
                <a:tab pos="2801710" algn="l"/>
                <a:tab pos="3735614" algn="l"/>
                <a:tab pos="4669517" algn="l"/>
              </a:tabLst>
            </a:pPr>
            <a:endParaRPr lang="el-GR" sz="1600" dirty="0">
              <a:solidFill>
                <a:srgbClr val="000000"/>
              </a:solidFill>
            </a:endParaRPr>
          </a:p>
        </p:txBody>
      </p:sp>
    </p:spTree>
    <p:extLst>
      <p:ext uri="{BB962C8B-B14F-4D97-AF65-F5344CB8AC3E}">
        <p14:creationId xmlns:p14="http://schemas.microsoft.com/office/powerpoint/2010/main" val="116005226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additive="repl">
                                        <p:cTn id="6" dur="1" fill="hold">
                                          <p:stCondLst>
                                            <p:cond delay="0"/>
                                          </p:stCondLst>
                                        </p:cTn>
                                        <p:tgtEl>
                                          <p:spTgt spid="10243"/>
                                        </p:tgtEl>
                                        <p:attrNameLst>
                                          <p:attrName>style.visibility</p:attrName>
                                        </p:attrNameLst>
                                      </p:cBhvr>
                                      <p:to>
                                        <p:strVal val="visible"/>
                                      </p:to>
                                    </p:set>
                                    <p:animEffect transition="in" filter="blinds(horizontal)">
                                      <p:cBhvr additive="repl">
                                        <p:cTn id="7" dur="500"/>
                                        <p:tgtEl>
                                          <p:spTgt spid="1024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additive="repl">
                                        <p:cTn id="11" dur="1" fill="hold">
                                          <p:stCondLst>
                                            <p:cond delay="0"/>
                                          </p:stCondLst>
                                        </p:cTn>
                                        <p:tgtEl>
                                          <p:spTgt spid="10244"/>
                                        </p:tgtEl>
                                        <p:attrNameLst>
                                          <p:attrName>style.visibility</p:attrName>
                                        </p:attrNameLst>
                                      </p:cBhvr>
                                      <p:to>
                                        <p:strVal val="visible"/>
                                      </p:to>
                                    </p:set>
                                    <p:animEffect transition="in" filter="box(in)">
                                      <p:cBhvr additive="repl">
                                        <p:cTn id="12" dur="500"/>
                                        <p:tgtEl>
                                          <p:spTgt spid="1024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additive="repl">
                                        <p:cTn id="16" dur="1" fill="hold">
                                          <p:stCondLst>
                                            <p:cond delay="0"/>
                                          </p:stCondLst>
                                        </p:cTn>
                                        <p:tgtEl>
                                          <p:spTgt spid="10245"/>
                                        </p:tgtEl>
                                        <p:attrNameLst>
                                          <p:attrName>style.visibility</p:attrName>
                                        </p:attrNameLst>
                                      </p:cBhvr>
                                      <p:to>
                                        <p:strVal val="visible"/>
                                      </p:to>
                                    </p:set>
                                    <p:animEffect transition="in" filter="box(in)">
                                      <p:cBhvr additive="repl">
                                        <p:cTn id="17" dur="500"/>
                                        <p:tgtEl>
                                          <p:spTgt spid="102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959744" cy="9753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36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0101410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9360" y="180244"/>
            <a:ext cx="9840641" cy="921287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3721733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xmlns:p14="http://schemas.microsoft.com/office/powerpoint/2010/main" spd="slow">
        <p:checker/>
      </p:transition>
    </mc:Fallback>
  </mc:AlternateContent>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1"/>
          <p:cNvSpPr>
            <a:spLocks noChangeArrowheads="1"/>
          </p:cNvSpPr>
          <p:nvPr/>
        </p:nvSpPr>
        <p:spPr bwMode="auto">
          <a:xfrm>
            <a:off x="-243207" y="360486"/>
            <a:ext cx="13052091" cy="9944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116109" tIns="58055" rIns="116109" bIns="58055">
            <a:spAutoFit/>
          </a:bodyPr>
          <a:lstStyle/>
          <a:p>
            <a:pPr>
              <a:tabLst>
                <a:tab pos="933903" algn="l"/>
                <a:tab pos="1867807" algn="l"/>
                <a:tab pos="2801710" algn="l"/>
                <a:tab pos="3735614" algn="l"/>
                <a:tab pos="4669517" algn="l"/>
                <a:tab pos="5603420" algn="l"/>
                <a:tab pos="6537324" algn="l"/>
                <a:tab pos="7471227" algn="l"/>
                <a:tab pos="8405131" algn="l"/>
                <a:tab pos="9339034" algn="l"/>
                <a:tab pos="10272937" algn="l"/>
                <a:tab pos="11206841" algn="l"/>
              </a:tabLst>
            </a:pPr>
            <a:r>
              <a:rPr lang="el-GR" sz="5700" dirty="0">
                <a:latin typeface="Helvetica Neue Light" charset="0"/>
                <a:cs typeface="Helvetica Neue Light" charset="0"/>
              </a:rPr>
              <a:t>The Business of Education in Ireland</a:t>
            </a: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969" y="1259653"/>
            <a:ext cx="10438655" cy="82809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2291" name="Rectangle 3"/>
          <p:cNvSpPr>
            <a:spLocks noChangeArrowheads="1"/>
          </p:cNvSpPr>
          <p:nvPr/>
        </p:nvSpPr>
        <p:spPr bwMode="auto">
          <a:xfrm>
            <a:off x="1079297" y="6480552"/>
            <a:ext cx="11530240" cy="24755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16109" tIns="58055" rIns="116109" bIns="58055">
            <a:spAutoFit/>
          </a:bodyPr>
          <a:lstStyle/>
          <a:p>
            <a:pPr>
              <a:spcBef>
                <a:spcPts val="4515"/>
              </a:spcBef>
              <a:tabLst>
                <a:tab pos="933903" algn="l"/>
                <a:tab pos="1867807" algn="l"/>
                <a:tab pos="2801710" algn="l"/>
                <a:tab pos="3735614" algn="l"/>
                <a:tab pos="4669517" algn="l"/>
                <a:tab pos="5603420" algn="l"/>
                <a:tab pos="6537324" algn="l"/>
                <a:tab pos="7471227" algn="l"/>
                <a:tab pos="8405131" algn="l"/>
                <a:tab pos="9339034" algn="l"/>
                <a:tab pos="10272937" algn="l"/>
                <a:tab pos="11206841" algn="l"/>
              </a:tabLst>
            </a:pPr>
            <a:r>
              <a:rPr lang="el-GR" sz="2600" dirty="0">
                <a:cs typeface="Helvetica Neue Light" charset="0"/>
              </a:rPr>
              <a:t>Student Registration Charge E 2,500 (2013) </a:t>
            </a:r>
          </a:p>
          <a:p>
            <a:pPr>
              <a:spcBef>
                <a:spcPts val="4515"/>
              </a:spcBef>
              <a:tabLst>
                <a:tab pos="933903" algn="l"/>
                <a:tab pos="1867807" algn="l"/>
                <a:tab pos="2801710" algn="l"/>
                <a:tab pos="3735614" algn="l"/>
                <a:tab pos="4669517" algn="l"/>
                <a:tab pos="5603420" algn="l"/>
                <a:tab pos="6537324" algn="l"/>
                <a:tab pos="7471227" algn="l"/>
                <a:tab pos="8405131" algn="l"/>
                <a:tab pos="9339034" algn="l"/>
                <a:tab pos="10272937" algn="l"/>
                <a:tab pos="11206841" algn="l"/>
              </a:tabLst>
            </a:pPr>
            <a:r>
              <a:rPr lang="el-GR" sz="2600" dirty="0">
                <a:cs typeface="Helvetica Neue Light" charset="0"/>
              </a:rPr>
              <a:t>EU students eligible for “free education”</a:t>
            </a:r>
          </a:p>
          <a:p>
            <a:pPr>
              <a:spcBef>
                <a:spcPts val="4515"/>
              </a:spcBef>
              <a:tabLst>
                <a:tab pos="933903" algn="l"/>
                <a:tab pos="1867807" algn="l"/>
                <a:tab pos="2801710" algn="l"/>
                <a:tab pos="3735614" algn="l"/>
                <a:tab pos="4669517" algn="l"/>
                <a:tab pos="5603420" algn="l"/>
                <a:tab pos="6537324" algn="l"/>
                <a:tab pos="7471227" algn="l"/>
                <a:tab pos="8405131" algn="l"/>
                <a:tab pos="9339034" algn="l"/>
                <a:tab pos="10272937" algn="l"/>
                <a:tab pos="11206841" algn="l"/>
              </a:tabLst>
            </a:pPr>
            <a:r>
              <a:rPr lang="el-GR" sz="2600" dirty="0">
                <a:cs typeface="Helvetica Neue Light" charset="0"/>
              </a:rPr>
              <a:t>Ambitious recruitment drive for Asian students</a:t>
            </a:r>
          </a:p>
        </p:txBody>
      </p:sp>
    </p:spTree>
    <p:extLst>
      <p:ext uri="{BB962C8B-B14F-4D97-AF65-F5344CB8AC3E}">
        <p14:creationId xmlns:p14="http://schemas.microsoft.com/office/powerpoint/2010/main" val="502846846"/>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9488" y="1"/>
            <a:ext cx="7739393" cy="9753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808196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noGrp="1" noChangeArrowheads="1"/>
          </p:cNvSpPr>
          <p:nvPr>
            <p:ph type="title"/>
          </p:nvPr>
        </p:nvSpPr>
        <p:spPr>
          <a:ln/>
        </p:spPr>
        <p:txBody>
          <a:bodyPr/>
          <a:lstStyle/>
          <a:p>
            <a:pPr>
              <a:tabLst>
                <a:tab pos="933903" algn="l"/>
                <a:tab pos="1867807" algn="l"/>
                <a:tab pos="2801710" algn="l"/>
                <a:tab pos="3735614" algn="l"/>
                <a:tab pos="4669517" algn="l"/>
                <a:tab pos="5603420" algn="l"/>
                <a:tab pos="6537324" algn="l"/>
                <a:tab pos="7471227" algn="l"/>
                <a:tab pos="8405131" algn="l"/>
                <a:tab pos="9339034" algn="l"/>
                <a:tab pos="10272937" algn="l"/>
                <a:tab pos="11206841" algn="l"/>
              </a:tabLst>
            </a:pPr>
            <a:r>
              <a:rPr lang="el-GR" sz="5200" dirty="0">
                <a:latin typeface="Arial" charset="0"/>
              </a:rPr>
              <a:t>Irish Higher Education in Numbers</a:t>
            </a:r>
          </a:p>
        </p:txBody>
      </p:sp>
      <p:sp>
        <p:nvSpPr>
          <p:cNvPr id="14338" name="Rectangle 2"/>
          <p:cNvSpPr>
            <a:spLocks noGrp="1" noChangeArrowheads="1"/>
          </p:cNvSpPr>
          <p:nvPr>
            <p:ph type="body" idx="1"/>
          </p:nvPr>
        </p:nvSpPr>
        <p:spPr>
          <a:xfrm>
            <a:off x="8773766" y="2768600"/>
            <a:ext cx="3993769" cy="5715000"/>
          </a:xfrm>
          <a:ln/>
        </p:spPr>
        <p:txBody>
          <a:bodyPr/>
          <a:lstStyle/>
          <a:p>
            <a:pPr algn="l">
              <a:spcBef>
                <a:spcPts val="3741"/>
              </a:spcBef>
              <a:spcAft>
                <a:spcPts val="1838"/>
              </a:spcAft>
              <a:tabLst>
                <a:tab pos="933903" algn="l"/>
                <a:tab pos="1867807" algn="l"/>
                <a:tab pos="2801710" algn="l"/>
                <a:tab pos="3735614" algn="l"/>
                <a:tab pos="4669517" algn="l"/>
                <a:tab pos="5603420" algn="l"/>
                <a:tab pos="6537324" algn="l"/>
                <a:tab pos="7471227" algn="l"/>
                <a:tab pos="8405131" algn="l"/>
                <a:tab pos="9339034" algn="l"/>
              </a:tabLst>
            </a:pPr>
            <a:r>
              <a:rPr lang="el-GR" sz="2800" dirty="0">
                <a:latin typeface="Arial" charset="0"/>
              </a:rPr>
              <a:t>7 </a:t>
            </a:r>
            <a:r>
              <a:rPr lang="el-GR" sz="2800" dirty="0" smtClean="0">
                <a:latin typeface="Arial" charset="0"/>
              </a:rPr>
              <a:t>Universities</a:t>
            </a:r>
            <a:endParaRPr lang="ga-IE" sz="2800" dirty="0" smtClean="0">
              <a:latin typeface="Arial" charset="0"/>
            </a:endParaRPr>
          </a:p>
          <a:p>
            <a:pPr algn="l">
              <a:spcBef>
                <a:spcPts val="3741"/>
              </a:spcBef>
              <a:spcAft>
                <a:spcPts val="1838"/>
              </a:spcAft>
              <a:tabLst>
                <a:tab pos="933903" algn="l"/>
                <a:tab pos="1867807" algn="l"/>
                <a:tab pos="2801710" algn="l"/>
                <a:tab pos="3735614" algn="l"/>
                <a:tab pos="4669517" algn="l"/>
                <a:tab pos="5603420" algn="l"/>
                <a:tab pos="6537324" algn="l"/>
                <a:tab pos="7471227" algn="l"/>
                <a:tab pos="8405131" algn="l"/>
                <a:tab pos="9339034" algn="l"/>
              </a:tabLst>
            </a:pPr>
            <a:r>
              <a:rPr lang="el-GR" sz="2800" dirty="0" smtClean="0">
                <a:latin typeface="Arial" charset="0"/>
              </a:rPr>
              <a:t>13 </a:t>
            </a:r>
            <a:r>
              <a:rPr lang="el-GR" sz="2800" dirty="0">
                <a:latin typeface="Arial" charset="0"/>
              </a:rPr>
              <a:t>Institutes of </a:t>
            </a:r>
            <a:r>
              <a:rPr lang="el-GR" sz="2800" dirty="0" smtClean="0">
                <a:latin typeface="Arial" charset="0"/>
              </a:rPr>
              <a:t>Technology</a:t>
            </a:r>
            <a:endParaRPr lang="ga-IE" sz="2800" dirty="0" smtClean="0">
              <a:latin typeface="Arial" charset="0"/>
            </a:endParaRPr>
          </a:p>
          <a:p>
            <a:pPr algn="l">
              <a:spcBef>
                <a:spcPts val="3741"/>
              </a:spcBef>
              <a:spcAft>
                <a:spcPts val="1838"/>
              </a:spcAft>
              <a:tabLst>
                <a:tab pos="933903" algn="l"/>
                <a:tab pos="1867807" algn="l"/>
                <a:tab pos="2801710" algn="l"/>
                <a:tab pos="3735614" algn="l"/>
                <a:tab pos="4669517" algn="l"/>
                <a:tab pos="5603420" algn="l"/>
                <a:tab pos="6537324" algn="l"/>
                <a:tab pos="7471227" algn="l"/>
                <a:tab pos="8405131" algn="l"/>
                <a:tab pos="9339034" algn="l"/>
              </a:tabLst>
            </a:pPr>
            <a:r>
              <a:rPr lang="el-GR" sz="2800" dirty="0" smtClean="0">
                <a:latin typeface="Arial" charset="0"/>
              </a:rPr>
              <a:t>1 </a:t>
            </a:r>
            <a:r>
              <a:rPr lang="el-GR" sz="2800" dirty="0">
                <a:latin typeface="Arial" charset="0"/>
              </a:rPr>
              <a:t>Dublin Institute of Technology</a:t>
            </a:r>
          </a:p>
          <a:p>
            <a:pPr algn="l">
              <a:spcBef>
                <a:spcPts val="3741"/>
              </a:spcBef>
              <a:spcAft>
                <a:spcPts val="1838"/>
              </a:spcAft>
              <a:tabLst>
                <a:tab pos="933903" algn="l"/>
                <a:tab pos="1867807" algn="l"/>
                <a:tab pos="2801710" algn="l"/>
                <a:tab pos="3735614" algn="l"/>
                <a:tab pos="4669517" algn="l"/>
                <a:tab pos="5603420" algn="l"/>
                <a:tab pos="6537324" algn="l"/>
                <a:tab pos="7471227" algn="l"/>
                <a:tab pos="8405131" algn="l"/>
                <a:tab pos="9339034" algn="l"/>
              </a:tabLst>
            </a:pPr>
            <a:endParaRPr lang="el-GR" sz="2800" dirty="0">
              <a:solidFill>
                <a:srgbClr val="FFFF00"/>
              </a:solidFill>
              <a:latin typeface="Arial" charset="0"/>
            </a:endParaRPr>
          </a:p>
        </p:txBody>
      </p:sp>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400" y="2378504"/>
            <a:ext cx="7624280" cy="67285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91265432"/>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3383" y="2158819"/>
            <a:ext cx="3829760" cy="630030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9458" name="Text Box 2"/>
          <p:cNvSpPr txBox="1">
            <a:spLocks noChangeArrowheads="1"/>
          </p:cNvSpPr>
          <p:nvPr/>
        </p:nvSpPr>
        <p:spPr bwMode="auto">
          <a:xfrm>
            <a:off x="4859905" y="2197736"/>
            <a:ext cx="6840320" cy="48399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16109" tIns="87639" rIns="116109" bIns="58055"/>
          <a:lstStyle>
            <a:lvl1pPr>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Lucida Sans Unicode" charset="0"/>
              </a:defRPr>
            </a:lvl1pPr>
            <a:lvl2pPr>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Lucida Sans Unicode" charset="0"/>
              </a:defRPr>
            </a:lvl2pPr>
            <a:lvl3pPr>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Lucida Sans Unicode" charset="0"/>
              </a:defRPr>
            </a:lvl3pPr>
            <a:lvl4pPr>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Lucida Sans Unicode" charset="0"/>
              </a:defRPr>
            </a:lvl4pPr>
            <a:lvl5pPr>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Lucida Sans Unicode"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Lucida Sans Unicode"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Lucida Sans Unicode"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Lucida Sans Unicode"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Lucida Sans Unicode" charset="0"/>
              </a:defRPr>
            </a:lvl9pPr>
          </a:lstStyle>
          <a:p>
            <a:pPr algn="l"/>
            <a:r>
              <a:rPr lang="el-GR" sz="3400" dirty="0">
                <a:solidFill>
                  <a:srgbClr val="FFFFFF"/>
                </a:solidFill>
              </a:rPr>
              <a:t>The OECD has identified many of </a:t>
            </a:r>
          </a:p>
          <a:p>
            <a:pPr algn="l"/>
            <a:r>
              <a:rPr lang="el-GR" sz="3400" dirty="0">
                <a:solidFill>
                  <a:srgbClr val="FFFFFF"/>
                </a:solidFill>
              </a:rPr>
              <a:t>the benefits that accrue to higher </a:t>
            </a:r>
          </a:p>
          <a:p>
            <a:pPr algn="l"/>
            <a:r>
              <a:rPr lang="el-GR" sz="3400" dirty="0">
                <a:solidFill>
                  <a:srgbClr val="FFFFFF"/>
                </a:solidFill>
              </a:rPr>
              <a:t>education institutions from increased internationalisation, including the attraction of new talent, broadening of staff experience,facilitation of research cooperation, and the diversification of funding streams (P. 81) </a:t>
            </a:r>
          </a:p>
          <a:p>
            <a:endParaRPr lang="el-GR" sz="3100" dirty="0">
              <a:solidFill>
                <a:srgbClr val="FFFFFF"/>
              </a:solidFill>
            </a:endParaRPr>
          </a:p>
        </p:txBody>
      </p:sp>
      <p:sp>
        <p:nvSpPr>
          <p:cNvPr id="19459" name="Text Box 3"/>
          <p:cNvSpPr txBox="1">
            <a:spLocks noChangeArrowheads="1"/>
          </p:cNvSpPr>
          <p:nvPr/>
        </p:nvSpPr>
        <p:spPr bwMode="auto">
          <a:xfrm>
            <a:off x="1220365" y="442415"/>
            <a:ext cx="11429889" cy="24373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16109" tIns="58055" rIns="116109" bIns="58055"/>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Lucida Sans Unicode"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Lucida Sans Unicode"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Lucida Sans Unicode"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Lucida Sans Unicode"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Lucida Sans Unicode"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Lucida Sans Unicode"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Lucida Sans Unicode"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Lucida Sans Unicode"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Lucida Sans Unicode" charset="0"/>
              </a:defRPr>
            </a:lvl9pPr>
          </a:lstStyle>
          <a:p>
            <a:pPr algn="ctr">
              <a:lnSpc>
                <a:spcPct val="100000"/>
              </a:lnSpc>
            </a:pPr>
            <a:r>
              <a:rPr lang="el-GR" sz="7000">
                <a:solidFill>
                  <a:srgbClr val="FFFFFF"/>
                </a:solidFill>
                <a:latin typeface="Helvetica Neue Light" charset="0"/>
                <a:cs typeface="Helvetica Neue Light" charset="0"/>
              </a:rPr>
              <a:t>Internationalising Research</a:t>
            </a:r>
          </a:p>
        </p:txBody>
      </p:sp>
    </p:spTree>
    <p:extLst>
      <p:ext uri="{BB962C8B-B14F-4D97-AF65-F5344CB8AC3E}">
        <p14:creationId xmlns:p14="http://schemas.microsoft.com/office/powerpoint/2010/main" val="91525811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89304"/>
            <a:ext cx="13004799" cy="796429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5362" name="Rectangle 2"/>
          <p:cNvSpPr>
            <a:spLocks noChangeArrowheads="1"/>
          </p:cNvSpPr>
          <p:nvPr/>
        </p:nvSpPr>
        <p:spPr bwMode="auto">
          <a:xfrm>
            <a:off x="0" y="8978740"/>
            <a:ext cx="13578241" cy="7327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16109" tIns="58055" rIns="116109" bIns="58055">
            <a:spAutoFit/>
          </a:bodyPr>
          <a:lstStyle/>
          <a:p>
            <a:pPr algn="l">
              <a:tabLst>
                <a:tab pos="933903" algn="l"/>
                <a:tab pos="1867807" algn="l"/>
                <a:tab pos="2801710" algn="l"/>
                <a:tab pos="3735614" algn="l"/>
                <a:tab pos="4669517" algn="l"/>
                <a:tab pos="5603420" algn="l"/>
                <a:tab pos="6537324" algn="l"/>
                <a:tab pos="7471227" algn="l"/>
                <a:tab pos="8405131" algn="l"/>
                <a:tab pos="9339034" algn="l"/>
                <a:tab pos="10272937" algn="l"/>
                <a:tab pos="11206841" algn="l"/>
                <a:tab pos="12140744" algn="l"/>
                <a:tab pos="13074647" algn="l"/>
              </a:tabLst>
            </a:pPr>
            <a:r>
              <a:rPr lang="el-GR" sz="2000" b="1" dirty="0">
                <a:solidFill>
                  <a:schemeClr val="tx1"/>
                </a:solidFill>
                <a:latin typeface="Helvetica Neue Light" charset="0"/>
                <a:cs typeface="Helvetica Neue Light" charset="0"/>
              </a:rPr>
              <a:t>http://newdirectionsconsulting.com/leadership-engagement/blog-understanding-the-root-of-change-how-the-change-formula-can-drive-success-2/</a:t>
            </a:r>
          </a:p>
        </p:txBody>
      </p:sp>
      <p:sp>
        <p:nvSpPr>
          <p:cNvPr id="15363" name="Rectangle 3"/>
          <p:cNvSpPr>
            <a:spLocks noChangeArrowheads="1"/>
          </p:cNvSpPr>
          <p:nvPr/>
        </p:nvSpPr>
        <p:spPr bwMode="auto">
          <a:xfrm>
            <a:off x="640754" y="181409"/>
            <a:ext cx="12636160" cy="27106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16109" tIns="58055" rIns="116109" bIns="58055">
            <a:spAutoFit/>
          </a:bodyPr>
          <a:lstStyle/>
          <a:p>
            <a:pPr algn="l">
              <a:lnSpc>
                <a:spcPct val="50000"/>
              </a:lnSpc>
              <a:spcBef>
                <a:spcPts val="3741"/>
              </a:spcBef>
              <a:tabLst>
                <a:tab pos="933903" algn="l"/>
                <a:tab pos="1867807" algn="l"/>
                <a:tab pos="2801710" algn="l"/>
                <a:tab pos="3735614" algn="l"/>
                <a:tab pos="4669517" algn="l"/>
                <a:tab pos="5603420" algn="l"/>
                <a:tab pos="6537324" algn="l"/>
                <a:tab pos="7471227" algn="l"/>
                <a:tab pos="8405131" algn="l"/>
                <a:tab pos="9339034" algn="l"/>
                <a:tab pos="10272937" algn="l"/>
                <a:tab pos="11206841" algn="l"/>
                <a:tab pos="12140744" algn="l"/>
              </a:tabLst>
            </a:pPr>
            <a:r>
              <a:rPr lang="ga-IE" sz="3600" dirty="0" smtClean="0">
                <a:solidFill>
                  <a:srgbClr val="FFFF00"/>
                </a:solidFill>
                <a:cs typeface="Helvetica Neue Light" charset="0"/>
              </a:rPr>
              <a:t>National Strategy for Higher Education to 2030 calls for</a:t>
            </a:r>
          </a:p>
          <a:p>
            <a:pPr algn="l">
              <a:lnSpc>
                <a:spcPct val="50000"/>
              </a:lnSpc>
              <a:spcBef>
                <a:spcPts val="3741"/>
              </a:spcBef>
              <a:tabLst>
                <a:tab pos="933903" algn="l"/>
                <a:tab pos="1867807" algn="l"/>
                <a:tab pos="2801710" algn="l"/>
                <a:tab pos="3735614" algn="l"/>
                <a:tab pos="4669517" algn="l"/>
                <a:tab pos="5603420" algn="l"/>
                <a:tab pos="6537324" algn="l"/>
                <a:tab pos="7471227" algn="l"/>
                <a:tab pos="8405131" algn="l"/>
                <a:tab pos="9339034" algn="l"/>
                <a:tab pos="10272937" algn="l"/>
                <a:tab pos="11206841" algn="l"/>
                <a:tab pos="12140744" algn="l"/>
              </a:tabLst>
            </a:pPr>
            <a:r>
              <a:rPr lang="ga-IE" sz="3600" dirty="0" smtClean="0">
                <a:solidFill>
                  <a:srgbClr val="FFFF00"/>
                </a:solidFill>
                <a:cs typeface="Helvetica Neue Light" charset="0"/>
              </a:rPr>
              <a:t>greater efficiencies across HE sector. This has resulted in </a:t>
            </a:r>
          </a:p>
          <a:p>
            <a:pPr algn="l">
              <a:lnSpc>
                <a:spcPct val="50000"/>
              </a:lnSpc>
              <a:spcBef>
                <a:spcPts val="3741"/>
              </a:spcBef>
              <a:tabLst>
                <a:tab pos="933903" algn="l"/>
                <a:tab pos="1867807" algn="l"/>
                <a:tab pos="2801710" algn="l"/>
                <a:tab pos="3735614" algn="l"/>
                <a:tab pos="4669517" algn="l"/>
                <a:tab pos="5603420" algn="l"/>
                <a:tab pos="6537324" algn="l"/>
                <a:tab pos="7471227" algn="l"/>
                <a:tab pos="8405131" algn="l"/>
                <a:tab pos="9339034" algn="l"/>
                <a:tab pos="10272937" algn="l"/>
                <a:tab pos="11206841" algn="l"/>
                <a:tab pos="12140744" algn="l"/>
              </a:tabLst>
            </a:pPr>
            <a:r>
              <a:rPr lang="ga-IE" sz="3600" dirty="0" smtClean="0">
                <a:solidFill>
                  <a:srgbClr val="FFFF00"/>
                </a:solidFill>
                <a:cs typeface="Helvetica Neue Light" charset="0"/>
              </a:rPr>
              <a:t>the </a:t>
            </a:r>
            <a:r>
              <a:rPr lang="en-US" sz="3600" dirty="0">
                <a:solidFill>
                  <a:srgbClr val="FFFF00"/>
                </a:solidFill>
                <a:cs typeface="Helvetica Neue Light" charset="0"/>
              </a:rPr>
              <a:t>c</a:t>
            </a:r>
            <a:r>
              <a:rPr lang="ga-IE" sz="3600" dirty="0" smtClean="0">
                <a:solidFill>
                  <a:srgbClr val="FFFF00"/>
                </a:solidFill>
                <a:cs typeface="Helvetica Neue Light" charset="0"/>
              </a:rPr>
              <a:t>lustering of of HE  institutions and an increase in </a:t>
            </a:r>
          </a:p>
          <a:p>
            <a:pPr algn="l">
              <a:lnSpc>
                <a:spcPct val="50000"/>
              </a:lnSpc>
              <a:spcBef>
                <a:spcPts val="3741"/>
              </a:spcBef>
              <a:tabLst>
                <a:tab pos="933903" algn="l"/>
                <a:tab pos="1867807" algn="l"/>
                <a:tab pos="2801710" algn="l"/>
                <a:tab pos="3735614" algn="l"/>
                <a:tab pos="4669517" algn="l"/>
                <a:tab pos="5603420" algn="l"/>
                <a:tab pos="6537324" algn="l"/>
                <a:tab pos="7471227" algn="l"/>
                <a:tab pos="8405131" algn="l"/>
                <a:tab pos="9339034" algn="l"/>
                <a:tab pos="10272937" algn="l"/>
                <a:tab pos="11206841" algn="l"/>
                <a:tab pos="12140744" algn="l"/>
              </a:tabLst>
            </a:pPr>
            <a:r>
              <a:rPr lang="ga-IE" sz="3600" dirty="0" smtClean="0">
                <a:solidFill>
                  <a:srgbClr val="FFFF00"/>
                </a:solidFill>
                <a:cs typeface="Helvetica Neue Light" charset="0"/>
              </a:rPr>
              <a:t>collaborative research bids.</a:t>
            </a:r>
          </a:p>
        </p:txBody>
      </p:sp>
    </p:spTree>
    <p:extLst>
      <p:ext uri="{BB962C8B-B14F-4D97-AF65-F5344CB8AC3E}">
        <p14:creationId xmlns:p14="http://schemas.microsoft.com/office/powerpoint/2010/main" val="178603399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
          <p:cNvSpPr>
            <a:spLocks noGrp="1" noChangeArrowheads="1"/>
          </p:cNvSpPr>
          <p:nvPr>
            <p:ph type="title"/>
          </p:nvPr>
        </p:nvSpPr>
        <p:spPr>
          <a:xfrm>
            <a:off x="536577" y="-8192"/>
            <a:ext cx="11702272" cy="1628332"/>
          </a:xfrm>
          <a:ln/>
          <a:extLst>
            <a:ext uri="{91240B29-F687-4f45-9708-019B960494DF}">
              <a14:hiddenLine xmlns:a14="http://schemas.microsoft.com/office/drawing/2010/main" w="12600">
                <a:solidFill>
                  <a:srgbClr val="000000"/>
                </a:solidFill>
                <a:round/>
                <a:headEnd/>
                <a:tailEnd/>
              </a14:hiddenLine>
            </a:ext>
          </a:extLst>
        </p:spPr>
        <p:txBody>
          <a:bodyPr tIns="10402"/>
          <a:lstStyle/>
          <a:p>
            <a:pPr>
              <a:tabLst>
                <a:tab pos="933903" algn="l"/>
                <a:tab pos="1867807" algn="l"/>
                <a:tab pos="2801710" algn="l"/>
                <a:tab pos="3735614" algn="l"/>
                <a:tab pos="4669517" algn="l"/>
                <a:tab pos="5603420" algn="l"/>
                <a:tab pos="6537324" algn="l"/>
                <a:tab pos="7471227" algn="l"/>
                <a:tab pos="8405131" algn="l"/>
                <a:tab pos="9339034" algn="l"/>
                <a:tab pos="10272937" algn="l"/>
                <a:tab pos="11206841" algn="l"/>
              </a:tabLst>
            </a:pPr>
            <a:r>
              <a:rPr lang="el-GR" sz="4100"/>
              <a:t>Performance Evaluation – Leadership Challenges</a:t>
            </a:r>
          </a:p>
        </p:txBody>
      </p:sp>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577" y="3565365"/>
            <a:ext cx="4139007" cy="582006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66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8529" y="3565365"/>
            <a:ext cx="6840320" cy="582006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 name="TextBox 1"/>
          <p:cNvSpPr txBox="1"/>
          <p:nvPr/>
        </p:nvSpPr>
        <p:spPr>
          <a:xfrm>
            <a:off x="536577" y="8336312"/>
            <a:ext cx="11343872" cy="74892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4200" b="0" i="0" u="none" strike="noStrike" cap="none" spc="0" normalizeH="0" baseline="0" dirty="0">
              <a:ln>
                <a:noFill/>
              </a:ln>
              <a:solidFill>
                <a:srgbClr val="FFFFFF"/>
              </a:solidFill>
              <a:effectLst>
                <a:outerShdw blurRad="50800" dist="38100" dir="5400000" rotWithShape="0">
                  <a:srgbClr val="000000"/>
                </a:outerShdw>
              </a:effectLst>
              <a:uFillTx/>
              <a:latin typeface="+mn-lt"/>
              <a:ea typeface="+mn-ea"/>
              <a:cs typeface="+mn-cs"/>
              <a:sym typeface="Helvetica Neue Light"/>
            </a:endParaRPr>
          </a:p>
        </p:txBody>
      </p:sp>
      <p:sp>
        <p:nvSpPr>
          <p:cNvPr id="3" name="Rectangle 2"/>
          <p:cNvSpPr/>
          <p:nvPr/>
        </p:nvSpPr>
        <p:spPr>
          <a:xfrm>
            <a:off x="323244" y="1318596"/>
            <a:ext cx="12260184" cy="2246769"/>
          </a:xfrm>
          <a:prstGeom prst="rect">
            <a:avLst/>
          </a:prstGeom>
        </p:spPr>
        <p:txBody>
          <a:bodyPr wrap="square">
            <a:spAutoFit/>
          </a:bodyPr>
          <a:lstStyle/>
          <a:p>
            <a:r>
              <a:rPr lang="en-GB" sz="2800" dirty="0">
                <a:effectLst/>
              </a:rPr>
              <a:t>By placing such a strong emphasis on the internationalisation of research, the ranking systems that benchmark these outputs and following this with financial </a:t>
            </a:r>
            <a:r>
              <a:rPr lang="en-GB" sz="2800" dirty="0" err="1">
                <a:effectLst/>
              </a:rPr>
              <a:t>incentivisation</a:t>
            </a:r>
            <a:r>
              <a:rPr lang="en-GB" sz="2800" dirty="0">
                <a:effectLst/>
              </a:rPr>
              <a:t>, our education leaders – senior civil servants and presidents of our universities – are in danger of undermining the teaching &amp; learning agendas of our institutions. (HEA 2013, p. 21). </a:t>
            </a:r>
            <a:endParaRPr lang="en-US" sz="2800" dirty="0"/>
          </a:p>
        </p:txBody>
      </p:sp>
    </p:spTree>
    <p:extLst>
      <p:ext uri="{BB962C8B-B14F-4D97-AF65-F5344CB8AC3E}">
        <p14:creationId xmlns:p14="http://schemas.microsoft.com/office/powerpoint/2010/main" val="830898064"/>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asted-image.pdf"/>
          <p:cNvPicPr/>
          <p:nvPr/>
        </p:nvPicPr>
        <p:blipFill>
          <a:blip r:embed="rId2">
            <a:extLst/>
          </a:blip>
          <a:srcRect l="5882" r="5882"/>
          <a:stretch>
            <a:fillRect/>
          </a:stretch>
        </p:blipFill>
        <p:spPr>
          <a:xfrm>
            <a:off x="0" y="0"/>
            <a:ext cx="13004800" cy="97536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111296" cy="9753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0482" name="Rectangle 2"/>
          <p:cNvSpPr>
            <a:spLocks noChangeArrowheads="1"/>
          </p:cNvSpPr>
          <p:nvPr/>
        </p:nvSpPr>
        <p:spPr bwMode="auto">
          <a:xfrm>
            <a:off x="-195709" y="0"/>
            <a:ext cx="3959933" cy="4557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116109" tIns="58055" rIns="116109" bIns="58055">
            <a:spAutoFit/>
          </a:bodyPr>
          <a:lstStyle/>
          <a:p>
            <a:pPr algn="r">
              <a:tabLst>
                <a:tab pos="933903" algn="l"/>
                <a:tab pos="1867807" algn="l"/>
                <a:tab pos="2801710" algn="l"/>
                <a:tab pos="3735614" algn="l"/>
                <a:tab pos="4669517" algn="l"/>
              </a:tabLst>
            </a:pPr>
            <a:r>
              <a:rPr lang="el-GR" sz="2200" b="1">
                <a:latin typeface="Helvetica Neue Light" charset="0"/>
                <a:cs typeface="Helvetica Neue Light" charset="0"/>
              </a:rPr>
              <a:t>Source: https://flic.kr/p/6rDroh</a:t>
            </a:r>
          </a:p>
        </p:txBody>
      </p:sp>
      <p:sp>
        <p:nvSpPr>
          <p:cNvPr id="20483" name="Rectangle 3"/>
          <p:cNvSpPr>
            <a:spLocks noChangeArrowheads="1"/>
          </p:cNvSpPr>
          <p:nvPr/>
        </p:nvSpPr>
        <p:spPr bwMode="auto">
          <a:xfrm>
            <a:off x="681987" y="5223280"/>
            <a:ext cx="12040611" cy="3378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116109" tIns="58055" rIns="116109" bIns="58055">
            <a:spAutoFit/>
          </a:bodyPr>
          <a:lstStyle/>
          <a:p>
            <a:pPr algn="l">
              <a:spcBef>
                <a:spcPts val="468"/>
              </a:spcBef>
              <a:tabLst>
                <a:tab pos="933903" algn="l"/>
                <a:tab pos="1867807" algn="l"/>
                <a:tab pos="2801710" algn="l"/>
                <a:tab pos="3735614" algn="l"/>
                <a:tab pos="4669517" algn="l"/>
                <a:tab pos="5603420" algn="l"/>
                <a:tab pos="6537324" algn="l"/>
                <a:tab pos="7471227" algn="l"/>
              </a:tabLst>
            </a:pPr>
            <a:r>
              <a:rPr lang="ga-IE" sz="4800" dirty="0" smtClean="0">
                <a:solidFill>
                  <a:srgbClr val="FF0000"/>
                </a:solidFill>
                <a:effectLst/>
                <a:latin typeface="Helvetica Neue Light" charset="0"/>
                <a:cs typeface="Helvetica Neue Light" charset="0"/>
              </a:rPr>
              <a:t>What about t</a:t>
            </a:r>
            <a:r>
              <a:rPr lang="el-GR" sz="4800" dirty="0" smtClean="0">
                <a:solidFill>
                  <a:srgbClr val="FF0000"/>
                </a:solidFill>
                <a:effectLst/>
                <a:latin typeface="Helvetica Neue Light" charset="0"/>
                <a:cs typeface="Helvetica Neue Light" charset="0"/>
              </a:rPr>
              <a:t>he </a:t>
            </a:r>
            <a:r>
              <a:rPr lang="el-GR" sz="4800" dirty="0">
                <a:solidFill>
                  <a:srgbClr val="FF0000"/>
                </a:solidFill>
                <a:effectLst/>
                <a:latin typeface="Helvetica Neue Light" charset="0"/>
                <a:cs typeface="Helvetica Neue Light" charset="0"/>
              </a:rPr>
              <a:t>Student </a:t>
            </a:r>
            <a:r>
              <a:rPr lang="el-GR" sz="4800" dirty="0" smtClean="0">
                <a:solidFill>
                  <a:srgbClr val="FF0000"/>
                </a:solidFill>
                <a:effectLst/>
                <a:latin typeface="Helvetica Neue Light" charset="0"/>
                <a:cs typeface="Helvetica Neue Light" charset="0"/>
              </a:rPr>
              <a:t>Voice</a:t>
            </a:r>
            <a:r>
              <a:rPr lang="ga-IE" sz="4800" dirty="0" smtClean="0">
                <a:solidFill>
                  <a:srgbClr val="FF0000"/>
                </a:solidFill>
                <a:effectLst/>
                <a:latin typeface="Helvetica Neue Light" charset="0"/>
                <a:cs typeface="Helvetica Neue Light" charset="0"/>
              </a:rPr>
              <a:t>?</a:t>
            </a:r>
          </a:p>
          <a:p>
            <a:pPr algn="l">
              <a:spcBef>
                <a:spcPts val="468"/>
              </a:spcBef>
              <a:tabLst>
                <a:tab pos="933903" algn="l"/>
                <a:tab pos="1867807" algn="l"/>
                <a:tab pos="2801710" algn="l"/>
                <a:tab pos="3735614" algn="l"/>
                <a:tab pos="4669517" algn="l"/>
                <a:tab pos="5603420" algn="l"/>
                <a:tab pos="6537324" algn="l"/>
                <a:tab pos="7471227" algn="l"/>
              </a:tabLst>
            </a:pPr>
            <a:r>
              <a:rPr lang="ga-IE" sz="4000" dirty="0" smtClean="0">
                <a:effectLst/>
                <a:latin typeface="Helvetica Neue Light" charset="0"/>
                <a:cs typeface="Helvetica Neue Light" charset="0"/>
              </a:rPr>
              <a:t>The National Student Survey captures feedback from Irish students on course delivery and the performance of academic staff. This is a powerful voice in Irish higher education.</a:t>
            </a:r>
          </a:p>
        </p:txBody>
      </p:sp>
    </p:spTree>
    <p:extLst>
      <p:ext uri="{BB962C8B-B14F-4D97-AF65-F5344CB8AC3E}">
        <p14:creationId xmlns:p14="http://schemas.microsoft.com/office/powerpoint/2010/main" val="227219467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4880A"/>
        </a:solidFill>
        <a:effectLst/>
      </p:bgPr>
    </p:bg>
    <p:spTree>
      <p:nvGrpSpPr>
        <p:cNvPr id="1" name=""/>
        <p:cNvGrpSpPr/>
        <p:nvPr/>
      </p:nvGrpSpPr>
      <p:grpSpPr>
        <a:xfrm>
          <a:off x="0" y="0"/>
          <a:ext cx="0" cy="0"/>
          <a:chOff x="0" y="0"/>
          <a:chExt cx="0" cy="0"/>
        </a:xfrm>
      </p:grpSpPr>
      <p:sp>
        <p:nvSpPr>
          <p:cNvPr id="95" name="Shape 95"/>
          <p:cNvSpPr>
            <a:spLocks noGrp="1"/>
          </p:cNvSpPr>
          <p:nvPr>
            <p:ph type="title"/>
          </p:nvPr>
        </p:nvSpPr>
        <p:spPr>
          <a:prstGeom prst="rect">
            <a:avLst/>
          </a:prstGeom>
        </p:spPr>
        <p:txBody>
          <a:bodyPr/>
          <a:lstStyle/>
          <a:p>
            <a:pPr lvl="0">
              <a:defRPr sz="1800">
                <a:solidFill>
                  <a:srgbClr val="000000"/>
                </a:solidFill>
                <a:effectLst/>
              </a:defRPr>
            </a:pPr>
            <a:r>
              <a:rPr lang="ga-IE" sz="7200" dirty="0" smtClean="0">
                <a:solidFill>
                  <a:srgbClr val="FFFFFF"/>
                </a:solidFill>
                <a:effectLst>
                  <a:outerShdw blurRad="50800" dist="38100" dir="5400000" rotWithShape="0">
                    <a:srgbClr val="000000"/>
                  </a:outerShdw>
                </a:effectLst>
              </a:rPr>
              <a:t>Work and Community</a:t>
            </a:r>
            <a:r>
              <a:rPr sz="7200" dirty="0" smtClean="0">
                <a:solidFill>
                  <a:srgbClr val="FFFFFF"/>
                </a:solidFill>
                <a:effectLst>
                  <a:outerShdw blurRad="50800" dist="38100" dir="5400000" rotWithShape="0">
                    <a:srgbClr val="000000"/>
                  </a:outerShdw>
                </a:effectLst>
              </a:rPr>
              <a:t> </a:t>
            </a:r>
            <a:r>
              <a:rPr sz="7200" dirty="0">
                <a:solidFill>
                  <a:srgbClr val="FFFFFF"/>
                </a:solidFill>
                <a:effectLst>
                  <a:outerShdw blurRad="50800" dist="38100" dir="5400000" rotWithShape="0">
                    <a:srgbClr val="000000"/>
                  </a:outerShdw>
                </a:effectLst>
              </a:rPr>
              <a:t>Education</a:t>
            </a:r>
          </a:p>
        </p:txBody>
      </p:sp>
    </p:spTree>
    <p:extLst>
      <p:ext uri="{BB962C8B-B14F-4D97-AF65-F5344CB8AC3E}">
        <p14:creationId xmlns:p14="http://schemas.microsoft.com/office/powerpoint/2010/main" val="421757978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6134" y="-494314"/>
            <a:ext cx="11430000" cy="2438400"/>
          </a:xfrm>
        </p:spPr>
        <p:txBody>
          <a:bodyPr>
            <a:normAutofit/>
          </a:bodyPr>
          <a:lstStyle/>
          <a:p>
            <a:r>
              <a:rPr lang="en-US" sz="4800" dirty="0" smtClean="0"/>
              <a:t>The National Framework of Qualifications</a:t>
            </a:r>
            <a:endParaRPr lang="en-US" sz="4800" dirty="0"/>
          </a:p>
        </p:txBody>
      </p:sp>
      <p:sp>
        <p:nvSpPr>
          <p:cNvPr id="3" name="Content Placeholder 2"/>
          <p:cNvSpPr>
            <a:spLocks noGrp="1"/>
          </p:cNvSpPr>
          <p:nvPr>
            <p:ph idx="1"/>
          </p:nvPr>
        </p:nvSpPr>
        <p:spPr>
          <a:xfrm>
            <a:off x="787399" y="1678039"/>
            <a:ext cx="11430000" cy="5618229"/>
          </a:xfrm>
        </p:spPr>
        <p:txBody>
          <a:bodyPr>
            <a:normAutofit fontScale="25000" lnSpcReduction="20000"/>
          </a:bodyPr>
          <a:lstStyle/>
          <a:p>
            <a:pPr marL="0" indent="0">
              <a:buNone/>
            </a:pPr>
            <a:endParaRPr lang="en-US" sz="9800" dirty="0" smtClean="0"/>
          </a:p>
          <a:p>
            <a:r>
              <a:rPr lang="en-US" sz="16000" dirty="0" smtClean="0"/>
              <a:t>NFQ </a:t>
            </a:r>
            <a:r>
              <a:rPr lang="en-US" sz="16000" dirty="0"/>
              <a:t>has been in place since 2008 and contains 10 levels from basic learning to Doctoral awards.</a:t>
            </a:r>
          </a:p>
          <a:p>
            <a:endParaRPr lang="en-US" sz="16000" dirty="0"/>
          </a:p>
          <a:p>
            <a:r>
              <a:rPr lang="en-US" sz="16000" dirty="0" smtClean="0"/>
              <a:t>Designed for the development, recognition and award of qualifications based on standards of knowledge, skill and competence acquired by learners.</a:t>
            </a:r>
          </a:p>
          <a:p>
            <a:pPr marL="0" indent="0">
              <a:buNone/>
            </a:pPr>
            <a:endParaRPr lang="en-US" sz="16000" dirty="0"/>
          </a:p>
        </p:txBody>
      </p:sp>
    </p:spTree>
    <p:extLst>
      <p:ext uri="{BB962C8B-B14F-4D97-AF65-F5344CB8AC3E}">
        <p14:creationId xmlns:p14="http://schemas.microsoft.com/office/powerpoint/2010/main" val="40013224"/>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524" y="702962"/>
            <a:ext cx="14240653" cy="839019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8906651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xmlns:p14="http://schemas.microsoft.com/office/powerpoint/2010/main" spd="slow">
        <p:checker/>
      </p:transition>
    </mc:Fallback>
  </mc:AlternateContent>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7400" y="-471638"/>
            <a:ext cx="11430000" cy="2438400"/>
          </a:xfrm>
        </p:spPr>
        <p:txBody>
          <a:bodyPr>
            <a:normAutofit/>
          </a:bodyPr>
          <a:lstStyle/>
          <a:p>
            <a:r>
              <a:rPr lang="en-US" sz="4800" dirty="0"/>
              <a:t>The National Framework of Qualifications</a:t>
            </a:r>
          </a:p>
        </p:txBody>
      </p:sp>
      <p:sp>
        <p:nvSpPr>
          <p:cNvPr id="3" name="Content Placeholder 2"/>
          <p:cNvSpPr>
            <a:spLocks noGrp="1"/>
          </p:cNvSpPr>
          <p:nvPr>
            <p:ph idx="1"/>
          </p:nvPr>
        </p:nvSpPr>
        <p:spPr/>
        <p:txBody>
          <a:bodyPr/>
          <a:lstStyle/>
          <a:p>
            <a:r>
              <a:rPr lang="en-US" dirty="0"/>
              <a:t>Level 5 – Level 5 certificate</a:t>
            </a:r>
          </a:p>
          <a:p>
            <a:r>
              <a:rPr lang="en-US" dirty="0"/>
              <a:t>Level 6 – Higher Certificate or Advanced Certificate</a:t>
            </a:r>
          </a:p>
          <a:p>
            <a:r>
              <a:rPr lang="en-US" dirty="0"/>
              <a:t>Level 7 – Ordinary Bachelors Degree</a:t>
            </a:r>
          </a:p>
          <a:p>
            <a:r>
              <a:rPr lang="en-US" dirty="0"/>
              <a:t>Level 8 – </a:t>
            </a:r>
            <a:r>
              <a:rPr lang="en-US" dirty="0" err="1"/>
              <a:t>Honours</a:t>
            </a:r>
            <a:r>
              <a:rPr lang="en-US" dirty="0"/>
              <a:t> Bachelor Degree, Higher Diploma</a:t>
            </a:r>
          </a:p>
          <a:p>
            <a:r>
              <a:rPr lang="en-US" dirty="0"/>
              <a:t>Level 9 – Post  </a:t>
            </a:r>
            <a:r>
              <a:rPr lang="en-US" dirty="0" smtClean="0"/>
              <a:t>Graduate </a:t>
            </a:r>
            <a:r>
              <a:rPr lang="en-US" dirty="0"/>
              <a:t>Diploma, Master Degree</a:t>
            </a:r>
          </a:p>
          <a:p>
            <a:r>
              <a:rPr lang="en-US" dirty="0"/>
              <a:t>Level 10 – Doctoral Degree, Higher Doctorate</a:t>
            </a:r>
          </a:p>
          <a:p>
            <a:endParaRPr lang="en-US" dirty="0"/>
          </a:p>
        </p:txBody>
      </p:sp>
    </p:spTree>
    <p:extLst>
      <p:ext uri="{BB962C8B-B14F-4D97-AF65-F5344CB8AC3E}">
        <p14:creationId xmlns:p14="http://schemas.microsoft.com/office/powerpoint/2010/main" val="2437439016"/>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9745" y="360486"/>
            <a:ext cx="10260480" cy="881961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5122280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xmlns:p14="http://schemas.microsoft.com/office/powerpoint/2010/main" spd="slow">
        <p:blinds dir="vert"/>
      </p:transition>
    </mc:Fallback>
  </mc:AlternateContent>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
          <p:cNvSpPr>
            <a:spLocks noGrp="1" noChangeArrowheads="1"/>
          </p:cNvSpPr>
          <p:nvPr>
            <p:ph type="title"/>
          </p:nvPr>
        </p:nvSpPr>
        <p:spPr>
          <a:xfrm>
            <a:off x="1688023" y="332128"/>
            <a:ext cx="11702272" cy="1628332"/>
          </a:xfrm>
          <a:ln/>
          <a:extLst>
            <a:ext uri="{91240B29-F687-4f45-9708-019B960494DF}">
              <a14:hiddenLine xmlns:a14="http://schemas.microsoft.com/office/drawing/2010/main" w="12600">
                <a:solidFill>
                  <a:srgbClr val="000000"/>
                </a:solidFill>
                <a:round/>
                <a:headEnd/>
                <a:tailEnd/>
              </a14:hiddenLine>
            </a:ext>
          </a:extLst>
        </p:spPr>
        <p:txBody>
          <a:bodyPr tIns="12354">
            <a:normAutofit/>
          </a:bodyPr>
          <a:lstStyle/>
          <a:p>
            <a:pPr>
              <a:tabLst>
                <a:tab pos="933903" algn="l"/>
                <a:tab pos="1867807" algn="l"/>
                <a:tab pos="2801710" algn="l"/>
                <a:tab pos="3735614" algn="l"/>
                <a:tab pos="4669517" algn="l"/>
                <a:tab pos="5603420" algn="l"/>
                <a:tab pos="6537324" algn="l"/>
                <a:tab pos="7471227" algn="l"/>
                <a:tab pos="8405131" algn="l"/>
                <a:tab pos="9339034" algn="l"/>
                <a:tab pos="10272937" algn="l"/>
                <a:tab pos="11206841" algn="l"/>
              </a:tabLst>
            </a:pPr>
            <a:r>
              <a:rPr lang="el-GR" sz="4800" dirty="0"/>
              <a:t>6 Priority Areas </a:t>
            </a:r>
            <a:r>
              <a:rPr lang="el-GR" sz="4800" dirty="0" smtClean="0"/>
              <a:t>for</a:t>
            </a:r>
            <a:r>
              <a:rPr lang="ga-IE" sz="4800" dirty="0" smtClean="0"/>
              <a:t> </a:t>
            </a:r>
            <a:r>
              <a:rPr lang="el-GR" sz="4800" dirty="0" smtClean="0"/>
              <a:t>Adult </a:t>
            </a:r>
            <a:r>
              <a:rPr lang="el-GR" sz="4800" dirty="0"/>
              <a:t>Education</a:t>
            </a:r>
          </a:p>
        </p:txBody>
      </p:sp>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038" y="2017493"/>
            <a:ext cx="5035665" cy="698495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5603" name="Text Box 3"/>
          <p:cNvSpPr txBox="1">
            <a:spLocks noChangeArrowheads="1"/>
          </p:cNvSpPr>
          <p:nvPr/>
        </p:nvSpPr>
        <p:spPr bwMode="auto">
          <a:xfrm>
            <a:off x="5583789" y="2216714"/>
            <a:ext cx="5933838" cy="6785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16109" tIns="94466" rIns="116109" bIns="58055"/>
          <a:lstStyle>
            <a:lvl1pPr>
              <a:tabLst>
                <a:tab pos="723900" algn="l"/>
                <a:tab pos="1447800" algn="l"/>
                <a:tab pos="2171700" algn="l"/>
                <a:tab pos="2895600" algn="l"/>
                <a:tab pos="3619500" algn="l"/>
              </a:tabLst>
              <a:defRPr>
                <a:solidFill>
                  <a:srgbClr val="000000"/>
                </a:solidFill>
                <a:latin typeface="Arial" charset="0"/>
                <a:ea typeface="ＭＳ Ｐゴシック" charset="0"/>
                <a:cs typeface="Lucida Sans Unicode" charset="0"/>
              </a:defRPr>
            </a:lvl1pPr>
            <a:lvl2pPr>
              <a:tabLst>
                <a:tab pos="723900" algn="l"/>
                <a:tab pos="1447800" algn="l"/>
                <a:tab pos="2171700" algn="l"/>
                <a:tab pos="2895600" algn="l"/>
                <a:tab pos="3619500" algn="l"/>
              </a:tabLst>
              <a:defRPr>
                <a:solidFill>
                  <a:srgbClr val="000000"/>
                </a:solidFill>
                <a:latin typeface="Arial" charset="0"/>
                <a:ea typeface="ＭＳ Ｐゴシック" charset="0"/>
                <a:cs typeface="Lucida Sans Unicode" charset="0"/>
              </a:defRPr>
            </a:lvl2pPr>
            <a:lvl3pPr>
              <a:tabLst>
                <a:tab pos="723900" algn="l"/>
                <a:tab pos="1447800" algn="l"/>
                <a:tab pos="2171700" algn="l"/>
                <a:tab pos="2895600" algn="l"/>
                <a:tab pos="3619500" algn="l"/>
              </a:tabLst>
              <a:defRPr>
                <a:solidFill>
                  <a:srgbClr val="000000"/>
                </a:solidFill>
                <a:latin typeface="Arial" charset="0"/>
                <a:ea typeface="ＭＳ Ｐゴシック" charset="0"/>
                <a:cs typeface="Lucida Sans Unicode" charset="0"/>
              </a:defRPr>
            </a:lvl3pPr>
            <a:lvl4pPr>
              <a:tabLst>
                <a:tab pos="723900" algn="l"/>
                <a:tab pos="1447800" algn="l"/>
                <a:tab pos="2171700" algn="l"/>
                <a:tab pos="2895600" algn="l"/>
                <a:tab pos="3619500" algn="l"/>
              </a:tabLst>
              <a:defRPr>
                <a:solidFill>
                  <a:srgbClr val="000000"/>
                </a:solidFill>
                <a:latin typeface="Arial" charset="0"/>
                <a:ea typeface="ＭＳ Ｐゴシック" charset="0"/>
                <a:cs typeface="Lucida Sans Unicode" charset="0"/>
              </a:defRPr>
            </a:lvl4pPr>
            <a:lvl5pPr>
              <a:tabLst>
                <a:tab pos="723900" algn="l"/>
                <a:tab pos="1447800" algn="l"/>
                <a:tab pos="2171700" algn="l"/>
                <a:tab pos="2895600" algn="l"/>
                <a:tab pos="3619500" algn="l"/>
              </a:tabLst>
              <a:defRPr>
                <a:solidFill>
                  <a:srgbClr val="000000"/>
                </a:solidFill>
                <a:latin typeface="Arial" charset="0"/>
                <a:ea typeface="ＭＳ Ｐゴシック" charset="0"/>
                <a:cs typeface="Lucida Sans Unicode"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Lucida Sans Unicode"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Lucida Sans Unicode"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Lucida Sans Unicode"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Lucida Sans Unicode" charset="0"/>
              </a:defRPr>
            </a:lvl9pPr>
          </a:lstStyle>
          <a:p>
            <a:pPr algn="l">
              <a:buClr>
                <a:srgbClr val="FFFFFF"/>
              </a:buClr>
              <a:buSzPct val="45000"/>
              <a:buFont typeface="Wingdings" charset="0"/>
              <a:buChar char=""/>
            </a:pPr>
            <a:r>
              <a:rPr lang="el-GR" sz="4000" dirty="0">
                <a:solidFill>
                  <a:srgbClr val="FFFFFF"/>
                </a:solidFill>
              </a:rPr>
              <a:t>Consciousness </a:t>
            </a:r>
            <a:r>
              <a:rPr lang="el-GR" sz="4000" dirty="0" smtClean="0">
                <a:solidFill>
                  <a:srgbClr val="FFFFFF"/>
                </a:solidFill>
              </a:rPr>
              <a:t>Raising</a:t>
            </a:r>
            <a:endParaRPr lang="ga-IE" sz="4000" dirty="0" smtClean="0">
              <a:solidFill>
                <a:srgbClr val="FFFFFF"/>
              </a:solidFill>
            </a:endParaRPr>
          </a:p>
          <a:p>
            <a:pPr algn="l">
              <a:buClr>
                <a:srgbClr val="FFFFFF"/>
              </a:buClr>
              <a:buSzPct val="45000"/>
              <a:buFont typeface="Wingdings" charset="0"/>
              <a:buChar char=""/>
            </a:pPr>
            <a:endParaRPr lang="el-GR" sz="4000" dirty="0">
              <a:solidFill>
                <a:srgbClr val="FFFFFF"/>
              </a:solidFill>
            </a:endParaRPr>
          </a:p>
          <a:p>
            <a:pPr algn="l">
              <a:buClr>
                <a:srgbClr val="FFFFFF"/>
              </a:buClr>
              <a:buSzPct val="45000"/>
              <a:buFont typeface="Wingdings" charset="0"/>
              <a:buChar char=""/>
            </a:pPr>
            <a:r>
              <a:rPr lang="el-GR" sz="4000" dirty="0">
                <a:solidFill>
                  <a:srgbClr val="FFFFFF"/>
                </a:solidFill>
              </a:rPr>
              <a:t>Citizenship </a:t>
            </a:r>
            <a:endParaRPr lang="ga-IE" sz="4000" dirty="0" smtClean="0">
              <a:solidFill>
                <a:srgbClr val="FFFFFF"/>
              </a:solidFill>
            </a:endParaRPr>
          </a:p>
          <a:p>
            <a:pPr algn="l">
              <a:buClr>
                <a:srgbClr val="FFFFFF"/>
              </a:buClr>
              <a:buSzPct val="45000"/>
              <a:buFont typeface="Wingdings" charset="0"/>
              <a:buChar char=""/>
            </a:pPr>
            <a:endParaRPr lang="el-GR" sz="4000" dirty="0">
              <a:solidFill>
                <a:srgbClr val="FFFFFF"/>
              </a:solidFill>
            </a:endParaRPr>
          </a:p>
          <a:p>
            <a:pPr algn="l">
              <a:buClr>
                <a:srgbClr val="FFFFFF"/>
              </a:buClr>
              <a:buSzPct val="45000"/>
              <a:buFont typeface="Wingdings" charset="0"/>
              <a:buChar char=""/>
            </a:pPr>
            <a:r>
              <a:rPr lang="el-GR" sz="4000" dirty="0" smtClean="0">
                <a:solidFill>
                  <a:srgbClr val="FFFFFF"/>
                </a:solidFill>
              </a:rPr>
              <a:t>Cohesion</a:t>
            </a:r>
            <a:endParaRPr lang="ga-IE" sz="4000" dirty="0" smtClean="0">
              <a:solidFill>
                <a:srgbClr val="FFFFFF"/>
              </a:solidFill>
            </a:endParaRPr>
          </a:p>
          <a:p>
            <a:pPr algn="l">
              <a:buClr>
                <a:srgbClr val="FFFFFF"/>
              </a:buClr>
              <a:buSzPct val="45000"/>
              <a:buFont typeface="Wingdings" charset="0"/>
              <a:buChar char=""/>
            </a:pPr>
            <a:endParaRPr lang="el-GR" sz="4000" dirty="0">
              <a:solidFill>
                <a:srgbClr val="FFFFFF"/>
              </a:solidFill>
            </a:endParaRPr>
          </a:p>
          <a:p>
            <a:pPr algn="l">
              <a:buClr>
                <a:srgbClr val="FFFFFF"/>
              </a:buClr>
              <a:buSzPct val="45000"/>
              <a:buFont typeface="Wingdings" charset="0"/>
              <a:buChar char=""/>
            </a:pPr>
            <a:r>
              <a:rPr lang="el-GR" sz="4000" dirty="0">
                <a:solidFill>
                  <a:srgbClr val="FFFFFF"/>
                </a:solidFill>
              </a:rPr>
              <a:t>Competitiveness </a:t>
            </a:r>
            <a:endParaRPr lang="ga-IE" sz="4000" dirty="0" smtClean="0">
              <a:solidFill>
                <a:srgbClr val="FFFFFF"/>
              </a:solidFill>
            </a:endParaRPr>
          </a:p>
          <a:p>
            <a:pPr algn="l">
              <a:buClr>
                <a:srgbClr val="FFFFFF"/>
              </a:buClr>
              <a:buSzPct val="45000"/>
              <a:buFont typeface="Wingdings" charset="0"/>
              <a:buChar char=""/>
            </a:pPr>
            <a:endParaRPr lang="el-GR" sz="4000" dirty="0">
              <a:solidFill>
                <a:srgbClr val="FFFFFF"/>
              </a:solidFill>
            </a:endParaRPr>
          </a:p>
          <a:p>
            <a:pPr algn="l">
              <a:buClr>
                <a:srgbClr val="FFFFFF"/>
              </a:buClr>
              <a:buSzPct val="45000"/>
              <a:buFont typeface="Wingdings" charset="0"/>
              <a:buChar char=""/>
            </a:pPr>
            <a:r>
              <a:rPr lang="el-GR" sz="4000" dirty="0">
                <a:solidFill>
                  <a:srgbClr val="FFFFFF"/>
                </a:solidFill>
              </a:rPr>
              <a:t>Cultural Development </a:t>
            </a:r>
            <a:endParaRPr lang="ga-IE" sz="4000" dirty="0" smtClean="0">
              <a:solidFill>
                <a:srgbClr val="FFFFFF"/>
              </a:solidFill>
            </a:endParaRPr>
          </a:p>
          <a:p>
            <a:pPr algn="l">
              <a:buClr>
                <a:srgbClr val="FFFFFF"/>
              </a:buClr>
              <a:buSzPct val="45000"/>
              <a:buFont typeface="Wingdings" charset="0"/>
              <a:buChar char=""/>
            </a:pPr>
            <a:endParaRPr lang="el-GR" sz="4000" dirty="0">
              <a:solidFill>
                <a:srgbClr val="FFFFFF"/>
              </a:solidFill>
            </a:endParaRPr>
          </a:p>
          <a:p>
            <a:pPr algn="l">
              <a:buClr>
                <a:srgbClr val="FFFFFF"/>
              </a:buClr>
              <a:buSzPct val="45000"/>
              <a:buFont typeface="Wingdings" charset="0"/>
              <a:buChar char=""/>
            </a:pPr>
            <a:r>
              <a:rPr lang="el-GR" sz="4000" dirty="0">
                <a:solidFill>
                  <a:srgbClr val="FFFFFF"/>
                </a:solidFill>
              </a:rPr>
              <a:t>Community Building </a:t>
            </a:r>
          </a:p>
        </p:txBody>
      </p:sp>
    </p:spTree>
    <p:extLst>
      <p:ext uri="{BB962C8B-B14F-4D97-AF65-F5344CB8AC3E}">
        <p14:creationId xmlns:p14="http://schemas.microsoft.com/office/powerpoint/2010/main" val="418285133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p:cNvSpPr>
            <a:spLocks noGrp="1" noChangeArrowheads="1"/>
          </p:cNvSpPr>
          <p:nvPr>
            <p:ph type="title"/>
          </p:nvPr>
        </p:nvSpPr>
        <p:spPr>
          <a:xfrm>
            <a:off x="989185" y="0"/>
            <a:ext cx="11429887" cy="2437376"/>
          </a:xfrm>
          <a:ln/>
        </p:spPr>
        <p:txBody>
          <a:bodyPr/>
          <a:lstStyle/>
          <a:p>
            <a:pPr>
              <a:tabLst>
                <a:tab pos="933903" algn="l"/>
                <a:tab pos="1867807" algn="l"/>
                <a:tab pos="2801710" algn="l"/>
                <a:tab pos="3735614" algn="l"/>
                <a:tab pos="4669517" algn="l"/>
                <a:tab pos="5603420" algn="l"/>
                <a:tab pos="6537324" algn="l"/>
                <a:tab pos="7471227" algn="l"/>
                <a:tab pos="8405131" algn="l"/>
                <a:tab pos="9339034" algn="l"/>
                <a:tab pos="10272937" algn="l"/>
                <a:tab pos="11206841" algn="l"/>
              </a:tabLst>
            </a:pPr>
            <a:r>
              <a:rPr lang="ga-IE" sz="5200" dirty="0" smtClean="0"/>
              <a:t>Policy Changes</a:t>
            </a:r>
            <a:endParaRPr lang="el-GR" sz="5200" dirty="0"/>
          </a:p>
        </p:txBody>
      </p:sp>
      <p:sp>
        <p:nvSpPr>
          <p:cNvPr id="21506" name="Rectangle 2"/>
          <p:cNvSpPr>
            <a:spLocks noGrp="1" noChangeArrowheads="1"/>
          </p:cNvSpPr>
          <p:nvPr>
            <p:ph idx="1"/>
          </p:nvPr>
        </p:nvSpPr>
        <p:spPr>
          <a:xfrm>
            <a:off x="835745" y="2437376"/>
            <a:ext cx="11429887" cy="5714520"/>
          </a:xfrm>
          <a:ln/>
        </p:spPr>
        <p:txBody>
          <a:bodyPr>
            <a:noAutofit/>
          </a:bodyPr>
          <a:lstStyle/>
          <a:p>
            <a:pPr marL="469000" indent="-469000">
              <a:spcBef>
                <a:spcPts val="3741"/>
              </a:spcBef>
              <a:spcAft>
                <a:spcPts val="1838"/>
              </a:spcAft>
              <a:buSzPct val="75000"/>
              <a:buFont typeface="Wingdings 2" charset="0"/>
              <a:buChar char=""/>
              <a:tabLst>
                <a:tab pos="933903" algn="l"/>
                <a:tab pos="1867807" algn="l"/>
                <a:tab pos="2801710" algn="l"/>
                <a:tab pos="3735614" algn="l"/>
                <a:tab pos="4669517" algn="l"/>
                <a:tab pos="5603420" algn="l"/>
                <a:tab pos="6537324" algn="l"/>
                <a:tab pos="7471227" algn="l"/>
                <a:tab pos="8405131" algn="l"/>
                <a:tab pos="9339034" algn="l"/>
                <a:tab pos="10272937" algn="l"/>
                <a:tab pos="11206841" algn="l"/>
              </a:tabLst>
            </a:pPr>
            <a:r>
              <a:rPr lang="el-GR" sz="3200" dirty="0"/>
              <a:t>The ETB Act 2013 and the further Education and Training Act 2013 have led to the amalgamation and streamlining of all education outside of the denominational schools under the direction of local education and training boards. </a:t>
            </a:r>
          </a:p>
          <a:p>
            <a:pPr marL="469000" indent="-469000">
              <a:spcBef>
                <a:spcPts val="3741"/>
              </a:spcBef>
              <a:spcAft>
                <a:spcPts val="1838"/>
              </a:spcAft>
              <a:buSzPct val="75000"/>
              <a:buFont typeface="Wingdings 2" charset="0"/>
              <a:buChar char=""/>
              <a:tabLst>
                <a:tab pos="933903" algn="l"/>
                <a:tab pos="1867807" algn="l"/>
                <a:tab pos="2801710" algn="l"/>
                <a:tab pos="3735614" algn="l"/>
                <a:tab pos="4669517" algn="l"/>
                <a:tab pos="5603420" algn="l"/>
                <a:tab pos="6537324" algn="l"/>
                <a:tab pos="7471227" algn="l"/>
                <a:tab pos="8405131" algn="l"/>
                <a:tab pos="9339034" algn="l"/>
                <a:tab pos="10272937" algn="l"/>
                <a:tab pos="11206841" algn="l"/>
              </a:tabLst>
            </a:pPr>
            <a:r>
              <a:rPr lang="el-GR" sz="3200" dirty="0"/>
              <a:t>This has meant that leaders in these organisations have a much wider remit with responsibility for almost all work and community education for the first time. </a:t>
            </a:r>
          </a:p>
          <a:p>
            <a:pPr marL="469000" indent="-469000">
              <a:spcBef>
                <a:spcPts val="3741"/>
              </a:spcBef>
              <a:spcAft>
                <a:spcPts val="1838"/>
              </a:spcAft>
              <a:buSzPct val="75000"/>
              <a:buFont typeface="Wingdings 2" charset="0"/>
              <a:buChar char=""/>
              <a:tabLst>
                <a:tab pos="933903" algn="l"/>
                <a:tab pos="1867807" algn="l"/>
                <a:tab pos="2801710" algn="l"/>
                <a:tab pos="3735614" algn="l"/>
                <a:tab pos="4669517" algn="l"/>
                <a:tab pos="5603420" algn="l"/>
                <a:tab pos="6537324" algn="l"/>
                <a:tab pos="7471227" algn="l"/>
                <a:tab pos="8405131" algn="l"/>
                <a:tab pos="9339034" algn="l"/>
                <a:tab pos="10272937" algn="l"/>
                <a:tab pos="11206841" algn="l"/>
              </a:tabLst>
            </a:pPr>
            <a:r>
              <a:rPr lang="el-GR" sz="3200" dirty="0" smtClean="0"/>
              <a:t>Community </a:t>
            </a:r>
            <a:r>
              <a:rPr lang="el-GR" sz="3200" dirty="0"/>
              <a:t>education </a:t>
            </a:r>
            <a:r>
              <a:rPr lang="el-GR" sz="3200" dirty="0" smtClean="0"/>
              <a:t>now </a:t>
            </a:r>
            <a:r>
              <a:rPr lang="el-GR" sz="3200" dirty="0"/>
              <a:t>merged with Solas as part of ETB</a:t>
            </a:r>
            <a:r>
              <a:rPr lang="el-GR" sz="3200" dirty="0" smtClean="0"/>
              <a:t>.</a:t>
            </a:r>
            <a:endParaRPr lang="ga-IE" sz="3200" dirty="0" smtClean="0"/>
          </a:p>
          <a:p>
            <a:pPr marL="469000" indent="-469000">
              <a:spcBef>
                <a:spcPts val="3741"/>
              </a:spcBef>
              <a:spcAft>
                <a:spcPts val="1838"/>
              </a:spcAft>
              <a:buSzPct val="75000"/>
              <a:buFont typeface="Wingdings 2" charset="0"/>
              <a:buChar char=""/>
              <a:tabLst>
                <a:tab pos="933903" algn="l"/>
                <a:tab pos="1867807" algn="l"/>
                <a:tab pos="2801710" algn="l"/>
                <a:tab pos="3735614" algn="l"/>
                <a:tab pos="4669517" algn="l"/>
                <a:tab pos="5603420" algn="l"/>
                <a:tab pos="6537324" algn="l"/>
                <a:tab pos="7471227" algn="l"/>
                <a:tab pos="8405131" algn="l"/>
                <a:tab pos="9339034" algn="l"/>
                <a:tab pos="10272937" algn="l"/>
                <a:tab pos="11206841" algn="l"/>
              </a:tabLst>
            </a:pPr>
            <a:endParaRPr lang="el-GR" sz="3200" dirty="0"/>
          </a:p>
        </p:txBody>
      </p:sp>
    </p:spTree>
    <p:extLst>
      <p:ext uri="{BB962C8B-B14F-4D97-AF65-F5344CB8AC3E}">
        <p14:creationId xmlns:p14="http://schemas.microsoft.com/office/powerpoint/2010/main" val="3466855558"/>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448" y="1371702"/>
            <a:ext cx="4187472" cy="601257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 name="Content Placeholder 3"/>
          <p:cNvSpPr>
            <a:spLocks noGrp="1"/>
          </p:cNvSpPr>
          <p:nvPr>
            <p:ph idx="1"/>
          </p:nvPr>
        </p:nvSpPr>
        <p:spPr>
          <a:xfrm>
            <a:off x="4828211" y="1585277"/>
            <a:ext cx="7118333" cy="4431983"/>
          </a:xfrm>
          <a:prstGeom prst="rect">
            <a:avLst/>
          </a:prstGeom>
        </p:spPr>
        <p:txBody>
          <a:bodyPr wrap="square">
            <a:spAutoFit/>
          </a:bodyPr>
          <a:lstStyle/>
          <a:p>
            <a:pPr marL="0" indent="0" algn="l">
              <a:spcBef>
                <a:spcPts val="3999"/>
              </a:spcBef>
              <a:spcAft>
                <a:spcPts val="1838"/>
              </a:spcAft>
              <a:buNone/>
              <a:tabLst>
                <a:tab pos="933903" algn="l"/>
                <a:tab pos="1867807" algn="l"/>
                <a:tab pos="2801710" algn="l"/>
                <a:tab pos="3735614" algn="l"/>
                <a:tab pos="4669517" algn="l"/>
                <a:tab pos="5603420" algn="l"/>
                <a:tab pos="6537324" algn="l"/>
                <a:tab pos="7471227" algn="l"/>
              </a:tabLst>
            </a:pPr>
            <a:r>
              <a:rPr lang="el-GR" dirty="0" smtClean="0"/>
              <a:t>SOLAS </a:t>
            </a:r>
            <a:r>
              <a:rPr lang="ga-IE" dirty="0" smtClean="0"/>
              <a:t>now works </a:t>
            </a:r>
            <a:r>
              <a:rPr lang="el-GR" dirty="0" smtClean="0"/>
              <a:t>with </a:t>
            </a:r>
            <a:r>
              <a:rPr lang="el-GR" dirty="0"/>
              <a:t>the ETBs to support the development of appropriate further education and training </a:t>
            </a:r>
            <a:r>
              <a:rPr lang="el-GR" dirty="0" smtClean="0"/>
              <a:t>programmes</a:t>
            </a:r>
            <a:r>
              <a:rPr lang="ga-IE" dirty="0" smtClean="0"/>
              <a:t>,</a:t>
            </a:r>
            <a:r>
              <a:rPr lang="el-GR" dirty="0" smtClean="0"/>
              <a:t> </a:t>
            </a:r>
            <a:r>
              <a:rPr lang="el-GR" dirty="0"/>
              <a:t>curricula and the sourcing of further education and training interventions from the private, public and not for profit sector.</a:t>
            </a:r>
          </a:p>
        </p:txBody>
      </p:sp>
    </p:spTree>
    <p:extLst>
      <p:ext uri="{BB962C8B-B14F-4D97-AF65-F5344CB8AC3E}">
        <p14:creationId xmlns:p14="http://schemas.microsoft.com/office/powerpoint/2010/main" val="214245010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7400" y="-227819"/>
            <a:ext cx="11430000" cy="2438400"/>
          </a:xfrm>
        </p:spPr>
        <p:txBody>
          <a:bodyPr>
            <a:normAutofit/>
          </a:bodyPr>
          <a:lstStyle/>
          <a:p>
            <a:pPr algn="ctr"/>
            <a:r>
              <a:rPr lang="en-US" sz="6000" dirty="0" smtClean="0"/>
              <a:t>SOLAS Funding Initiatives</a:t>
            </a:r>
            <a:endParaRPr lang="en-US" sz="6000" dirty="0"/>
          </a:p>
        </p:txBody>
      </p:sp>
      <p:sp>
        <p:nvSpPr>
          <p:cNvPr id="3" name="Content Placeholder 2"/>
          <p:cNvSpPr>
            <a:spLocks noGrp="1"/>
          </p:cNvSpPr>
          <p:nvPr>
            <p:ph idx="1"/>
          </p:nvPr>
        </p:nvSpPr>
        <p:spPr>
          <a:xfrm>
            <a:off x="787400" y="2210581"/>
            <a:ext cx="11430000" cy="7113975"/>
          </a:xfrm>
        </p:spPr>
        <p:txBody>
          <a:bodyPr>
            <a:normAutofit/>
          </a:bodyPr>
          <a:lstStyle/>
          <a:p>
            <a:pPr marL="0" indent="0">
              <a:buNone/>
            </a:pPr>
            <a:r>
              <a:rPr lang="en-US" b="1" dirty="0" smtClean="0"/>
              <a:t>1. Momentum: </a:t>
            </a:r>
            <a:r>
              <a:rPr lang="en-US" dirty="0"/>
              <a:t>p</a:t>
            </a:r>
            <a:r>
              <a:rPr lang="en-US" dirty="0" smtClean="0"/>
              <a:t>rovides funding for Level 5-6 training </a:t>
            </a:r>
            <a:r>
              <a:rPr lang="en-US" dirty="0" err="1" smtClean="0"/>
              <a:t>programmes</a:t>
            </a:r>
            <a:r>
              <a:rPr lang="en-US" dirty="0"/>
              <a:t> </a:t>
            </a:r>
            <a:r>
              <a:rPr lang="en-US" dirty="0" smtClean="0"/>
              <a:t>in health care, nursing, security and business studies.</a:t>
            </a:r>
          </a:p>
          <a:p>
            <a:pPr marL="0" indent="0">
              <a:buNone/>
            </a:pPr>
            <a:r>
              <a:rPr lang="en-US" dirty="0" smtClean="0"/>
              <a:t>2. Jobs Path: provides training and access to employment.  Here the onus is on </a:t>
            </a:r>
            <a:r>
              <a:rPr lang="en-US" dirty="0" err="1" smtClean="0"/>
              <a:t>programme</a:t>
            </a:r>
            <a:r>
              <a:rPr lang="en-US" dirty="0" smtClean="0"/>
              <a:t> provider to ensure:</a:t>
            </a:r>
          </a:p>
          <a:p>
            <a:pPr marL="0" indent="0">
              <a:buNone/>
            </a:pPr>
            <a:r>
              <a:rPr lang="en-US" dirty="0" smtClean="0"/>
              <a:t>30% will gain employment</a:t>
            </a:r>
            <a:br>
              <a:rPr lang="en-US" dirty="0" smtClean="0"/>
            </a:br>
            <a:r>
              <a:rPr lang="en-US" dirty="0" smtClean="0"/>
              <a:t>25% will gain the possibility of temporary employment</a:t>
            </a:r>
            <a:br>
              <a:rPr lang="en-US" dirty="0" smtClean="0"/>
            </a:br>
            <a:r>
              <a:rPr lang="en-US" dirty="0" smtClean="0"/>
              <a:t>Remainder will progress to further education.</a:t>
            </a:r>
          </a:p>
          <a:p>
            <a:pPr>
              <a:buFontTx/>
              <a:buChar char="-"/>
            </a:pPr>
            <a:endParaRPr lang="en-US" sz="3200" dirty="0"/>
          </a:p>
        </p:txBody>
      </p:sp>
    </p:spTree>
    <p:extLst>
      <p:ext uri="{BB962C8B-B14F-4D97-AF65-F5344CB8AC3E}">
        <p14:creationId xmlns:p14="http://schemas.microsoft.com/office/powerpoint/2010/main" val="13641158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8_Cliffs_of_Moher_Walking_Hiking_Irelan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3004800" cy="9753600"/>
          </a:xfrm>
          <a:prstGeom prst="rect">
            <a:avLst/>
          </a:prstGeom>
        </p:spPr>
      </p:pic>
      <p:sp>
        <p:nvSpPr>
          <p:cNvPr id="2" name="Title 1"/>
          <p:cNvSpPr>
            <a:spLocks noGrp="1"/>
          </p:cNvSpPr>
          <p:nvPr>
            <p:ph type="title"/>
          </p:nvPr>
        </p:nvSpPr>
        <p:spPr>
          <a:xfrm>
            <a:off x="787400" y="437580"/>
            <a:ext cx="11430000" cy="2438400"/>
          </a:xfrm>
        </p:spPr>
        <p:txBody>
          <a:bodyPr/>
          <a:lstStyle/>
          <a:p>
            <a:r>
              <a:rPr lang="en-US" dirty="0" smtClean="0"/>
              <a:t>Éire-Ireland</a:t>
            </a:r>
            <a:endParaRPr lang="en-US" dirty="0"/>
          </a:p>
        </p:txBody>
      </p:sp>
    </p:spTree>
    <p:extLst>
      <p:ext uri="{BB962C8B-B14F-4D97-AF65-F5344CB8AC3E}">
        <p14:creationId xmlns:p14="http://schemas.microsoft.com/office/powerpoint/2010/main" val="4279400584"/>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3260801" cy="9753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36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8674" name="Rectangle 2"/>
          <p:cNvSpPr>
            <a:spLocks noGrp="1" noChangeArrowheads="1"/>
          </p:cNvSpPr>
          <p:nvPr>
            <p:ph type="title"/>
          </p:nvPr>
        </p:nvSpPr>
        <p:spPr>
          <a:xfrm>
            <a:off x="278813" y="8561539"/>
            <a:ext cx="11702273" cy="1624235"/>
          </a:xfrm>
          <a:ln/>
          <a:extLst>
            <a:ext uri="{91240B29-F687-4f45-9708-019B960494DF}">
              <a14:hiddenLine xmlns:a14="http://schemas.microsoft.com/office/drawing/2010/main" w="12600">
                <a:solidFill>
                  <a:srgbClr val="000000"/>
                </a:solidFill>
                <a:round/>
                <a:headEnd/>
                <a:tailEnd/>
              </a14:hiddenLine>
            </a:ext>
          </a:extLst>
        </p:spPr>
        <p:txBody>
          <a:bodyPr/>
          <a:lstStyle/>
          <a:p>
            <a:pPr>
              <a:tabLst>
                <a:tab pos="933903" algn="l"/>
                <a:tab pos="1867807" algn="l"/>
                <a:tab pos="2801710" algn="l"/>
                <a:tab pos="3735614" algn="l"/>
                <a:tab pos="4669517" algn="l"/>
                <a:tab pos="5603420" algn="l"/>
                <a:tab pos="6537324" algn="l"/>
                <a:tab pos="7471227" algn="l"/>
                <a:tab pos="8405131" algn="l"/>
                <a:tab pos="9339034" algn="l"/>
                <a:tab pos="10272937" algn="l"/>
                <a:tab pos="11206841" algn="l"/>
              </a:tabLst>
            </a:pPr>
            <a:r>
              <a:rPr lang="el-GR" sz="1800" dirty="0">
                <a:latin typeface="Calibri" charset="0"/>
              </a:rPr>
              <a:t>Source: http://www.writingforward.com/journal_writing/journal-writing/reflective-journal-writing</a:t>
            </a:r>
          </a:p>
        </p:txBody>
      </p:sp>
      <p:sp>
        <p:nvSpPr>
          <p:cNvPr id="28675" name="Text Box 3"/>
          <p:cNvSpPr txBox="1">
            <a:spLocks noChangeArrowheads="1"/>
          </p:cNvSpPr>
          <p:nvPr/>
        </p:nvSpPr>
        <p:spPr bwMode="auto">
          <a:xfrm>
            <a:off x="0" y="446513"/>
            <a:ext cx="12816665" cy="16229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16109" tIns="90565" rIns="116109" bIns="58055"/>
          <a:lstStyle>
            <a:lvl1pPr>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ＭＳ Ｐゴシック" charset="0"/>
                <a:cs typeface="Lucida Sans Unicode" charset="0"/>
              </a:defRPr>
            </a:lvl1pPr>
            <a:lvl2pPr>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ＭＳ Ｐゴシック" charset="0"/>
                <a:cs typeface="Lucida Sans Unicode" charset="0"/>
              </a:defRPr>
            </a:lvl2pPr>
            <a:lvl3pPr>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ＭＳ Ｐゴシック" charset="0"/>
                <a:cs typeface="Lucida Sans Unicode" charset="0"/>
              </a:defRPr>
            </a:lvl3pPr>
            <a:lvl4pPr>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ＭＳ Ｐゴシック" charset="0"/>
                <a:cs typeface="Lucida Sans Unicode" charset="0"/>
              </a:defRPr>
            </a:lvl4pPr>
            <a:lvl5pPr>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ＭＳ Ｐゴシック" charset="0"/>
                <a:cs typeface="Lucida Sans Unicode"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ＭＳ Ｐゴシック" charset="0"/>
                <a:cs typeface="Lucida Sans Unicode"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ＭＳ Ｐゴシック" charset="0"/>
                <a:cs typeface="Lucida Sans Unicode"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ＭＳ Ｐゴシック" charset="0"/>
                <a:cs typeface="Lucida Sans Unicode"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ＭＳ Ｐゴシック" charset="0"/>
                <a:cs typeface="Lucida Sans Unicode" charset="0"/>
              </a:defRPr>
            </a:lvl9pPr>
          </a:lstStyle>
          <a:p>
            <a:pPr algn="ctr">
              <a:lnSpc>
                <a:spcPct val="95000"/>
              </a:lnSpc>
            </a:pPr>
            <a:r>
              <a:rPr lang="ga-IE" sz="4400" dirty="0" smtClean="0">
                <a:solidFill>
                  <a:srgbClr val="FF0000"/>
                </a:solidFill>
                <a:effectLst/>
                <a:latin typeface="Helvetica Neue Light"/>
                <a:cs typeface="Helvetica Neue Light"/>
              </a:rPr>
              <a:t>From Cradle to Grave </a:t>
            </a:r>
            <a:r>
              <a:rPr lang="en-US" sz="4400" dirty="0" smtClean="0">
                <a:solidFill>
                  <a:srgbClr val="FF0000"/>
                </a:solidFill>
                <a:effectLst/>
                <a:latin typeface="Helvetica Neue Light"/>
                <a:cs typeface="Helvetica Neue Light"/>
              </a:rPr>
              <a:t>–</a:t>
            </a:r>
            <a:r>
              <a:rPr lang="ga-IE" sz="4400" dirty="0" smtClean="0">
                <a:solidFill>
                  <a:srgbClr val="FF0000"/>
                </a:solidFill>
                <a:effectLst/>
                <a:latin typeface="Helvetica Neue Light"/>
                <a:cs typeface="Helvetica Neue Light"/>
              </a:rPr>
              <a:t> the Biggest </a:t>
            </a:r>
            <a:r>
              <a:rPr lang="ga-IE" sz="4400" dirty="0">
                <a:solidFill>
                  <a:srgbClr val="FF0000"/>
                </a:solidFill>
                <a:effectLst/>
                <a:latin typeface="Helvetica Neue Light"/>
                <a:cs typeface="Helvetica Neue Light"/>
              </a:rPr>
              <a:t>E</a:t>
            </a:r>
            <a:r>
              <a:rPr lang="ga-IE" sz="4400" dirty="0" smtClean="0">
                <a:solidFill>
                  <a:srgbClr val="FF0000"/>
                </a:solidFill>
                <a:effectLst/>
                <a:latin typeface="Helvetica Neue Light"/>
                <a:cs typeface="Helvetica Neue Light"/>
              </a:rPr>
              <a:t>ducation </a:t>
            </a:r>
            <a:r>
              <a:rPr lang="el-GR" sz="4400" dirty="0" smtClean="0">
                <a:solidFill>
                  <a:srgbClr val="FF0000"/>
                </a:solidFill>
                <a:effectLst/>
                <a:latin typeface="Helvetica Neue Light"/>
                <a:cs typeface="Helvetica Neue Light"/>
              </a:rPr>
              <a:t>Challenge </a:t>
            </a:r>
            <a:r>
              <a:rPr lang="el-GR" sz="4400" dirty="0">
                <a:solidFill>
                  <a:srgbClr val="FF0000"/>
                </a:solidFill>
                <a:effectLst/>
                <a:latin typeface="Helvetica Neue Light"/>
                <a:cs typeface="Helvetica Neue Light"/>
              </a:rPr>
              <a:t>for </a:t>
            </a:r>
            <a:r>
              <a:rPr lang="el-GR" sz="4400" dirty="0" smtClean="0">
                <a:solidFill>
                  <a:srgbClr val="FF0000"/>
                </a:solidFill>
                <a:effectLst/>
                <a:latin typeface="Helvetica Neue Light"/>
                <a:cs typeface="Helvetica Neue Light"/>
              </a:rPr>
              <a:t>Leadership</a:t>
            </a:r>
            <a:r>
              <a:rPr lang="ga-IE" sz="4400" dirty="0" smtClean="0">
                <a:solidFill>
                  <a:srgbClr val="FF0000"/>
                </a:solidFill>
                <a:effectLst/>
                <a:latin typeface="Helvetica Neue Light"/>
                <a:cs typeface="Helvetica Neue Light"/>
              </a:rPr>
              <a:t>?</a:t>
            </a:r>
            <a:endParaRPr lang="el-GR" sz="4400" dirty="0">
              <a:solidFill>
                <a:srgbClr val="FF0000"/>
              </a:solidFill>
              <a:effectLst/>
              <a:latin typeface="Helvetica Neue Light"/>
              <a:cs typeface="Helvetica Neue Light"/>
            </a:endParaRPr>
          </a:p>
          <a:p>
            <a:pPr algn="ctr">
              <a:lnSpc>
                <a:spcPct val="95000"/>
              </a:lnSpc>
            </a:pPr>
            <a:endParaRPr lang="el-GR" sz="4400" dirty="0">
              <a:effectLst/>
              <a:latin typeface="Helvetica Neue Light"/>
              <a:cs typeface="Helvetica Neue Light"/>
            </a:endParaRPr>
          </a:p>
          <a:p>
            <a:pPr marL="0" indent="0">
              <a:buNone/>
              <a:tabLst>
                <a:tab pos="933903" algn="l"/>
                <a:tab pos="1867807" algn="l"/>
                <a:tab pos="2801710" algn="l"/>
                <a:tab pos="3735614" algn="l"/>
                <a:tab pos="4669517" algn="l"/>
                <a:tab pos="5603420" algn="l"/>
                <a:tab pos="6537324" algn="l"/>
                <a:tab pos="7471227" algn="l"/>
                <a:tab pos="8405131" algn="l"/>
                <a:tab pos="9339034" algn="l"/>
                <a:tab pos="10272937" algn="l"/>
                <a:tab pos="11206841" algn="l"/>
              </a:tabLst>
            </a:pPr>
            <a:r>
              <a:rPr lang="ga-IE" sz="3600" dirty="0" smtClean="0">
                <a:effectLst/>
                <a:latin typeface="Helvetica Neue Light"/>
                <a:cs typeface="Helvetica Neue Light"/>
              </a:rPr>
              <a:t>“</a:t>
            </a:r>
            <a:r>
              <a:rPr lang="el-GR" sz="3600" dirty="0" smtClean="0">
                <a:effectLst/>
                <a:latin typeface="Helvetica Neue Light"/>
                <a:cs typeface="Helvetica Neue Light"/>
              </a:rPr>
              <a:t>We </a:t>
            </a:r>
            <a:r>
              <a:rPr lang="el-GR" sz="3600" dirty="0">
                <a:effectLst/>
                <a:latin typeface="Helvetica Neue Light"/>
                <a:cs typeface="Helvetica Neue Light"/>
              </a:rPr>
              <a:t>can not look at adult education without looking at early childhood education. The early school experience provides a fundamental foundation for education in life.</a:t>
            </a:r>
            <a:r>
              <a:rPr lang="ga-IE" sz="3600" dirty="0" smtClean="0">
                <a:effectLst/>
                <a:latin typeface="Helvetica Neue Light"/>
                <a:cs typeface="Helvetica Neue Light"/>
              </a:rPr>
              <a:t>”</a:t>
            </a:r>
          </a:p>
          <a:p>
            <a:pPr marL="0" indent="0">
              <a:buNone/>
              <a:tabLst>
                <a:tab pos="933903" algn="l"/>
                <a:tab pos="1867807" algn="l"/>
                <a:tab pos="2801710" algn="l"/>
                <a:tab pos="3735614" algn="l"/>
                <a:tab pos="4669517" algn="l"/>
                <a:tab pos="5603420" algn="l"/>
                <a:tab pos="6537324" algn="l"/>
                <a:tab pos="7471227" algn="l"/>
                <a:tab pos="8405131" algn="l"/>
                <a:tab pos="9339034" algn="l"/>
                <a:tab pos="10272937" algn="l"/>
                <a:tab pos="11206841" algn="l"/>
              </a:tabLst>
            </a:pPr>
            <a:endParaRPr lang="ga-IE" sz="3600" dirty="0" smtClean="0">
              <a:effectLst/>
              <a:latin typeface="Helvetica Neue Light"/>
              <a:cs typeface="Helvetica Neue Light"/>
            </a:endParaRPr>
          </a:p>
          <a:p>
            <a:pPr>
              <a:lnSpc>
                <a:spcPct val="95000"/>
              </a:lnSpc>
            </a:pPr>
            <a:r>
              <a:rPr lang="ga-IE" sz="3600" dirty="0" smtClean="0">
                <a:solidFill>
                  <a:schemeClr val="tx1"/>
                </a:solidFill>
                <a:effectLst/>
                <a:latin typeface="Helvetica Neue Light"/>
                <a:cs typeface="Helvetica Neue Light"/>
              </a:rPr>
              <a:t>‘</a:t>
            </a:r>
            <a:r>
              <a:rPr lang="el-GR" sz="3600" dirty="0" smtClean="0">
                <a:solidFill>
                  <a:schemeClr val="tx1"/>
                </a:solidFill>
                <a:effectLst/>
                <a:latin typeface="Helvetica Neue Light"/>
                <a:cs typeface="Helvetica Neue Light"/>
              </a:rPr>
              <a:t>Education </a:t>
            </a:r>
            <a:r>
              <a:rPr lang="el-GR" sz="3600" dirty="0">
                <a:solidFill>
                  <a:schemeClr val="tx1"/>
                </a:solidFill>
                <a:effectLst/>
                <a:latin typeface="Helvetica Neue Light"/>
                <a:cs typeface="Helvetica Neue Light"/>
              </a:rPr>
              <a:t>is still a front loading process or a 'preparation for life'</a:t>
            </a:r>
            <a:r>
              <a:rPr lang="el-GR" sz="3600" dirty="0" smtClean="0">
                <a:solidFill>
                  <a:schemeClr val="tx1"/>
                </a:solidFill>
                <a:effectLst/>
                <a:latin typeface="Helvetica Neue Light"/>
                <a:cs typeface="Helvetica Neue Light"/>
              </a:rPr>
              <a:t>.</a:t>
            </a:r>
            <a:r>
              <a:rPr lang="ga-IE" sz="3600" dirty="0">
                <a:effectLst/>
                <a:latin typeface="Helvetica Neue Light"/>
                <a:cs typeface="Helvetica Neue Light"/>
              </a:rPr>
              <a:t> </a:t>
            </a:r>
            <a:endParaRPr lang="ga-IE" sz="3600" dirty="0" smtClean="0">
              <a:effectLst/>
              <a:latin typeface="Helvetica Neue Light"/>
              <a:cs typeface="Helvetica Neue Light"/>
            </a:endParaRPr>
          </a:p>
          <a:p>
            <a:pPr>
              <a:lnSpc>
                <a:spcPct val="95000"/>
              </a:lnSpc>
            </a:pPr>
            <a:r>
              <a:rPr lang="ga-IE" sz="3600" dirty="0" smtClean="0">
                <a:solidFill>
                  <a:srgbClr val="FFFFFF"/>
                </a:solidFill>
                <a:effectLst/>
                <a:latin typeface="Helvetica Neue Light"/>
                <a:cs typeface="Helvetica Neue Light"/>
              </a:rPr>
              <a:t>(</a:t>
            </a:r>
            <a:r>
              <a:rPr lang="ga-IE" sz="3600" dirty="0">
                <a:solidFill>
                  <a:srgbClr val="FFFFFF"/>
                </a:solidFill>
                <a:effectLst/>
                <a:latin typeface="Helvetica Neue Light"/>
                <a:cs typeface="Helvetica Neue Light"/>
              </a:rPr>
              <a:t>Learning for Life: White Paper on Adult Education, 2000)</a:t>
            </a:r>
            <a:endParaRPr lang="el-GR" sz="3600" dirty="0">
              <a:solidFill>
                <a:srgbClr val="FFFFFF"/>
              </a:solidFill>
              <a:effectLst/>
              <a:latin typeface="Helvetica Neue Light"/>
              <a:cs typeface="Helvetica Neue Light"/>
            </a:endParaRPr>
          </a:p>
          <a:p>
            <a:pPr algn="l">
              <a:lnSpc>
                <a:spcPct val="95000"/>
              </a:lnSpc>
            </a:pPr>
            <a:endParaRPr lang="ga-IE" sz="3600" dirty="0" smtClean="0">
              <a:solidFill>
                <a:schemeClr val="tx1"/>
              </a:solidFill>
              <a:effectLst/>
              <a:latin typeface="Helvetica Neue Light"/>
              <a:cs typeface="Helvetica Neue Light"/>
            </a:endParaRPr>
          </a:p>
          <a:p>
            <a:pPr algn="l">
              <a:lnSpc>
                <a:spcPct val="95000"/>
              </a:lnSpc>
            </a:pPr>
            <a:endParaRPr lang="ga-IE" sz="3600" dirty="0">
              <a:solidFill>
                <a:schemeClr val="tx1"/>
              </a:solidFill>
              <a:effectLst/>
              <a:latin typeface="Helvetica Neue Light"/>
              <a:cs typeface="Helvetica Neue Light"/>
            </a:endParaRPr>
          </a:p>
          <a:p>
            <a:pPr algn="l">
              <a:lnSpc>
                <a:spcPct val="95000"/>
              </a:lnSpc>
            </a:pPr>
            <a:endParaRPr lang="el-GR" sz="4000" dirty="0">
              <a:solidFill>
                <a:schemeClr val="tx1"/>
              </a:solidFill>
              <a:effectLst/>
              <a:latin typeface="Helvetica Neue Light"/>
              <a:cs typeface="Helvetica Neue Light"/>
            </a:endParaRPr>
          </a:p>
        </p:txBody>
      </p:sp>
    </p:spTree>
    <p:extLst>
      <p:ext uri="{BB962C8B-B14F-4D97-AF65-F5344CB8AC3E}">
        <p14:creationId xmlns:p14="http://schemas.microsoft.com/office/powerpoint/2010/main" val="252997019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867"/>
            <a:ext cx="13004801" cy="975746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 name="TextBox 1"/>
          <p:cNvSpPr txBox="1"/>
          <p:nvPr/>
        </p:nvSpPr>
        <p:spPr>
          <a:xfrm>
            <a:off x="0" y="7503057"/>
            <a:ext cx="13051836" cy="1333698"/>
          </a:xfrm>
          <a:prstGeom prst="rect">
            <a:avLst/>
          </a:prstGeom>
          <a:solidFill>
            <a:schemeClr val="tx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lang="en-US" sz="4000" dirty="0" smtClean="0">
                <a:solidFill>
                  <a:schemeClr val="bg2"/>
                </a:solidFill>
                <a:effectLst/>
                <a:latin typeface="Arial"/>
                <a:cs typeface="Arial"/>
              </a:rPr>
              <a:t>Engaging older people in the wider community with third </a:t>
            </a:r>
          </a:p>
          <a:p>
            <a:pPr marL="0" marR="0" indent="0" algn="ctr" defTabSz="584200" rtl="0" fontAlgn="auto" latinLnBrk="1" hangingPunct="0">
              <a:lnSpc>
                <a:spcPct val="100000"/>
              </a:lnSpc>
              <a:spcBef>
                <a:spcPts val="0"/>
              </a:spcBef>
              <a:spcAft>
                <a:spcPts val="0"/>
              </a:spcAft>
              <a:buClrTx/>
              <a:buSzTx/>
              <a:buFontTx/>
              <a:buNone/>
              <a:tabLst/>
            </a:pPr>
            <a:r>
              <a:rPr lang="en-US" sz="4000" dirty="0" smtClean="0">
                <a:solidFill>
                  <a:schemeClr val="bg2"/>
                </a:solidFill>
                <a:effectLst/>
                <a:latin typeface="Arial"/>
                <a:cs typeface="Arial"/>
              </a:rPr>
              <a:t>level students = collaborative learning</a:t>
            </a:r>
            <a:endParaRPr kumimoji="0" lang="en-US" sz="4000" b="0" i="0" u="none" strike="noStrike" cap="none" spc="0" normalizeH="0" baseline="0" dirty="0">
              <a:ln>
                <a:noFill/>
              </a:ln>
              <a:solidFill>
                <a:schemeClr val="bg2"/>
              </a:solidFill>
              <a:effectLst/>
              <a:uFillTx/>
              <a:latin typeface="Arial"/>
              <a:cs typeface="Arial"/>
              <a:sym typeface="Helvetica Neue Light"/>
            </a:endParaRPr>
          </a:p>
        </p:txBody>
      </p:sp>
    </p:spTree>
    <p:extLst>
      <p:ext uri="{BB962C8B-B14F-4D97-AF65-F5344CB8AC3E}">
        <p14:creationId xmlns:p14="http://schemas.microsoft.com/office/powerpoint/2010/main" val="1831257442"/>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7400" y="-569089"/>
            <a:ext cx="11430000" cy="2438400"/>
          </a:xfrm>
        </p:spPr>
        <p:txBody>
          <a:bodyPr>
            <a:normAutofit/>
          </a:bodyPr>
          <a:lstStyle/>
          <a:p>
            <a:pPr algn="ctr"/>
            <a:r>
              <a:rPr lang="en-US" sz="6000" dirty="0" smtClean="0"/>
              <a:t>References</a:t>
            </a:r>
            <a:endParaRPr lang="en-US" sz="6000" dirty="0"/>
          </a:p>
        </p:txBody>
      </p:sp>
      <p:sp>
        <p:nvSpPr>
          <p:cNvPr id="3" name="Content Placeholder 2"/>
          <p:cNvSpPr>
            <a:spLocks noGrp="1"/>
          </p:cNvSpPr>
          <p:nvPr>
            <p:ph idx="1"/>
          </p:nvPr>
        </p:nvSpPr>
        <p:spPr>
          <a:xfrm>
            <a:off x="787400" y="1869310"/>
            <a:ext cx="11430000" cy="7884290"/>
          </a:xfrm>
        </p:spPr>
        <p:txBody>
          <a:bodyPr>
            <a:normAutofit fontScale="62500" lnSpcReduction="20000"/>
          </a:bodyPr>
          <a:lstStyle/>
          <a:p>
            <a:r>
              <a:rPr lang="en-US" sz="5100" dirty="0" smtClean="0"/>
              <a:t>Department of Education and Science (2000) Learning for Life: White Paper on Adult Education</a:t>
            </a:r>
          </a:p>
          <a:p>
            <a:r>
              <a:rPr lang="en-US" sz="5100" dirty="0" smtClean="0"/>
              <a:t>Department of Education and Skills (2011) National Strategy for Higher Education to 2030: Report of the Steering Group</a:t>
            </a:r>
          </a:p>
          <a:p>
            <a:r>
              <a:rPr lang="en-US" sz="5100" dirty="0" smtClean="0"/>
              <a:t>Higher Education Authority (2013) Towards a Performance Evaluation Framework: Profiling Irish Higher Education</a:t>
            </a:r>
          </a:p>
          <a:p>
            <a:r>
              <a:rPr lang="en-US" sz="5100" dirty="0" smtClean="0"/>
              <a:t>The Teaching Council (2011) Further Education: General and </a:t>
            </a:r>
            <a:r>
              <a:rPr lang="en-US" sz="5100" dirty="0" err="1" smtClean="0"/>
              <a:t>Programme</a:t>
            </a:r>
            <a:r>
              <a:rPr lang="en-US" sz="5100" dirty="0" smtClean="0"/>
              <a:t> Requirement for the Accreditation of Teacher Education Qualifications</a:t>
            </a:r>
          </a:p>
          <a:p>
            <a:r>
              <a:rPr lang="en-US" sz="5100" dirty="0" smtClean="0"/>
              <a:t>SOLAS (2014) Further education and Training Strategy 2014- 2019.</a:t>
            </a:r>
          </a:p>
          <a:p>
            <a:r>
              <a:rPr lang="en-US" sz="5100" dirty="0" smtClean="0"/>
              <a:t>Department of Education and Skills (2013) Supporting a Better Transition from Second level to Higher Education: Key Directions and Next Steps </a:t>
            </a:r>
          </a:p>
          <a:p>
            <a:endParaRPr lang="en-US" dirty="0" smtClean="0"/>
          </a:p>
        </p:txBody>
      </p:sp>
    </p:spTree>
    <p:extLst>
      <p:ext uri="{BB962C8B-B14F-4D97-AF65-F5344CB8AC3E}">
        <p14:creationId xmlns:p14="http://schemas.microsoft.com/office/powerpoint/2010/main" val="255904362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DCDEE0"/>
        </a:solidFill>
        <a:effectLst/>
      </p:bgPr>
    </p:bg>
    <p:spTree>
      <p:nvGrpSpPr>
        <p:cNvPr id="1" name=""/>
        <p:cNvGrpSpPr/>
        <p:nvPr/>
      </p:nvGrpSpPr>
      <p:grpSpPr>
        <a:xfrm>
          <a:off x="0" y="0"/>
          <a:ext cx="0" cy="0"/>
          <a:chOff x="0" y="0"/>
          <a:chExt cx="0" cy="0"/>
        </a:xfrm>
      </p:grpSpPr>
      <p:sp>
        <p:nvSpPr>
          <p:cNvPr id="193" name="Shape 193"/>
          <p:cNvSpPr>
            <a:spLocks noGrp="1"/>
          </p:cNvSpPr>
          <p:nvPr>
            <p:ph type="title"/>
          </p:nvPr>
        </p:nvSpPr>
        <p:spPr>
          <a:xfrm>
            <a:off x="787400" y="1667069"/>
            <a:ext cx="11430000" cy="6890312"/>
          </a:xfrm>
          <a:prstGeom prst="rect">
            <a:avLst/>
          </a:prstGeom>
        </p:spPr>
        <p:txBody>
          <a:bodyPr/>
          <a:lstStyle/>
          <a:p>
            <a:pPr lvl="0" algn="ctr" defTabSz="514095">
              <a:defRPr sz="1800">
                <a:solidFill>
                  <a:srgbClr val="000000"/>
                </a:solidFill>
                <a:effectLst/>
              </a:defRPr>
            </a:pPr>
            <a:r>
              <a:rPr sz="6336">
                <a:solidFill>
                  <a:srgbClr val="1A941F"/>
                </a:solidFill>
                <a:effectLst>
                  <a:outerShdw blurRad="44704" dist="33528" dir="5400000" rotWithShape="0">
                    <a:srgbClr val="000000"/>
                  </a:outerShdw>
                </a:effectLst>
              </a:rPr>
              <a:t>go raibh maith agaibh</a:t>
            </a:r>
          </a:p>
          <a:p>
            <a:pPr lvl="0" algn="ctr" defTabSz="514095">
              <a:defRPr sz="1800">
                <a:solidFill>
                  <a:srgbClr val="000000"/>
                </a:solidFill>
                <a:effectLst/>
              </a:defRPr>
            </a:pPr>
            <a:r>
              <a:rPr sz="6336">
                <a:solidFill>
                  <a:srgbClr val="C82506"/>
                </a:solidFill>
                <a:effectLst>
                  <a:outerShdw blurRad="44704" dist="33528" dir="5400000" rotWithShape="0">
                    <a:srgbClr val="000000"/>
                  </a:outerShdw>
                </a:effectLst>
              </a:rPr>
              <a:t>thank you</a:t>
            </a:r>
          </a:p>
          <a:p>
            <a:pPr lvl="0" algn="ctr" defTabSz="514095">
              <a:defRPr sz="1800">
                <a:solidFill>
                  <a:srgbClr val="000000"/>
                </a:solidFill>
                <a:effectLst/>
              </a:defRPr>
            </a:pPr>
            <a:r>
              <a:rPr sz="6336">
                <a:solidFill>
                  <a:srgbClr val="0073CF"/>
                </a:solidFill>
                <a:effectLst>
                  <a:outerShdw blurRad="44704" dist="33528" dir="5400000" rotWithShape="0">
                    <a:srgbClr val="000000"/>
                  </a:outerShdw>
                </a:effectLst>
              </a:rPr>
              <a:t>σας ευχαριστώ</a:t>
            </a:r>
          </a:p>
          <a:p>
            <a:pPr lvl="0" algn="ctr" defTabSz="514095">
              <a:defRPr sz="1800">
                <a:solidFill>
                  <a:srgbClr val="000000"/>
                </a:solidFill>
                <a:effectLst/>
              </a:defRPr>
            </a:pPr>
            <a:r>
              <a:rPr sz="6336">
                <a:solidFill>
                  <a:srgbClr val="F39019"/>
                </a:solidFill>
                <a:effectLst>
                  <a:outerShdw blurRad="44704" dist="33528" dir="5400000" rotWithShape="0">
                    <a:srgbClr val="000000"/>
                  </a:outerShdw>
                </a:effectLst>
              </a:rPr>
              <a:t>děkuji</a:t>
            </a:r>
          </a:p>
          <a:p>
            <a:pPr lvl="0" algn="ctr" defTabSz="514095">
              <a:defRPr sz="1800">
                <a:solidFill>
                  <a:srgbClr val="000000"/>
                </a:solidFill>
                <a:effectLst/>
              </a:defRPr>
            </a:pPr>
            <a:r>
              <a:rPr sz="6336">
                <a:solidFill>
                  <a:srgbClr val="B36AE2"/>
                </a:solidFill>
                <a:effectLst>
                  <a:outerShdw blurRad="44704" dist="33528" dir="5400000" rotWithShape="0">
                    <a:srgbClr val="000000"/>
                  </a:outerShdw>
                </a:effectLst>
              </a:rPr>
              <a:t>teşekkür ederim</a:t>
            </a:r>
          </a:p>
          <a:p>
            <a:pPr lvl="0" algn="ctr" defTabSz="514095">
              <a:defRPr sz="1800">
                <a:solidFill>
                  <a:srgbClr val="000000"/>
                </a:solidFill>
                <a:effectLst/>
              </a:defRPr>
            </a:pPr>
            <a:r>
              <a:rPr sz="6336">
                <a:solidFill>
                  <a:srgbClr val="F5D328"/>
                </a:solidFill>
                <a:effectLst>
                  <a:outerShdw blurRad="44704" dist="33528" dir="5400000" rotWithShape="0">
                    <a:srgbClr val="000000"/>
                  </a:outerShdw>
                </a:effectLst>
              </a:rPr>
              <a:t>ačiū</a:t>
            </a:r>
          </a:p>
          <a:p>
            <a:pPr lvl="0" algn="ctr" defTabSz="514095">
              <a:defRPr sz="1800">
                <a:solidFill>
                  <a:srgbClr val="000000"/>
                </a:solidFill>
                <a:effectLst/>
              </a:defRPr>
            </a:pPr>
            <a:r>
              <a:rPr sz="6336">
                <a:solidFill>
                  <a:srgbClr val="C82506"/>
                </a:solidFill>
                <a:effectLst>
                  <a:outerShdw blurRad="44704" dist="33528" dir="5400000" rotWithShape="0">
                    <a:srgbClr val="000000"/>
                  </a:outerShdw>
                </a:effectLst>
              </a:rPr>
              <a:t>dzięki</a:t>
            </a:r>
          </a:p>
        </p:txBody>
      </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Shape 186"/>
          <p:cNvSpPr>
            <a:spLocks noGrp="1"/>
          </p:cNvSpPr>
          <p:nvPr>
            <p:ph type="title"/>
          </p:nvPr>
        </p:nvSpPr>
        <p:spPr>
          <a:prstGeom prst="rect">
            <a:avLst/>
          </a:prstGeom>
        </p:spPr>
        <p:txBody>
          <a:bodyPr/>
          <a:lstStyle/>
          <a:p>
            <a:pPr lvl="0">
              <a:defRPr sz="1800">
                <a:solidFill>
                  <a:srgbClr val="000000"/>
                </a:solidFill>
                <a:effectLst/>
              </a:defRPr>
            </a:pPr>
            <a:r>
              <a:rPr sz="7200">
                <a:solidFill>
                  <a:srgbClr val="FFFFFF"/>
                </a:solidFill>
                <a:effectLst>
                  <a:outerShdw blurRad="50800" dist="38100" dir="5400000" rotWithShape="0">
                    <a:srgbClr val="000000"/>
                  </a:outerShdw>
                </a:effectLst>
              </a:rPr>
              <a:t>Stay in touch</a:t>
            </a:r>
          </a:p>
        </p:txBody>
      </p:sp>
      <p:sp>
        <p:nvSpPr>
          <p:cNvPr id="187" name="Shape 187"/>
          <p:cNvSpPr>
            <a:spLocks noGrp="1"/>
          </p:cNvSpPr>
          <p:nvPr>
            <p:ph type="body" idx="1"/>
          </p:nvPr>
        </p:nvSpPr>
        <p:spPr>
          <a:prstGeom prst="rect">
            <a:avLst/>
          </a:prstGeom>
          <a:blipFill>
            <a:blip r:embed="rId2"/>
          </a:blipFill>
        </p:spPr>
        <p:txBody>
          <a:bodyPr/>
          <a:lstStyle/>
          <a:p>
            <a:pPr marL="0" lvl="0" indent="0" algn="ctr">
              <a:spcBef>
                <a:spcPts val="0"/>
              </a:spcBef>
              <a:buSzTx/>
              <a:buNone/>
              <a:defRPr sz="1800">
                <a:solidFill>
                  <a:srgbClr val="000000"/>
                </a:solidFill>
                <a:effectLst/>
              </a:defRPr>
            </a:pPr>
            <a:endParaRPr sz="3600">
              <a:solidFill>
                <a:srgbClr val="FFFFFF"/>
              </a:solidFill>
              <a:effectLst>
                <a:outerShdw blurRad="50800" dist="38100" dir="5400000" rotWithShape="0">
                  <a:srgbClr val="000000"/>
                </a:outerShdw>
              </a:effectLst>
            </a:endParaRPr>
          </a:p>
          <a:p>
            <a:pPr marL="0" lvl="0" indent="0" algn="ctr">
              <a:spcBef>
                <a:spcPts val="0"/>
              </a:spcBef>
              <a:buSzTx/>
              <a:buNone/>
              <a:defRPr sz="1800">
                <a:solidFill>
                  <a:srgbClr val="000000"/>
                </a:solidFill>
                <a:effectLst/>
              </a:defRPr>
            </a:pPr>
            <a:endParaRPr sz="3600">
              <a:solidFill>
                <a:srgbClr val="FFFFFF"/>
              </a:solidFill>
              <a:effectLst>
                <a:outerShdw blurRad="50800" dist="38100" dir="5400000" rotWithShape="0">
                  <a:srgbClr val="000000"/>
                </a:outerShdw>
              </a:effectLst>
            </a:endParaRPr>
          </a:p>
          <a:p>
            <a:pPr marL="0" lvl="0" indent="0" algn="ctr">
              <a:spcBef>
                <a:spcPts val="0"/>
              </a:spcBef>
              <a:buSzTx/>
              <a:buNone/>
              <a:defRPr sz="1800">
                <a:solidFill>
                  <a:srgbClr val="000000"/>
                </a:solidFill>
                <a:effectLst/>
              </a:defRPr>
            </a:pPr>
            <a:r>
              <a:rPr sz="3600">
                <a:solidFill>
                  <a:srgbClr val="FFFFFF"/>
                </a:solidFill>
                <a:effectLst>
                  <a:outerShdw blurRad="50800" dist="38100" dir="5400000" rotWithShape="0">
                    <a:srgbClr val="000000"/>
                  </a:outerShdw>
                </a:effectLst>
              </a:rPr>
              <a:t>Siobhán Dunne</a:t>
            </a:r>
          </a:p>
          <a:p>
            <a:pPr marL="0" lvl="0" indent="0" algn="ctr">
              <a:spcBef>
                <a:spcPts val="0"/>
              </a:spcBef>
              <a:buSzTx/>
              <a:buNone/>
              <a:defRPr sz="1800">
                <a:solidFill>
                  <a:srgbClr val="000000"/>
                </a:solidFill>
                <a:effectLst/>
              </a:defRPr>
            </a:pPr>
            <a:endParaRPr sz="3600">
              <a:solidFill>
                <a:srgbClr val="FFFFFF"/>
              </a:solidFill>
              <a:effectLst>
                <a:outerShdw blurRad="50800" dist="38100" dir="5400000" rotWithShape="0">
                  <a:srgbClr val="000000"/>
                </a:outerShdw>
              </a:effectLst>
            </a:endParaRPr>
          </a:p>
          <a:p>
            <a:pPr marL="0" lvl="0" indent="0" algn="ctr">
              <a:spcBef>
                <a:spcPts val="0"/>
              </a:spcBef>
              <a:buSzTx/>
              <a:buNone/>
              <a:defRPr sz="1800">
                <a:solidFill>
                  <a:srgbClr val="000000"/>
                </a:solidFill>
                <a:effectLst/>
              </a:defRPr>
            </a:pPr>
            <a:r>
              <a:rPr sz="3600" u="sng">
                <a:solidFill>
                  <a:srgbClr val="FFFFFF"/>
                </a:solidFill>
                <a:effectLst>
                  <a:outerShdw blurRad="50800" dist="38100" dir="5400000" rotWithShape="0">
                    <a:srgbClr val="000000"/>
                  </a:outerShdw>
                </a:effectLst>
                <a:hlinkClick r:id="rId3"/>
              </a:rPr>
              <a:t>siobhan.dunne@dcu.ie</a:t>
            </a:r>
            <a:endParaRPr sz="3600">
              <a:solidFill>
                <a:srgbClr val="FFFFFF"/>
              </a:solidFill>
              <a:effectLst>
                <a:outerShdw blurRad="50800" dist="38100" dir="5400000" rotWithShape="0">
                  <a:srgbClr val="000000"/>
                </a:outerShdw>
              </a:effectLst>
            </a:endParaRPr>
          </a:p>
          <a:p>
            <a:pPr marL="0" lvl="0" indent="0" algn="ctr">
              <a:spcBef>
                <a:spcPts val="0"/>
              </a:spcBef>
              <a:buSzTx/>
              <a:buNone/>
              <a:defRPr sz="1800">
                <a:solidFill>
                  <a:srgbClr val="000000"/>
                </a:solidFill>
                <a:effectLst/>
              </a:defRPr>
            </a:pPr>
            <a:endParaRPr sz="3600">
              <a:solidFill>
                <a:srgbClr val="FFFFFF"/>
              </a:solidFill>
              <a:effectLst>
                <a:outerShdw blurRad="50800" dist="38100" dir="5400000" rotWithShape="0">
                  <a:srgbClr val="000000"/>
                </a:outerShdw>
              </a:effectLst>
            </a:endParaRPr>
          </a:p>
          <a:p>
            <a:pPr marL="0" lvl="0" indent="0" algn="ctr">
              <a:spcBef>
                <a:spcPts val="0"/>
              </a:spcBef>
              <a:buSzTx/>
              <a:buNone/>
              <a:defRPr sz="1800">
                <a:solidFill>
                  <a:srgbClr val="000000"/>
                </a:solidFill>
                <a:effectLst/>
              </a:defRPr>
            </a:pPr>
            <a:r>
              <a:rPr sz="3600">
                <a:solidFill>
                  <a:srgbClr val="FFFFFF"/>
                </a:solidFill>
                <a:effectLst>
                  <a:outerShdw blurRad="50800" dist="38100" dir="5400000" rotWithShape="0">
                    <a:srgbClr val="000000"/>
                  </a:outerShdw>
                </a:effectLst>
              </a:rPr>
              <a:t>@dunnesiobhan</a:t>
            </a:r>
          </a:p>
          <a:p>
            <a:pPr marL="0" lvl="0" indent="0" algn="ctr">
              <a:spcBef>
                <a:spcPts val="0"/>
              </a:spcBef>
              <a:buSzTx/>
              <a:buNone/>
              <a:defRPr sz="1800">
                <a:solidFill>
                  <a:srgbClr val="000000"/>
                </a:solidFill>
                <a:effectLst/>
              </a:defRPr>
            </a:pPr>
            <a:r>
              <a:rPr sz="3600">
                <a:solidFill>
                  <a:srgbClr val="FFFFFF"/>
                </a:solidFill>
                <a:effectLst>
                  <a:outerShdw blurRad="50800" dist="38100" dir="5400000" rotWithShape="0">
                    <a:srgbClr val="000000"/>
                  </a:outerShdw>
                </a:effectLst>
              </a:rPr>
              <a:t>@dcu</a:t>
            </a:r>
          </a:p>
          <a:p>
            <a:pPr marL="0" lvl="0" indent="0" algn="ctr">
              <a:spcBef>
                <a:spcPts val="0"/>
              </a:spcBef>
              <a:buSzTx/>
              <a:buNone/>
              <a:defRPr sz="1800">
                <a:solidFill>
                  <a:srgbClr val="000000"/>
                </a:solidFill>
                <a:effectLst/>
              </a:defRPr>
            </a:pPr>
            <a:endParaRPr sz="3600">
              <a:solidFill>
                <a:srgbClr val="FFFFFF"/>
              </a:solidFill>
              <a:effectLst>
                <a:outerShdw blurRad="50800" dist="38100" dir="5400000" rotWithShape="0">
                  <a:srgbClr val="000000"/>
                </a:outerShdw>
              </a:effectLst>
            </a:endParaRPr>
          </a:p>
        </p:txBody>
      </p:sp>
      <p:sp>
        <p:nvSpPr>
          <p:cNvPr id="188" name="Shape 188"/>
          <p:cNvSpPr/>
          <p:nvPr/>
        </p:nvSpPr>
        <p:spPr>
          <a:xfrm>
            <a:off x="6797523" y="2768600"/>
            <a:ext cx="5422901" cy="5715000"/>
          </a:xfrm>
          <a:prstGeom prst="rect">
            <a:avLst/>
          </a:prstGeom>
          <a:blipFill>
            <a:blip r:embed="rId4"/>
          </a:blipFill>
          <a:ln w="12700">
            <a:miter lim="400000"/>
          </a:ln>
          <a:extLst>
            <a:ext uri="{C572A759-6A51-4108-AA02-DFA0A04FC94B}">
              <ma14:wrappingTextBoxFlag xmlns:ma14="http://schemas.microsoft.com/office/mac/drawingml/2011/main" val="1"/>
            </a:ext>
          </a:extLst>
        </p:spPr>
        <p:txBody>
          <a:bodyPr lIns="0" tIns="0" rIns="0" bIns="0" anchor="ctr">
            <a:normAutofit/>
          </a:bodyPr>
          <a:lstStyle/>
          <a:p>
            <a:pPr lvl="0">
              <a:defRPr sz="1800">
                <a:solidFill>
                  <a:srgbClr val="000000"/>
                </a:solidFill>
                <a:effectLst/>
              </a:defRPr>
            </a:pPr>
            <a:r>
              <a:rPr sz="3600">
                <a:solidFill>
                  <a:srgbClr val="FFFFFF"/>
                </a:solidFill>
                <a:effectLst>
                  <a:outerShdw blurRad="50800" dist="38100" dir="5400000" rotWithShape="0">
                    <a:srgbClr val="000000"/>
                  </a:outerShdw>
                </a:effectLst>
              </a:rPr>
              <a:t>Michael Woods</a:t>
            </a:r>
          </a:p>
          <a:p>
            <a:pPr lvl="0">
              <a:defRPr sz="1800">
                <a:solidFill>
                  <a:srgbClr val="000000"/>
                </a:solidFill>
                <a:effectLst/>
              </a:defRPr>
            </a:pPr>
            <a:endParaRPr sz="3600">
              <a:solidFill>
                <a:srgbClr val="FFFFFF"/>
              </a:solidFill>
              <a:effectLst>
                <a:outerShdw blurRad="50800" dist="38100" dir="5400000" rotWithShape="0">
                  <a:srgbClr val="000000"/>
                </a:outerShdw>
              </a:effectLst>
            </a:endParaRPr>
          </a:p>
          <a:p>
            <a:pPr lvl="0">
              <a:defRPr sz="1800">
                <a:solidFill>
                  <a:srgbClr val="000000"/>
                </a:solidFill>
                <a:effectLst/>
              </a:defRPr>
            </a:pPr>
            <a:r>
              <a:rPr sz="3200" u="sng">
                <a:solidFill>
                  <a:srgbClr val="FFFFFF"/>
                </a:solidFill>
                <a:effectLst>
                  <a:outerShdw blurRad="50800" dist="38100" dir="5400000" rotWithShape="0">
                    <a:srgbClr val="000000"/>
                  </a:outerShdw>
                </a:effectLst>
                <a:hlinkClick r:id="rId5"/>
              </a:rPr>
              <a:t>michael.woods8@mail.dcu.ie</a:t>
            </a:r>
            <a:endParaRPr sz="3200">
              <a:solidFill>
                <a:srgbClr val="FFFFFF"/>
              </a:solidFill>
              <a:effectLst>
                <a:outerShdw blurRad="50800" dist="38100" dir="5400000" rotWithShape="0">
                  <a:srgbClr val="000000"/>
                </a:outerShdw>
              </a:effectLst>
            </a:endParaRPr>
          </a:p>
          <a:p>
            <a:pPr lvl="0">
              <a:defRPr sz="1800">
                <a:solidFill>
                  <a:srgbClr val="000000"/>
                </a:solidFill>
                <a:effectLst/>
              </a:defRPr>
            </a:pPr>
            <a:endParaRPr sz="3600">
              <a:solidFill>
                <a:srgbClr val="FFFFFF"/>
              </a:solidFill>
              <a:effectLst>
                <a:outerShdw blurRad="50800" dist="38100" dir="5400000" rotWithShape="0">
                  <a:srgbClr val="000000"/>
                </a:outerShdw>
              </a:effectLst>
            </a:endParaRPr>
          </a:p>
          <a:p>
            <a:pPr lvl="0">
              <a:defRPr sz="1800">
                <a:solidFill>
                  <a:srgbClr val="000000"/>
                </a:solidFill>
                <a:effectLst/>
              </a:defRPr>
            </a:pPr>
            <a:r>
              <a:rPr sz="3600">
                <a:solidFill>
                  <a:srgbClr val="FFFFFF"/>
                </a:solidFill>
                <a:effectLst>
                  <a:outerShdw blurRad="50800" dist="38100" dir="5400000" rotWithShape="0">
                    <a:srgbClr val="000000"/>
                  </a:outerShdw>
                </a:effectLst>
              </a:rPr>
              <a:t>@mrmwoods</a:t>
            </a:r>
          </a:p>
          <a:p>
            <a:pPr lvl="0">
              <a:defRPr sz="1800">
                <a:solidFill>
                  <a:srgbClr val="000000"/>
                </a:solidFill>
                <a:effectLst/>
              </a:defRPr>
            </a:pPr>
            <a:r>
              <a:rPr sz="3600">
                <a:solidFill>
                  <a:srgbClr val="FFFFFF"/>
                </a:solidFill>
                <a:effectLst>
                  <a:outerShdw blurRad="50800" dist="38100" dir="5400000" rotWithShape="0">
                    <a:srgbClr val="000000"/>
                  </a:outerShdw>
                </a:effectLst>
              </a:rPr>
              <a:t>@colaistelu</a:t>
            </a:r>
          </a:p>
        </p:txBody>
      </p:sp>
      <p:pic>
        <p:nvPicPr>
          <p:cNvPr id="189" name="linkedin-icon.png"/>
          <p:cNvPicPr/>
          <p:nvPr/>
        </p:nvPicPr>
        <p:blipFill>
          <a:blip r:embed="rId6">
            <a:extLst/>
          </a:blip>
          <a:stretch>
            <a:fillRect/>
          </a:stretch>
        </p:blipFill>
        <p:spPr>
          <a:xfrm>
            <a:off x="5942030" y="3712293"/>
            <a:ext cx="1123764" cy="1123764"/>
          </a:xfrm>
          <a:prstGeom prst="rect">
            <a:avLst/>
          </a:prstGeom>
          <a:ln w="12700">
            <a:miter lim="400000"/>
          </a:ln>
        </p:spPr>
      </p:pic>
      <p:pic>
        <p:nvPicPr>
          <p:cNvPr id="190" name="twitter-icon.png"/>
          <p:cNvPicPr/>
          <p:nvPr/>
        </p:nvPicPr>
        <p:blipFill>
          <a:blip r:embed="rId7">
            <a:extLst/>
          </a:blip>
          <a:stretch>
            <a:fillRect/>
          </a:stretch>
        </p:blipFill>
        <p:spPr>
          <a:xfrm>
            <a:off x="5942030" y="6278660"/>
            <a:ext cx="1123764" cy="1123764"/>
          </a:xfrm>
          <a:prstGeom prst="rect">
            <a:avLst/>
          </a:prstGeom>
          <a:ln w="12700">
            <a:miter lim="400000"/>
          </a:ln>
        </p:spPr>
      </p:pic>
      <p:pic>
        <p:nvPicPr>
          <p:cNvPr id="191" name="Email.png"/>
          <p:cNvPicPr/>
          <p:nvPr/>
        </p:nvPicPr>
        <p:blipFill>
          <a:blip r:embed="rId8">
            <a:extLst/>
          </a:blip>
          <a:stretch>
            <a:fillRect/>
          </a:stretch>
        </p:blipFill>
        <p:spPr>
          <a:xfrm>
            <a:off x="6028742" y="5110377"/>
            <a:ext cx="950340" cy="893963"/>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2027803416_139627121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3004800" cy="9753600"/>
          </a:xfrm>
          <a:prstGeom prst="rect">
            <a:avLst/>
          </a:prstGeom>
        </p:spPr>
      </p:pic>
    </p:spTree>
    <p:extLst>
      <p:ext uri="{BB962C8B-B14F-4D97-AF65-F5344CB8AC3E}">
        <p14:creationId xmlns:p14="http://schemas.microsoft.com/office/powerpoint/2010/main" val="28194677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xmlns:p14="http://schemas.microsoft.com/office/powerpoint/2010/main" spd="slow">
        <p:checker/>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OCH_Alex__Dublin_Grand_Canal_4d5d4d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3004800" cy="9753600"/>
          </a:xfrm>
          <a:prstGeom prst="rect">
            <a:avLst/>
          </a:prstGeom>
        </p:spPr>
      </p:pic>
    </p:spTree>
    <p:extLst>
      <p:ext uri="{BB962C8B-B14F-4D97-AF65-F5344CB8AC3E}">
        <p14:creationId xmlns:p14="http://schemas.microsoft.com/office/powerpoint/2010/main" val="414450403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Industrial">
  <a:themeElements>
    <a:clrScheme name="Industrial">
      <a:dk1>
        <a:srgbClr val="BC00FF"/>
      </a:dk1>
      <a:lt1>
        <a:srgbClr val="FFFFFF"/>
      </a:lt1>
      <a:dk2>
        <a:srgbClr val="53585F"/>
      </a:dk2>
      <a:lt2>
        <a:srgbClr val="DCDEE0"/>
      </a:lt2>
      <a:accent1>
        <a:srgbClr val="0073CF"/>
      </a:accent1>
      <a:accent2>
        <a:srgbClr val="1A941F"/>
      </a:accent2>
      <a:accent3>
        <a:srgbClr val="DCBD23"/>
      </a:accent3>
      <a:accent4>
        <a:srgbClr val="DE6A10"/>
      </a:accent4>
      <a:accent5>
        <a:srgbClr val="C82506"/>
      </a:accent5>
      <a:accent6>
        <a:srgbClr val="773F9B"/>
      </a:accent6>
      <a:hlink>
        <a:srgbClr val="0000FF"/>
      </a:hlink>
      <a:folHlink>
        <a:srgbClr val="FF00FF"/>
      </a:folHlink>
    </a:clrScheme>
    <a:fontScheme name="Industrial">
      <a:majorFont>
        <a:latin typeface="Helvetica Neue Light"/>
        <a:ea typeface="Helvetica Neue Light"/>
        <a:cs typeface="Helvetica Neue Light"/>
      </a:majorFont>
      <a:minorFont>
        <a:latin typeface="Helvetica Neue Light"/>
        <a:ea typeface="Helvetica Neue Light"/>
        <a:cs typeface="Helvetica Neue Light"/>
      </a:minorFont>
    </a:fontScheme>
    <a:fmtScheme name="Industri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FFFFFF"/>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Industrial">
  <a:themeElements>
    <a:clrScheme name="Industrial">
      <a:dk1>
        <a:srgbClr val="000000"/>
      </a:dk1>
      <a:lt1>
        <a:srgbClr val="FFFFFF"/>
      </a:lt1>
      <a:dk2>
        <a:srgbClr val="53585F"/>
      </a:dk2>
      <a:lt2>
        <a:srgbClr val="DCDEE0"/>
      </a:lt2>
      <a:accent1>
        <a:srgbClr val="0073CF"/>
      </a:accent1>
      <a:accent2>
        <a:srgbClr val="1A941F"/>
      </a:accent2>
      <a:accent3>
        <a:srgbClr val="DCBD23"/>
      </a:accent3>
      <a:accent4>
        <a:srgbClr val="DE6A10"/>
      </a:accent4>
      <a:accent5>
        <a:srgbClr val="C82506"/>
      </a:accent5>
      <a:accent6>
        <a:srgbClr val="773F9B"/>
      </a:accent6>
      <a:hlink>
        <a:srgbClr val="0000FF"/>
      </a:hlink>
      <a:folHlink>
        <a:srgbClr val="FF00FF"/>
      </a:folHlink>
    </a:clrScheme>
    <a:fontScheme name="Industrial">
      <a:majorFont>
        <a:latin typeface="Helvetica Neue Light"/>
        <a:ea typeface="Helvetica Neue Light"/>
        <a:cs typeface="Helvetica Neue Light"/>
      </a:majorFont>
      <a:minorFont>
        <a:latin typeface="Helvetica Neue Light"/>
        <a:ea typeface="Helvetica Neue Light"/>
        <a:cs typeface="Helvetica Neue Light"/>
      </a:minorFont>
    </a:fontScheme>
    <a:fmtScheme name="Industri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FFFFFF"/>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322</TotalTime>
  <Words>2432</Words>
  <Application>Microsoft Macintosh PowerPoint</Application>
  <PresentationFormat>Custom</PresentationFormat>
  <Paragraphs>325</Paragraphs>
  <Slides>74</Slides>
  <Notes>19</Notes>
  <HiddenSlides>0</HiddenSlides>
  <MMClips>0</MMClips>
  <ScaleCrop>false</ScaleCrop>
  <HeadingPairs>
    <vt:vector size="4" baseType="variant">
      <vt:variant>
        <vt:lpstr>Theme</vt:lpstr>
      </vt:variant>
      <vt:variant>
        <vt:i4>1</vt:i4>
      </vt:variant>
      <vt:variant>
        <vt:lpstr>Slide Titles</vt:lpstr>
      </vt:variant>
      <vt:variant>
        <vt:i4>74</vt:i4>
      </vt:variant>
    </vt:vector>
  </HeadingPairs>
  <TitlesOfParts>
    <vt:vector size="75" baseType="lpstr">
      <vt:lpstr>Industrial</vt:lpstr>
      <vt:lpstr>“The education system of Ireland including an overview of the way structural factors and the policy context influence educational leadership models.”</vt:lpstr>
      <vt:lpstr>dia daoibh hello everyone γειά σου ahoj merhaba sveiki cześć</vt:lpstr>
      <vt:lpstr>Siobhán Dunne</vt:lpstr>
      <vt:lpstr>Michael Woods</vt:lpstr>
      <vt:lpstr>Dublin City University www.dcu.ie  Founded in 1989 12,000 students </vt:lpstr>
      <vt:lpstr>PowerPoint Presentation</vt:lpstr>
      <vt:lpstr>Éire-Ireland</vt:lpstr>
      <vt:lpstr>PowerPoint Presentation</vt:lpstr>
      <vt:lpstr>PowerPoint Presentation</vt:lpstr>
      <vt:lpstr>PowerPoint Presentation</vt:lpstr>
      <vt:lpstr>Famous Irish Musicians</vt:lpstr>
      <vt:lpstr>Famous Irish Writers</vt:lpstr>
      <vt:lpstr>Acting</vt:lpstr>
      <vt:lpstr>Sport, Dance and Politics</vt:lpstr>
      <vt:lpstr>This session…</vt:lpstr>
      <vt:lpstr>Intro:- Four things you should know about the Irish educational context</vt:lpstr>
      <vt:lpstr>Education Act (1998)</vt:lpstr>
      <vt:lpstr>Tribalism</vt:lpstr>
      <vt:lpstr>Financial Crisis</vt:lpstr>
      <vt:lpstr>Points System</vt:lpstr>
      <vt:lpstr>What would you like to know by the end of this session?</vt:lpstr>
      <vt:lpstr>Primary and Secondary Education</vt:lpstr>
      <vt:lpstr>Irish School System</vt:lpstr>
      <vt:lpstr>Examinations</vt:lpstr>
      <vt:lpstr>Alternative programmes in Secondary Schools</vt:lpstr>
      <vt:lpstr>Second Chance Schooling</vt:lpstr>
      <vt:lpstr>Post-Leaving Certificate </vt:lpstr>
      <vt:lpstr>Education and Training Boards</vt:lpstr>
      <vt:lpstr>What is the role of the school leader?</vt:lpstr>
      <vt:lpstr>The role of school leaders in Ireland is to care, include and lead learning amongst everyone involved in the school.</vt:lpstr>
      <vt:lpstr>Education Act, Article 22</vt:lpstr>
      <vt:lpstr>Care-Responsibility</vt:lpstr>
      <vt:lpstr>Students-creation of a conducive learning environment</vt:lpstr>
      <vt:lpstr>Staff</vt:lpstr>
      <vt:lpstr>Inclusion</vt:lpstr>
      <vt:lpstr>Parents</vt:lpstr>
      <vt:lpstr>Education Act 1998</vt:lpstr>
      <vt:lpstr>Ethos and Patronage</vt:lpstr>
      <vt:lpstr>Leading Learning</vt:lpstr>
      <vt:lpstr>Education Act led to…</vt:lpstr>
      <vt:lpstr>Other factors and policies addicting school leadership</vt:lpstr>
      <vt:lpstr>Economy and Society</vt:lpstr>
      <vt:lpstr>Public Sector ‘Reform’</vt:lpstr>
      <vt:lpstr>Accountability</vt:lpstr>
      <vt:lpstr>New Junior Cycle</vt:lpstr>
      <vt:lpstr>Other Themes</vt:lpstr>
      <vt:lpstr>Future-School Leadership</vt:lpstr>
      <vt:lpstr>Higher Education</vt:lpstr>
      <vt:lpstr>Transition to Higher Education</vt:lpstr>
      <vt:lpstr>PowerPoint Presentation</vt:lpstr>
      <vt:lpstr>Information Literacy – A Graduate Attribute</vt:lpstr>
      <vt:lpstr>PowerPoint Presentation</vt:lpstr>
      <vt:lpstr>PowerPoint Presentation</vt:lpstr>
      <vt:lpstr>PowerPoint Presentation</vt:lpstr>
      <vt:lpstr>PowerPoint Presentation</vt:lpstr>
      <vt:lpstr>Irish Higher Education in Numbers</vt:lpstr>
      <vt:lpstr>PowerPoint Presentation</vt:lpstr>
      <vt:lpstr>PowerPoint Presentation</vt:lpstr>
      <vt:lpstr>Performance Evaluation – Leadership Challenges</vt:lpstr>
      <vt:lpstr>PowerPoint Presentation</vt:lpstr>
      <vt:lpstr>Work and Community Education</vt:lpstr>
      <vt:lpstr>The National Framework of Qualifications</vt:lpstr>
      <vt:lpstr>PowerPoint Presentation</vt:lpstr>
      <vt:lpstr>The National Framework of Qualifications</vt:lpstr>
      <vt:lpstr>PowerPoint Presentation</vt:lpstr>
      <vt:lpstr>6 Priority Areas for Adult Education</vt:lpstr>
      <vt:lpstr>Policy Changes</vt:lpstr>
      <vt:lpstr>PowerPoint Presentation</vt:lpstr>
      <vt:lpstr>SOLAS Funding Initiatives</vt:lpstr>
      <vt:lpstr>Source: http://www.writingforward.com/journal_writing/journal-writing/reflective-journal-writing</vt:lpstr>
      <vt:lpstr>PowerPoint Presentation</vt:lpstr>
      <vt:lpstr>References</vt:lpstr>
      <vt:lpstr>go raibh maith agaibh thank you σας ευχαριστώ děkuji teşekkür ederim ačiū dzięki</vt:lpstr>
      <vt:lpstr>Stay in touch</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education system of Ireland including an overview of the way structural factors and the policy context influence educational leadership models.”</dc:title>
  <cp:lastModifiedBy>Michael Woods</cp:lastModifiedBy>
  <cp:revision>26</cp:revision>
  <dcterms:modified xsi:type="dcterms:W3CDTF">2014-07-08T08:49:28Z</dcterms:modified>
</cp:coreProperties>
</file>