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Παίρνει τόνο ή δεν παίρνει??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Ιδού η απορία…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1657217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άτονες λέξεις… ποιες είναι???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 smtClean="0"/>
              <a:t>Όλες οι μονοσύλλαβες (εκτός από το </a:t>
            </a:r>
            <a:r>
              <a:rPr lang="el-GR" sz="2400" b="1" dirty="0" smtClean="0"/>
              <a:t>πού</a:t>
            </a:r>
            <a:r>
              <a:rPr lang="el-GR" sz="2400" dirty="0" smtClean="0"/>
              <a:t>, όταν δηλώνει τόπο, και το </a:t>
            </a:r>
            <a:r>
              <a:rPr lang="el-GR" sz="2400" b="1" dirty="0" smtClean="0"/>
              <a:t>πώς</a:t>
            </a:r>
            <a:r>
              <a:rPr lang="el-GR" sz="2400" dirty="0" smtClean="0"/>
              <a:t> όταν είναι τροπικό επίρρημα)</a:t>
            </a:r>
          </a:p>
          <a:p>
            <a:r>
              <a:rPr lang="el-GR" sz="2400" dirty="0" smtClean="0"/>
              <a:t>Οι </a:t>
            </a:r>
            <a:r>
              <a:rPr lang="el-GR" sz="2400" dirty="0" err="1" smtClean="0"/>
              <a:t>συνιζημένοι</a:t>
            </a:r>
            <a:r>
              <a:rPr lang="el-GR" sz="2400" dirty="0" smtClean="0"/>
              <a:t> τύποι, όπου τα 2 φωνήεντα προφέρονται ενωμένα: γιος, ποιος, ποια, ποιο, μια, δυο, το </a:t>
            </a:r>
            <a:r>
              <a:rPr lang="el-GR" sz="2400" dirty="0" err="1" smtClean="0"/>
              <a:t>βιος</a:t>
            </a:r>
            <a:r>
              <a:rPr lang="el-GR" sz="2400" dirty="0" smtClean="0"/>
              <a:t> (αλλά ο βίος και το ποιόν του ανθρώπου δεν αλλάζει).</a:t>
            </a:r>
          </a:p>
          <a:p>
            <a:r>
              <a:rPr lang="el-GR" sz="2400" dirty="0" smtClean="0"/>
              <a:t>Οι δισύλλαβες: </a:t>
            </a:r>
            <a:r>
              <a:rPr lang="el-GR" sz="2400" dirty="0" err="1" smtClean="0"/>
              <a:t>τονε</a:t>
            </a:r>
            <a:r>
              <a:rPr lang="el-GR" sz="2400" dirty="0" smtClean="0"/>
              <a:t>, </a:t>
            </a:r>
            <a:r>
              <a:rPr lang="el-GR" sz="2400" dirty="0" err="1" smtClean="0"/>
              <a:t>τηνε</a:t>
            </a:r>
            <a:r>
              <a:rPr lang="el-GR" sz="2400" dirty="0" smtClean="0"/>
              <a:t>: </a:t>
            </a:r>
            <a:r>
              <a:rPr lang="el-GR" sz="2400" dirty="0" err="1" smtClean="0"/>
              <a:t>πάρ</a:t>
            </a:r>
            <a:r>
              <a:rPr lang="el-GR" sz="2400" dirty="0" smtClean="0"/>
              <a:t>’ </a:t>
            </a:r>
            <a:r>
              <a:rPr lang="el-GR" sz="2400" dirty="0" err="1" smtClean="0"/>
              <a:t>τονε</a:t>
            </a:r>
            <a:r>
              <a:rPr lang="el-GR" sz="2400" dirty="0" smtClean="0"/>
              <a:t> ένα τηλέφωνο, παρ’ </a:t>
            </a:r>
            <a:r>
              <a:rPr lang="el-GR" sz="2400" dirty="0" err="1" smtClean="0"/>
              <a:t>τηνε</a:t>
            </a:r>
            <a:r>
              <a:rPr lang="el-GR" sz="2400" dirty="0" smtClean="0"/>
              <a:t> σπίτι σου, εγώ δεν τη θέλω.</a:t>
            </a:r>
          </a:p>
          <a:p>
            <a:r>
              <a:rPr lang="el-GR" sz="2400" dirty="0" smtClean="0"/>
              <a:t>Όσα ρήματα έχασαν την αύξηση από αφαίρεση, δεν τονίζουν στην προηγούμενη λέξη: μου’ </a:t>
            </a:r>
            <a:r>
              <a:rPr lang="el-GR" sz="2400" dirty="0" err="1" smtClean="0"/>
              <a:t>ρθε</a:t>
            </a:r>
            <a:r>
              <a:rPr lang="el-GR" sz="2400" dirty="0" smtClean="0"/>
              <a:t> να του πω, να’ </a:t>
            </a:r>
            <a:r>
              <a:rPr lang="el-GR" sz="2400" dirty="0" err="1" smtClean="0"/>
              <a:t>θελε</a:t>
            </a:r>
            <a:r>
              <a:rPr lang="el-GR" sz="2400" dirty="0" smtClean="0"/>
              <a:t> σου πει έναν καλό λόγο, μου’ </a:t>
            </a:r>
            <a:r>
              <a:rPr lang="el-GR" sz="2400" dirty="0" err="1" smtClean="0"/>
              <a:t>πε</a:t>
            </a:r>
            <a:r>
              <a:rPr lang="el-GR" sz="2400" dirty="0" smtClean="0"/>
              <a:t> τη μισή αλήθεια.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13549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321837"/>
          </a:xfrm>
        </p:spPr>
        <p:txBody>
          <a:bodyPr/>
          <a:lstStyle/>
          <a:p>
            <a:r>
              <a:rPr lang="el-GR" dirty="0" smtClean="0"/>
              <a:t>Συνέχεια… Χωρίς τόνο…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000" dirty="0" smtClean="0"/>
              <a:t>Η μονοσύλλαβη προστακτική, με όσα εγκλιτικά και αν ακολουθείται: </a:t>
            </a:r>
          </a:p>
          <a:p>
            <a:r>
              <a:rPr lang="el-GR" sz="2000" dirty="0" smtClean="0"/>
              <a:t>βρες μου την αμέσως!!! Πες του τα επιτέλους!!</a:t>
            </a:r>
          </a:p>
          <a:p>
            <a:r>
              <a:rPr lang="el-GR" sz="2000" dirty="0" smtClean="0"/>
              <a:t>Τα που/πως όταν δεν είναι ερωτηματικά!!!!</a:t>
            </a:r>
          </a:p>
          <a:p>
            <a:r>
              <a:rPr lang="el-GR" sz="2000" dirty="0" smtClean="0"/>
              <a:t>ΠΑΡΑΔΕΙΓΜΑΤΑ: </a:t>
            </a:r>
          </a:p>
          <a:p>
            <a:r>
              <a:rPr lang="el-GR" sz="2000" dirty="0" smtClean="0"/>
              <a:t>Ο Κώστας, που λες, είναι καλός μου φίλος.</a:t>
            </a:r>
          </a:p>
          <a:p>
            <a:r>
              <a:rPr lang="el-GR" sz="2000" dirty="0" smtClean="0"/>
              <a:t>Έτσι που ήρθαν τα πράγματα.</a:t>
            </a:r>
          </a:p>
          <a:p>
            <a:r>
              <a:rPr lang="el-GR" sz="2000" dirty="0" smtClean="0"/>
              <a:t>Θυμάμαι πως πάντα είχες δίκιο!!</a:t>
            </a:r>
          </a:p>
          <a:p>
            <a:r>
              <a:rPr lang="el-GR" sz="2000" dirty="0" smtClean="0"/>
              <a:t>Όταν σου το ζήτησα/η μητέρα μου’ </a:t>
            </a:r>
            <a:r>
              <a:rPr lang="el-GR" sz="2000" dirty="0" err="1" smtClean="0"/>
              <a:t>λεγε</a:t>
            </a:r>
            <a:r>
              <a:rPr lang="el-GR" sz="2000" dirty="0" smtClean="0"/>
              <a:t>, η δασκάλα μας μας μίλαγε γλυκά, η εκπρόσωπος μου ζήτησε, οι αντιξοότητες μου δημιουργούσαν εμπόδια στην καριέρα μου.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454765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		Με </a:t>
            </a:r>
            <a:r>
              <a:rPr lang="el-GR" dirty="0"/>
              <a:t>τόνο υποχρεωτικά!!!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Λέξεις που έμειναν μονοσύλλαβες μετά από έκθλιψη/αποκοπή: </a:t>
            </a:r>
            <a:r>
              <a:rPr lang="el-GR" dirty="0" err="1"/>
              <a:t>μήτ</a:t>
            </a:r>
            <a:r>
              <a:rPr lang="el-GR" dirty="0"/>
              <a:t>’ εγώ, </a:t>
            </a:r>
            <a:r>
              <a:rPr lang="el-GR" dirty="0" err="1"/>
              <a:t>είν</a:t>
            </a:r>
            <a:r>
              <a:rPr lang="el-GR" dirty="0"/>
              <a:t>’ αλήθεια, </a:t>
            </a:r>
            <a:r>
              <a:rPr lang="el-GR" dirty="0" err="1"/>
              <a:t>δώσ</a:t>
            </a:r>
            <a:r>
              <a:rPr lang="el-GR" dirty="0"/>
              <a:t>’ του τα.</a:t>
            </a:r>
          </a:p>
          <a:p>
            <a:r>
              <a:rPr lang="el-GR" dirty="0" smtClean="0"/>
              <a:t>Τα πού &amp; πώς σε ευθεία ερώτηση (=ερωτηματικά!): πού μένεις? Πώς σε λένε?</a:t>
            </a:r>
          </a:p>
          <a:p>
            <a:r>
              <a:rPr lang="el-GR" dirty="0" smtClean="0"/>
              <a:t>Σε πλάγια ερώτηση: σκέφτομαι πού θα πάω/αναρωτιέμαι πώς τον αντέχει!</a:t>
            </a:r>
          </a:p>
          <a:p>
            <a:r>
              <a:rPr lang="el-GR" dirty="0" smtClean="0"/>
              <a:t>Μεμονωμένες περιπτώσεις όπως:</a:t>
            </a:r>
          </a:p>
          <a:p>
            <a:r>
              <a:rPr lang="el-GR" dirty="0" smtClean="0"/>
              <a:t>Πώς το θέλω!/πού και πού/πού να σου τα λέω!/αραιά και πού/ από πού κι ως πού…</a:t>
            </a:r>
          </a:p>
          <a:p>
            <a:r>
              <a:rPr lang="el-GR" dirty="0" smtClean="0"/>
              <a:t>Οι αδύνατοι τύποι των αντωνυμιών (μου/σου/του/της/τον/σας…) για να μη θεωρηθούν εγκλιτικά: ο πατέρας μού έδωσε χαρτζιλίκι/ο πατέρας μου είναι γλυκός, μια φορά μάς είπαν πως είναι άδικο αυτό που συμβαίνει. 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60022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Με τόνο και χωρίς τόνο…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err="1" smtClean="0"/>
              <a:t>Νά</a:t>
            </a:r>
            <a:r>
              <a:rPr lang="el-GR" sz="2000" dirty="0" smtClean="0"/>
              <a:t> βγω, να βγω, </a:t>
            </a:r>
            <a:r>
              <a:rPr lang="el-GR" sz="2000" dirty="0" err="1" smtClean="0"/>
              <a:t>νά</a:t>
            </a:r>
            <a:r>
              <a:rPr lang="el-GR" sz="2000" dirty="0" smtClean="0"/>
              <a:t> μπω, να μπω, θα ’ρθει, θα ’ρθει.</a:t>
            </a:r>
          </a:p>
          <a:p>
            <a:r>
              <a:rPr lang="el-GR" sz="2000" dirty="0" smtClean="0"/>
              <a:t>θα μού ’ρθει, θα μου ’ρθει, να </a:t>
            </a:r>
            <a:r>
              <a:rPr lang="el-GR" sz="2000" dirty="0" err="1" smtClean="0"/>
              <a:t>τά</a:t>
            </a:r>
            <a:r>
              <a:rPr lang="el-GR" sz="2000" dirty="0" smtClean="0"/>
              <a:t> βρει, να τα βρει.</a:t>
            </a:r>
          </a:p>
          <a:p>
            <a:r>
              <a:rPr lang="el-GR" sz="2000" dirty="0" smtClean="0"/>
              <a:t>ΑΛΛΑ: μου ’</a:t>
            </a:r>
            <a:r>
              <a:rPr lang="el-GR" sz="2000" dirty="0" err="1" smtClean="0"/>
              <a:t>ρθε</a:t>
            </a:r>
            <a:r>
              <a:rPr lang="el-GR" sz="2000" dirty="0" smtClean="0"/>
              <a:t>! (= δεν μπορεί να προφερθεί διαφορετικά!)</a:t>
            </a:r>
          </a:p>
          <a:p>
            <a:r>
              <a:rPr lang="el-GR" sz="2000" dirty="0" smtClean="0"/>
              <a:t>ΞΕΧΩΡΙΣΤΕ: </a:t>
            </a:r>
          </a:p>
          <a:p>
            <a:r>
              <a:rPr lang="el-GR" sz="2000" dirty="0" smtClean="0"/>
              <a:t>η ιδεολογία του σήμερα/ η ιδεολογία του σήμερα, </a:t>
            </a:r>
          </a:p>
          <a:p>
            <a:r>
              <a:rPr lang="el-GR" sz="2000" dirty="0" smtClean="0"/>
              <a:t>ο γιος του Μιχαήλ, ο γιος τού Μιχαήλ</a:t>
            </a:r>
          </a:p>
          <a:p>
            <a:r>
              <a:rPr lang="el-GR" sz="2000" dirty="0" smtClean="0"/>
              <a:t>Με το κλαρίνο του συνόδευε στο ξέσκεπο μνήμα </a:t>
            </a:r>
            <a:r>
              <a:rPr lang="el-GR" sz="2000" b="1" dirty="0" smtClean="0"/>
              <a:t>τους</a:t>
            </a:r>
            <a:r>
              <a:rPr lang="el-GR" sz="2000" dirty="0" smtClean="0"/>
              <a:t> στρατιώτες που άφηναν την τελευταία τους πνοή στο αλβανικό μέτωπο.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679288623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</TotalTime>
  <Words>429</Words>
  <Application>Microsoft Office PowerPoint</Application>
  <PresentationFormat>Ευρεία οθόνη</PresentationFormat>
  <Paragraphs>31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Όψη</vt:lpstr>
      <vt:lpstr>Παίρνει τόνο ή δεν παίρνει??</vt:lpstr>
      <vt:lpstr>Οι άτονες λέξεις… ποιες είναι???</vt:lpstr>
      <vt:lpstr>Συνέχεια… Χωρίς τόνο…</vt:lpstr>
      <vt:lpstr>  Με τόνο υποχρεωτικά!!!</vt:lpstr>
      <vt:lpstr>    Με τόνο και χωρίς τόνο…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Παίρνει τόνο ή δεν παίρνει??</dc:title>
  <dc:creator>Spiridopoulou</dc:creator>
  <cp:lastModifiedBy>Spiridopoulou</cp:lastModifiedBy>
  <cp:revision>4</cp:revision>
  <dcterms:created xsi:type="dcterms:W3CDTF">2014-12-02T07:46:17Z</dcterms:created>
  <dcterms:modified xsi:type="dcterms:W3CDTF">2014-12-02T08:14:43Z</dcterms:modified>
</cp:coreProperties>
</file>