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A0931-715A-4644-A337-52BEE65D6D23}" type="datetimeFigureOut">
              <a:rPr lang="el-GR" smtClean="0"/>
              <a:pPr/>
              <a:t>3/5/2018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8F73E-56C1-4337-802A-8A8D3BC85D6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A0931-715A-4644-A337-52BEE65D6D23}" type="datetimeFigureOut">
              <a:rPr lang="el-GR" smtClean="0"/>
              <a:pPr/>
              <a:t>3/5/2018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8F73E-56C1-4337-802A-8A8D3BC85D6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A0931-715A-4644-A337-52BEE65D6D23}" type="datetimeFigureOut">
              <a:rPr lang="el-GR" smtClean="0"/>
              <a:pPr/>
              <a:t>3/5/2018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8F73E-56C1-4337-802A-8A8D3BC85D6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A0931-715A-4644-A337-52BEE65D6D23}" type="datetimeFigureOut">
              <a:rPr lang="el-GR" smtClean="0"/>
              <a:pPr/>
              <a:t>3/5/2018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8F73E-56C1-4337-802A-8A8D3BC85D6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A0931-715A-4644-A337-52BEE65D6D23}" type="datetimeFigureOut">
              <a:rPr lang="el-GR" smtClean="0"/>
              <a:pPr/>
              <a:t>3/5/2018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8F73E-56C1-4337-802A-8A8D3BC85D6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A0931-715A-4644-A337-52BEE65D6D23}" type="datetimeFigureOut">
              <a:rPr lang="el-GR" smtClean="0"/>
              <a:pPr/>
              <a:t>3/5/2018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8F73E-56C1-4337-802A-8A8D3BC85D6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A0931-715A-4644-A337-52BEE65D6D23}" type="datetimeFigureOut">
              <a:rPr lang="el-GR" smtClean="0"/>
              <a:pPr/>
              <a:t>3/5/2018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8F73E-56C1-4337-802A-8A8D3BC85D6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A0931-715A-4644-A337-52BEE65D6D23}" type="datetimeFigureOut">
              <a:rPr lang="el-GR" smtClean="0"/>
              <a:pPr/>
              <a:t>3/5/2018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8F73E-56C1-4337-802A-8A8D3BC85D6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A0931-715A-4644-A337-52BEE65D6D23}" type="datetimeFigureOut">
              <a:rPr lang="el-GR" smtClean="0"/>
              <a:pPr/>
              <a:t>3/5/2018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8F73E-56C1-4337-802A-8A8D3BC85D6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A0931-715A-4644-A337-52BEE65D6D23}" type="datetimeFigureOut">
              <a:rPr lang="el-GR" smtClean="0"/>
              <a:pPr/>
              <a:t>3/5/2018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8F73E-56C1-4337-802A-8A8D3BC85D6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A0931-715A-4644-A337-52BEE65D6D23}" type="datetimeFigureOut">
              <a:rPr lang="el-GR" smtClean="0"/>
              <a:pPr/>
              <a:t>3/5/2018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8F73E-56C1-4337-802A-8A8D3BC85D6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A0931-715A-4644-A337-52BEE65D6D23}" type="datetimeFigureOut">
              <a:rPr lang="el-GR" smtClean="0"/>
              <a:pPr/>
              <a:t>3/5/2018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8F73E-56C1-4337-802A-8A8D3BC85D6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ites.google.com/site/notesonjamesjoyce/map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dle.net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omeka.net/" TargetMode="External"/><Relationship Id="rId2" Type="http://schemas.openxmlformats.org/officeDocument/2006/relationships/hyperlink" Target="http://www.whatjanesaw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hnm.gmu.edu/cyh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Εκφάνσεις ψηφιακών ανθρωπιστικών ερευνών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περισσότεροι </a:t>
            </a:r>
            <a:r>
              <a:rPr lang="el-GR" dirty="0" smtClean="0"/>
              <a:t>ερευνητές κάνουμε ψηφιακή ανθρωπιστική </a:t>
            </a:r>
            <a:r>
              <a:rPr lang="el-GR" dirty="0"/>
              <a:t>σπουδή και δεν το ξέρουμε. </a:t>
            </a:r>
            <a:endParaRPr lang="el-GR" dirty="0" smtClean="0"/>
          </a:p>
          <a:p>
            <a:r>
              <a:rPr lang="el-GR" dirty="0" smtClean="0"/>
              <a:t>Τα περισσότερα πανεπιστ</a:t>
            </a:r>
            <a:r>
              <a:rPr lang="el-GR" dirty="0"/>
              <a:t>ή</a:t>
            </a:r>
            <a:r>
              <a:rPr lang="el-GR" dirty="0" smtClean="0"/>
              <a:t>μια </a:t>
            </a:r>
            <a:r>
              <a:rPr lang="el-GR" dirty="0"/>
              <a:t>αξιοποιούν ως </a:t>
            </a:r>
            <a:r>
              <a:rPr lang="el-GR" dirty="0" smtClean="0"/>
              <a:t>στρα</a:t>
            </a:r>
            <a:r>
              <a:rPr lang="el-GR" dirty="0"/>
              <a:t>τ</a:t>
            </a:r>
            <a:r>
              <a:rPr lang="el-GR" dirty="0" smtClean="0"/>
              <a:t>ηγική </a:t>
            </a:r>
            <a:r>
              <a:rPr lang="el-GR" dirty="0"/>
              <a:t>την </a:t>
            </a:r>
            <a:r>
              <a:rPr lang="el-GR" dirty="0" smtClean="0"/>
              <a:t>προώθηση </a:t>
            </a:r>
            <a:r>
              <a:rPr lang="el-GR" dirty="0"/>
              <a:t>των </a:t>
            </a:r>
            <a:r>
              <a:rPr lang="en-US" dirty="0" smtClean="0"/>
              <a:t>DH</a:t>
            </a:r>
            <a:r>
              <a:rPr lang="el-GR" dirty="0" smtClean="0"/>
              <a:t>. </a:t>
            </a:r>
          </a:p>
          <a:p>
            <a:r>
              <a:rPr lang="el-GR" dirty="0"/>
              <a:t>Το παραδοσιακό έργο των </a:t>
            </a:r>
            <a:r>
              <a:rPr lang="el-GR" dirty="0" smtClean="0"/>
              <a:t>επιστημόνων </a:t>
            </a:r>
            <a:r>
              <a:rPr lang="el-GR" dirty="0"/>
              <a:t>μπορεί να αυξηθεί χάρη στα ψηφιακά εργαλεία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Mapping projects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συνήθως </a:t>
            </a:r>
            <a:r>
              <a:rPr lang="el-GR" dirty="0"/>
              <a:t>στη λογοτεχνία τους ζητείται να </a:t>
            </a:r>
            <a:r>
              <a:rPr lang="el-GR" dirty="0" smtClean="0"/>
              <a:t>δημιουργήσουν </a:t>
            </a:r>
            <a:r>
              <a:rPr lang="el-GR" dirty="0"/>
              <a:t>χάρτες με μέρη που έχουν επισκεφθεί οι χαρακτήρες του έργου. </a:t>
            </a:r>
            <a:endParaRPr lang="el-GR" dirty="0" smtClean="0"/>
          </a:p>
          <a:p>
            <a:pPr lvl="1" algn="just"/>
            <a:r>
              <a:rPr lang="el-GR" dirty="0" smtClean="0"/>
              <a:t>Ο </a:t>
            </a:r>
            <a:r>
              <a:rPr lang="en-US" dirty="0"/>
              <a:t>O</a:t>
            </a:r>
            <a:r>
              <a:rPr lang="el-GR" dirty="0" err="1"/>
              <a:t>δυσσέας</a:t>
            </a:r>
            <a:r>
              <a:rPr lang="el-GR" dirty="0"/>
              <a:t> του </a:t>
            </a:r>
            <a:r>
              <a:rPr lang="en-US" dirty="0"/>
              <a:t>James Joyce </a:t>
            </a:r>
            <a:r>
              <a:rPr lang="el-GR" dirty="0"/>
              <a:t>συχνά γίνεται αντικείμενο μελέτης με άξονες το χώρο και το χρόνο. </a:t>
            </a:r>
            <a:r>
              <a:rPr lang="en-US" dirty="0"/>
              <a:t>To </a:t>
            </a:r>
            <a:r>
              <a:rPr lang="en-US" dirty="0" err="1"/>
              <a:t>google</a:t>
            </a:r>
            <a:r>
              <a:rPr lang="en-US" dirty="0"/>
              <a:t> maps</a:t>
            </a:r>
            <a:r>
              <a:rPr lang="el-GR" dirty="0"/>
              <a:t> δίνει τη δυνατότητα επισήμανσης, και σχολίου, γραπτού και προφορικού,  και μάλιστα </a:t>
            </a:r>
            <a:r>
              <a:rPr lang="el-GR" dirty="0" smtClean="0"/>
              <a:t>για κάθε κεφάλαιο </a:t>
            </a:r>
            <a:r>
              <a:rPr lang="el-GR" dirty="0"/>
              <a:t>του έ</a:t>
            </a:r>
            <a:r>
              <a:rPr lang="el-GR" dirty="0" smtClean="0"/>
              <a:t>ργου</a:t>
            </a:r>
            <a:r>
              <a:rPr lang="el-GR" dirty="0"/>
              <a:t>. Επίσης, δίνει τη δυνατότητα τρισδιάστατης θέασης </a:t>
            </a:r>
            <a:r>
              <a:rPr lang="el-GR" dirty="0" smtClean="0"/>
              <a:t>του </a:t>
            </a:r>
            <a:r>
              <a:rPr lang="el-GR" dirty="0"/>
              <a:t>δρόμου. Ξεκινώντας με </a:t>
            </a:r>
            <a:r>
              <a:rPr lang="el-GR" dirty="0" smtClean="0"/>
              <a:t>την </a:t>
            </a:r>
            <a:r>
              <a:rPr lang="el-GR" dirty="0"/>
              <a:t>ένταξη του παραπάνω εργαλείου στη τάξη, η </a:t>
            </a:r>
            <a:r>
              <a:rPr lang="el-GR" dirty="0" smtClean="0"/>
              <a:t>διαδικασία είναι άκοπη, </a:t>
            </a:r>
            <a:r>
              <a:rPr lang="el-GR" dirty="0"/>
              <a:t>εύκολη και δωρεάν.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b="1" dirty="0"/>
              <a:t>James Joyce’s </a:t>
            </a:r>
            <a:r>
              <a:rPr lang="en-US" b="1" i="1" dirty="0"/>
              <a:t>Ulysses on Google Maps</a:t>
            </a:r>
          </a:p>
          <a:p>
            <a:pPr>
              <a:buNone/>
            </a:pPr>
            <a:r>
              <a:rPr lang="en-US" b="1" dirty="0"/>
              <a:t>(</a:t>
            </a:r>
            <a:r>
              <a:rPr lang="en-US" b="1" dirty="0">
                <a:hlinkClick r:id="rId2"/>
              </a:rPr>
              <a:t>http://</a:t>
            </a:r>
            <a:r>
              <a:rPr lang="en-US" b="1" dirty="0" smtClean="0">
                <a:hlinkClick r:id="rId2"/>
              </a:rPr>
              <a:t>sites.google.com/site/notesonjamesjoyce/map</a:t>
            </a:r>
            <a:r>
              <a:rPr lang="el-GR" b="1" dirty="0" smtClean="0"/>
              <a:t> </a:t>
            </a:r>
            <a:r>
              <a:rPr lang="en-US" b="1" dirty="0" smtClean="0"/>
              <a:t>)</a:t>
            </a:r>
            <a:endParaRPr lang="el-GR" dirty="0"/>
          </a:p>
        </p:txBody>
      </p:sp>
      <p:pic>
        <p:nvPicPr>
          <p:cNvPr id="1638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615247"/>
            <a:ext cx="4040188" cy="3070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/>
              <a:t>Κειμενική</a:t>
            </a:r>
            <a:r>
              <a:rPr lang="el-GR" dirty="0"/>
              <a:t> ανάλυση</a:t>
            </a:r>
            <a:br>
              <a:rPr lang="el-GR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Νέφη </a:t>
            </a:r>
          </a:p>
          <a:p>
            <a:pPr lvl="1"/>
            <a:r>
              <a:rPr lang="el-GR" dirty="0" smtClean="0"/>
              <a:t>Εργαλείο </a:t>
            </a:r>
            <a:r>
              <a:rPr lang="en-US" dirty="0" smtClean="0"/>
              <a:t> </a:t>
            </a:r>
            <a:r>
              <a:rPr lang="en-US" b="1" dirty="0" err="1" smtClean="0"/>
              <a:t>Wordle</a:t>
            </a:r>
            <a:r>
              <a:rPr lang="el-GR" b="1" dirty="0" smtClean="0"/>
              <a:t> </a:t>
            </a:r>
            <a:r>
              <a:rPr lang="en-US" b="1" dirty="0" smtClean="0"/>
              <a:t>(</a:t>
            </a:r>
            <a:r>
              <a:rPr lang="en-US" b="1" dirty="0" smtClean="0">
                <a:hlinkClick r:id="rId2"/>
              </a:rPr>
              <a:t>http</a:t>
            </a:r>
            <a:r>
              <a:rPr lang="en-US" b="1" dirty="0">
                <a:hlinkClick r:id="rId2"/>
              </a:rPr>
              <a:t>://www.wordle.net</a:t>
            </a:r>
            <a:r>
              <a:rPr lang="en-US" b="1" dirty="0" smtClean="0">
                <a:hlinkClick r:id="rId2"/>
              </a:rPr>
              <a:t>/</a:t>
            </a:r>
            <a:r>
              <a:rPr lang="en-US" b="1" dirty="0" smtClean="0"/>
              <a:t>)</a:t>
            </a:r>
            <a:endParaRPr lang="el-GR" b="1" dirty="0" smtClean="0"/>
          </a:p>
          <a:p>
            <a:pPr lvl="2"/>
            <a:r>
              <a:rPr lang="el-GR" b="1" dirty="0" smtClean="0"/>
              <a:t>Ενεργοποιούμε </a:t>
            </a:r>
            <a:r>
              <a:rPr lang="en-US" b="1" dirty="0" smtClean="0"/>
              <a:t>, </a:t>
            </a:r>
            <a:r>
              <a:rPr lang="el-GR" b="1" dirty="0" smtClean="0"/>
              <a:t>κάνοντας επικόλληση κειμένου με τη διεύθυνση του, το </a:t>
            </a:r>
            <a:r>
              <a:rPr lang="el-GR" b="1" dirty="0" err="1" smtClean="0"/>
              <a:t>ιστολόγιο</a:t>
            </a:r>
            <a:r>
              <a:rPr lang="el-GR" b="1" dirty="0" smtClean="0"/>
              <a:t>, τον </a:t>
            </a:r>
            <a:r>
              <a:rPr lang="el-GR" b="1" dirty="0" err="1" smtClean="0"/>
              <a:t>ιστότοπο</a:t>
            </a:r>
            <a:r>
              <a:rPr lang="el-GR" b="1" dirty="0" smtClean="0"/>
              <a:t>  που περιέχει ανατροφοδότηση </a:t>
            </a:r>
            <a:r>
              <a:rPr lang="en-US" b="1" dirty="0" smtClean="0"/>
              <a:t>RSS </a:t>
            </a:r>
            <a:r>
              <a:rPr lang="el-GR" b="1" dirty="0" smtClean="0"/>
              <a:t>στο κιβώτιο αναζήτησης. </a:t>
            </a:r>
            <a:endParaRPr lang="el-GR" b="1" dirty="0"/>
          </a:p>
          <a:p>
            <a:pPr lvl="2"/>
            <a:r>
              <a:rPr lang="el-GR" b="1" dirty="0" smtClean="0"/>
              <a:t>Παραδείγματα χρήσης: το θεατρικό έργο </a:t>
            </a:r>
            <a:r>
              <a:rPr lang="el-GR" b="1" dirty="0" err="1" smtClean="0"/>
              <a:t>Οθέλλος</a:t>
            </a:r>
            <a:r>
              <a:rPr lang="el-GR" b="1" dirty="0" smtClean="0"/>
              <a:t>: «παράδεισος», «αγάπη», «</a:t>
            </a:r>
            <a:r>
              <a:rPr lang="el-GR" b="1" dirty="0" err="1" smtClean="0"/>
              <a:t>κρεββάτι</a:t>
            </a:r>
            <a:r>
              <a:rPr lang="el-GR" b="1" dirty="0" smtClean="0"/>
              <a:t>», «νύχτα», ανταποκρίνονται στη διάχυτη στο έργο απειλή διαφυλετικής σεξουαλικότητας που κυριαρχεί</a:t>
            </a:r>
          </a:p>
          <a:p>
            <a:pPr lvl="2"/>
            <a:r>
              <a:rPr lang="el-GR" b="1" dirty="0" smtClean="0"/>
              <a:t>Βοηθητικό στην ανάλυση του γραπτού λόγου των μαθητών (επαναλήψεις λέξεων, ύφος κ.α.)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Voyant</a:t>
            </a:r>
            <a:r>
              <a:rPr lang="en-US" b="1" dirty="0"/>
              <a:t> (http://voyant-tools.org) </a:t>
            </a:r>
            <a:endParaRPr lang="el-GR" b="1" dirty="0" smtClean="0"/>
          </a:p>
          <a:p>
            <a:endParaRPr lang="el-GR" b="1" dirty="0" smtClean="0"/>
          </a:p>
          <a:p>
            <a:r>
              <a:rPr lang="en-US" b="1" dirty="0" err="1" smtClean="0"/>
              <a:t>Textal</a:t>
            </a:r>
            <a:r>
              <a:rPr lang="el-GR" b="1" dirty="0" smtClean="0"/>
              <a:t> </a:t>
            </a:r>
            <a:r>
              <a:rPr lang="en-US" b="1" dirty="0" smtClean="0"/>
              <a:t>(http</a:t>
            </a:r>
            <a:r>
              <a:rPr lang="en-US" b="1" dirty="0"/>
              <a:t>://www.textal.org) 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</a:t>
            </a:r>
            <a:r>
              <a:rPr lang="el-GR" dirty="0" smtClean="0"/>
              <a:t>διαδικτυακές εκθέσεις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Συλλογή υλικού, φροντίδα, παρουσίαση</a:t>
            </a:r>
          </a:p>
          <a:p>
            <a:pPr lvl="1"/>
            <a:r>
              <a:rPr lang="el-GR" dirty="0" smtClean="0"/>
              <a:t>Παραδείγματα</a:t>
            </a:r>
          </a:p>
          <a:p>
            <a:pPr lvl="2"/>
            <a:r>
              <a:rPr lang="el-GR" dirty="0" smtClean="0"/>
              <a:t>Τι είδε η </a:t>
            </a:r>
            <a:r>
              <a:rPr lang="en-US" dirty="0" smtClean="0"/>
              <a:t>Jane </a:t>
            </a:r>
            <a:r>
              <a:rPr lang="el-GR" dirty="0" smtClean="0"/>
              <a:t>το 1813</a:t>
            </a:r>
            <a:r>
              <a:rPr lang="en-US" dirty="0" smtClean="0"/>
              <a:t>  </a:t>
            </a:r>
            <a:r>
              <a:rPr lang="en-US" b="1" dirty="0"/>
              <a:t>What Jane Saw (</a:t>
            </a:r>
            <a:r>
              <a:rPr lang="en-US" b="1" dirty="0">
                <a:hlinkClick r:id="rId2"/>
              </a:rPr>
              <a:t>http://www.whatjanesaw.org</a:t>
            </a:r>
            <a:r>
              <a:rPr lang="en-US" b="1" dirty="0" smtClean="0"/>
              <a:t>)</a:t>
            </a:r>
            <a:r>
              <a:rPr lang="el-GR" b="1" dirty="0" smtClean="0"/>
              <a:t> τρισδιάστατη έκθεση</a:t>
            </a:r>
          </a:p>
          <a:p>
            <a:pPr lvl="2"/>
            <a:r>
              <a:rPr lang="el-GR" b="1" dirty="0" smtClean="0"/>
              <a:t>Λογισμικό </a:t>
            </a:r>
            <a:r>
              <a:rPr lang="en-US" b="1" dirty="0"/>
              <a:t>Omeka.net (</a:t>
            </a:r>
            <a:r>
              <a:rPr lang="en-US" b="1" dirty="0">
                <a:hlinkClick r:id="rId3"/>
              </a:rPr>
              <a:t>http://omeka.net</a:t>
            </a:r>
            <a:r>
              <a:rPr lang="en-US" b="1" dirty="0" smtClean="0"/>
              <a:t>)</a:t>
            </a:r>
            <a:r>
              <a:rPr lang="el-GR" b="1" dirty="0" smtClean="0"/>
              <a:t>: </a:t>
            </a:r>
            <a:r>
              <a:rPr lang="en-US" b="1" dirty="0" smtClean="0"/>
              <a:t>Children </a:t>
            </a:r>
            <a:r>
              <a:rPr lang="en-US" b="1" dirty="0"/>
              <a:t>&amp; Youth in History (</a:t>
            </a:r>
            <a:r>
              <a:rPr lang="en-US" b="1" dirty="0">
                <a:hlinkClick r:id="rId4"/>
              </a:rPr>
              <a:t>http://chnm.gmu.edu/cyh</a:t>
            </a:r>
            <a:r>
              <a:rPr lang="en-US" b="1" dirty="0" smtClean="0">
                <a:hlinkClick r:id="rId4"/>
              </a:rPr>
              <a:t>/</a:t>
            </a:r>
            <a:r>
              <a:rPr lang="en-US" b="1" dirty="0" smtClean="0"/>
              <a:t>)</a:t>
            </a:r>
            <a:r>
              <a:rPr lang="el-GR" b="1" dirty="0" smtClean="0"/>
              <a:t> ποικιλία αντικειμένων που περιέχουν ψηφιακές υποσημειώσεις και συνδέονται με την παιδική ηλικία</a:t>
            </a:r>
          </a:p>
          <a:p>
            <a:pPr lvl="3"/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Wikipedia Editing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Ελκυστικό, ήδη το </a:t>
            </a:r>
            <a:r>
              <a:rPr lang="el-GR" dirty="0" err="1" smtClean="0"/>
              <a:t>χρησιμοπ</a:t>
            </a:r>
            <a:r>
              <a:rPr lang="en-US" dirty="0" smtClean="0"/>
              <a:t>o</a:t>
            </a:r>
            <a:r>
              <a:rPr lang="el-GR" dirty="0" err="1" smtClean="0"/>
              <a:t>ιούν</a:t>
            </a:r>
            <a:r>
              <a:rPr lang="el-GR" dirty="0" smtClean="0"/>
              <a:t> ως πηγή αναφορών</a:t>
            </a:r>
          </a:p>
          <a:p>
            <a:r>
              <a:rPr lang="el-GR" dirty="0" smtClean="0"/>
              <a:t>Έλεγχος αξιοπιστίας</a:t>
            </a:r>
            <a:r>
              <a:rPr lang="el-GR" smtClean="0"/>
              <a:t>, </a:t>
            </a:r>
            <a:r>
              <a:rPr lang="el-GR" smtClean="0"/>
              <a:t>άσκηση </a:t>
            </a:r>
            <a:r>
              <a:rPr lang="el-GR" dirty="0" smtClean="0"/>
              <a:t>στα κριτήρια της 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305</Words>
  <Application>Microsoft Office PowerPoint</Application>
  <PresentationFormat>Προβολή στην οθόνη (4:3)</PresentationFormat>
  <Paragraphs>26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1" baseType="lpstr">
      <vt:lpstr>Arial</vt:lpstr>
      <vt:lpstr>Calibri</vt:lpstr>
      <vt:lpstr>Θέμα του Office</vt:lpstr>
      <vt:lpstr>Εκφάνσεις ψηφιακών ανθρωπιστικών ερευνών</vt:lpstr>
      <vt:lpstr>Παρουσίαση του PowerPoint</vt:lpstr>
      <vt:lpstr>Mapping projects </vt:lpstr>
      <vt:lpstr>Παρουσίαση του PowerPoint</vt:lpstr>
      <vt:lpstr>Κειμενική ανάλυση </vt:lpstr>
      <vt:lpstr>Παρουσίαση του PowerPoint</vt:lpstr>
      <vt:lpstr>Online διαδικτυακές εκθέσεις</vt:lpstr>
      <vt:lpstr>Wikipedia Editing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maria</dc:creator>
  <cp:lastModifiedBy>Dell</cp:lastModifiedBy>
  <cp:revision>6</cp:revision>
  <dcterms:created xsi:type="dcterms:W3CDTF">2014-11-21T22:56:51Z</dcterms:created>
  <dcterms:modified xsi:type="dcterms:W3CDTF">2018-05-03T08:02:55Z</dcterms:modified>
</cp:coreProperties>
</file>