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2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90C-D3F6-4271-8FC6-34310646ED8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E9D1-C808-49D7-8CE5-B7F421C25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197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90C-D3F6-4271-8FC6-34310646ED8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E9D1-C808-49D7-8CE5-B7F421C25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75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90C-D3F6-4271-8FC6-34310646ED8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E9D1-C808-49D7-8CE5-B7F421C25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864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90C-D3F6-4271-8FC6-34310646ED8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E9D1-C808-49D7-8CE5-B7F421C25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75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90C-D3F6-4271-8FC6-34310646ED8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E9D1-C808-49D7-8CE5-B7F421C25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3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90C-D3F6-4271-8FC6-34310646ED8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E9D1-C808-49D7-8CE5-B7F421C25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70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90C-D3F6-4271-8FC6-34310646ED8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E9D1-C808-49D7-8CE5-B7F421C25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15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90C-D3F6-4271-8FC6-34310646ED8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E9D1-C808-49D7-8CE5-B7F421C25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32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90C-D3F6-4271-8FC6-34310646ED8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E9D1-C808-49D7-8CE5-B7F421C25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86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90C-D3F6-4271-8FC6-34310646ED8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E9D1-C808-49D7-8CE5-B7F421C25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393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90C-D3F6-4271-8FC6-34310646ED8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E9D1-C808-49D7-8CE5-B7F421C25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98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490C-D3F6-4271-8FC6-34310646ED8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3E9D1-C808-49D7-8CE5-B7F421C25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36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l-GR" dirty="0" smtClean="0"/>
              <a:t>Δεύτερη περίοδος: 1922-1940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l-GR" sz="3900" b="1" dirty="0" smtClean="0"/>
              <a:t>Ιστορικά γεγονότα</a:t>
            </a:r>
          </a:p>
          <a:p>
            <a:pPr marL="0" indent="0">
              <a:buNone/>
            </a:pPr>
            <a:r>
              <a:rPr lang="el-GR" dirty="0" smtClean="0"/>
              <a:t>1922 Μικρασιατική καταστροφή. Ο ρόλος του στρατού</a:t>
            </a:r>
          </a:p>
          <a:p>
            <a:pPr marL="0" indent="0">
              <a:buNone/>
            </a:pPr>
            <a:r>
              <a:rPr lang="el-GR" dirty="0" smtClean="0"/>
              <a:t>1923 Συνθήκη της Λωζάννης</a:t>
            </a:r>
          </a:p>
          <a:p>
            <a:pPr marL="0" indent="0">
              <a:buNone/>
            </a:pPr>
            <a:r>
              <a:rPr lang="el-GR" dirty="0" smtClean="0"/>
              <a:t>1924-1928 Πολιτική αστάθεια (η Αριστερά, οι πτέρυγες του Φιλελεύθερου κόμματος, το Λαϊκό κόμμα, η δικτατορία του </a:t>
            </a:r>
            <a:r>
              <a:rPr lang="el-GR" dirty="0" err="1" smtClean="0"/>
              <a:t>Παγκάλου</a:t>
            </a:r>
            <a:r>
              <a:rPr lang="el-GR" dirty="0" smtClean="0"/>
              <a:t>…).</a:t>
            </a:r>
          </a:p>
          <a:p>
            <a:pPr marL="0" indent="0">
              <a:buNone/>
            </a:pPr>
            <a:r>
              <a:rPr lang="el-GR" dirty="0" smtClean="0"/>
              <a:t>1928-1932 Κυβέρνηση Ελ. Βενιζέλου</a:t>
            </a:r>
          </a:p>
          <a:p>
            <a:pPr marL="0" indent="0">
              <a:buNone/>
            </a:pPr>
            <a:r>
              <a:rPr lang="el-GR" dirty="0" smtClean="0"/>
              <a:t>1929 Το ‘Ιδιώνυμο’, το οικονομικό κραχ</a:t>
            </a:r>
          </a:p>
          <a:p>
            <a:pPr marL="0" indent="0">
              <a:buNone/>
            </a:pPr>
            <a:r>
              <a:rPr lang="el-GR" dirty="0"/>
              <a:t>Ψήφιση νόμου περί τύπου 6/1931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1933 Κυβέρνηση Παναγή Τσαλδάρη</a:t>
            </a:r>
          </a:p>
          <a:p>
            <a:pPr marL="0" indent="0">
              <a:buNone/>
            </a:pPr>
            <a:r>
              <a:rPr lang="el-GR" dirty="0" smtClean="0"/>
              <a:t>1935 </a:t>
            </a:r>
            <a:r>
              <a:rPr lang="el-GR" dirty="0"/>
              <a:t>Γ</a:t>
            </a:r>
            <a:r>
              <a:rPr lang="el-GR" dirty="0" smtClean="0"/>
              <a:t>ίνεται απόπειρα πραξικοπήματος από τον Πλαστήρα υπέρ του Βενιζέλου. Ο Κονδύλης μεθοδεύει την έλευση του βασιλιά</a:t>
            </a:r>
          </a:p>
          <a:p>
            <a:pPr marL="0" indent="0">
              <a:buNone/>
            </a:pPr>
            <a:r>
              <a:rPr lang="el-GR" dirty="0" smtClean="0"/>
              <a:t>1936 Ο Μεταξάς στην εξουσία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155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Μαρίκα </a:t>
            </a:r>
            <a:r>
              <a:rPr lang="el-GR" dirty="0" err="1" smtClean="0"/>
              <a:t>Νέζερ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48" y="1600200"/>
            <a:ext cx="2759503" cy="4525963"/>
          </a:xfrm>
        </p:spPr>
      </p:pic>
    </p:spTree>
    <p:extLst>
      <p:ext uri="{BB962C8B-B14F-4D97-AF65-F5344CB8AC3E}">
        <p14:creationId xmlns:p14="http://schemas.microsoft.com/office/powerpoint/2010/main" val="157137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Δύο αλήτες: Πέτρος Κυριακός και Μίμης </a:t>
            </a:r>
            <a:r>
              <a:rPr lang="el-GR" dirty="0" err="1" smtClean="0"/>
              <a:t>Κοκκίνης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7" y="1600200"/>
            <a:ext cx="8083065" cy="4525963"/>
          </a:xfrm>
        </p:spPr>
      </p:pic>
    </p:spTree>
    <p:extLst>
      <p:ext uri="{BB962C8B-B14F-4D97-AF65-F5344CB8AC3E}">
        <p14:creationId xmlns:p14="http://schemas.microsoft.com/office/powerpoint/2010/main" val="428852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Δύο υπηρέτες: Ανθή </a:t>
            </a:r>
            <a:r>
              <a:rPr lang="el-GR" dirty="0" err="1" smtClean="0"/>
              <a:t>Μηλιάδη</a:t>
            </a:r>
            <a:r>
              <a:rPr lang="el-GR" dirty="0" smtClean="0"/>
              <a:t> και Κυριάκος </a:t>
            </a:r>
            <a:r>
              <a:rPr lang="el-GR" dirty="0" err="1" smtClean="0"/>
              <a:t>Μαυρέας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77" y="1600200"/>
            <a:ext cx="6625846" cy="4525963"/>
          </a:xfrm>
        </p:spPr>
      </p:pic>
    </p:spTree>
    <p:extLst>
      <p:ext uri="{BB962C8B-B14F-4D97-AF65-F5344CB8AC3E}">
        <p14:creationId xmlns:p14="http://schemas.microsoft.com/office/powerpoint/2010/main" val="308045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Ορέστης Μακρής-μεθύστακας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5" y="1600200"/>
            <a:ext cx="7626949" cy="4525963"/>
          </a:xfrm>
        </p:spPr>
      </p:pic>
    </p:spTree>
    <p:extLst>
      <p:ext uri="{BB962C8B-B14F-4D97-AF65-F5344CB8AC3E}">
        <p14:creationId xmlns:p14="http://schemas.microsoft.com/office/powerpoint/2010/main" val="46631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Γιώργος Γιαννακόπουλος, Κυριάκος </a:t>
            </a:r>
            <a:r>
              <a:rPr lang="el-GR" dirty="0" err="1" smtClean="0"/>
              <a:t>Μαυρέας</a:t>
            </a:r>
            <a:r>
              <a:rPr lang="el-GR" dirty="0" smtClean="0"/>
              <a:t>, Αλέκος </a:t>
            </a:r>
            <a:r>
              <a:rPr lang="el-GR" dirty="0" err="1" smtClean="0"/>
              <a:t>Σακελλάριος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35" y="1600200"/>
            <a:ext cx="3233129" cy="4525963"/>
          </a:xfrm>
        </p:spPr>
      </p:pic>
    </p:spTree>
    <p:extLst>
      <p:ext uri="{BB962C8B-B14F-4D97-AF65-F5344CB8AC3E}">
        <p14:creationId xmlns:p14="http://schemas.microsoft.com/office/powerpoint/2010/main" val="110806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Βαβυλωνία</a:t>
            </a:r>
            <a:r>
              <a:rPr lang="el-GR" dirty="0" smtClean="0"/>
              <a:t> 1928 αφίσα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86" y="1600200"/>
            <a:ext cx="3015628" cy="4525963"/>
          </a:xfrm>
        </p:spPr>
      </p:pic>
    </p:spTree>
    <p:extLst>
      <p:ext uri="{BB962C8B-B14F-4D97-AF65-F5344CB8AC3E}">
        <p14:creationId xmlns:p14="http://schemas.microsoft.com/office/powerpoint/2010/main" val="388327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Βαβυλωνία το νούμερο του ‘Μανάβη’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1" y="1600200"/>
            <a:ext cx="6908678" cy="4525963"/>
          </a:xfrm>
        </p:spPr>
      </p:pic>
    </p:spTree>
    <p:extLst>
      <p:ext uri="{BB962C8B-B14F-4D97-AF65-F5344CB8AC3E}">
        <p14:creationId xmlns:p14="http://schemas.microsoft.com/office/powerpoint/2010/main" val="2774210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Βαβυλωνία</a:t>
            </a:r>
            <a:r>
              <a:rPr lang="el-GR" dirty="0" smtClean="0"/>
              <a:t>-έναρξη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1" y="1600200"/>
            <a:ext cx="7308317" cy="4525963"/>
          </a:xfrm>
        </p:spPr>
      </p:pic>
    </p:spTree>
    <p:extLst>
      <p:ext uri="{BB962C8B-B14F-4D97-AF65-F5344CB8AC3E}">
        <p14:creationId xmlns:p14="http://schemas.microsoft.com/office/powerpoint/2010/main" val="4128007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Βαβυλωνία</a:t>
            </a:r>
            <a:r>
              <a:rPr lang="el-GR" dirty="0" smtClean="0"/>
              <a:t> φινάλε πρώτης πράξης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69" y="1600200"/>
            <a:ext cx="6190861" cy="4525963"/>
          </a:xfrm>
        </p:spPr>
      </p:pic>
    </p:spTree>
    <p:extLst>
      <p:ext uri="{BB962C8B-B14F-4D97-AF65-F5344CB8AC3E}">
        <p14:creationId xmlns:p14="http://schemas.microsoft.com/office/powerpoint/2010/main" val="55233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Αχ Μαρί</a:t>
            </a:r>
            <a:endParaRPr lang="el-GR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12" y="1600200"/>
            <a:ext cx="3157576" cy="4525963"/>
          </a:xfrm>
        </p:spPr>
      </p:pic>
    </p:spTree>
    <p:extLst>
      <p:ext uri="{BB962C8B-B14F-4D97-AF65-F5344CB8AC3E}">
        <p14:creationId xmlns:p14="http://schemas.microsoft.com/office/powerpoint/2010/main" val="105979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l-GR" dirty="0" smtClean="0"/>
              <a:t>Σχετικά με τις εξελίξεις στο θέατρο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Δημιουργία ΣΕΗ 19/4/1917</a:t>
            </a:r>
          </a:p>
          <a:p>
            <a:pPr marL="0" indent="0">
              <a:buNone/>
            </a:pPr>
            <a:r>
              <a:rPr lang="el-GR" dirty="0" smtClean="0"/>
              <a:t>Δημιουργία Επαγγελματικής </a:t>
            </a:r>
            <a:r>
              <a:rPr lang="el-GR" dirty="0"/>
              <a:t>Σ</a:t>
            </a:r>
            <a:r>
              <a:rPr lang="el-GR" dirty="0" smtClean="0"/>
              <a:t>χολής </a:t>
            </a:r>
            <a:r>
              <a:rPr lang="el-GR" dirty="0"/>
              <a:t>Θ</a:t>
            </a:r>
            <a:r>
              <a:rPr lang="el-GR" dirty="0" smtClean="0"/>
              <a:t>εάτρου 1924</a:t>
            </a:r>
          </a:p>
          <a:p>
            <a:pPr marL="0" indent="0">
              <a:buNone/>
            </a:pPr>
            <a:r>
              <a:rPr lang="el-GR" dirty="0" smtClean="0"/>
              <a:t>Δελφικές Εορτές 1927 και 1930</a:t>
            </a:r>
          </a:p>
          <a:p>
            <a:pPr marL="0" indent="0">
              <a:buNone/>
            </a:pPr>
            <a:r>
              <a:rPr lang="el-GR" dirty="0" smtClean="0"/>
              <a:t>Η Γενιά του Τριάντα, ο Σεφέρης εκδίδει τη «Στροφή» 1930.</a:t>
            </a:r>
          </a:p>
          <a:p>
            <a:pPr marL="0" indent="0">
              <a:buNone/>
            </a:pPr>
            <a:r>
              <a:rPr lang="el-GR" dirty="0" smtClean="0"/>
              <a:t>Αναβίωση των «Παναθηναίων» 1931</a:t>
            </a:r>
          </a:p>
          <a:p>
            <a:pPr marL="0" indent="0">
              <a:buNone/>
            </a:pPr>
            <a:r>
              <a:rPr lang="el-GR" dirty="0" smtClean="0"/>
              <a:t>Οι φασαρίες στο </a:t>
            </a:r>
            <a:r>
              <a:rPr lang="el-GR" dirty="0" err="1" smtClean="0"/>
              <a:t>Περοκέ</a:t>
            </a:r>
            <a:r>
              <a:rPr lang="el-GR" dirty="0"/>
              <a:t>:</a:t>
            </a:r>
            <a:r>
              <a:rPr lang="el-GR" dirty="0" smtClean="0"/>
              <a:t> θάνατος ενός τεχνικού 1931 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Δημιουργία Εθνικού θεάτρου 1932</a:t>
            </a:r>
          </a:p>
          <a:p>
            <a:pPr marL="0" indent="0">
              <a:buNone/>
            </a:pPr>
            <a:r>
              <a:rPr lang="el-GR" dirty="0" smtClean="0"/>
              <a:t>Λαϊκό Θέατρο του Βασίλη Ρώτα</a:t>
            </a:r>
          </a:p>
          <a:p>
            <a:pPr marL="0" indent="0">
              <a:buNone/>
            </a:pPr>
            <a:r>
              <a:rPr lang="el-GR" dirty="0" smtClean="0"/>
              <a:t>Λαϊκή Σκηνή του Κάρολου Κουν</a:t>
            </a: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b="1" dirty="0" smtClean="0"/>
              <a:t>Άδεια</a:t>
            </a:r>
            <a:r>
              <a:rPr lang="el-GR" dirty="0" smtClean="0"/>
              <a:t> ασκήσεως επαγγέλματος και το </a:t>
            </a:r>
            <a:r>
              <a:rPr lang="el-GR" dirty="0" err="1" smtClean="0"/>
              <a:t>μεταξικό</a:t>
            </a:r>
            <a:r>
              <a:rPr lang="el-GR" dirty="0" smtClean="0"/>
              <a:t> καθεστώς 1936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1205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Επιθεώρηση </a:t>
            </a:r>
            <a:r>
              <a:rPr lang="el-GR" i="1" dirty="0" smtClean="0"/>
              <a:t>Ζούγκλα</a:t>
            </a:r>
            <a:r>
              <a:rPr lang="el-GR" dirty="0" smtClean="0"/>
              <a:t>-μάγκες και ο Πέτρος Κυριακός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3" y="1600200"/>
            <a:ext cx="7472773" cy="4525963"/>
          </a:xfrm>
        </p:spPr>
      </p:pic>
    </p:spTree>
    <p:extLst>
      <p:ext uri="{BB962C8B-B14F-4D97-AF65-F5344CB8AC3E}">
        <p14:creationId xmlns:p14="http://schemas.microsoft.com/office/powerpoint/2010/main" val="1347206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Η Μοντέρνα</a:t>
            </a:r>
            <a:endParaRPr lang="el-GR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0" y="1600200"/>
            <a:ext cx="7721899" cy="4525963"/>
          </a:xfrm>
        </p:spPr>
      </p:pic>
    </p:spTree>
    <p:extLst>
      <p:ext uri="{BB962C8B-B14F-4D97-AF65-F5344CB8AC3E}">
        <p14:creationId xmlns:p14="http://schemas.microsoft.com/office/powerpoint/2010/main" val="283566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Μια νύχτα στην Αθήνα</a:t>
            </a:r>
            <a:r>
              <a:rPr lang="el-GR" dirty="0" smtClean="0"/>
              <a:t>-μπαλέτο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2" y="1600200"/>
            <a:ext cx="7821676" cy="4525963"/>
          </a:xfrm>
        </p:spPr>
      </p:pic>
    </p:spTree>
    <p:extLst>
      <p:ext uri="{BB962C8B-B14F-4D97-AF65-F5344CB8AC3E}">
        <p14:creationId xmlns:p14="http://schemas.microsoft.com/office/powerpoint/2010/main" val="1656218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/>
              <a:t>Η </a:t>
            </a:r>
            <a:r>
              <a:rPr lang="el-GR" i="1" dirty="0" err="1" smtClean="0"/>
              <a:t>Μιστεγκέτ</a:t>
            </a:r>
            <a:r>
              <a:rPr lang="el-GR" dirty="0" smtClean="0"/>
              <a:t>-επιχειρηματίας ο Ανδρέας </a:t>
            </a:r>
            <a:r>
              <a:rPr lang="el-GR" dirty="0" err="1" smtClean="0"/>
              <a:t>Μακέδος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94" y="1600200"/>
            <a:ext cx="2505011" cy="4525963"/>
          </a:xfrm>
        </p:spPr>
      </p:pic>
    </p:spTree>
    <p:extLst>
      <p:ext uri="{BB962C8B-B14F-4D97-AF65-F5344CB8AC3E}">
        <p14:creationId xmlns:p14="http://schemas.microsoft.com/office/powerpoint/2010/main" val="527431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Αέριο: το ρεφραίν του τραγουδιού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82" y="1600200"/>
            <a:ext cx="3618635" cy="4525963"/>
          </a:xfrm>
        </p:spPr>
      </p:pic>
    </p:spTree>
    <p:extLst>
      <p:ext uri="{BB962C8B-B14F-4D97-AF65-F5344CB8AC3E}">
        <p14:creationId xmlns:p14="http://schemas.microsoft.com/office/powerpoint/2010/main" val="79631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Σκηνή </a:t>
            </a:r>
            <a:r>
              <a:rPr lang="el-GR" dirty="0" err="1" smtClean="0"/>
              <a:t>καπιτάλε</a:t>
            </a:r>
            <a:r>
              <a:rPr lang="el-GR" dirty="0" smtClean="0"/>
              <a:t> από την </a:t>
            </a:r>
            <a:r>
              <a:rPr lang="el-GR" i="1" dirty="0" smtClean="0"/>
              <a:t>Ζούγκλα</a:t>
            </a:r>
            <a:endParaRPr lang="el-GR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9545"/>
            <a:ext cx="8229600" cy="4407273"/>
          </a:xfrm>
        </p:spPr>
      </p:pic>
    </p:spTree>
    <p:extLst>
      <p:ext uri="{BB962C8B-B14F-4D97-AF65-F5344CB8AC3E}">
        <p14:creationId xmlns:p14="http://schemas.microsoft.com/office/powerpoint/2010/main" val="403028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Αφίσα: </a:t>
            </a:r>
            <a:r>
              <a:rPr lang="el-GR" i="1" dirty="0" smtClean="0"/>
              <a:t>Οι Απάχηδες των Αθηνών</a:t>
            </a:r>
            <a:endParaRPr lang="el-GR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20" y="1600200"/>
            <a:ext cx="3379359" cy="4525963"/>
          </a:xfrm>
        </p:spPr>
      </p:pic>
    </p:spTree>
    <p:extLst>
      <p:ext uri="{BB962C8B-B14F-4D97-AF65-F5344CB8AC3E}">
        <p14:creationId xmlns:p14="http://schemas.microsoft.com/office/powerpoint/2010/main" val="3224559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Τσιγγάνα μαυρομάτα</a:t>
            </a:r>
            <a:endParaRPr lang="el-GR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67" y="1600200"/>
            <a:ext cx="3197666" cy="4525963"/>
          </a:xfrm>
        </p:spPr>
      </p:pic>
    </p:spTree>
    <p:extLst>
      <p:ext uri="{BB962C8B-B14F-4D97-AF65-F5344CB8AC3E}">
        <p14:creationId xmlns:p14="http://schemas.microsoft.com/office/powerpoint/2010/main" val="174189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4" y="0"/>
            <a:ext cx="9113646" cy="126876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Η επιθεώρηση στη μεσοπολεμική Αθήνα (1922-1940) Ι</a:t>
            </a:r>
            <a:br>
              <a:rPr lang="el-GR" sz="2800" b="1" dirty="0" smtClean="0"/>
            </a:br>
            <a:r>
              <a:rPr lang="el-GR" sz="2800" b="1" dirty="0" smtClean="0"/>
              <a:t>παλαιού τύπου επιθεώρηση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1922-1925 περίοδος αμηχανίας για την Επιθεώρηση, άνοδος της εγχώριας </a:t>
            </a:r>
            <a:r>
              <a:rPr lang="el-GR" dirty="0" err="1" smtClean="0"/>
              <a:t>Οπερέττας</a:t>
            </a:r>
            <a:r>
              <a:rPr lang="el-GR" dirty="0" smtClean="0"/>
              <a:t> μετά και την επιτυχία των «Απάχηδων των Αθηνών» (Χατζηαποστόλου, 1921), αλλά και της αγγλικής-αμερικάνικης που θυμίζει μιούζικαλ (επίδραση και από το σινεμά)</a:t>
            </a:r>
          </a:p>
          <a:p>
            <a:pPr marL="0" indent="0">
              <a:buNone/>
            </a:pPr>
            <a:r>
              <a:rPr lang="el-GR" dirty="0" smtClean="0"/>
              <a:t>Πεθαίνουν τρεις επιθεωρησιογράφοι: Δημητρακόπουλος 1922, Καπετανάκης 1923, </a:t>
            </a:r>
            <a:r>
              <a:rPr lang="el-GR" dirty="0" err="1" smtClean="0"/>
              <a:t>Τσοκόπουλος</a:t>
            </a:r>
            <a:r>
              <a:rPr lang="el-GR" dirty="0" smtClean="0"/>
              <a:t> 1924</a:t>
            </a:r>
          </a:p>
          <a:p>
            <a:pPr marL="0" indent="0">
              <a:buNone/>
            </a:pPr>
            <a:r>
              <a:rPr lang="el-GR" dirty="0" smtClean="0"/>
              <a:t>1923 «Παναθήναια»</a:t>
            </a:r>
          </a:p>
          <a:p>
            <a:pPr marL="0" indent="0">
              <a:buNone/>
            </a:pPr>
            <a:r>
              <a:rPr lang="el-GR" dirty="0" smtClean="0"/>
              <a:t>1926 και 1927 παλιού τύπου επιθεωρήσεις: «</a:t>
            </a:r>
            <a:r>
              <a:rPr lang="el-GR" dirty="0" err="1" smtClean="0"/>
              <a:t>Ρωμέϊκο</a:t>
            </a:r>
            <a:r>
              <a:rPr lang="el-GR" dirty="0" smtClean="0"/>
              <a:t>», «Παπαρδέλα», «Παπαγάλος» και η τελευταία του είδους «Μπερλίνα»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770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l-GR" sz="2800" b="1" dirty="0"/>
              <a:t>Η επιθεώρηση στη μεσοπολεμική Αθήνα (1922-1940) </a:t>
            </a:r>
            <a:r>
              <a:rPr lang="el-GR" sz="2800" b="1" dirty="0" smtClean="0"/>
              <a:t>ΙΙ Ανανέωση της Επιθεώρησης 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3800" dirty="0" smtClean="0"/>
              <a:t>1926 Χρονιά ορόσημο γιατί εμφανίζει στοιχεία ανάκαμψης η Επιθεώρηση (υποχωρεί η </a:t>
            </a:r>
            <a:r>
              <a:rPr lang="el-GR" sz="3800" dirty="0" err="1"/>
              <a:t>Ο</a:t>
            </a:r>
            <a:r>
              <a:rPr lang="el-GR" sz="3800" dirty="0" err="1" smtClean="0"/>
              <a:t>περέττα</a:t>
            </a:r>
            <a:r>
              <a:rPr lang="el-GR" sz="3800" dirty="0" smtClean="0"/>
              <a:t>, η κατασκευή κινηματογράφων):</a:t>
            </a:r>
          </a:p>
          <a:p>
            <a:pPr marL="0" indent="0">
              <a:buNone/>
            </a:pPr>
            <a:r>
              <a:rPr lang="el-GR" sz="3800" dirty="0" smtClean="0"/>
              <a:t>Χειμερινές επιθεωρήσεις με ποιότητα: η «Μπιζού» και το «Ντόπιο πράγμα», με ελληνικό χρώμα</a:t>
            </a:r>
          </a:p>
          <a:p>
            <a:pPr marL="0" indent="0">
              <a:buNone/>
            </a:pPr>
            <a:r>
              <a:rPr lang="el-GR" sz="3800" dirty="0" err="1" smtClean="0"/>
              <a:t>Ρεβύ</a:t>
            </a:r>
            <a:r>
              <a:rPr lang="el-GR" sz="3800" dirty="0" smtClean="0"/>
              <a:t> ντε λουξ: «</a:t>
            </a:r>
            <a:r>
              <a:rPr lang="el-GR" sz="3800" dirty="0" err="1" smtClean="0"/>
              <a:t>Παρί</a:t>
            </a:r>
            <a:r>
              <a:rPr lang="el-GR" sz="3800" dirty="0" smtClean="0"/>
              <a:t>-</a:t>
            </a:r>
            <a:r>
              <a:rPr lang="el-GR" sz="3800" dirty="0" err="1" smtClean="0"/>
              <a:t>Ψυρρή</a:t>
            </a:r>
            <a:r>
              <a:rPr lang="el-GR" sz="3800" dirty="0" smtClean="0"/>
              <a:t>» 1926, φαντασμαγορία χωρίς παρισινό άλας.</a:t>
            </a:r>
          </a:p>
          <a:p>
            <a:pPr marL="0" indent="0">
              <a:buNone/>
            </a:pPr>
            <a:r>
              <a:rPr lang="el-GR" sz="3800" dirty="0" err="1" smtClean="0"/>
              <a:t>Ρεβύ</a:t>
            </a:r>
            <a:r>
              <a:rPr lang="el-GR" sz="3800" dirty="0" smtClean="0"/>
              <a:t> </a:t>
            </a:r>
            <a:r>
              <a:rPr lang="el-GR" sz="3800" dirty="0" err="1" smtClean="0"/>
              <a:t>Φερί</a:t>
            </a:r>
            <a:r>
              <a:rPr lang="el-GR" sz="3800" dirty="0" smtClean="0"/>
              <a:t> </a:t>
            </a:r>
            <a:r>
              <a:rPr lang="en-US" sz="3800" dirty="0" smtClean="0"/>
              <a:t>(revue-</a:t>
            </a:r>
            <a:r>
              <a:rPr lang="en-US" sz="3800" dirty="0" err="1" smtClean="0"/>
              <a:t>féerie</a:t>
            </a:r>
            <a:r>
              <a:rPr lang="en-US" sz="3800" dirty="0"/>
              <a:t>)</a:t>
            </a:r>
            <a:r>
              <a:rPr lang="el-GR" sz="3800" dirty="0" smtClean="0"/>
              <a:t>: «Μπαλαρίνα» 1925 και «Σαπουνόφουσκες» 1926, φαντασμαγορία</a:t>
            </a:r>
          </a:p>
          <a:p>
            <a:pPr marL="0" indent="0">
              <a:buNone/>
            </a:pPr>
            <a:r>
              <a:rPr lang="el-GR" sz="3800" dirty="0" smtClean="0"/>
              <a:t>1928 και 1929: «Βαβυλωνία» η κορύφωση της φαντασμαγορικής επιθεώρησης.</a:t>
            </a:r>
          </a:p>
          <a:p>
            <a:pPr marL="0" indent="0">
              <a:buNone/>
            </a:pPr>
            <a:r>
              <a:rPr lang="el-GR" sz="3800" dirty="0" smtClean="0"/>
              <a:t>1929 «Σαπουνόφουσκες» 50 σκηνογραφικά ταμπλό, 70 κοστούμια</a:t>
            </a:r>
          </a:p>
          <a:p>
            <a:pPr marL="0" indent="0">
              <a:buNone/>
            </a:pPr>
            <a:r>
              <a:rPr lang="el-GR" sz="3800" dirty="0" smtClean="0"/>
              <a:t>1929 «</a:t>
            </a:r>
            <a:r>
              <a:rPr lang="el-GR" sz="3800" dirty="0" err="1" smtClean="0"/>
              <a:t>Ζέππελιν</a:t>
            </a:r>
            <a:r>
              <a:rPr lang="el-GR" sz="3800" dirty="0" smtClean="0"/>
              <a:t>» 250 κοστούμια</a:t>
            </a:r>
          </a:p>
          <a:p>
            <a:pPr marL="0" indent="0">
              <a:buNone/>
            </a:pPr>
            <a:r>
              <a:rPr lang="el-GR" sz="3800" dirty="0" smtClean="0"/>
              <a:t>Από το 1929 και μετά οι θίασοι ανεβάζουν παραστάσεις πρόζας και ελαφρού μουσικού θεάτρου </a:t>
            </a:r>
          </a:p>
          <a:p>
            <a:pPr marL="0" indent="0">
              <a:buNone/>
            </a:pPr>
            <a:r>
              <a:rPr lang="el-GR" sz="3800" dirty="0" smtClean="0"/>
              <a:t>Ο σκηνοθέτης </a:t>
            </a:r>
            <a:r>
              <a:rPr lang="el-GR" sz="3800" dirty="0" err="1" smtClean="0"/>
              <a:t>Αρντάνωφ</a:t>
            </a:r>
            <a:r>
              <a:rPr lang="el-GR" sz="3800" dirty="0"/>
              <a:t>,</a:t>
            </a:r>
            <a:r>
              <a:rPr lang="el-GR" sz="3800" dirty="0" smtClean="0"/>
              <a:t> ο παραγωγός </a:t>
            </a:r>
            <a:r>
              <a:rPr lang="el-GR" sz="3800" dirty="0" err="1" smtClean="0"/>
              <a:t>Μακέδος</a:t>
            </a:r>
            <a:r>
              <a:rPr lang="el-GR" sz="3800" dirty="0" smtClean="0"/>
              <a:t>,</a:t>
            </a:r>
            <a:r>
              <a:rPr lang="el-GR" sz="3800" dirty="0"/>
              <a:t> </a:t>
            </a:r>
            <a:r>
              <a:rPr lang="el-GR" sz="3800" dirty="0" smtClean="0"/>
              <a:t>ο ενδυματολόγος </a:t>
            </a:r>
            <a:r>
              <a:rPr lang="el-GR" sz="3800" dirty="0" err="1" smtClean="0"/>
              <a:t>Κλώνης</a:t>
            </a:r>
            <a:r>
              <a:rPr lang="el-GR" sz="3800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948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2800" b="1" dirty="0"/>
              <a:t>Η επιθεώρηση στη </a:t>
            </a:r>
            <a:r>
              <a:rPr lang="el-GR" sz="2800" b="1" dirty="0" smtClean="0"/>
              <a:t>μεσοπολεμική </a:t>
            </a:r>
            <a:r>
              <a:rPr lang="el-GR" sz="2800" b="1" dirty="0"/>
              <a:t>Αθήνα (1922-1940) </a:t>
            </a:r>
            <a:r>
              <a:rPr lang="el-GR" sz="2800" b="1" dirty="0" smtClean="0"/>
              <a:t>ΙΙΙ</a:t>
            </a:r>
            <a:br>
              <a:rPr lang="el-GR" sz="2800" b="1" dirty="0" smtClean="0"/>
            </a:br>
            <a:r>
              <a:rPr lang="el-GR" sz="2800" b="1" dirty="0" smtClean="0"/>
              <a:t>η συνοικιακή επιθεώρηση 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Αρχικά επικρατούν οι τίτλοι: «</a:t>
            </a:r>
            <a:r>
              <a:rPr lang="el-GR" dirty="0" err="1" smtClean="0"/>
              <a:t>Επιθεώρησις</a:t>
            </a:r>
            <a:r>
              <a:rPr lang="el-GR" dirty="0" smtClean="0"/>
              <a:t>», «Ανάμεικτη </a:t>
            </a:r>
            <a:r>
              <a:rPr lang="el-GR" dirty="0" err="1" smtClean="0"/>
              <a:t>Επιθεώρησις</a:t>
            </a:r>
            <a:r>
              <a:rPr lang="el-GR" dirty="0" smtClean="0"/>
              <a:t>», «Παναθηναϊκή </a:t>
            </a:r>
            <a:r>
              <a:rPr lang="el-GR" dirty="0" err="1" smtClean="0"/>
              <a:t>Επιθεώρησις</a:t>
            </a:r>
            <a:r>
              <a:rPr lang="el-GR" dirty="0" smtClean="0"/>
              <a:t>», έχουμε λίγα στοιχεία.</a:t>
            </a:r>
          </a:p>
          <a:p>
            <a:pPr marL="0" indent="0">
              <a:buNone/>
            </a:pPr>
            <a:r>
              <a:rPr lang="el-GR" dirty="0" smtClean="0"/>
              <a:t>«Γειτονοπούλα» </a:t>
            </a:r>
            <a:r>
              <a:rPr lang="en-US" dirty="0" err="1" smtClean="0"/>
              <a:t>vs</a:t>
            </a:r>
            <a:r>
              <a:rPr lang="el-GR" dirty="0" smtClean="0"/>
              <a:t> «Πρωτευουσιάνα» 1926</a:t>
            </a:r>
          </a:p>
          <a:p>
            <a:pPr marL="0" indent="0">
              <a:buNone/>
            </a:pPr>
            <a:r>
              <a:rPr lang="el-GR" dirty="0" smtClean="0"/>
              <a:t>«Κόκκινος Μύλος» 1928, από το κέντρο στη συνοικία</a:t>
            </a:r>
          </a:p>
          <a:p>
            <a:pPr marL="0" indent="0">
              <a:buNone/>
            </a:pPr>
            <a:r>
              <a:rPr lang="el-GR" dirty="0" smtClean="0"/>
              <a:t>«Λοβιτούρα» στο θέατρο του Λαού, 1929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l-GR" dirty="0" smtClean="0"/>
              <a:t>«Βαβυλωνία», στο θέατρο Κοτοπούλη, 1928 και 1929</a:t>
            </a:r>
          </a:p>
          <a:p>
            <a:pPr marL="0" indent="0">
              <a:buNone/>
            </a:pPr>
            <a:r>
              <a:rPr lang="el-GR" dirty="0" smtClean="0"/>
              <a:t>Ακμή έως το 1934. Από το 1935 απότομη παρακμή </a:t>
            </a:r>
          </a:p>
          <a:p>
            <a:pPr marL="0" indent="0">
              <a:buNone/>
            </a:pPr>
            <a:r>
              <a:rPr lang="el-GR" b="1" dirty="0" smtClean="0"/>
              <a:t>Στοιχεία που τη διαφοροποιούν</a:t>
            </a:r>
            <a:r>
              <a:rPr lang="el-GR" dirty="0" smtClean="0"/>
              <a:t>: η «ειλικρινής </a:t>
            </a:r>
            <a:r>
              <a:rPr lang="el-GR" dirty="0" err="1" smtClean="0"/>
              <a:t>προχειρότης</a:t>
            </a:r>
            <a:r>
              <a:rPr lang="el-GR" dirty="0" smtClean="0"/>
              <a:t>», η σάτιρα, οι χαρακτηριστικοί «τύποι», και το ιδιαίτερο κοινό της γαλαρίας που εμφανίζεται ακόμα και στα αναβαθμισμένα θέατρα του κέντρου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512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Αδελφές </a:t>
            </a:r>
            <a:r>
              <a:rPr lang="el-GR" dirty="0" err="1" smtClean="0"/>
              <a:t>Νέζερ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50" y="1600200"/>
            <a:ext cx="2902500" cy="4525963"/>
          </a:xfrm>
        </p:spPr>
      </p:pic>
    </p:spTree>
    <p:extLst>
      <p:ext uri="{BB962C8B-B14F-4D97-AF65-F5344CB8AC3E}">
        <p14:creationId xmlns:p14="http://schemas.microsoft.com/office/powerpoint/2010/main" val="309024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Άννα </a:t>
            </a:r>
            <a:r>
              <a:rPr lang="el-GR" dirty="0" err="1" smtClean="0"/>
              <a:t>Καλουτά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87" y="1600200"/>
            <a:ext cx="2516025" cy="4525963"/>
          </a:xfrm>
        </p:spPr>
      </p:pic>
    </p:spTree>
    <p:extLst>
      <p:ext uri="{BB962C8B-B14F-4D97-AF65-F5344CB8AC3E}">
        <p14:creationId xmlns:p14="http://schemas.microsoft.com/office/powerpoint/2010/main" val="333275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Βασίλης Αυλωνίτης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07" y="1600200"/>
            <a:ext cx="3332985" cy="4525963"/>
          </a:xfrm>
        </p:spPr>
      </p:pic>
    </p:spTree>
    <p:extLst>
      <p:ext uri="{BB962C8B-B14F-4D97-AF65-F5344CB8AC3E}">
        <p14:creationId xmlns:p14="http://schemas.microsoft.com/office/powerpoint/2010/main" val="261450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Ζαζά</a:t>
            </a:r>
            <a:r>
              <a:rPr lang="el-GR" dirty="0" smtClean="0"/>
              <a:t> </a:t>
            </a:r>
            <a:r>
              <a:rPr lang="el-GR" dirty="0" err="1" smtClean="0"/>
              <a:t>Μπριλλάντη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12" y="1600200"/>
            <a:ext cx="2350776" cy="4525963"/>
          </a:xfrm>
        </p:spPr>
      </p:pic>
    </p:spTree>
    <p:extLst>
      <p:ext uri="{BB962C8B-B14F-4D97-AF65-F5344CB8AC3E}">
        <p14:creationId xmlns:p14="http://schemas.microsoft.com/office/powerpoint/2010/main" val="416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579</Words>
  <Application>Microsoft Office PowerPoint</Application>
  <PresentationFormat>On-screen Show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Δεύτερη περίοδος: 1922-1940</vt:lpstr>
      <vt:lpstr>Σχετικά με τις εξελίξεις στο θέατρο</vt:lpstr>
      <vt:lpstr>Η επιθεώρηση στη μεσοπολεμική Αθήνα (1922-1940) Ι παλαιού τύπου επιθεώρηση</vt:lpstr>
      <vt:lpstr>Η επιθεώρηση στη μεσοπολεμική Αθήνα (1922-1940) ΙΙ Ανανέωση της Επιθεώρησης </vt:lpstr>
      <vt:lpstr>Η επιθεώρηση στη μεσοπολεμική Αθήνα (1922-1940) ΙΙΙ η συνοικιακή επιθεώρηση </vt:lpstr>
      <vt:lpstr>Αδελφές Νέζερ</vt:lpstr>
      <vt:lpstr>Άννα Καλουτά</vt:lpstr>
      <vt:lpstr>Βασίλης Αυλωνίτης</vt:lpstr>
      <vt:lpstr>Ζαζά Μπριλλάντη</vt:lpstr>
      <vt:lpstr>Μαρίκα Νέζερ</vt:lpstr>
      <vt:lpstr>Δύο αλήτες: Πέτρος Κυριακός και Μίμης Κοκκίνης</vt:lpstr>
      <vt:lpstr>Δύο υπηρέτες: Ανθή Μηλιάδη και Κυριάκος Μαυρέας</vt:lpstr>
      <vt:lpstr>Ορέστης Μακρής-μεθύστακας</vt:lpstr>
      <vt:lpstr>Γιώργος Γιαννακόπουλος, Κυριάκος Μαυρέας, Αλέκος Σακελλάριος</vt:lpstr>
      <vt:lpstr>Βαβυλωνία 1928 αφίσα</vt:lpstr>
      <vt:lpstr>Βαβυλωνία το νούμερο του ‘Μανάβη’</vt:lpstr>
      <vt:lpstr>Βαβυλωνία-έναρξη</vt:lpstr>
      <vt:lpstr>Βαβυλωνία φινάλε πρώτης πράξης</vt:lpstr>
      <vt:lpstr>Αχ Μαρί</vt:lpstr>
      <vt:lpstr>Επιθεώρηση Ζούγκλα-μάγκες και ο Πέτρος Κυριακός</vt:lpstr>
      <vt:lpstr>Η Μοντέρνα</vt:lpstr>
      <vt:lpstr>Μια νύχτα στην Αθήνα-μπαλέτο</vt:lpstr>
      <vt:lpstr>Η Μιστεγκέτ-επιχειρηματίας ο Ανδρέας Μακέδος</vt:lpstr>
      <vt:lpstr>Αέριο: το ρεφραίν του τραγουδιού</vt:lpstr>
      <vt:lpstr>Σκηνή καπιτάλε από την Ζούγκλα</vt:lpstr>
      <vt:lpstr>Αφίσα: Οι Απάχηδες των Αθηνών</vt:lpstr>
      <vt:lpstr>Τσιγγάνα μαυρομάτα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Δεύτερη περίοδος: 1922-1940</dc:title>
  <dc:creator>Natali</dc:creator>
  <cp:lastModifiedBy>Natali</cp:lastModifiedBy>
  <cp:revision>28</cp:revision>
  <dcterms:created xsi:type="dcterms:W3CDTF">2018-11-27T20:46:24Z</dcterms:created>
  <dcterms:modified xsi:type="dcterms:W3CDTF">2019-01-15T09:39:08Z</dcterms:modified>
</cp:coreProperties>
</file>