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881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109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9590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7626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3690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7003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9019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2774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1896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4219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1042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1326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6935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039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780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1675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708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0A316C5-EF9C-4C63-9D54-F092B6ED84A3}" type="datetimeFigureOut">
              <a:rPr lang="el-GR" smtClean="0"/>
              <a:t>5/6/2020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1AAC418-5EC6-41F5-A685-395D111792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765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Ιρλανδικό ζήτημα 1913-1921 (με το θεωρητικό σχήμα </a:t>
            </a:r>
            <a:r>
              <a:rPr lang="en-US" dirty="0" err="1" smtClean="0"/>
              <a:t>Lustick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Αποδόμηση του προβλήματος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Προσωρινή εξαίρεση των 6 Προτεσταντικών κομητειών της Βόρειας Ιρλανδίας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Βαθμός ανεξαρτησίας της υπόλοιπης Καθολικής Ιρλανδίας</a:t>
            </a:r>
          </a:p>
          <a:p>
            <a:r>
              <a:rPr lang="el-GR" dirty="0" smtClean="0"/>
              <a:t>Συγκρότηση νέων πολιτικών συμμαχιών 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Ανάγκη για στιβαρή ηγεσία στον Α΄ Παγκόσμιο </a:t>
            </a:r>
            <a:r>
              <a:rPr lang="el-GR" dirty="0"/>
              <a:t>Π</a:t>
            </a:r>
            <a:r>
              <a:rPr lang="el-GR" dirty="0" smtClean="0"/>
              <a:t>όλεμο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Συνεννόηση Συντηρητικών και Φιλελεύθερων.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606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Η κρίση του καθεστώτος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Το ζήτημα παραμονής της Ιρλανδίας στο Ηνωμένο Βασίλειο (ΗΒ) βρίσκεται στο στάδιο καθεστώτος με αποτέλεσμα:</a:t>
            </a:r>
          </a:p>
          <a:p>
            <a:pPr>
              <a:buAutoNum type="arabicPeriod"/>
            </a:pPr>
            <a:r>
              <a:rPr lang="el-GR" dirty="0" smtClean="0"/>
              <a:t>Αδυναμία Φιλελεύθερων να περάσουν στο Κοινοβούλιο την ιρλανδική αυτονομία (</a:t>
            </a:r>
            <a:r>
              <a:rPr lang="en-US" dirty="0" smtClean="0"/>
              <a:t>Home Rule) </a:t>
            </a:r>
            <a:r>
              <a:rPr lang="el-GR" dirty="0" smtClean="0"/>
              <a:t>από το 1880 ως το 1913.</a:t>
            </a:r>
          </a:p>
          <a:p>
            <a:pPr>
              <a:buAutoNum type="arabicPeriod"/>
            </a:pPr>
            <a:r>
              <a:rPr lang="el-GR" dirty="0" smtClean="0"/>
              <a:t>Συγκρότηση ένοπλων τμημάτων Ενωτικών (Προτεσταντών) στην Ιρλανδία ως απάντηση στην ένοπλη εξέγερση των Καθολικών εθνικιστών- Απειλή σύγκρουσης Ενωτικών με βρετανικό στρατό (εμφύλιος)</a:t>
            </a:r>
          </a:p>
          <a:p>
            <a:r>
              <a:rPr lang="el-GR" dirty="0" smtClean="0"/>
              <a:t>Πρόταση </a:t>
            </a:r>
            <a:r>
              <a:rPr lang="en-US" dirty="0" smtClean="0"/>
              <a:t>Churchill</a:t>
            </a:r>
            <a:r>
              <a:rPr lang="el-GR" dirty="0" smtClean="0"/>
              <a:t> (1913)</a:t>
            </a:r>
            <a:r>
              <a:rPr lang="en-US" dirty="0" smtClean="0"/>
              <a:t>: </a:t>
            </a:r>
            <a:r>
              <a:rPr lang="el-GR" dirty="0" smtClean="0"/>
              <a:t>Αποδόμηση προβλήματος, εξαίρεση Προτεσταντικών κομητειών από συμφωνία </a:t>
            </a:r>
            <a:r>
              <a:rPr lang="el-GR" dirty="0"/>
              <a:t>για  ιρλανδική </a:t>
            </a:r>
            <a:r>
              <a:rPr lang="el-GR" dirty="0" smtClean="0"/>
              <a:t>αυτονομία. </a:t>
            </a:r>
            <a:r>
              <a:rPr lang="el-GR" dirty="0" err="1" smtClean="0"/>
              <a:t>Απονομιμοποίηση</a:t>
            </a:r>
            <a:r>
              <a:rPr lang="el-GR" dirty="0" smtClean="0"/>
              <a:t> των Ενωτικών στην βρετανική κοινή γνώμη ως προδότες/στασιαστές.</a:t>
            </a:r>
          </a:p>
          <a:p>
            <a:r>
              <a:rPr lang="el-GR" dirty="0" smtClean="0"/>
              <a:t>Πρωθυπουργός </a:t>
            </a:r>
            <a:r>
              <a:rPr lang="en-US" dirty="0" smtClean="0"/>
              <a:t>Asquith</a:t>
            </a:r>
            <a:r>
              <a:rPr lang="el-GR" dirty="0" smtClean="0"/>
              <a:t>: ατολμία και φόβος εμφυλίου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732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Νέες πολιτικές συμμαχίες </a:t>
            </a:r>
            <a:br>
              <a:rPr lang="el-GR" dirty="0" smtClean="0"/>
            </a:br>
            <a:r>
              <a:rPr lang="el-GR" dirty="0" smtClean="0"/>
              <a:t>(Ανάγκες Α΄Π.Π.)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Asquith</a:t>
            </a:r>
            <a:r>
              <a:rPr lang="el-GR" dirty="0" smtClean="0"/>
              <a:t>: αποτυχία να χειριστεί τα πρώτα χρόνια του πολέμου, καταστροφικές απώλειες για βρετανικές δυνάμεις</a:t>
            </a:r>
          </a:p>
          <a:p>
            <a:r>
              <a:rPr lang="el-GR" dirty="0" smtClean="0"/>
              <a:t>Συμφωνία Συντηρητικών και Φιλελεύθερων για </a:t>
            </a:r>
            <a:r>
              <a:rPr lang="el-GR" dirty="0" err="1" smtClean="0"/>
              <a:t>πρωθ</a:t>
            </a:r>
            <a:r>
              <a:rPr lang="el-GR" dirty="0" smtClean="0"/>
              <a:t>/</a:t>
            </a:r>
            <a:r>
              <a:rPr lang="el-GR" dirty="0" err="1" smtClean="0"/>
              <a:t>γό</a:t>
            </a:r>
            <a:r>
              <a:rPr lang="el-GR" dirty="0" smtClean="0"/>
              <a:t> </a:t>
            </a:r>
            <a:r>
              <a:rPr lang="en-US" dirty="0" smtClean="0"/>
              <a:t>Lloyd George </a:t>
            </a:r>
            <a:r>
              <a:rPr lang="el-GR" dirty="0" smtClean="0"/>
              <a:t>(1915) ως πολεμικό ηγέτη γιατί:</a:t>
            </a:r>
          </a:p>
          <a:p>
            <a:pPr>
              <a:buFont typeface="+mj-lt"/>
              <a:buAutoNum type="arabicPeriod"/>
            </a:pPr>
            <a:r>
              <a:rPr lang="en-US" dirty="0"/>
              <a:t>Lloyd George </a:t>
            </a:r>
            <a:r>
              <a:rPr lang="el-GR" dirty="0" smtClean="0"/>
              <a:t>μπορεί να κινητοποιήσει και να καθοδηγήσει την βρετανική κοινωνία σε μια κρίσιμη εμπόλεμη κατάσταση.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Μπορεί να επιβληθεί στην ηγεσία του στρατεύματος που υποφέρει από σφοδρές εσωτερικές αντιπαλότητες.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Μπορεί να πείσει και να κινητοποιήσει την εργατική τάξη στην πολεμική προσπάθεια.</a:t>
            </a:r>
          </a:p>
          <a:p>
            <a:r>
              <a:rPr lang="el-GR" dirty="0" smtClean="0"/>
              <a:t>Εκπρόσωποι των Ενωτικών στο Κοινοβούλιο αναγκάζονται να αποδεχθούν τον </a:t>
            </a:r>
            <a:r>
              <a:rPr lang="en-US" dirty="0" smtClean="0"/>
              <a:t>Lloyd George.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85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Τακτική του </a:t>
            </a:r>
            <a:r>
              <a:rPr lang="en-US" dirty="0" smtClean="0"/>
              <a:t>Lloyd George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Αναβολή αποφάσεων για το Ιρλανδικό μέχρι το τέλος του πολέμου παρά την εξέγερση του Πάσχα 1916 και τον Ιρλανδικό πόλεμο της Ανεξαρτησίας (1918-1921).</a:t>
            </a:r>
          </a:p>
          <a:p>
            <a:r>
              <a:rPr lang="el-GR" dirty="0" smtClean="0"/>
              <a:t>Εκμετάλλευση του πολιτικού κεφαλαίου που του δίνει η βρετανική νίκη στον Α’ Π.Π.</a:t>
            </a:r>
          </a:p>
          <a:p>
            <a:r>
              <a:rPr lang="el-GR" dirty="0" smtClean="0"/>
              <a:t>Αποδόμηση του προβλήματος στην συμφωνία του 1921 για το Ελεύθερο Ιρλανδικό κράτος:</a:t>
            </a:r>
          </a:p>
          <a:p>
            <a:pPr>
              <a:buFont typeface="+mj-lt"/>
              <a:buAutoNum type="arabicPeriod"/>
            </a:pPr>
            <a:r>
              <a:rPr lang="el-GR" dirty="0"/>
              <a:t>Εξαίρεση 6 Προτεσταντικών κομητειών της Βόρειας </a:t>
            </a:r>
            <a:r>
              <a:rPr lang="el-GR" dirty="0" smtClean="0"/>
              <a:t>Ιρλανδίας</a:t>
            </a:r>
            <a:r>
              <a:rPr lang="en-US" dirty="0" smtClean="0"/>
              <a:t> </a:t>
            </a:r>
            <a:r>
              <a:rPr lang="el-GR" dirty="0"/>
              <a:t>από το Ελεύθερο Ιρλανδικό Κ</a:t>
            </a:r>
            <a:r>
              <a:rPr lang="el-GR" dirty="0" smtClean="0"/>
              <a:t>ράτος.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Αποδοχή από το </a:t>
            </a:r>
            <a:r>
              <a:rPr lang="el-GR" dirty="0"/>
              <a:t>Ελεύθερο Ιρλανδικό Κ</a:t>
            </a:r>
            <a:r>
              <a:rPr lang="el-GR" dirty="0" smtClean="0"/>
              <a:t>ράτος της ανώτατης εξουσίας του Βρετανικού Στέμματος.</a:t>
            </a:r>
            <a:endParaRPr lang="el-GR" dirty="0"/>
          </a:p>
          <a:p>
            <a:pPr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74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Ευνοϊκοί παράγοντες για τη συμφωνία του 1921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Το μέγεθος και η καταστροφή του Α’ Π.Π. θέτουν επαναξιολογούν την σημασία του Ιρλανδικού για τη Βρετανική Αυτοκρατορία.</a:t>
            </a:r>
          </a:p>
          <a:p>
            <a:r>
              <a:rPr lang="el-GR" dirty="0" smtClean="0"/>
              <a:t>Μετά τις τραγικές απώλειες στον Α΄ Π.Π. η βρετανική κοινή γνώμη δεν θέλει την συνέχιση του ιρλανδικού πολέμου, δεν θέλει κι άλλες λίστες πεσόντων. </a:t>
            </a:r>
          </a:p>
          <a:p>
            <a:r>
              <a:rPr lang="el-GR" dirty="0" smtClean="0"/>
              <a:t>Το διεθνές περιβάλλον μετά τον Α’ Π.Π. ευνοεί σκέψεις για διαφορετικούς τρόπους επιρροής της Αυτοκρατορίας στις αποικίες της.</a:t>
            </a:r>
          </a:p>
          <a:p>
            <a:r>
              <a:rPr lang="el-GR" dirty="0" smtClean="0"/>
              <a:t>Η άνοδος των ΗΠΑ ως κυρίαρχη παγκόσμια οικονομική και η οικονομική εξάρτηση της Βρετανίας από την Αμερική. ΗΠΑ ευνοούν την αυτοδιάθεση των εθνών (14 Σημεία Προέδρου </a:t>
            </a:r>
            <a:r>
              <a:rPr lang="en-US" dirty="0" smtClean="0"/>
              <a:t>Wilson)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l-GR" dirty="0" smtClean="0"/>
              <a:t>Σημαντική πολιτική επιρροή της ιρλανδικής διασποράς στην αμερικανική πολιτική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2325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43</TotalTime>
  <Words>440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 Boardroom</vt:lpstr>
      <vt:lpstr>Ιρλανδικό ζήτημα 1913-1921 (με το θεωρητικό σχήμα Lustick)</vt:lpstr>
      <vt:lpstr>Η κρίση του καθεστώτος</vt:lpstr>
      <vt:lpstr>Νέες πολιτικές συμμαχίες  (Ανάγκες Α΄Π.Π.)</vt:lpstr>
      <vt:lpstr>Τακτική του Lloyd George</vt:lpstr>
      <vt:lpstr>Ευνοϊκοί παράγοντες για τη συμφωνία του 1921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Ιρλανδικό ζήτημα 1913-1921 (με το θεωρητικό σχήμα Lustick)</dc:title>
  <dc:creator>sroussos</dc:creator>
  <cp:lastModifiedBy>sroussos</cp:lastModifiedBy>
  <cp:revision>7</cp:revision>
  <dcterms:created xsi:type="dcterms:W3CDTF">2020-06-05T07:56:34Z</dcterms:created>
  <dcterms:modified xsi:type="dcterms:W3CDTF">2020-06-05T08:39:39Z</dcterms:modified>
</cp:coreProperties>
</file>