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60" r:id="rId2"/>
    <p:sldId id="395" r:id="rId3"/>
    <p:sldId id="396" r:id="rId4"/>
    <p:sldId id="389" r:id="rId5"/>
    <p:sldId id="390" r:id="rId6"/>
    <p:sldId id="3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5B6B5D-5256-4302-8BFB-D76D4C95A0AC}">
          <p14:sldIdLst>
            <p14:sldId id="260"/>
          </p14:sldIdLst>
        </p14:section>
        <p14:section name="Untitled Section" id="{4F222D76-3649-409F-B506-2A5160429398}">
          <p14:sldIdLst>
            <p14:sldId id="395"/>
            <p14:sldId id="396"/>
            <p14:sldId id="389"/>
            <p14:sldId id="390"/>
            <p14:sldId id="3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10" y="-3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A5EA-C9C7-43DC-9B2C-81A60D1C550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1A2C8-35FA-4A89-B5F3-F7271C2F8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8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1A2C8-35FA-4A89-B5F3-F7271C2F8F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5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84AA2C-7BAB-443E-A7C7-E8FB93729F5F}" type="datetimeFigureOut">
              <a:rPr lang="en-US" smtClean="0"/>
              <a:t>1/5/2020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797AC4-03C1-43EC-A844-A9457BFAE1E6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724400" cy="160032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Άμεσες Ξένες Επενδύσεις &amp; Παγκόσμια Διακυβέρνηση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Σωτήρης Πετρόπουλος</a:t>
            </a:r>
          </a:p>
          <a:p>
            <a:r>
              <a:rPr lang="en-US" dirty="0" smtClean="0"/>
              <a:t>spetrop@uop.gr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75" y="746125"/>
            <a:ext cx="7283450" cy="536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80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73" y="609600"/>
            <a:ext cx="8343127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424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ΑΞΕ και Οικονομική Ανάπτυξη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Οι ΑΞΕ ως θετικός παράγοντας οικονομικής ανάπτυξης</a:t>
            </a:r>
          </a:p>
          <a:p>
            <a:pPr lvl="1"/>
            <a:r>
              <a:rPr lang="el-GR" smtClean="0">
                <a:effectLst/>
              </a:rPr>
              <a:t>Επένδυση χωρίς το κεφάλαιο να προέρχεται από τα κεφάλαια της χώρας – ιδία κεφάλαια </a:t>
            </a:r>
          </a:p>
          <a:p>
            <a:pPr lvl="1"/>
            <a:r>
              <a:rPr lang="el-GR" smtClean="0">
                <a:effectLst/>
              </a:rPr>
              <a:t>Βελτιώνουν το ισοζύγιο τρεχουσών συναλλαγών</a:t>
            </a:r>
          </a:p>
          <a:p>
            <a:pPr lvl="1"/>
            <a:r>
              <a:rPr lang="el-GR" smtClean="0">
                <a:effectLst/>
              </a:rPr>
              <a:t>Δημιουργούν θέσεις εργασίας</a:t>
            </a:r>
          </a:p>
          <a:p>
            <a:pPr lvl="1"/>
            <a:r>
              <a:rPr lang="el-GR" smtClean="0">
                <a:effectLst/>
              </a:rPr>
              <a:t>Βελτιώνουν την ανταγωνιστικότητα</a:t>
            </a:r>
          </a:p>
          <a:p>
            <a:pPr lvl="1"/>
            <a:r>
              <a:rPr lang="el-GR" smtClean="0">
                <a:effectLst/>
              </a:rPr>
              <a:t>Δημιουργούν ζήτηση</a:t>
            </a:r>
          </a:p>
          <a:p>
            <a:pPr lvl="1"/>
            <a:r>
              <a:rPr lang="el-GR" smtClean="0">
                <a:effectLst/>
              </a:rPr>
              <a:t>Μεταφέρεται τεχνογνωσία &amp; τεχνολογία</a:t>
            </a:r>
            <a:endParaRPr lang="en-US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125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37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z="4000" smtClean="0">
                <a:effectLst/>
              </a:rPr>
              <a:t>ΑΞΕ και Οικονομική Ανάπτυξη</a:t>
            </a:r>
            <a:endParaRPr lang="en-US" sz="4000" smtClean="0">
              <a:effectLst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686800" cy="5257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smtClean="0">
                <a:effectLst/>
              </a:rPr>
              <a:t>Οι ΑΞΕ ως αρνητικός παράγοντας οικονομικής ανάπτυξης</a:t>
            </a:r>
          </a:p>
          <a:p>
            <a:pPr lvl="1"/>
            <a:r>
              <a:rPr lang="el-GR" smtClean="0">
                <a:effectLst/>
              </a:rPr>
              <a:t>Δημιουργούνται δυσκολίες στην τοπική αγορά</a:t>
            </a:r>
          </a:p>
          <a:p>
            <a:pPr lvl="1"/>
            <a:r>
              <a:rPr lang="el-GR" smtClean="0">
                <a:effectLst/>
              </a:rPr>
              <a:t>Χάσμα σε θέματα τεχνογνωσίας και τεχνολογίας</a:t>
            </a:r>
          </a:p>
          <a:p>
            <a:pPr lvl="1"/>
            <a:r>
              <a:rPr lang="el-GR" smtClean="0">
                <a:effectLst/>
              </a:rPr>
              <a:t>Μεταφέρονται πόροι από την αναπτυσσόμενη χώρα στην ανεπτυγμένη</a:t>
            </a:r>
          </a:p>
          <a:p>
            <a:pPr lvl="1"/>
            <a:r>
              <a:rPr lang="el-GR" smtClean="0">
                <a:effectLst/>
              </a:rPr>
              <a:t>Συρρίκνωση της εγχώριας αγοράς</a:t>
            </a:r>
            <a:endParaRPr lang="en-US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78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el-GR" dirty="0" smtClean="0"/>
              <a:t>Σας ευχαριστώ για την προσοχή σας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1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774</TotalTime>
  <Words>94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Άμεσες Ξένες Επενδύσεις &amp; Παγκόσμια Διακυβέρνηση</vt:lpstr>
      <vt:lpstr>PowerPoint Presentation</vt:lpstr>
      <vt:lpstr>PowerPoint Presentation</vt:lpstr>
      <vt:lpstr>ΑΞΕ και Οικονομική Ανάπτυξη</vt:lpstr>
      <vt:lpstr>ΑΞΕ και Οικονομική Ανάπτυξη</vt:lpstr>
      <vt:lpstr>Σας ευχαριστώ για την προσοχή σας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Διεθνής Αναπτυξιακή Συνεργασία</dc:title>
  <dc:creator>HIGGS HIGGS</dc:creator>
  <cp:lastModifiedBy>HIGGS</cp:lastModifiedBy>
  <cp:revision>37</cp:revision>
  <dcterms:created xsi:type="dcterms:W3CDTF">2018-02-24T06:57:21Z</dcterms:created>
  <dcterms:modified xsi:type="dcterms:W3CDTF">2020-01-05T20:35:39Z</dcterms:modified>
</cp:coreProperties>
</file>