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-96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Το κόμμα &amp; το υποκείμενο ή το αντικείμενο (</a:t>
            </a:r>
            <a:r>
              <a:rPr lang="el-GR" sz="2400" dirty="0" smtClean="0"/>
              <a:t>βλ. Άννα Ιορδανίδου (</a:t>
            </a:r>
            <a:r>
              <a:rPr lang="el-GR" sz="2400" dirty="0" err="1" smtClean="0"/>
              <a:t>επιμ</a:t>
            </a:r>
            <a:r>
              <a:rPr lang="el-GR" sz="2400" dirty="0" smtClean="0"/>
              <a:t>.), </a:t>
            </a:r>
            <a:r>
              <a:rPr lang="el-GR" sz="2400" i="1" dirty="0" smtClean="0"/>
              <a:t>Οδηγός της νεοελληνικής γλώσσας</a:t>
            </a:r>
            <a:r>
              <a:rPr lang="el-GR" sz="2400" dirty="0" smtClean="0"/>
              <a:t>, Πατάκης, 2004</a:t>
            </a:r>
            <a:r>
              <a:rPr lang="el-GR" sz="4000" dirty="0" smtClean="0"/>
              <a:t>)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Μάθημα 8</a:t>
            </a:r>
            <a:r>
              <a:rPr lang="el-GR" baseline="30000" dirty="0" smtClean="0"/>
              <a:t>ο</a:t>
            </a:r>
            <a:r>
              <a:rPr lang="el-GR" dirty="0" smtClean="0"/>
              <a:t> Ζητήματα γραφής και επιμέλειας κειμένου-εργασίας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72002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Πότε χρησιμοποιείται και πότε όχι…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18731" y="1916624"/>
            <a:ext cx="8915400" cy="3777622"/>
          </a:xfrm>
        </p:spPr>
        <p:txBody>
          <a:bodyPr>
            <a:normAutofit fontScale="92500"/>
          </a:bodyPr>
          <a:lstStyle/>
          <a:p>
            <a:r>
              <a:rPr lang="el-GR" sz="2400" dirty="0" smtClean="0"/>
              <a:t>Δε χωρίζουμε ποτέ με κόμμα το υποκείμενο ή το αντικείμενο μιας πρότασης από το ρήμα!!! </a:t>
            </a:r>
          </a:p>
          <a:p>
            <a:r>
              <a:rPr lang="el-GR" sz="2400" dirty="0" smtClean="0"/>
              <a:t>Π.χ. Δε σκέφτομαι ότι αύριο θα είναι αργά, σκέφτομαι όμως ότι σήμερα είναι νωρίς…</a:t>
            </a:r>
          </a:p>
          <a:p>
            <a:r>
              <a:rPr lang="el-GR" sz="2400" dirty="0" smtClean="0"/>
              <a:t>Σε συμβουλεύω να έχεις τα μάτια και τα αυτιά σου ορθάνοιχτα…</a:t>
            </a:r>
          </a:p>
          <a:p>
            <a:r>
              <a:rPr lang="el-GR" sz="2400" dirty="0" smtClean="0"/>
              <a:t>Νομίζω πως έχεις άδικο.</a:t>
            </a:r>
          </a:p>
          <a:p>
            <a:pPr marL="0" indent="0">
              <a:buNone/>
            </a:pPr>
            <a:r>
              <a:rPr lang="el-GR" sz="2400" dirty="0" smtClean="0"/>
              <a:t>ΑΛΛΑ: Και μόνο η ιδέα, τον έκανε να ανατριχιάσει επιρρηματική χρήση: και μόνο με την ιδέα, με τη σκέψη, ανατρίχιασε!)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57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κόμμα και η σύγκριση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 βάζουμε κόμμα πριν από το παρά, εκτός κι έχουμε πολύ μεγάλη πρόταση!</a:t>
            </a:r>
          </a:p>
          <a:p>
            <a:r>
              <a:rPr lang="el-GR" dirty="0" smtClean="0"/>
              <a:t>Π.χ. προτιμάει να διαβάζει στο σπίτι παρά να τρέχει στις βιβλιοθήκες.</a:t>
            </a:r>
          </a:p>
          <a:p>
            <a:r>
              <a:rPr lang="el-GR" dirty="0" smtClean="0"/>
              <a:t>ΑΛΛΑ: προτιμώ να σκάβω στα χωράφια ελεύθερος, παρά να είμαι σκλάβος των αφεντικών και υπόδουλος των εταιρικών συμφερόντων, περιμένοντα σαν μου επιτρέπουν να εκφέρω τη γνώμη μου.</a:t>
            </a:r>
          </a:p>
          <a:p>
            <a:r>
              <a:rPr lang="el-GR" dirty="0" smtClean="0"/>
              <a:t>ΒΑΖΟΥΜΕ κόμμα όταν ο 2</a:t>
            </a:r>
            <a:r>
              <a:rPr lang="el-GR" baseline="30000" dirty="0" smtClean="0"/>
              <a:t>ος</a:t>
            </a:r>
            <a:r>
              <a:rPr lang="el-GR" dirty="0" smtClean="0"/>
              <a:t> όρος της σύγκρισης είναι στην αρχή της πρότασης και εισάγεται με το ΑΠΌ:</a:t>
            </a:r>
          </a:p>
          <a:p>
            <a:r>
              <a:rPr lang="el-GR" dirty="0" smtClean="0"/>
              <a:t>Π.χ. </a:t>
            </a:r>
            <a:r>
              <a:rPr lang="el-GR" dirty="0"/>
              <a:t>Α</a:t>
            </a:r>
            <a:r>
              <a:rPr lang="el-GR" dirty="0" smtClean="0"/>
              <a:t>πό το να ζούμε χωρίς ιδανικά και αξίες, είναι προτιμότερο να πεθάνουμε ελεύθεροι πολεμώντας για την πατρίδα και την αποτίναξη του τουρκικού ζυγού.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08182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κόμμα και οι άλλες προτάσεις μέσα στην ίδια περίοδο 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Βάζουμε κόμμα όταν έχουμε ισοδύναμες προτάσεις</a:t>
            </a:r>
            <a:r>
              <a:rPr lang="el-GR" dirty="0" smtClean="0"/>
              <a:t>: </a:t>
            </a:r>
          </a:p>
          <a:p>
            <a:pPr marL="0" indent="0">
              <a:buNone/>
            </a:pPr>
            <a:r>
              <a:rPr lang="el-GR" dirty="0" smtClean="0"/>
              <a:t>Π.χ. θέλω να παίξω, να χαρώ, να ανοίξω τα φτερά μου, να ζήσω ελεύθερος και να πετάξω πέρα μακριά στο σύμπαν!!</a:t>
            </a:r>
          </a:p>
          <a:p>
            <a:r>
              <a:rPr lang="el-GR" sz="2400" dirty="0" smtClean="0"/>
              <a:t>Τι γίνεται με τις δευτερεύουσες όμως???</a:t>
            </a:r>
          </a:p>
          <a:p>
            <a:r>
              <a:rPr lang="el-GR" dirty="0" smtClean="0"/>
              <a:t>Δε βάζουμε κόμμα στις ονοματικές δευτερεύουσες (ειδικές, πλάγιες ερωτηματικές, βουλητικές και εναντιωματικές), αφού ενέχουν θέση υποκειμένου ή αντικειμένου μέσα στην κύρια πρόταση:</a:t>
            </a:r>
          </a:p>
          <a:p>
            <a:pPr marL="0" indent="0">
              <a:buNone/>
            </a:pPr>
            <a:r>
              <a:rPr lang="el-GR" dirty="0" smtClean="0"/>
              <a:t>Π.χ. δεν είναι σίγουρο ότι θα μπορέσει να παίξει μπάλα.</a:t>
            </a:r>
          </a:p>
          <a:p>
            <a:pPr marL="0" indent="0">
              <a:buNone/>
            </a:pPr>
            <a:r>
              <a:rPr lang="el-GR" dirty="0" smtClean="0"/>
              <a:t>Αμφιβάλλω αν θα γίνει ποτέ καλά. / ανησυχώ μη μου πάθει κακό.</a:t>
            </a:r>
          </a:p>
          <a:p>
            <a:pPr marL="0" indent="0">
              <a:buNone/>
            </a:pPr>
            <a:r>
              <a:rPr lang="el-GR" dirty="0" smtClean="0"/>
              <a:t>Προσπαθούν όλοι να βρούνε μια λύση, πριν να είναι πολύ αργά.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03504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κόμμα και οι άλλες προτάσεις μέσα στην ίδια περίοδο </a:t>
            </a:r>
            <a:r>
              <a:rPr lang="el-GR" dirty="0" smtClean="0"/>
              <a:t>(2)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Βάζουμε κόμμα όταν η δευτερεύουσα λειτουργεί ως </a:t>
            </a:r>
            <a:r>
              <a:rPr lang="el-GR" b="1" dirty="0" smtClean="0"/>
              <a:t>ΕΠΕΞΗΓΗΣΗ</a:t>
            </a:r>
            <a:r>
              <a:rPr lang="el-GR" dirty="0" smtClean="0"/>
              <a:t>!!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Π.χ. Αυτό μου έλειπε τώρα, να θέλει και παντρειές από πάνω!!</a:t>
            </a:r>
          </a:p>
          <a:p>
            <a:pPr marL="0" indent="0">
              <a:buNone/>
            </a:pPr>
            <a:r>
              <a:rPr lang="el-GR" dirty="0" smtClean="0"/>
              <a:t>Δεν το είχα σκεφτεί ποτέ ως τώρα, ότι θα έφευγε και θα τον άφηνε σύξυλο!!!</a:t>
            </a:r>
          </a:p>
          <a:p>
            <a:pPr marL="0" indent="0">
              <a:buNone/>
            </a:pPr>
            <a:r>
              <a:rPr lang="el-GR" dirty="0" smtClean="0"/>
              <a:t>(να προσέξετε: </a:t>
            </a:r>
          </a:p>
          <a:p>
            <a:pPr marL="0" indent="0">
              <a:buNone/>
            </a:pPr>
            <a:r>
              <a:rPr lang="el-GR" dirty="0" smtClean="0"/>
              <a:t>Πώς και δεν έχασα τις αισθήσεις μου, μόνο ο Θεός το ξέρει!!!</a:t>
            </a:r>
          </a:p>
          <a:p>
            <a:pPr marL="0" indent="0">
              <a:buNone/>
            </a:pPr>
            <a:r>
              <a:rPr lang="el-GR" dirty="0" smtClean="0"/>
              <a:t>Τι να κάνει εκεί μακριά στα ξένα, ούτε ψύλλος στον κόρφο του!).</a:t>
            </a:r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230871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Αναφορικές προτάσεις &amp; κόμμα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Χωρίς κόμμα όταν είναι προσδιοριστική!!!</a:t>
            </a:r>
          </a:p>
          <a:p>
            <a:pPr marL="0" indent="0">
              <a:buNone/>
            </a:pPr>
            <a:r>
              <a:rPr lang="el-GR" dirty="0" smtClean="0"/>
              <a:t>Π.χ. Η γυναίκα που είδες χτες είναι κλέφτρα!</a:t>
            </a:r>
          </a:p>
          <a:p>
            <a:pPr marL="0" indent="0">
              <a:buNone/>
            </a:pPr>
            <a:r>
              <a:rPr lang="el-GR" dirty="0" smtClean="0"/>
              <a:t>Αυτό είναι το Τμήμα που αυτήν τη στιγμή έχει τη μεγαλύτερη βάση.</a:t>
            </a:r>
          </a:p>
          <a:p>
            <a:pPr marL="0" indent="0">
              <a:buNone/>
            </a:pPr>
            <a:r>
              <a:rPr lang="el-GR" dirty="0" smtClean="0"/>
              <a:t>Με κόμμα όταν η αναφορική είναι προσθετική:</a:t>
            </a:r>
          </a:p>
          <a:p>
            <a:pPr marL="0" indent="0">
              <a:buNone/>
            </a:pPr>
            <a:r>
              <a:rPr lang="el-GR" dirty="0" smtClean="0"/>
              <a:t>Π.χ. Η γυναίκα του Γιάννη, που τη συναντήσαμε πρώτη φορά προχτές, είναι σκέτη κούκλα.</a:t>
            </a:r>
          </a:p>
          <a:p>
            <a:pPr marL="0" indent="0">
              <a:buNone/>
            </a:pPr>
            <a:r>
              <a:rPr lang="el-GR" dirty="0" smtClean="0"/>
              <a:t>Αυτό είναι το μαγαζί του Γιώργου, που αυτήν τη στιγμή έχει μεγάλα έσοδα!!!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5432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Ασκήσεις </a:t>
            </a:r>
            <a:r>
              <a:rPr lang="el-GR" dirty="0" err="1" smtClean="0"/>
              <a:t>αναστοχασμού</a:t>
            </a:r>
            <a:r>
              <a:rPr lang="el-GR" dirty="0" smtClean="0"/>
              <a:t>…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Δώστε τους αντικείμενα όπως μολύβια και γόμες.</a:t>
            </a:r>
          </a:p>
          <a:p>
            <a:r>
              <a:rPr lang="el-GR" dirty="0" smtClean="0"/>
              <a:t>Δώστε τους χρήσιμα παιχνίδια, όπως κούκλες και παζλ.</a:t>
            </a:r>
          </a:p>
          <a:p>
            <a:r>
              <a:rPr lang="el-GR" b="1" u="sng" dirty="0" smtClean="0"/>
              <a:t>Ποια η διαφορά εδώ???</a:t>
            </a:r>
          </a:p>
          <a:p>
            <a:r>
              <a:rPr lang="el-GR" dirty="0" smtClean="0"/>
              <a:t>Αυτή είναι η εκπομπή του Γιάννη που έχει την πιο μεγάλη θεαματικότητα.</a:t>
            </a:r>
          </a:p>
          <a:p>
            <a:r>
              <a:rPr lang="el-GR" dirty="0" smtClean="0"/>
              <a:t>Πέταξαν τα ροδάκινα, που είχαν σαπίσει.</a:t>
            </a:r>
          </a:p>
          <a:p>
            <a:r>
              <a:rPr lang="el-GR" dirty="0" smtClean="0"/>
              <a:t>Πέταξαν τα ροδάκινα που είχαν σαπίσει. </a:t>
            </a:r>
          </a:p>
          <a:p>
            <a:r>
              <a:rPr lang="el-GR" dirty="0" smtClean="0"/>
              <a:t>Θ </a:t>
            </a:r>
            <a:r>
              <a:rPr lang="el-GR" dirty="0" err="1" smtClean="0"/>
              <a:t>ακάνω</a:t>
            </a:r>
            <a:r>
              <a:rPr lang="el-GR" dirty="0" smtClean="0"/>
              <a:t> ό,τι μου πεις</a:t>
            </a:r>
          </a:p>
          <a:p>
            <a:r>
              <a:rPr lang="el-GR" dirty="0" smtClean="0"/>
              <a:t>Όποιο ΄</a:t>
            </a:r>
            <a:r>
              <a:rPr lang="el-GR" dirty="0" err="1" smtClean="0"/>
              <a:t>ρόμο</a:t>
            </a:r>
            <a:r>
              <a:rPr lang="el-GR" dirty="0" smtClean="0"/>
              <a:t> θέλω θ’ ακολουθήσω.</a:t>
            </a:r>
          </a:p>
          <a:p>
            <a:r>
              <a:rPr lang="el-GR" dirty="0" smtClean="0"/>
              <a:t>Ό,τι έγινε, έγινε.</a:t>
            </a:r>
          </a:p>
          <a:p>
            <a:r>
              <a:rPr lang="el-GR" dirty="0" smtClean="0"/>
              <a:t>Ό,τι μπορέσω να σκεφτώ εκείνη τη στιγμή, θα τους απαντήσω.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9883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Κόμμα &amp; τελικές προτάσεις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Ήρθα για να μου πεις τα νέα.</a:t>
            </a:r>
          </a:p>
          <a:p>
            <a:r>
              <a:rPr lang="el-GR" dirty="0" smtClean="0"/>
              <a:t>Ήρθα σπίτι σου απόψε, για να προλάβω να δω τη γυναίκα σου και τα παιδιά σου.</a:t>
            </a:r>
          </a:p>
          <a:p>
            <a:r>
              <a:rPr lang="el-GR" dirty="0" smtClean="0"/>
              <a:t>Είναι αρκετά δυνατός για να φοβηθεί έναν τέτοιο αντίπαλο!!!</a:t>
            </a:r>
          </a:p>
          <a:p>
            <a:r>
              <a:rPr lang="el-GR" dirty="0" smtClean="0"/>
              <a:t>ΣΤΗΝ ΑΡΧΗ Της ΠΡΟΤΑΣΗΣ ΟΙ ΔΕΥΤΕΡΕΥΟΥΣΕΣ ΧΡΟΝΙΚΕΣ, ΥΠΟΘΕΤΙΚΕΣ, ΑΙΤΙΟΛΟΓΙΚΕΣ, ΕΝΑΝΤΙΩΜΑΤΙΚΕΣ Κ.ΛΠ χωρίζονται με κόμμα από την κύρια πρόταση!!!</a:t>
            </a:r>
          </a:p>
          <a:p>
            <a:pPr marL="0" indent="0">
              <a:buNone/>
            </a:pPr>
            <a:r>
              <a:rPr lang="el-GR" dirty="0" smtClean="0"/>
              <a:t>Π.χ. Όταν τακτοποιήσω τα χαρτιά μου, θα σου πω να έρθεις να με βρεις.</a:t>
            </a:r>
          </a:p>
          <a:p>
            <a:pPr marL="0" indent="0">
              <a:buNone/>
            </a:pPr>
            <a:r>
              <a:rPr lang="el-GR" dirty="0" smtClean="0"/>
              <a:t>Αν ο καιρός είναι καλός ως αύριο, θα πάμε </a:t>
            </a:r>
            <a:r>
              <a:rPr lang="el-GR" dirty="0" err="1" smtClean="0"/>
              <a:t>εκδρομήσ</a:t>
            </a:r>
            <a:r>
              <a:rPr lang="el-GR" dirty="0" smtClean="0"/>
              <a:t> το Ναύπλιο!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3117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Ασκήσεις </a:t>
            </a:r>
            <a:r>
              <a:rPr lang="el-GR" dirty="0" err="1" smtClean="0"/>
              <a:t>αναστοχασμού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Όταν τακτοποιήσω το ζήτημα θα σου τηλεφωνήσω (όχι νωρίτερα…)</a:t>
            </a:r>
          </a:p>
          <a:p>
            <a:r>
              <a:rPr lang="el-GR" dirty="0" smtClean="0"/>
              <a:t>Μόνο όταν διευθετήσω το θέμα σου θα σε πάρω τηλέφωνο. </a:t>
            </a:r>
          </a:p>
          <a:p>
            <a:r>
              <a:rPr lang="el-GR" dirty="0" smtClean="0"/>
              <a:t>Θα σου τηλεφωνήσω μόλις τον δω.</a:t>
            </a:r>
          </a:p>
          <a:p>
            <a:r>
              <a:rPr lang="el-GR" dirty="0" smtClean="0"/>
              <a:t>Είχα αρχίσει να διαβάζω, όταν μπήκε στο δωμάτιο η μάνα μου (ξαφνικά…)</a:t>
            </a:r>
          </a:p>
          <a:p>
            <a:r>
              <a:rPr lang="el-GR" dirty="0"/>
              <a:t>Είχα αρχίσει να </a:t>
            </a:r>
            <a:r>
              <a:rPr lang="el-GR" dirty="0" smtClean="0"/>
              <a:t>διαβάζω </a:t>
            </a:r>
            <a:r>
              <a:rPr lang="el-GR" dirty="0"/>
              <a:t>όταν μπήκε στο δωμάτιο η μάνα </a:t>
            </a:r>
            <a:r>
              <a:rPr lang="el-GR" dirty="0" smtClean="0"/>
              <a:t>μου (μπήκε αφού είχα αρχίσει…).</a:t>
            </a:r>
          </a:p>
          <a:p>
            <a:r>
              <a:rPr lang="el-GR" dirty="0" smtClean="0"/>
              <a:t>Ήταν τόσο χαρούμενος που πήγαμε να τον δούμε στο νοσοκομείο (αιτιολογική πρόταση).</a:t>
            </a:r>
          </a:p>
          <a:p>
            <a:r>
              <a:rPr lang="el-GR" dirty="0" smtClean="0"/>
              <a:t>Ήταν τόσο χαρούμενος, που μας μετέδωσε τη χαρά του </a:t>
            </a:r>
            <a:r>
              <a:rPr lang="el-GR" smtClean="0"/>
              <a:t>(αποτελεσματική).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709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769</Words>
  <Application>Microsoft Office PowerPoint</Application>
  <PresentationFormat>Προσαρμογή</PresentationFormat>
  <Paragraphs>63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Wisp</vt:lpstr>
      <vt:lpstr>Το κόμμα &amp; το υποκείμενο ή το αντικείμενο (βλ. Άννα Ιορδανίδου (επιμ.), Οδηγός της νεοελληνικής γλώσσας, Πατάκης, 2004)</vt:lpstr>
      <vt:lpstr>Πότε χρησιμοποιείται και πότε όχι…</vt:lpstr>
      <vt:lpstr>Το κόμμα και η σύγκριση</vt:lpstr>
      <vt:lpstr>Το κόμμα και οι άλλες προτάσεις μέσα στην ίδια περίοδο (1)</vt:lpstr>
      <vt:lpstr>Το κόμμα και οι άλλες προτάσεις μέσα στην ίδια περίοδο (2)</vt:lpstr>
      <vt:lpstr>Αναφορικές προτάσεις &amp; κόμμα</vt:lpstr>
      <vt:lpstr>Ασκήσεις αναστοχασμού… </vt:lpstr>
      <vt:lpstr>Κόμμα &amp; τελικές προτάσεις</vt:lpstr>
      <vt:lpstr>Ασκήσεις αναστοχασμού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κόμμα &amp; το υποκείμενο ή το αντικείμενο (βλ. Άννα Ιορδανίδου (επιμ.), Οδηγός της νεοελληνικής γλώσσας, Πατάκης, 2004)</dc:title>
  <dc:creator>Spiridopoulou</dc:creator>
  <cp:lastModifiedBy>kathigites</cp:lastModifiedBy>
  <cp:revision>11</cp:revision>
  <dcterms:created xsi:type="dcterms:W3CDTF">2014-12-09T08:36:53Z</dcterms:created>
  <dcterms:modified xsi:type="dcterms:W3CDTF">2014-12-09T14:25:24Z</dcterms:modified>
</cp:coreProperties>
</file>