
<file path=[Content_Types].xml><?xml version="1.0" encoding="utf-8"?>
<Types xmlns="http://schemas.openxmlformats.org/package/2006/content-types">
  <Override PartName="/ppt/slideLayouts/slideLayout2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11.xml" ContentType="application/vnd.openxmlformats-officedocument.presentationml.slideLayout+xml"/>
  <Default Extension="xml" ContentType="application/xml"/>
  <Override PartName="/ppt/slides/slide4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diagrams/layout1.xml" ContentType="application/vnd.openxmlformats-officedocument.drawingml.diagramLayout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13.xml" ContentType="application/vnd.openxmlformats-officedocument.presentationml.slide+xml"/>
  <Override PartName="/ppt/diagrams/data1.xml" ContentType="application/vnd.openxmlformats-officedocument.drawingml.diagramData+xml"/>
  <Default Extension="bin" ContentType="application/vnd.openxmlformats-officedocument.presentationml.printerSettings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diagrams/colors1.xml" ContentType="application/vnd.openxmlformats-officedocument.drawingml.diagramColors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presentation.xml" ContentType="application/vnd.openxmlformats-officedocument.presentationml.presentation.main+xml"/>
  <Override PartName="/ppt/diagrams/quickStyle2.xml" ContentType="application/vnd.openxmlformats-officedocument.drawingml.diagramStyl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diagrams/layout2.xml" ContentType="application/vnd.openxmlformats-officedocument.drawingml.diagramLayout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ppt/diagrams/quickStyle1.xml" ContentType="application/vnd.openxmlformats-officedocument.drawingml.diagramStyl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docProps/app.xml" ContentType="application/vnd.openxmlformats-officedocument.extended-properties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slides/slide47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diagrams/data2.xml" ContentType="application/vnd.openxmlformats-officedocument.drawingml.diagramData+xml"/>
  <Override PartName="/ppt/diagrams/colors2.xml" ContentType="application/vnd.openxmlformats-officedocument.drawingml.diagramColors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slides/slide6.xml" ContentType="application/vnd.openxmlformats-officedocument.presentationml.slide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r:id="rId1"/>
  </p:sldMasterIdLst>
  <p:notesMasterIdLst>
    <p:notesMasterId r:id="rId51"/>
  </p:notesMasterIdLst>
  <p:handoutMasterIdLst>
    <p:handoutMasterId r:id="rId52"/>
  </p:handoutMasterIdLst>
  <p:sldIdLst>
    <p:sldId id="256" r:id="rId2"/>
    <p:sldId id="351" r:id="rId3"/>
    <p:sldId id="329" r:id="rId4"/>
    <p:sldId id="346" r:id="rId5"/>
    <p:sldId id="352" r:id="rId6"/>
    <p:sldId id="330" r:id="rId7"/>
    <p:sldId id="342" r:id="rId8"/>
    <p:sldId id="331" r:id="rId9"/>
    <p:sldId id="343" r:id="rId10"/>
    <p:sldId id="301" r:id="rId11"/>
    <p:sldId id="344" r:id="rId12"/>
    <p:sldId id="345" r:id="rId13"/>
    <p:sldId id="347" r:id="rId14"/>
    <p:sldId id="349" r:id="rId15"/>
    <p:sldId id="350" r:id="rId16"/>
    <p:sldId id="348" r:id="rId17"/>
    <p:sldId id="353" r:id="rId18"/>
    <p:sldId id="354" r:id="rId19"/>
    <p:sldId id="356" r:id="rId20"/>
    <p:sldId id="358" r:id="rId21"/>
    <p:sldId id="359" r:id="rId22"/>
    <p:sldId id="360" r:id="rId23"/>
    <p:sldId id="361" r:id="rId24"/>
    <p:sldId id="388" r:id="rId25"/>
    <p:sldId id="362" r:id="rId26"/>
    <p:sldId id="363" r:id="rId27"/>
    <p:sldId id="364" r:id="rId28"/>
    <p:sldId id="365" r:id="rId29"/>
    <p:sldId id="366" r:id="rId30"/>
    <p:sldId id="367" r:id="rId31"/>
    <p:sldId id="373" r:id="rId32"/>
    <p:sldId id="368" r:id="rId33"/>
    <p:sldId id="371" r:id="rId34"/>
    <p:sldId id="372" r:id="rId35"/>
    <p:sldId id="369" r:id="rId36"/>
    <p:sldId id="374" r:id="rId37"/>
    <p:sldId id="375" r:id="rId38"/>
    <p:sldId id="377" r:id="rId39"/>
    <p:sldId id="378" r:id="rId40"/>
    <p:sldId id="379" r:id="rId41"/>
    <p:sldId id="380" r:id="rId42"/>
    <p:sldId id="381" r:id="rId43"/>
    <p:sldId id="382" r:id="rId44"/>
    <p:sldId id="263" r:id="rId45"/>
    <p:sldId id="383" r:id="rId46"/>
    <p:sldId id="384" r:id="rId47"/>
    <p:sldId id="385" r:id="rId48"/>
    <p:sldId id="387" r:id="rId49"/>
    <p:sldId id="386" r:id="rId5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handoutMaster" Target="handoutMasters/handoutMaster1.xml"/><Relationship Id="rId53" Type="http://schemas.openxmlformats.org/officeDocument/2006/relationships/printerSettings" Target="printerSettings/printerSettings1.bin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9752A9-71DF-5E44-BB42-CB3DCD220E12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9CE7AE-C28F-D845-864D-A83A6B57A107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root</a:t>
          </a:r>
        </a:p>
      </dgm:t>
    </dgm:pt>
    <dgm:pt modelId="{DAD57DEE-4EDF-2049-B34E-85347F904914}" type="parTrans" cxnId="{6B2A081E-64A4-2741-9B4E-DF2573830C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B2327FF-2499-D449-AECD-9743C0217F2A}" type="sibTrans" cxnId="{6B2A081E-64A4-2741-9B4E-DF2573830C2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ECC44BE-1B45-CF47-9856-879B69188AAD}">
      <dgm:prSet phldrT="[Text]"/>
      <dgm:spPr/>
      <dgm:t>
        <a:bodyPr/>
        <a:lstStyle/>
        <a:p>
          <a:r>
            <a:rPr lang="en-US" dirty="0" err="1">
              <a:solidFill>
                <a:schemeClr val="tx1"/>
              </a:solidFill>
            </a:rPr>
            <a:t>ccit</a:t>
          </a:r>
          <a:r>
            <a:rPr lang="en-US" dirty="0">
              <a:solidFill>
                <a:schemeClr val="tx1"/>
              </a:solidFill>
            </a:rPr>
            <a:t> (0)</a:t>
          </a:r>
        </a:p>
      </dgm:t>
    </dgm:pt>
    <dgm:pt modelId="{36871004-0CD5-2E48-9AD5-AA7FA074C717}" type="parTrans" cxnId="{AE02A074-678C-A241-9349-6520CED2748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54D8A85-9F53-F440-97C8-DAA42ADBC504}" type="sibTrans" cxnId="{AE02A074-678C-A241-9349-6520CED2748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FB55630-299B-CE47-802E-45D13AC6F1AD}">
      <dgm:prSet phldrT="[Text]"/>
      <dgm:spPr/>
      <dgm:t>
        <a:bodyPr/>
        <a:lstStyle/>
        <a:p>
          <a:r>
            <a:rPr lang="en-US" dirty="0" err="1">
              <a:solidFill>
                <a:schemeClr val="tx1"/>
              </a:solidFill>
            </a:rPr>
            <a:t>ccitosi</a:t>
          </a:r>
          <a:r>
            <a:rPr lang="en-US" dirty="0">
              <a:solidFill>
                <a:schemeClr val="tx1"/>
              </a:solidFill>
            </a:rPr>
            <a:t> (2)</a:t>
          </a:r>
        </a:p>
      </dgm:t>
    </dgm:pt>
    <dgm:pt modelId="{408C7564-92FB-9F4D-981E-408FA639BB41}" type="parTrans" cxnId="{E2BC1556-CCA8-144E-B582-FE5BE1B2EB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8A8DF6D-6144-8C4E-9B8F-95CB533CB627}" type="sibTrans" cxnId="{E2BC1556-CCA8-144E-B582-FE5BE1B2EB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175B9E9-D5BC-1A49-9F56-1C8C9C8C503B}">
      <dgm:prSet/>
      <dgm:spPr/>
      <dgm:t>
        <a:bodyPr/>
        <a:lstStyle/>
        <a:p>
          <a:r>
            <a:rPr lang="en-US" dirty="0" err="1">
              <a:solidFill>
                <a:schemeClr val="tx1"/>
              </a:solidFill>
            </a:rPr>
            <a:t>osi</a:t>
          </a:r>
          <a:r>
            <a:rPr lang="en-US" dirty="0">
              <a:solidFill>
                <a:schemeClr val="tx1"/>
              </a:solidFill>
            </a:rPr>
            <a:t> (1)</a:t>
          </a:r>
        </a:p>
      </dgm:t>
    </dgm:pt>
    <dgm:pt modelId="{DCF295A9-89D9-F243-AB47-00D941FE8DD7}" type="parTrans" cxnId="{A8905F44-7C81-C14B-836C-E2F32326AA9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C4691A2-21F4-DD4F-B1F2-FE9DA14346C9}" type="sibTrans" cxnId="{A8905F44-7C81-C14B-836C-E2F32326AA9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FFB8DD5-9766-9F43-B14D-04F9439EE5F0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org(3)</a:t>
          </a:r>
        </a:p>
      </dgm:t>
    </dgm:pt>
    <dgm:pt modelId="{AD06461F-715B-794F-A86C-F34F6B945C89}" type="parTrans" cxnId="{BCDAC9DF-063C-CD44-87B9-E2ED71AD1F0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C8685C4-B486-2A4B-B9FC-A606C2A70077}" type="sibTrans" cxnId="{BCDAC9DF-063C-CD44-87B9-E2ED71AD1F0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B2C6CD6-FB53-754A-A472-7C73B1C43554}">
      <dgm:prSet/>
      <dgm:spPr/>
      <dgm:t>
        <a:bodyPr/>
        <a:lstStyle/>
        <a:p>
          <a:r>
            <a:rPr lang="en-US" dirty="0" err="1">
              <a:solidFill>
                <a:schemeClr val="tx1"/>
              </a:solidFill>
            </a:rPr>
            <a:t>dod</a:t>
          </a:r>
          <a:r>
            <a:rPr lang="en-US" dirty="0">
              <a:solidFill>
                <a:schemeClr val="tx1"/>
              </a:solidFill>
            </a:rPr>
            <a:t> (6)</a:t>
          </a:r>
        </a:p>
      </dgm:t>
    </dgm:pt>
    <dgm:pt modelId="{A5CC144B-D75B-324B-B625-F19C81FFF27E}" type="parTrans" cxnId="{69884F45-AF5E-E64A-B8EB-32BEE2E3A2B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893041A-776A-B141-BED3-BBA249F3697E}" type="sibTrans" cxnId="{69884F45-AF5E-E64A-B8EB-32BEE2E3A2B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CF8FB7B-AD46-2245-8E73-106F54D6B4B2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internet (1)</a:t>
          </a:r>
        </a:p>
      </dgm:t>
    </dgm:pt>
    <dgm:pt modelId="{03A38357-1659-3846-9C7E-15F4929685BF}" type="parTrans" cxnId="{D277D305-B18F-2044-97A3-357407F729D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5C2EF50-D324-1D4A-81E2-9C471B6D1351}" type="sibTrans" cxnId="{D277D305-B18F-2044-97A3-357407F729D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EC1C157-24DE-EC4F-9177-4200C70512D8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directory (1)</a:t>
          </a:r>
        </a:p>
      </dgm:t>
    </dgm:pt>
    <dgm:pt modelId="{864D6186-8A79-A547-92F9-68F005100CE2}" type="parTrans" cxnId="{B75035B7-2B79-C24A-B9A8-7FBAB79F2BA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6975C26-B53D-D547-AC07-9389A454A257}" type="sibTrans" cxnId="{B75035B7-2B79-C24A-B9A8-7FBAB79F2BA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72157C5-04DC-BE4A-9155-462C82D4D3D1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mgmt (2)</a:t>
          </a:r>
        </a:p>
      </dgm:t>
    </dgm:pt>
    <dgm:pt modelId="{BEC8A1A3-4407-F64C-8E83-9D02B24A12D7}" type="parTrans" cxnId="{01D5B34D-D49C-9942-9B00-82F1A136A21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2B56EED-F496-A742-BDD3-266872C5EA12}" type="sibTrans" cxnId="{01D5B34D-D49C-9942-9B00-82F1A136A21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6E253F4-85AA-DC48-8501-EB7811BC9E03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experimental (3)</a:t>
          </a:r>
        </a:p>
      </dgm:t>
    </dgm:pt>
    <dgm:pt modelId="{16EC8727-065E-E84E-8219-7A788B02AF1F}" type="parTrans" cxnId="{8517169F-2251-234D-A20D-3456EDD9F63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4779941-E64C-6248-B96D-EADAB0FA6925}" type="sibTrans" cxnId="{8517169F-2251-234D-A20D-3456EDD9F63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4FAF888-ED34-F248-8307-6B79A7DF215B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private (4)</a:t>
          </a:r>
        </a:p>
      </dgm:t>
    </dgm:pt>
    <dgm:pt modelId="{493A4289-721B-3B4E-9FDC-87C259A849C1}" type="parTrans" cxnId="{C9912E23-BE87-AB49-8C2D-38AB2E5859A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2E5847C-E440-C843-9E46-7136FE03CBD3}" type="sibTrans" cxnId="{C9912E23-BE87-AB49-8C2D-38AB2E5859A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58A03CD-6703-004E-BEF4-E84C2FA744B7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MIB (1)</a:t>
          </a:r>
        </a:p>
      </dgm:t>
    </dgm:pt>
    <dgm:pt modelId="{B0C14B48-6208-2942-B7A8-E9B81DEC7C4B}" type="parTrans" cxnId="{E07EA6A8-6CA5-2749-8629-DAEAB18AAF6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01A8D50-DF67-D548-A186-DF315DDE24BC}" type="sibTrans" cxnId="{E07EA6A8-6CA5-2749-8629-DAEAB18AAF6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496AA0F-A58B-6D49-99CE-F6FBBE056410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system (1)</a:t>
          </a:r>
        </a:p>
      </dgm:t>
    </dgm:pt>
    <dgm:pt modelId="{DCFAD5BD-A74A-B548-9544-FD977E808322}" type="parTrans" cxnId="{1B9F8F39-563B-F947-9134-BE0056CC957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A6AB4C0-8BB7-C341-8F23-0F6E43E46B01}" type="sibTrans" cxnId="{1B9F8F39-563B-F947-9134-BE0056CC957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1182837-C0B4-164B-B696-9F6BC4B8EC92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interface (2)</a:t>
          </a:r>
        </a:p>
      </dgm:t>
    </dgm:pt>
    <dgm:pt modelId="{4ADFF17B-A9EC-6843-9F90-71CD6120FB82}" type="parTrans" cxnId="{D742786C-A491-844D-B79C-1D6D675593C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25010A4-EA7C-6C42-B73E-D334701B032F}" type="sibTrans" cxnId="{D742786C-A491-844D-B79C-1D6D675593C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0AC8A9C-A889-804F-813D-23A120189945}">
      <dgm:prSet/>
      <dgm:spPr/>
      <dgm:t>
        <a:bodyPr/>
        <a:lstStyle/>
        <a:p>
          <a:r>
            <a:rPr lang="en-US" dirty="0" err="1">
              <a:solidFill>
                <a:schemeClr val="tx1"/>
              </a:solidFill>
            </a:rPr>
            <a:t>addres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tr</a:t>
          </a:r>
          <a:r>
            <a:rPr lang="en-US" dirty="0">
              <a:solidFill>
                <a:schemeClr val="tx1"/>
              </a:solidFill>
            </a:rPr>
            <a:t> (3)</a:t>
          </a:r>
        </a:p>
      </dgm:t>
    </dgm:pt>
    <dgm:pt modelId="{F4ED2297-1F4B-E24D-AB43-6D457DF07085}" type="parTrans" cxnId="{A0627C60-A544-D144-89AC-DF26077D48F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08D0E74-479B-7147-9400-1379D4815244}" type="sibTrans" cxnId="{A0627C60-A544-D144-89AC-DF26077D48F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F0A1C23-E2D6-2640-BB4D-E467FCF2B1EE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IP (4)</a:t>
          </a:r>
        </a:p>
      </dgm:t>
    </dgm:pt>
    <dgm:pt modelId="{FF1DC7E8-A18A-824A-9876-A4A461854DF9}" type="parTrans" cxnId="{D6EF24D6-0017-1642-98F3-3100FE7E058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137AD06-AE60-6343-9DF8-17A100C3A333}" type="sibTrans" cxnId="{D6EF24D6-0017-1642-98F3-3100FE7E058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68DB2A5-D31B-B94F-A591-BA748222AF39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ICMP (5)</a:t>
          </a:r>
        </a:p>
      </dgm:t>
    </dgm:pt>
    <dgm:pt modelId="{5EC7174A-1C81-EC4F-BD6F-6D89E62389C9}" type="parTrans" cxnId="{3DA64255-2F6F-FD42-8238-57CADBEFB62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1662659-13EF-1549-A121-78F93449103F}" type="sibTrans" cxnId="{3DA64255-2F6F-FD42-8238-57CADBEFB62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4612850-E965-6C42-8A4E-B98171B24E25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TCP (6)</a:t>
          </a:r>
        </a:p>
      </dgm:t>
    </dgm:pt>
    <dgm:pt modelId="{321E05A3-FE00-4445-85B2-566878C16029}" type="parTrans" cxnId="{33EE0D1B-BCFE-844F-B3EB-020FE804197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87852F7-7737-CE4A-AFCC-033C56E4EF23}" type="sibTrans" cxnId="{33EE0D1B-BCFE-844F-B3EB-020FE804197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837F975-2804-4040-BC03-52A342962758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UDP (7)</a:t>
          </a:r>
        </a:p>
      </dgm:t>
    </dgm:pt>
    <dgm:pt modelId="{2FA711DD-7364-6348-85B8-F904DB5F94BA}" type="parTrans" cxnId="{450AA427-BF6D-6C4D-821B-12776940002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7579FF2-6A05-A046-BC0D-278C8FB1918E}" type="sibTrans" cxnId="{450AA427-BF6D-6C4D-821B-12776940002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E156946-34D4-4E4A-94DF-1FED15DF7365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8764F9C6-8D97-384B-AB27-AAB7DF5BB231}" type="sibTrans" cxnId="{5125771C-C058-D84E-98CE-7E8A58A6A13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1172AB1-7D78-5842-9760-37F1B2CD7C8A}" type="parTrans" cxnId="{5125771C-C058-D84E-98CE-7E8A58A6A13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917ABF6-42CC-7344-AAF0-87F89ED544D5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93DB59DC-3701-FF4C-8681-22642B484155}" type="parTrans" cxnId="{12F03AD0-CB97-4446-9FD1-BF7D5AD0C6C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0CC6DEA-B1A3-864B-AF12-8AE6AF3FFCF0}" type="sibTrans" cxnId="{12F03AD0-CB97-4446-9FD1-BF7D5AD0C6C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E215AE5-03DB-0F49-9F77-C049EE050CCC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089194ED-C94E-024D-98E8-1D0A6B3F9B59}" type="parTrans" cxnId="{B7002FA7-D488-174E-9BCF-51F87661D87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76EC94A-119B-4241-A4A3-D061B4E407B9}" type="sibTrans" cxnId="{B7002FA7-D488-174E-9BCF-51F87661D87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3FA85CF-A010-6544-B41C-2439E4D17F85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2ACBD478-2C6D-6249-820E-11970A9339F3}" type="parTrans" cxnId="{3542FDE9-4554-BF42-848C-B994382248E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DB4C8BB-D735-F240-A7CB-18B73488CBE4}" type="sibTrans" cxnId="{3542FDE9-4554-BF42-848C-B994382248E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1A52A87-01F1-EC42-85DD-55707716BECD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94D4D07B-75A7-BB45-B582-95FAFABD27A0}" type="parTrans" cxnId="{0F7BBFC8-8F66-C448-803B-148F70BB15F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ED0DF2E-4F76-074E-908C-EE045AA9FB45}" type="sibTrans" cxnId="{0F7BBFC8-8F66-C448-803B-148F70BB15F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CF930E9-A844-7E4E-B7EB-21D7870DDC7D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04E2E495-8486-DE4F-8653-49D9589B9513}" type="parTrans" cxnId="{5F4BA678-7E30-5647-8352-0B8FCD4F51E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3A8569E-432C-4942-8AEF-E827C3623B6C}" type="sibTrans" cxnId="{5F4BA678-7E30-5647-8352-0B8FCD4F51E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78D1237-2132-C64C-A3E8-1B2C10E9F0E0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8944484D-B291-C848-805B-01AA0C147C4E}" type="parTrans" cxnId="{A49EF7FE-11C9-2B49-AD3D-1AB850FD3A8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85C227E-424D-3A4F-B992-5FAD43847547}" type="sibTrans" cxnId="{A49EF7FE-11C9-2B49-AD3D-1AB850FD3A8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73AC78F-57E4-F74B-8F32-8FFF085207B9}" type="pres">
      <dgm:prSet presAssocID="{799752A9-71DF-5E44-BB42-CB3DCD220E1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2C159F2-B40E-3D44-9BD7-33410915DBD9}" type="pres">
      <dgm:prSet presAssocID="{D49CE7AE-C28F-D845-864D-A83A6B57A107}" presName="hierRoot1" presStyleCnt="0">
        <dgm:presLayoutVars>
          <dgm:hierBranch val="init"/>
        </dgm:presLayoutVars>
      </dgm:prSet>
      <dgm:spPr/>
    </dgm:pt>
    <dgm:pt modelId="{3796CC7E-C4E8-5341-B544-9549C5E277D7}" type="pres">
      <dgm:prSet presAssocID="{D49CE7AE-C28F-D845-864D-A83A6B57A107}" presName="rootComposite1" presStyleCnt="0"/>
      <dgm:spPr/>
    </dgm:pt>
    <dgm:pt modelId="{743FB052-C6E8-0C48-A7C9-B544935B4A78}" type="pres">
      <dgm:prSet presAssocID="{D49CE7AE-C28F-D845-864D-A83A6B57A10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45A8A0-3215-0747-B0FE-9C3E159C5A7C}" type="pres">
      <dgm:prSet presAssocID="{D49CE7AE-C28F-D845-864D-A83A6B57A10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220300F-A46F-1A40-93B9-CE9BE03A3FD2}" type="pres">
      <dgm:prSet presAssocID="{D49CE7AE-C28F-D845-864D-A83A6B57A107}" presName="hierChild2" presStyleCnt="0"/>
      <dgm:spPr/>
    </dgm:pt>
    <dgm:pt modelId="{9778F1F7-E632-104E-A987-FD2CC85DCFAD}" type="pres">
      <dgm:prSet presAssocID="{36871004-0CD5-2E48-9AD5-AA7FA074C717}" presName="Name37" presStyleLbl="parChTrans1D2" presStyleIdx="0" presStyleCnt="3"/>
      <dgm:spPr/>
      <dgm:t>
        <a:bodyPr/>
        <a:lstStyle/>
        <a:p>
          <a:endParaRPr lang="en-US"/>
        </a:p>
      </dgm:t>
    </dgm:pt>
    <dgm:pt modelId="{46330BE4-7BEB-E440-ADD9-E8C23C29C4C5}" type="pres">
      <dgm:prSet presAssocID="{0ECC44BE-1B45-CF47-9856-879B69188AAD}" presName="hierRoot2" presStyleCnt="0">
        <dgm:presLayoutVars>
          <dgm:hierBranch val="init"/>
        </dgm:presLayoutVars>
      </dgm:prSet>
      <dgm:spPr/>
    </dgm:pt>
    <dgm:pt modelId="{6B962164-B9F7-9C42-8175-9D1F0A55CBD5}" type="pres">
      <dgm:prSet presAssocID="{0ECC44BE-1B45-CF47-9856-879B69188AAD}" presName="rootComposite" presStyleCnt="0"/>
      <dgm:spPr/>
    </dgm:pt>
    <dgm:pt modelId="{69295B6A-05E4-9A4C-A08A-A88B2F422CC5}" type="pres">
      <dgm:prSet presAssocID="{0ECC44BE-1B45-CF47-9856-879B69188AA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CF61B1-29FB-1A4F-88F7-E36F28A92A2E}" type="pres">
      <dgm:prSet presAssocID="{0ECC44BE-1B45-CF47-9856-879B69188AAD}" presName="rootConnector" presStyleLbl="node2" presStyleIdx="0" presStyleCnt="3"/>
      <dgm:spPr/>
      <dgm:t>
        <a:bodyPr/>
        <a:lstStyle/>
        <a:p>
          <a:endParaRPr lang="en-US"/>
        </a:p>
      </dgm:t>
    </dgm:pt>
    <dgm:pt modelId="{5B4360EB-1DF3-4540-B314-9FF91EEA6B6E}" type="pres">
      <dgm:prSet presAssocID="{0ECC44BE-1B45-CF47-9856-879B69188AAD}" presName="hierChild4" presStyleCnt="0"/>
      <dgm:spPr/>
    </dgm:pt>
    <dgm:pt modelId="{BE359A35-C790-FF4E-8143-41315C2DE028}" type="pres">
      <dgm:prSet presAssocID="{0ECC44BE-1B45-CF47-9856-879B69188AAD}" presName="hierChild5" presStyleCnt="0"/>
      <dgm:spPr/>
    </dgm:pt>
    <dgm:pt modelId="{26889C3C-EA07-D444-8833-0FA03DCC4952}" type="pres">
      <dgm:prSet presAssocID="{DCF295A9-89D9-F243-AB47-00D941FE8DD7}" presName="Name37" presStyleLbl="parChTrans1D2" presStyleIdx="1" presStyleCnt="3"/>
      <dgm:spPr/>
      <dgm:t>
        <a:bodyPr/>
        <a:lstStyle/>
        <a:p>
          <a:endParaRPr lang="en-US"/>
        </a:p>
      </dgm:t>
    </dgm:pt>
    <dgm:pt modelId="{610F1CDF-50E4-5243-838B-CB369A3F1348}" type="pres">
      <dgm:prSet presAssocID="{7175B9E9-D5BC-1A49-9F56-1C8C9C8C503B}" presName="hierRoot2" presStyleCnt="0">
        <dgm:presLayoutVars>
          <dgm:hierBranch val="init"/>
        </dgm:presLayoutVars>
      </dgm:prSet>
      <dgm:spPr/>
    </dgm:pt>
    <dgm:pt modelId="{DEC73888-0B64-5B4B-AE69-D2A83B361418}" type="pres">
      <dgm:prSet presAssocID="{7175B9E9-D5BC-1A49-9F56-1C8C9C8C503B}" presName="rootComposite" presStyleCnt="0"/>
      <dgm:spPr/>
    </dgm:pt>
    <dgm:pt modelId="{60FE7AE3-651A-2243-AE2F-EFC4B911E680}" type="pres">
      <dgm:prSet presAssocID="{7175B9E9-D5BC-1A49-9F56-1C8C9C8C503B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6B1E91-53FB-0E48-BDE4-853A45AF49CC}" type="pres">
      <dgm:prSet presAssocID="{7175B9E9-D5BC-1A49-9F56-1C8C9C8C503B}" presName="rootConnector" presStyleLbl="node2" presStyleIdx="1" presStyleCnt="3"/>
      <dgm:spPr/>
      <dgm:t>
        <a:bodyPr/>
        <a:lstStyle/>
        <a:p>
          <a:endParaRPr lang="en-US"/>
        </a:p>
      </dgm:t>
    </dgm:pt>
    <dgm:pt modelId="{E6488A5A-7175-464C-8DE7-E0E4956825A5}" type="pres">
      <dgm:prSet presAssocID="{7175B9E9-D5BC-1A49-9F56-1C8C9C8C503B}" presName="hierChild4" presStyleCnt="0"/>
      <dgm:spPr/>
    </dgm:pt>
    <dgm:pt modelId="{1254FA6D-1A64-E44C-A07C-0878E1152182}" type="pres">
      <dgm:prSet presAssocID="{AD06461F-715B-794F-A86C-F34F6B945C89}" presName="Name37" presStyleLbl="parChTrans1D3" presStyleIdx="0" presStyleCnt="1"/>
      <dgm:spPr/>
      <dgm:t>
        <a:bodyPr/>
        <a:lstStyle/>
        <a:p>
          <a:endParaRPr lang="en-US"/>
        </a:p>
      </dgm:t>
    </dgm:pt>
    <dgm:pt modelId="{56BD4095-387E-4D43-AE21-9071BAC8C9B5}" type="pres">
      <dgm:prSet presAssocID="{6FFB8DD5-9766-9F43-B14D-04F9439EE5F0}" presName="hierRoot2" presStyleCnt="0">
        <dgm:presLayoutVars>
          <dgm:hierBranch val="init"/>
        </dgm:presLayoutVars>
      </dgm:prSet>
      <dgm:spPr/>
    </dgm:pt>
    <dgm:pt modelId="{3A4F8A42-7556-EC45-909C-1C5918E536F0}" type="pres">
      <dgm:prSet presAssocID="{6FFB8DD5-9766-9F43-B14D-04F9439EE5F0}" presName="rootComposite" presStyleCnt="0"/>
      <dgm:spPr/>
    </dgm:pt>
    <dgm:pt modelId="{3DFD9864-FFB7-DC46-A6EA-0C3CCA96ED1A}" type="pres">
      <dgm:prSet presAssocID="{6FFB8DD5-9766-9F43-B14D-04F9439EE5F0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97887D-4B82-594B-80CF-928D3172336E}" type="pres">
      <dgm:prSet presAssocID="{6FFB8DD5-9766-9F43-B14D-04F9439EE5F0}" presName="rootConnector" presStyleLbl="node3" presStyleIdx="0" presStyleCnt="1"/>
      <dgm:spPr/>
      <dgm:t>
        <a:bodyPr/>
        <a:lstStyle/>
        <a:p>
          <a:endParaRPr lang="en-US"/>
        </a:p>
      </dgm:t>
    </dgm:pt>
    <dgm:pt modelId="{AA7966B6-39F9-904A-BB9C-C2A78428F6C8}" type="pres">
      <dgm:prSet presAssocID="{6FFB8DD5-9766-9F43-B14D-04F9439EE5F0}" presName="hierChild4" presStyleCnt="0"/>
      <dgm:spPr/>
    </dgm:pt>
    <dgm:pt modelId="{CD0371A4-BE9A-6F4F-AF47-C62A9B7ED80B}" type="pres">
      <dgm:prSet presAssocID="{A5CC144B-D75B-324B-B625-F19C81FFF27E}" presName="Name37" presStyleLbl="parChTrans1D4" presStyleIdx="0" presStyleCnt="21"/>
      <dgm:spPr/>
      <dgm:t>
        <a:bodyPr/>
        <a:lstStyle/>
        <a:p>
          <a:endParaRPr lang="en-US"/>
        </a:p>
      </dgm:t>
    </dgm:pt>
    <dgm:pt modelId="{F5D55784-0D84-9A4F-9C1A-9BF4A901C547}" type="pres">
      <dgm:prSet presAssocID="{CB2C6CD6-FB53-754A-A472-7C73B1C43554}" presName="hierRoot2" presStyleCnt="0">
        <dgm:presLayoutVars>
          <dgm:hierBranch val="init"/>
        </dgm:presLayoutVars>
      </dgm:prSet>
      <dgm:spPr/>
    </dgm:pt>
    <dgm:pt modelId="{BA5C0329-2F2F-B640-A9B2-EFA768D96A7C}" type="pres">
      <dgm:prSet presAssocID="{CB2C6CD6-FB53-754A-A472-7C73B1C43554}" presName="rootComposite" presStyleCnt="0"/>
      <dgm:spPr/>
    </dgm:pt>
    <dgm:pt modelId="{709F78ED-1108-934F-BEA3-CD53ACA0DD63}" type="pres">
      <dgm:prSet presAssocID="{CB2C6CD6-FB53-754A-A472-7C73B1C43554}" presName="rootText" presStyleLbl="node4" presStyleIdx="0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210BA9-2079-A54D-ADA7-2AE4731098E5}" type="pres">
      <dgm:prSet presAssocID="{CB2C6CD6-FB53-754A-A472-7C73B1C43554}" presName="rootConnector" presStyleLbl="node4" presStyleIdx="0" presStyleCnt="21"/>
      <dgm:spPr/>
      <dgm:t>
        <a:bodyPr/>
        <a:lstStyle/>
        <a:p>
          <a:endParaRPr lang="en-US"/>
        </a:p>
      </dgm:t>
    </dgm:pt>
    <dgm:pt modelId="{F9BBA59C-1D02-0F4C-973C-D9AEF5B6EEB9}" type="pres">
      <dgm:prSet presAssocID="{CB2C6CD6-FB53-754A-A472-7C73B1C43554}" presName="hierChild4" presStyleCnt="0"/>
      <dgm:spPr/>
    </dgm:pt>
    <dgm:pt modelId="{C158EFCC-2807-3D4D-BD3F-BD7B77198F32}" type="pres">
      <dgm:prSet presAssocID="{03A38357-1659-3846-9C7E-15F4929685BF}" presName="Name37" presStyleLbl="parChTrans1D4" presStyleIdx="1" presStyleCnt="21"/>
      <dgm:spPr/>
      <dgm:t>
        <a:bodyPr/>
        <a:lstStyle/>
        <a:p>
          <a:endParaRPr lang="en-US"/>
        </a:p>
      </dgm:t>
    </dgm:pt>
    <dgm:pt modelId="{B9541AAD-D3C1-F542-A76C-732699EAF07F}" type="pres">
      <dgm:prSet presAssocID="{2CF8FB7B-AD46-2245-8E73-106F54D6B4B2}" presName="hierRoot2" presStyleCnt="0">
        <dgm:presLayoutVars>
          <dgm:hierBranch val="init"/>
        </dgm:presLayoutVars>
      </dgm:prSet>
      <dgm:spPr/>
    </dgm:pt>
    <dgm:pt modelId="{838F7638-0BF4-7646-B1A1-A9EEB7F88FD9}" type="pres">
      <dgm:prSet presAssocID="{2CF8FB7B-AD46-2245-8E73-106F54D6B4B2}" presName="rootComposite" presStyleCnt="0"/>
      <dgm:spPr/>
    </dgm:pt>
    <dgm:pt modelId="{F714756F-5349-1048-BA91-1A448D8FF4B4}" type="pres">
      <dgm:prSet presAssocID="{2CF8FB7B-AD46-2245-8E73-106F54D6B4B2}" presName="rootText" presStyleLbl="node4" presStyleIdx="1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DAB1B3-52C5-914F-A1A1-F19EF0DEDB8D}" type="pres">
      <dgm:prSet presAssocID="{2CF8FB7B-AD46-2245-8E73-106F54D6B4B2}" presName="rootConnector" presStyleLbl="node4" presStyleIdx="1" presStyleCnt="21"/>
      <dgm:spPr/>
      <dgm:t>
        <a:bodyPr/>
        <a:lstStyle/>
        <a:p>
          <a:endParaRPr lang="en-US"/>
        </a:p>
      </dgm:t>
    </dgm:pt>
    <dgm:pt modelId="{C97C9662-05DC-B54F-AFC2-AF6AC2ED8214}" type="pres">
      <dgm:prSet presAssocID="{2CF8FB7B-AD46-2245-8E73-106F54D6B4B2}" presName="hierChild4" presStyleCnt="0"/>
      <dgm:spPr/>
    </dgm:pt>
    <dgm:pt modelId="{27CCBE30-6958-1A40-B0E3-AD747238C84F}" type="pres">
      <dgm:prSet presAssocID="{864D6186-8A79-A547-92F9-68F005100CE2}" presName="Name37" presStyleLbl="parChTrans1D4" presStyleIdx="2" presStyleCnt="21"/>
      <dgm:spPr/>
      <dgm:t>
        <a:bodyPr/>
        <a:lstStyle/>
        <a:p>
          <a:endParaRPr lang="en-US"/>
        </a:p>
      </dgm:t>
    </dgm:pt>
    <dgm:pt modelId="{86AE8E2B-808C-BC44-B3F3-4FFA6C4B2AA2}" type="pres">
      <dgm:prSet presAssocID="{FEC1C157-24DE-EC4F-9177-4200C70512D8}" presName="hierRoot2" presStyleCnt="0">
        <dgm:presLayoutVars>
          <dgm:hierBranch val="init"/>
        </dgm:presLayoutVars>
      </dgm:prSet>
      <dgm:spPr/>
    </dgm:pt>
    <dgm:pt modelId="{BC92E52C-0A6B-9D48-9D03-7E5DCE60C66E}" type="pres">
      <dgm:prSet presAssocID="{FEC1C157-24DE-EC4F-9177-4200C70512D8}" presName="rootComposite" presStyleCnt="0"/>
      <dgm:spPr/>
    </dgm:pt>
    <dgm:pt modelId="{0E643B6B-7B6C-D145-A57C-50C87305629B}" type="pres">
      <dgm:prSet presAssocID="{FEC1C157-24DE-EC4F-9177-4200C70512D8}" presName="rootText" presStyleLbl="node4" presStyleIdx="2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27A370-24CE-A54F-B858-B0AA33E6BC68}" type="pres">
      <dgm:prSet presAssocID="{FEC1C157-24DE-EC4F-9177-4200C70512D8}" presName="rootConnector" presStyleLbl="node4" presStyleIdx="2" presStyleCnt="21"/>
      <dgm:spPr/>
      <dgm:t>
        <a:bodyPr/>
        <a:lstStyle/>
        <a:p>
          <a:endParaRPr lang="en-US"/>
        </a:p>
      </dgm:t>
    </dgm:pt>
    <dgm:pt modelId="{C69476D2-DC2F-4047-8DE3-4B24555F6DEB}" type="pres">
      <dgm:prSet presAssocID="{FEC1C157-24DE-EC4F-9177-4200C70512D8}" presName="hierChild4" presStyleCnt="0"/>
      <dgm:spPr/>
    </dgm:pt>
    <dgm:pt modelId="{A516592F-04F7-D843-962C-F8FF8AE684DD}" type="pres">
      <dgm:prSet presAssocID="{FEC1C157-24DE-EC4F-9177-4200C70512D8}" presName="hierChild5" presStyleCnt="0"/>
      <dgm:spPr/>
    </dgm:pt>
    <dgm:pt modelId="{1E9132BE-E4C6-CA44-B229-69CA18339226}" type="pres">
      <dgm:prSet presAssocID="{BEC8A1A3-4407-F64C-8E83-9D02B24A12D7}" presName="Name37" presStyleLbl="parChTrans1D4" presStyleIdx="3" presStyleCnt="21"/>
      <dgm:spPr/>
      <dgm:t>
        <a:bodyPr/>
        <a:lstStyle/>
        <a:p>
          <a:endParaRPr lang="en-US"/>
        </a:p>
      </dgm:t>
    </dgm:pt>
    <dgm:pt modelId="{80FCE558-BB0A-E349-9EFC-24C32A2AD051}" type="pres">
      <dgm:prSet presAssocID="{972157C5-04DC-BE4A-9155-462C82D4D3D1}" presName="hierRoot2" presStyleCnt="0">
        <dgm:presLayoutVars>
          <dgm:hierBranch val="init"/>
        </dgm:presLayoutVars>
      </dgm:prSet>
      <dgm:spPr/>
    </dgm:pt>
    <dgm:pt modelId="{598418B4-E674-5D48-8885-1DDDE5E9832E}" type="pres">
      <dgm:prSet presAssocID="{972157C5-04DC-BE4A-9155-462C82D4D3D1}" presName="rootComposite" presStyleCnt="0"/>
      <dgm:spPr/>
    </dgm:pt>
    <dgm:pt modelId="{7B73A953-AA47-304D-807B-956EAA60B9CD}" type="pres">
      <dgm:prSet presAssocID="{972157C5-04DC-BE4A-9155-462C82D4D3D1}" presName="rootText" presStyleLbl="node4" presStyleIdx="3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60096D-D74C-F64F-84E2-46FB9F0F4E03}" type="pres">
      <dgm:prSet presAssocID="{972157C5-04DC-BE4A-9155-462C82D4D3D1}" presName="rootConnector" presStyleLbl="node4" presStyleIdx="3" presStyleCnt="21"/>
      <dgm:spPr/>
      <dgm:t>
        <a:bodyPr/>
        <a:lstStyle/>
        <a:p>
          <a:endParaRPr lang="en-US"/>
        </a:p>
      </dgm:t>
    </dgm:pt>
    <dgm:pt modelId="{7819197D-1F2D-8C46-BA25-BF4FAB9F8860}" type="pres">
      <dgm:prSet presAssocID="{972157C5-04DC-BE4A-9155-462C82D4D3D1}" presName="hierChild4" presStyleCnt="0"/>
      <dgm:spPr/>
    </dgm:pt>
    <dgm:pt modelId="{BD6C35AD-80FF-3348-B439-8603E778B242}" type="pres">
      <dgm:prSet presAssocID="{B0C14B48-6208-2942-B7A8-E9B81DEC7C4B}" presName="Name37" presStyleLbl="parChTrans1D4" presStyleIdx="4" presStyleCnt="21"/>
      <dgm:spPr/>
      <dgm:t>
        <a:bodyPr/>
        <a:lstStyle/>
        <a:p>
          <a:endParaRPr lang="en-US"/>
        </a:p>
      </dgm:t>
    </dgm:pt>
    <dgm:pt modelId="{76F8EA59-3E96-024C-B4EB-2380E315BA9F}" type="pres">
      <dgm:prSet presAssocID="{F58A03CD-6703-004E-BEF4-E84C2FA744B7}" presName="hierRoot2" presStyleCnt="0">
        <dgm:presLayoutVars>
          <dgm:hierBranch val="init"/>
        </dgm:presLayoutVars>
      </dgm:prSet>
      <dgm:spPr/>
    </dgm:pt>
    <dgm:pt modelId="{EB77CDFC-62DD-B14C-82CA-C6142B2F1889}" type="pres">
      <dgm:prSet presAssocID="{F58A03CD-6703-004E-BEF4-E84C2FA744B7}" presName="rootComposite" presStyleCnt="0"/>
      <dgm:spPr/>
    </dgm:pt>
    <dgm:pt modelId="{7862D692-1468-D94A-9915-0F7C360C6EA9}" type="pres">
      <dgm:prSet presAssocID="{F58A03CD-6703-004E-BEF4-E84C2FA744B7}" presName="rootText" presStyleLbl="node4" presStyleIdx="4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D8A845-DCD9-F244-8EDF-21FBA23454C2}" type="pres">
      <dgm:prSet presAssocID="{F58A03CD-6703-004E-BEF4-E84C2FA744B7}" presName="rootConnector" presStyleLbl="node4" presStyleIdx="4" presStyleCnt="21"/>
      <dgm:spPr/>
      <dgm:t>
        <a:bodyPr/>
        <a:lstStyle/>
        <a:p>
          <a:endParaRPr lang="en-US"/>
        </a:p>
      </dgm:t>
    </dgm:pt>
    <dgm:pt modelId="{1646C10C-35C7-AE4E-9221-FAAE7FF84FD1}" type="pres">
      <dgm:prSet presAssocID="{F58A03CD-6703-004E-BEF4-E84C2FA744B7}" presName="hierChild4" presStyleCnt="0"/>
      <dgm:spPr/>
    </dgm:pt>
    <dgm:pt modelId="{1FE366D9-AF55-1D4C-9596-C9D3EB74062C}" type="pres">
      <dgm:prSet presAssocID="{DCFAD5BD-A74A-B548-9544-FD977E808322}" presName="Name37" presStyleLbl="parChTrans1D4" presStyleIdx="5" presStyleCnt="21"/>
      <dgm:spPr/>
      <dgm:t>
        <a:bodyPr/>
        <a:lstStyle/>
        <a:p>
          <a:endParaRPr lang="en-US"/>
        </a:p>
      </dgm:t>
    </dgm:pt>
    <dgm:pt modelId="{170B2D71-D7CE-7A46-8BEA-D065A810202F}" type="pres">
      <dgm:prSet presAssocID="{0496AA0F-A58B-6D49-99CE-F6FBBE056410}" presName="hierRoot2" presStyleCnt="0">
        <dgm:presLayoutVars>
          <dgm:hierBranch val="init"/>
        </dgm:presLayoutVars>
      </dgm:prSet>
      <dgm:spPr/>
    </dgm:pt>
    <dgm:pt modelId="{6DB4D081-2E86-A14D-B714-89A309C02A8C}" type="pres">
      <dgm:prSet presAssocID="{0496AA0F-A58B-6D49-99CE-F6FBBE056410}" presName="rootComposite" presStyleCnt="0"/>
      <dgm:spPr/>
    </dgm:pt>
    <dgm:pt modelId="{C35BA69A-3C79-DE49-95DD-DDCEC07F4DC7}" type="pres">
      <dgm:prSet presAssocID="{0496AA0F-A58B-6D49-99CE-F6FBBE056410}" presName="rootText" presStyleLbl="node4" presStyleIdx="5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11EB71-21F9-204E-BDD2-EF83B0C90007}" type="pres">
      <dgm:prSet presAssocID="{0496AA0F-A58B-6D49-99CE-F6FBBE056410}" presName="rootConnector" presStyleLbl="node4" presStyleIdx="5" presStyleCnt="21"/>
      <dgm:spPr/>
      <dgm:t>
        <a:bodyPr/>
        <a:lstStyle/>
        <a:p>
          <a:endParaRPr lang="en-US"/>
        </a:p>
      </dgm:t>
    </dgm:pt>
    <dgm:pt modelId="{C154973C-1654-6540-A70C-906CC9F2DCDB}" type="pres">
      <dgm:prSet presAssocID="{0496AA0F-A58B-6D49-99CE-F6FBBE056410}" presName="hierChild4" presStyleCnt="0"/>
      <dgm:spPr/>
    </dgm:pt>
    <dgm:pt modelId="{75E88E61-10C9-E046-A95C-FAB5335653AA}" type="pres">
      <dgm:prSet presAssocID="{93DB59DC-3701-FF4C-8681-22642B484155}" presName="Name37" presStyleLbl="parChTrans1D4" presStyleIdx="6" presStyleCnt="21"/>
      <dgm:spPr/>
      <dgm:t>
        <a:bodyPr/>
        <a:lstStyle/>
        <a:p>
          <a:endParaRPr lang="en-US"/>
        </a:p>
      </dgm:t>
    </dgm:pt>
    <dgm:pt modelId="{D88A978A-AF99-4449-8F16-B03A345BCDC9}" type="pres">
      <dgm:prSet presAssocID="{F917ABF6-42CC-7344-AAF0-87F89ED544D5}" presName="hierRoot2" presStyleCnt="0">
        <dgm:presLayoutVars>
          <dgm:hierBranch val="init"/>
        </dgm:presLayoutVars>
      </dgm:prSet>
      <dgm:spPr/>
    </dgm:pt>
    <dgm:pt modelId="{CE6611F6-5138-F44C-A54A-329EFFCEC697}" type="pres">
      <dgm:prSet presAssocID="{F917ABF6-42CC-7344-AAF0-87F89ED544D5}" presName="rootComposite" presStyleCnt="0"/>
      <dgm:spPr/>
    </dgm:pt>
    <dgm:pt modelId="{A9EEE53C-AE95-3D4A-8FE1-4BAA0E1B2CE4}" type="pres">
      <dgm:prSet presAssocID="{F917ABF6-42CC-7344-AAF0-87F89ED544D5}" presName="rootText" presStyleLbl="node4" presStyleIdx="6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A7D64F-0C1E-7549-AA18-196B76F83B9D}" type="pres">
      <dgm:prSet presAssocID="{F917ABF6-42CC-7344-AAF0-87F89ED544D5}" presName="rootConnector" presStyleLbl="node4" presStyleIdx="6" presStyleCnt="21"/>
      <dgm:spPr/>
      <dgm:t>
        <a:bodyPr/>
        <a:lstStyle/>
        <a:p>
          <a:endParaRPr lang="en-US"/>
        </a:p>
      </dgm:t>
    </dgm:pt>
    <dgm:pt modelId="{FC646054-404F-D547-960B-1002B39EE548}" type="pres">
      <dgm:prSet presAssocID="{F917ABF6-42CC-7344-AAF0-87F89ED544D5}" presName="hierChild4" presStyleCnt="0"/>
      <dgm:spPr/>
    </dgm:pt>
    <dgm:pt modelId="{A4F8C577-F110-8A47-9A54-A182398ECB59}" type="pres">
      <dgm:prSet presAssocID="{F917ABF6-42CC-7344-AAF0-87F89ED544D5}" presName="hierChild5" presStyleCnt="0"/>
      <dgm:spPr/>
    </dgm:pt>
    <dgm:pt modelId="{83B7B539-72B2-CF46-8DFD-BF23E567BAC4}" type="pres">
      <dgm:prSet presAssocID="{0496AA0F-A58B-6D49-99CE-F6FBBE056410}" presName="hierChild5" presStyleCnt="0"/>
      <dgm:spPr/>
    </dgm:pt>
    <dgm:pt modelId="{24BB4C4C-E864-D849-ABDD-8F8F3C7A945A}" type="pres">
      <dgm:prSet presAssocID="{4ADFF17B-A9EC-6843-9F90-71CD6120FB82}" presName="Name37" presStyleLbl="parChTrans1D4" presStyleIdx="7" presStyleCnt="21"/>
      <dgm:spPr/>
      <dgm:t>
        <a:bodyPr/>
        <a:lstStyle/>
        <a:p>
          <a:endParaRPr lang="en-US"/>
        </a:p>
      </dgm:t>
    </dgm:pt>
    <dgm:pt modelId="{953C583A-7820-DE40-9874-395CF9BB3605}" type="pres">
      <dgm:prSet presAssocID="{A1182837-C0B4-164B-B696-9F6BC4B8EC92}" presName="hierRoot2" presStyleCnt="0">
        <dgm:presLayoutVars>
          <dgm:hierBranch val="init"/>
        </dgm:presLayoutVars>
      </dgm:prSet>
      <dgm:spPr/>
    </dgm:pt>
    <dgm:pt modelId="{D43BD3C2-22FE-1E45-B4BF-65B9EC76FE32}" type="pres">
      <dgm:prSet presAssocID="{A1182837-C0B4-164B-B696-9F6BC4B8EC92}" presName="rootComposite" presStyleCnt="0"/>
      <dgm:spPr/>
    </dgm:pt>
    <dgm:pt modelId="{328EFB0D-AEC9-6149-8046-EBF509311FF8}" type="pres">
      <dgm:prSet presAssocID="{A1182837-C0B4-164B-B696-9F6BC4B8EC92}" presName="rootText" presStyleLbl="node4" presStyleIdx="7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F667FF-0F56-E64B-9F60-719CAE2F6B00}" type="pres">
      <dgm:prSet presAssocID="{A1182837-C0B4-164B-B696-9F6BC4B8EC92}" presName="rootConnector" presStyleLbl="node4" presStyleIdx="7" presStyleCnt="21"/>
      <dgm:spPr/>
      <dgm:t>
        <a:bodyPr/>
        <a:lstStyle/>
        <a:p>
          <a:endParaRPr lang="en-US"/>
        </a:p>
      </dgm:t>
    </dgm:pt>
    <dgm:pt modelId="{BF63DB40-7647-1F48-83BE-738C8DA7E496}" type="pres">
      <dgm:prSet presAssocID="{A1182837-C0B4-164B-B696-9F6BC4B8EC92}" presName="hierChild4" presStyleCnt="0"/>
      <dgm:spPr/>
    </dgm:pt>
    <dgm:pt modelId="{A0F2AECF-ABA3-604A-A82F-768E44CB4738}" type="pres">
      <dgm:prSet presAssocID="{089194ED-C94E-024D-98E8-1D0A6B3F9B59}" presName="Name37" presStyleLbl="parChTrans1D4" presStyleIdx="8" presStyleCnt="21"/>
      <dgm:spPr/>
      <dgm:t>
        <a:bodyPr/>
        <a:lstStyle/>
        <a:p>
          <a:endParaRPr lang="en-US"/>
        </a:p>
      </dgm:t>
    </dgm:pt>
    <dgm:pt modelId="{A6C85395-87C7-9649-9C29-0069538D0F1A}" type="pres">
      <dgm:prSet presAssocID="{3E215AE5-03DB-0F49-9F77-C049EE050CCC}" presName="hierRoot2" presStyleCnt="0">
        <dgm:presLayoutVars>
          <dgm:hierBranch val="init"/>
        </dgm:presLayoutVars>
      </dgm:prSet>
      <dgm:spPr/>
    </dgm:pt>
    <dgm:pt modelId="{3EDDC4CA-3B51-D84B-8D83-A46DBC43548F}" type="pres">
      <dgm:prSet presAssocID="{3E215AE5-03DB-0F49-9F77-C049EE050CCC}" presName="rootComposite" presStyleCnt="0"/>
      <dgm:spPr/>
    </dgm:pt>
    <dgm:pt modelId="{0D795114-D074-E043-90C8-AA67578CB220}" type="pres">
      <dgm:prSet presAssocID="{3E215AE5-03DB-0F49-9F77-C049EE050CCC}" presName="rootText" presStyleLbl="node4" presStyleIdx="8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C17907-48ED-D148-BF67-287327413389}" type="pres">
      <dgm:prSet presAssocID="{3E215AE5-03DB-0F49-9F77-C049EE050CCC}" presName="rootConnector" presStyleLbl="node4" presStyleIdx="8" presStyleCnt="21"/>
      <dgm:spPr/>
      <dgm:t>
        <a:bodyPr/>
        <a:lstStyle/>
        <a:p>
          <a:endParaRPr lang="en-US"/>
        </a:p>
      </dgm:t>
    </dgm:pt>
    <dgm:pt modelId="{022B0C4C-2CA5-5E41-8B90-F626273E7D5E}" type="pres">
      <dgm:prSet presAssocID="{3E215AE5-03DB-0F49-9F77-C049EE050CCC}" presName="hierChild4" presStyleCnt="0"/>
      <dgm:spPr/>
    </dgm:pt>
    <dgm:pt modelId="{6150880E-58E5-B440-BD15-C10855ECA1B0}" type="pres">
      <dgm:prSet presAssocID="{3E215AE5-03DB-0F49-9F77-C049EE050CCC}" presName="hierChild5" presStyleCnt="0"/>
      <dgm:spPr/>
    </dgm:pt>
    <dgm:pt modelId="{4E737511-2598-AB45-A8E5-0F27C76E676E}" type="pres">
      <dgm:prSet presAssocID="{A1182837-C0B4-164B-B696-9F6BC4B8EC92}" presName="hierChild5" presStyleCnt="0"/>
      <dgm:spPr/>
    </dgm:pt>
    <dgm:pt modelId="{AB54C876-6872-364D-962B-B1083021FBE3}" type="pres">
      <dgm:prSet presAssocID="{F4ED2297-1F4B-E24D-AB43-6D457DF07085}" presName="Name37" presStyleLbl="parChTrans1D4" presStyleIdx="9" presStyleCnt="21"/>
      <dgm:spPr/>
      <dgm:t>
        <a:bodyPr/>
        <a:lstStyle/>
        <a:p>
          <a:endParaRPr lang="en-US"/>
        </a:p>
      </dgm:t>
    </dgm:pt>
    <dgm:pt modelId="{399DC464-4E27-DF48-B463-147BAE9705DE}" type="pres">
      <dgm:prSet presAssocID="{A0AC8A9C-A889-804F-813D-23A120189945}" presName="hierRoot2" presStyleCnt="0">
        <dgm:presLayoutVars>
          <dgm:hierBranch val="init"/>
        </dgm:presLayoutVars>
      </dgm:prSet>
      <dgm:spPr/>
    </dgm:pt>
    <dgm:pt modelId="{4D33E07C-490D-F74B-B6EC-1F89CC89366B}" type="pres">
      <dgm:prSet presAssocID="{A0AC8A9C-A889-804F-813D-23A120189945}" presName="rootComposite" presStyleCnt="0"/>
      <dgm:spPr/>
    </dgm:pt>
    <dgm:pt modelId="{EC216BD1-5372-EF40-913D-C2E2919D67D2}" type="pres">
      <dgm:prSet presAssocID="{A0AC8A9C-A889-804F-813D-23A120189945}" presName="rootText" presStyleLbl="node4" presStyleIdx="9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20F527-FC06-4A45-8943-CACBD3AA3282}" type="pres">
      <dgm:prSet presAssocID="{A0AC8A9C-A889-804F-813D-23A120189945}" presName="rootConnector" presStyleLbl="node4" presStyleIdx="9" presStyleCnt="21"/>
      <dgm:spPr/>
      <dgm:t>
        <a:bodyPr/>
        <a:lstStyle/>
        <a:p>
          <a:endParaRPr lang="en-US"/>
        </a:p>
      </dgm:t>
    </dgm:pt>
    <dgm:pt modelId="{0A43D79A-82C7-E64B-A79E-7B2E587E7F0B}" type="pres">
      <dgm:prSet presAssocID="{A0AC8A9C-A889-804F-813D-23A120189945}" presName="hierChild4" presStyleCnt="0"/>
      <dgm:spPr/>
    </dgm:pt>
    <dgm:pt modelId="{9CD7DC3C-DC6B-7D4A-A9FC-36AE7CB78830}" type="pres">
      <dgm:prSet presAssocID="{2ACBD478-2C6D-6249-820E-11970A9339F3}" presName="Name37" presStyleLbl="parChTrans1D4" presStyleIdx="10" presStyleCnt="21"/>
      <dgm:spPr/>
      <dgm:t>
        <a:bodyPr/>
        <a:lstStyle/>
        <a:p>
          <a:endParaRPr lang="en-US"/>
        </a:p>
      </dgm:t>
    </dgm:pt>
    <dgm:pt modelId="{9BFDA813-3B74-8148-B5AA-3F6674C6BBCC}" type="pres">
      <dgm:prSet presAssocID="{63FA85CF-A010-6544-B41C-2439E4D17F85}" presName="hierRoot2" presStyleCnt="0">
        <dgm:presLayoutVars>
          <dgm:hierBranch val="init"/>
        </dgm:presLayoutVars>
      </dgm:prSet>
      <dgm:spPr/>
    </dgm:pt>
    <dgm:pt modelId="{3AF315C3-2D10-6B42-9950-152F403C9425}" type="pres">
      <dgm:prSet presAssocID="{63FA85CF-A010-6544-B41C-2439E4D17F85}" presName="rootComposite" presStyleCnt="0"/>
      <dgm:spPr/>
    </dgm:pt>
    <dgm:pt modelId="{F5EC6329-F610-6541-AEFF-670E323975B2}" type="pres">
      <dgm:prSet presAssocID="{63FA85CF-A010-6544-B41C-2439E4D17F85}" presName="rootText" presStyleLbl="node4" presStyleIdx="10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34595D-AB6F-E549-920A-259AA625EE1F}" type="pres">
      <dgm:prSet presAssocID="{63FA85CF-A010-6544-B41C-2439E4D17F85}" presName="rootConnector" presStyleLbl="node4" presStyleIdx="10" presStyleCnt="21"/>
      <dgm:spPr/>
      <dgm:t>
        <a:bodyPr/>
        <a:lstStyle/>
        <a:p>
          <a:endParaRPr lang="en-US"/>
        </a:p>
      </dgm:t>
    </dgm:pt>
    <dgm:pt modelId="{E365005C-2E64-B74C-B5DC-F4375A765822}" type="pres">
      <dgm:prSet presAssocID="{63FA85CF-A010-6544-B41C-2439E4D17F85}" presName="hierChild4" presStyleCnt="0"/>
      <dgm:spPr/>
    </dgm:pt>
    <dgm:pt modelId="{E2B72BB2-0302-FB44-AC37-224323014A12}" type="pres">
      <dgm:prSet presAssocID="{63FA85CF-A010-6544-B41C-2439E4D17F85}" presName="hierChild5" presStyleCnt="0"/>
      <dgm:spPr/>
    </dgm:pt>
    <dgm:pt modelId="{42581BBA-9076-9141-BBE5-FD43AE38C06E}" type="pres">
      <dgm:prSet presAssocID="{A0AC8A9C-A889-804F-813D-23A120189945}" presName="hierChild5" presStyleCnt="0"/>
      <dgm:spPr/>
    </dgm:pt>
    <dgm:pt modelId="{37E08E02-B3C8-3D4F-9278-0F92F40AB9E1}" type="pres">
      <dgm:prSet presAssocID="{FF1DC7E8-A18A-824A-9876-A4A461854DF9}" presName="Name37" presStyleLbl="parChTrans1D4" presStyleIdx="11" presStyleCnt="21"/>
      <dgm:spPr/>
      <dgm:t>
        <a:bodyPr/>
        <a:lstStyle/>
        <a:p>
          <a:endParaRPr lang="en-US"/>
        </a:p>
      </dgm:t>
    </dgm:pt>
    <dgm:pt modelId="{B6161F2C-32F7-044D-B285-10C99A58B7A3}" type="pres">
      <dgm:prSet presAssocID="{7F0A1C23-E2D6-2640-BB4D-E467FCF2B1EE}" presName="hierRoot2" presStyleCnt="0">
        <dgm:presLayoutVars>
          <dgm:hierBranch val="init"/>
        </dgm:presLayoutVars>
      </dgm:prSet>
      <dgm:spPr/>
    </dgm:pt>
    <dgm:pt modelId="{A807DFB9-5604-F74B-90A4-611DF1991509}" type="pres">
      <dgm:prSet presAssocID="{7F0A1C23-E2D6-2640-BB4D-E467FCF2B1EE}" presName="rootComposite" presStyleCnt="0"/>
      <dgm:spPr/>
    </dgm:pt>
    <dgm:pt modelId="{3357DD3F-D38D-2C4C-ADB5-E9F4257F3247}" type="pres">
      <dgm:prSet presAssocID="{7F0A1C23-E2D6-2640-BB4D-E467FCF2B1EE}" presName="rootText" presStyleLbl="node4" presStyleIdx="11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9687B8A-95A5-1447-8067-76A189409BA5}" type="pres">
      <dgm:prSet presAssocID="{7F0A1C23-E2D6-2640-BB4D-E467FCF2B1EE}" presName="rootConnector" presStyleLbl="node4" presStyleIdx="11" presStyleCnt="21"/>
      <dgm:spPr/>
      <dgm:t>
        <a:bodyPr/>
        <a:lstStyle/>
        <a:p>
          <a:endParaRPr lang="en-US"/>
        </a:p>
      </dgm:t>
    </dgm:pt>
    <dgm:pt modelId="{7CDF60A1-E145-E34E-AFC6-89DB136FA3C2}" type="pres">
      <dgm:prSet presAssocID="{7F0A1C23-E2D6-2640-BB4D-E467FCF2B1EE}" presName="hierChild4" presStyleCnt="0"/>
      <dgm:spPr/>
    </dgm:pt>
    <dgm:pt modelId="{5F8B2354-7B6B-284C-A5BE-AFA1F6319E73}" type="pres">
      <dgm:prSet presAssocID="{94D4D07B-75A7-BB45-B582-95FAFABD27A0}" presName="Name37" presStyleLbl="parChTrans1D4" presStyleIdx="12" presStyleCnt="21"/>
      <dgm:spPr/>
      <dgm:t>
        <a:bodyPr/>
        <a:lstStyle/>
        <a:p>
          <a:endParaRPr lang="en-US"/>
        </a:p>
      </dgm:t>
    </dgm:pt>
    <dgm:pt modelId="{B869D94B-45A6-2047-959D-4E60916D2775}" type="pres">
      <dgm:prSet presAssocID="{81A52A87-01F1-EC42-85DD-55707716BECD}" presName="hierRoot2" presStyleCnt="0">
        <dgm:presLayoutVars>
          <dgm:hierBranch val="init"/>
        </dgm:presLayoutVars>
      </dgm:prSet>
      <dgm:spPr/>
    </dgm:pt>
    <dgm:pt modelId="{AB9C9600-A28A-784E-81DE-66EB9A013A25}" type="pres">
      <dgm:prSet presAssocID="{81A52A87-01F1-EC42-85DD-55707716BECD}" presName="rootComposite" presStyleCnt="0"/>
      <dgm:spPr/>
    </dgm:pt>
    <dgm:pt modelId="{90B12C03-64BC-2048-B01C-11B310F636EA}" type="pres">
      <dgm:prSet presAssocID="{81A52A87-01F1-EC42-85DD-55707716BECD}" presName="rootText" presStyleLbl="node4" presStyleIdx="12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E67C02-0E82-A74E-B802-8FE18AA15168}" type="pres">
      <dgm:prSet presAssocID="{81A52A87-01F1-EC42-85DD-55707716BECD}" presName="rootConnector" presStyleLbl="node4" presStyleIdx="12" presStyleCnt="21"/>
      <dgm:spPr/>
      <dgm:t>
        <a:bodyPr/>
        <a:lstStyle/>
        <a:p>
          <a:endParaRPr lang="en-US"/>
        </a:p>
      </dgm:t>
    </dgm:pt>
    <dgm:pt modelId="{3FD12E75-3F94-374E-B617-61B3B45DA7D5}" type="pres">
      <dgm:prSet presAssocID="{81A52A87-01F1-EC42-85DD-55707716BECD}" presName="hierChild4" presStyleCnt="0"/>
      <dgm:spPr/>
    </dgm:pt>
    <dgm:pt modelId="{812C13F4-4A5E-0F41-9BFB-3FE46BD0A00F}" type="pres">
      <dgm:prSet presAssocID="{81A52A87-01F1-EC42-85DD-55707716BECD}" presName="hierChild5" presStyleCnt="0"/>
      <dgm:spPr/>
    </dgm:pt>
    <dgm:pt modelId="{972440FD-7CFF-4F4C-815F-7CF48274A315}" type="pres">
      <dgm:prSet presAssocID="{7F0A1C23-E2D6-2640-BB4D-E467FCF2B1EE}" presName="hierChild5" presStyleCnt="0"/>
      <dgm:spPr/>
    </dgm:pt>
    <dgm:pt modelId="{38A0171B-CEE7-4049-BD54-9DC95E95E6E5}" type="pres">
      <dgm:prSet presAssocID="{5EC7174A-1C81-EC4F-BD6F-6D89E62389C9}" presName="Name37" presStyleLbl="parChTrans1D4" presStyleIdx="13" presStyleCnt="21"/>
      <dgm:spPr/>
      <dgm:t>
        <a:bodyPr/>
        <a:lstStyle/>
        <a:p>
          <a:endParaRPr lang="en-US"/>
        </a:p>
      </dgm:t>
    </dgm:pt>
    <dgm:pt modelId="{96243381-E60C-0441-9AF3-2E39D8045F9A}" type="pres">
      <dgm:prSet presAssocID="{068DB2A5-D31B-B94F-A591-BA748222AF39}" presName="hierRoot2" presStyleCnt="0">
        <dgm:presLayoutVars>
          <dgm:hierBranch val="init"/>
        </dgm:presLayoutVars>
      </dgm:prSet>
      <dgm:spPr/>
    </dgm:pt>
    <dgm:pt modelId="{97DBA792-4F7D-A745-8752-C5E794A31457}" type="pres">
      <dgm:prSet presAssocID="{068DB2A5-D31B-B94F-A591-BA748222AF39}" presName="rootComposite" presStyleCnt="0"/>
      <dgm:spPr/>
    </dgm:pt>
    <dgm:pt modelId="{6091B8FE-00D1-E84B-8494-1BACF74FA7ED}" type="pres">
      <dgm:prSet presAssocID="{068DB2A5-D31B-B94F-A591-BA748222AF39}" presName="rootText" presStyleLbl="node4" presStyleIdx="13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E40AD3-D643-0A4D-B621-66E37FB96A9A}" type="pres">
      <dgm:prSet presAssocID="{068DB2A5-D31B-B94F-A591-BA748222AF39}" presName="rootConnector" presStyleLbl="node4" presStyleIdx="13" presStyleCnt="21"/>
      <dgm:spPr/>
      <dgm:t>
        <a:bodyPr/>
        <a:lstStyle/>
        <a:p>
          <a:endParaRPr lang="en-US"/>
        </a:p>
      </dgm:t>
    </dgm:pt>
    <dgm:pt modelId="{72CA1008-64DC-5542-8260-E683D26D02F4}" type="pres">
      <dgm:prSet presAssocID="{068DB2A5-D31B-B94F-A591-BA748222AF39}" presName="hierChild4" presStyleCnt="0"/>
      <dgm:spPr/>
    </dgm:pt>
    <dgm:pt modelId="{9F62F257-A83B-F042-9EAD-3D47E8D64CB8}" type="pres">
      <dgm:prSet presAssocID="{04E2E495-8486-DE4F-8653-49D9589B9513}" presName="Name37" presStyleLbl="parChTrans1D4" presStyleIdx="14" presStyleCnt="21"/>
      <dgm:spPr/>
      <dgm:t>
        <a:bodyPr/>
        <a:lstStyle/>
        <a:p>
          <a:endParaRPr lang="en-US"/>
        </a:p>
      </dgm:t>
    </dgm:pt>
    <dgm:pt modelId="{59764A54-849A-E946-86AD-5CE2E484A7F8}" type="pres">
      <dgm:prSet presAssocID="{7CF930E9-A844-7E4E-B7EB-21D7870DDC7D}" presName="hierRoot2" presStyleCnt="0">
        <dgm:presLayoutVars>
          <dgm:hierBranch val="init"/>
        </dgm:presLayoutVars>
      </dgm:prSet>
      <dgm:spPr/>
    </dgm:pt>
    <dgm:pt modelId="{8CC47E16-E3E1-1145-93CA-2C2C73FEFB8C}" type="pres">
      <dgm:prSet presAssocID="{7CF930E9-A844-7E4E-B7EB-21D7870DDC7D}" presName="rootComposite" presStyleCnt="0"/>
      <dgm:spPr/>
    </dgm:pt>
    <dgm:pt modelId="{0B6DB06E-7A9E-8448-A2D8-DDCD2A2F2795}" type="pres">
      <dgm:prSet presAssocID="{7CF930E9-A844-7E4E-B7EB-21D7870DDC7D}" presName="rootText" presStyleLbl="node4" presStyleIdx="14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410B52-070C-9D46-BF25-DC6816C606D2}" type="pres">
      <dgm:prSet presAssocID="{7CF930E9-A844-7E4E-B7EB-21D7870DDC7D}" presName="rootConnector" presStyleLbl="node4" presStyleIdx="14" presStyleCnt="21"/>
      <dgm:spPr/>
      <dgm:t>
        <a:bodyPr/>
        <a:lstStyle/>
        <a:p>
          <a:endParaRPr lang="en-US"/>
        </a:p>
      </dgm:t>
    </dgm:pt>
    <dgm:pt modelId="{FFB6836A-993E-754F-AE34-2E05E4B2EBEC}" type="pres">
      <dgm:prSet presAssocID="{7CF930E9-A844-7E4E-B7EB-21D7870DDC7D}" presName="hierChild4" presStyleCnt="0"/>
      <dgm:spPr/>
    </dgm:pt>
    <dgm:pt modelId="{3BC55E14-3C01-0141-BB71-F1B459C2152D}" type="pres">
      <dgm:prSet presAssocID="{7CF930E9-A844-7E4E-B7EB-21D7870DDC7D}" presName="hierChild5" presStyleCnt="0"/>
      <dgm:spPr/>
    </dgm:pt>
    <dgm:pt modelId="{9AD1AF2C-84CB-FB42-B798-CE2DDABC7FFC}" type="pres">
      <dgm:prSet presAssocID="{068DB2A5-D31B-B94F-A591-BA748222AF39}" presName="hierChild5" presStyleCnt="0"/>
      <dgm:spPr/>
    </dgm:pt>
    <dgm:pt modelId="{6040BA76-E211-1D4E-A376-32FACF15D856}" type="pres">
      <dgm:prSet presAssocID="{321E05A3-FE00-4445-85B2-566878C16029}" presName="Name37" presStyleLbl="parChTrans1D4" presStyleIdx="15" presStyleCnt="21"/>
      <dgm:spPr/>
      <dgm:t>
        <a:bodyPr/>
        <a:lstStyle/>
        <a:p>
          <a:endParaRPr lang="en-US"/>
        </a:p>
      </dgm:t>
    </dgm:pt>
    <dgm:pt modelId="{D42DB19E-3DAC-6D4F-8843-400DE7B3F1EB}" type="pres">
      <dgm:prSet presAssocID="{94612850-E965-6C42-8A4E-B98171B24E25}" presName="hierRoot2" presStyleCnt="0">
        <dgm:presLayoutVars>
          <dgm:hierBranch val="init"/>
        </dgm:presLayoutVars>
      </dgm:prSet>
      <dgm:spPr/>
    </dgm:pt>
    <dgm:pt modelId="{61B8CB01-A22A-FB43-99C7-B8A360FF7A44}" type="pres">
      <dgm:prSet presAssocID="{94612850-E965-6C42-8A4E-B98171B24E25}" presName="rootComposite" presStyleCnt="0"/>
      <dgm:spPr/>
    </dgm:pt>
    <dgm:pt modelId="{054B7AC6-DCB9-514A-BCD4-0B6DC1220BB4}" type="pres">
      <dgm:prSet presAssocID="{94612850-E965-6C42-8A4E-B98171B24E25}" presName="rootText" presStyleLbl="node4" presStyleIdx="15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040097-F5AB-A749-9A75-312A10A46813}" type="pres">
      <dgm:prSet presAssocID="{94612850-E965-6C42-8A4E-B98171B24E25}" presName="rootConnector" presStyleLbl="node4" presStyleIdx="15" presStyleCnt="21"/>
      <dgm:spPr/>
      <dgm:t>
        <a:bodyPr/>
        <a:lstStyle/>
        <a:p>
          <a:endParaRPr lang="en-US"/>
        </a:p>
      </dgm:t>
    </dgm:pt>
    <dgm:pt modelId="{B02389BD-7ACC-D345-95F8-5210B367E83A}" type="pres">
      <dgm:prSet presAssocID="{94612850-E965-6C42-8A4E-B98171B24E25}" presName="hierChild4" presStyleCnt="0"/>
      <dgm:spPr/>
    </dgm:pt>
    <dgm:pt modelId="{E2C2390A-0053-4B49-8C6B-5CA560523D5A}" type="pres">
      <dgm:prSet presAssocID="{A1172AB1-7D78-5842-9760-37F1B2CD7C8A}" presName="Name37" presStyleLbl="parChTrans1D4" presStyleIdx="16" presStyleCnt="21"/>
      <dgm:spPr/>
      <dgm:t>
        <a:bodyPr/>
        <a:lstStyle/>
        <a:p>
          <a:endParaRPr lang="en-US"/>
        </a:p>
      </dgm:t>
    </dgm:pt>
    <dgm:pt modelId="{AE8AC128-ABD5-714F-8479-CE59CB9B9D16}" type="pres">
      <dgm:prSet presAssocID="{3E156946-34D4-4E4A-94DF-1FED15DF7365}" presName="hierRoot2" presStyleCnt="0">
        <dgm:presLayoutVars>
          <dgm:hierBranch val="init"/>
        </dgm:presLayoutVars>
      </dgm:prSet>
      <dgm:spPr/>
    </dgm:pt>
    <dgm:pt modelId="{D48146DE-9506-2E49-B67D-1E1E13346E9A}" type="pres">
      <dgm:prSet presAssocID="{3E156946-34D4-4E4A-94DF-1FED15DF7365}" presName="rootComposite" presStyleCnt="0"/>
      <dgm:spPr/>
    </dgm:pt>
    <dgm:pt modelId="{18A83053-99A9-E44A-83C1-B32B494E4B2D}" type="pres">
      <dgm:prSet presAssocID="{3E156946-34D4-4E4A-94DF-1FED15DF7365}" presName="rootText" presStyleLbl="node4" presStyleIdx="16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5D5E7D-1511-6946-8BE2-E688ED477E4B}" type="pres">
      <dgm:prSet presAssocID="{3E156946-34D4-4E4A-94DF-1FED15DF7365}" presName="rootConnector" presStyleLbl="node4" presStyleIdx="16" presStyleCnt="21"/>
      <dgm:spPr/>
      <dgm:t>
        <a:bodyPr/>
        <a:lstStyle/>
        <a:p>
          <a:endParaRPr lang="en-US"/>
        </a:p>
      </dgm:t>
    </dgm:pt>
    <dgm:pt modelId="{FF4BAB49-A3FD-5F46-AD82-E5E5E5DE8114}" type="pres">
      <dgm:prSet presAssocID="{3E156946-34D4-4E4A-94DF-1FED15DF7365}" presName="hierChild4" presStyleCnt="0"/>
      <dgm:spPr/>
    </dgm:pt>
    <dgm:pt modelId="{0A8BF01C-F78F-AE44-A342-EAA1FACE5DCE}" type="pres">
      <dgm:prSet presAssocID="{3E156946-34D4-4E4A-94DF-1FED15DF7365}" presName="hierChild5" presStyleCnt="0"/>
      <dgm:spPr/>
    </dgm:pt>
    <dgm:pt modelId="{28EEA6E5-7BF1-3746-A231-EFBF0D203A3A}" type="pres">
      <dgm:prSet presAssocID="{94612850-E965-6C42-8A4E-B98171B24E25}" presName="hierChild5" presStyleCnt="0"/>
      <dgm:spPr/>
    </dgm:pt>
    <dgm:pt modelId="{34C62868-3EC1-6E47-8271-8FEBBA62A521}" type="pres">
      <dgm:prSet presAssocID="{2FA711DD-7364-6348-85B8-F904DB5F94BA}" presName="Name37" presStyleLbl="parChTrans1D4" presStyleIdx="17" presStyleCnt="21"/>
      <dgm:spPr/>
      <dgm:t>
        <a:bodyPr/>
        <a:lstStyle/>
        <a:p>
          <a:endParaRPr lang="en-US"/>
        </a:p>
      </dgm:t>
    </dgm:pt>
    <dgm:pt modelId="{80464B56-A033-CC44-AAB5-4D51A6A6090C}" type="pres">
      <dgm:prSet presAssocID="{A837F975-2804-4040-BC03-52A342962758}" presName="hierRoot2" presStyleCnt="0">
        <dgm:presLayoutVars>
          <dgm:hierBranch val="init"/>
        </dgm:presLayoutVars>
      </dgm:prSet>
      <dgm:spPr/>
    </dgm:pt>
    <dgm:pt modelId="{09A0F169-02F3-6140-B61F-9065E9F0D501}" type="pres">
      <dgm:prSet presAssocID="{A837F975-2804-4040-BC03-52A342962758}" presName="rootComposite" presStyleCnt="0"/>
      <dgm:spPr/>
    </dgm:pt>
    <dgm:pt modelId="{12F56EDA-BF1B-0744-B31C-B1C1A5838269}" type="pres">
      <dgm:prSet presAssocID="{A837F975-2804-4040-BC03-52A342962758}" presName="rootText" presStyleLbl="node4" presStyleIdx="17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27420A-EEDA-BC4C-97B6-B8C30C03BED8}" type="pres">
      <dgm:prSet presAssocID="{A837F975-2804-4040-BC03-52A342962758}" presName="rootConnector" presStyleLbl="node4" presStyleIdx="17" presStyleCnt="21"/>
      <dgm:spPr/>
      <dgm:t>
        <a:bodyPr/>
        <a:lstStyle/>
        <a:p>
          <a:endParaRPr lang="en-US"/>
        </a:p>
      </dgm:t>
    </dgm:pt>
    <dgm:pt modelId="{C3043527-0643-2E4B-A43F-2E77D60A3EC1}" type="pres">
      <dgm:prSet presAssocID="{A837F975-2804-4040-BC03-52A342962758}" presName="hierChild4" presStyleCnt="0"/>
      <dgm:spPr/>
    </dgm:pt>
    <dgm:pt modelId="{92718554-CA0A-E345-AD2E-CBE8B73F0BA0}" type="pres">
      <dgm:prSet presAssocID="{8944484D-B291-C848-805B-01AA0C147C4E}" presName="Name37" presStyleLbl="parChTrans1D4" presStyleIdx="18" presStyleCnt="21"/>
      <dgm:spPr/>
      <dgm:t>
        <a:bodyPr/>
        <a:lstStyle/>
        <a:p>
          <a:endParaRPr lang="en-US"/>
        </a:p>
      </dgm:t>
    </dgm:pt>
    <dgm:pt modelId="{B23E66FF-5689-8A4A-93BD-1A45DF65BB3C}" type="pres">
      <dgm:prSet presAssocID="{278D1237-2132-C64C-A3E8-1B2C10E9F0E0}" presName="hierRoot2" presStyleCnt="0">
        <dgm:presLayoutVars>
          <dgm:hierBranch val="init"/>
        </dgm:presLayoutVars>
      </dgm:prSet>
      <dgm:spPr/>
    </dgm:pt>
    <dgm:pt modelId="{B77A992F-4471-ED43-BFE4-867E81DFD0C8}" type="pres">
      <dgm:prSet presAssocID="{278D1237-2132-C64C-A3E8-1B2C10E9F0E0}" presName="rootComposite" presStyleCnt="0"/>
      <dgm:spPr/>
    </dgm:pt>
    <dgm:pt modelId="{613BB750-B1A0-3045-A92C-405B82A6A00B}" type="pres">
      <dgm:prSet presAssocID="{278D1237-2132-C64C-A3E8-1B2C10E9F0E0}" presName="rootText" presStyleLbl="node4" presStyleIdx="18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D3AF8C-1B04-0C4B-B79A-447913F51A51}" type="pres">
      <dgm:prSet presAssocID="{278D1237-2132-C64C-A3E8-1B2C10E9F0E0}" presName="rootConnector" presStyleLbl="node4" presStyleIdx="18" presStyleCnt="21"/>
      <dgm:spPr/>
      <dgm:t>
        <a:bodyPr/>
        <a:lstStyle/>
        <a:p>
          <a:endParaRPr lang="en-US"/>
        </a:p>
      </dgm:t>
    </dgm:pt>
    <dgm:pt modelId="{09C67C8F-DAEF-A24E-BE78-FE870925FCD5}" type="pres">
      <dgm:prSet presAssocID="{278D1237-2132-C64C-A3E8-1B2C10E9F0E0}" presName="hierChild4" presStyleCnt="0"/>
      <dgm:spPr/>
    </dgm:pt>
    <dgm:pt modelId="{AB92A7CE-3233-7746-8674-22C991E03F37}" type="pres">
      <dgm:prSet presAssocID="{278D1237-2132-C64C-A3E8-1B2C10E9F0E0}" presName="hierChild5" presStyleCnt="0"/>
      <dgm:spPr/>
    </dgm:pt>
    <dgm:pt modelId="{21844EE6-8CB6-3248-9D25-6C57063AB16F}" type="pres">
      <dgm:prSet presAssocID="{A837F975-2804-4040-BC03-52A342962758}" presName="hierChild5" presStyleCnt="0"/>
      <dgm:spPr/>
    </dgm:pt>
    <dgm:pt modelId="{8F99E355-3530-2744-A257-8260F6B3BCE5}" type="pres">
      <dgm:prSet presAssocID="{F58A03CD-6703-004E-BEF4-E84C2FA744B7}" presName="hierChild5" presStyleCnt="0"/>
      <dgm:spPr/>
    </dgm:pt>
    <dgm:pt modelId="{DA5BCD05-09E3-EE47-BE88-CB0F0AB0ECB0}" type="pres">
      <dgm:prSet presAssocID="{972157C5-04DC-BE4A-9155-462C82D4D3D1}" presName="hierChild5" presStyleCnt="0"/>
      <dgm:spPr/>
    </dgm:pt>
    <dgm:pt modelId="{D97CE5B2-6FD3-7D40-A9FF-95BDC3C99DA2}" type="pres">
      <dgm:prSet presAssocID="{16EC8727-065E-E84E-8219-7A788B02AF1F}" presName="Name37" presStyleLbl="parChTrans1D4" presStyleIdx="19" presStyleCnt="21"/>
      <dgm:spPr/>
      <dgm:t>
        <a:bodyPr/>
        <a:lstStyle/>
        <a:p>
          <a:endParaRPr lang="en-US"/>
        </a:p>
      </dgm:t>
    </dgm:pt>
    <dgm:pt modelId="{C6530BB6-D4D2-0444-905D-AFE75149433F}" type="pres">
      <dgm:prSet presAssocID="{46E253F4-85AA-DC48-8501-EB7811BC9E03}" presName="hierRoot2" presStyleCnt="0">
        <dgm:presLayoutVars>
          <dgm:hierBranch val="init"/>
        </dgm:presLayoutVars>
      </dgm:prSet>
      <dgm:spPr/>
    </dgm:pt>
    <dgm:pt modelId="{C5B9A2C4-570A-B245-AA80-C753DEDA1DDC}" type="pres">
      <dgm:prSet presAssocID="{46E253F4-85AA-DC48-8501-EB7811BC9E03}" presName="rootComposite" presStyleCnt="0"/>
      <dgm:spPr/>
    </dgm:pt>
    <dgm:pt modelId="{178513D1-296B-BC45-B36D-E4B22BE303D1}" type="pres">
      <dgm:prSet presAssocID="{46E253F4-85AA-DC48-8501-EB7811BC9E03}" presName="rootText" presStyleLbl="node4" presStyleIdx="19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E44534-8D0F-C748-B224-796664B44871}" type="pres">
      <dgm:prSet presAssocID="{46E253F4-85AA-DC48-8501-EB7811BC9E03}" presName="rootConnector" presStyleLbl="node4" presStyleIdx="19" presStyleCnt="21"/>
      <dgm:spPr/>
      <dgm:t>
        <a:bodyPr/>
        <a:lstStyle/>
        <a:p>
          <a:endParaRPr lang="en-US"/>
        </a:p>
      </dgm:t>
    </dgm:pt>
    <dgm:pt modelId="{814B1EC1-01A5-0045-9B30-ACFC5AA98924}" type="pres">
      <dgm:prSet presAssocID="{46E253F4-85AA-DC48-8501-EB7811BC9E03}" presName="hierChild4" presStyleCnt="0"/>
      <dgm:spPr/>
    </dgm:pt>
    <dgm:pt modelId="{C217A111-4D5B-C043-9CE6-795D83D1B64F}" type="pres">
      <dgm:prSet presAssocID="{46E253F4-85AA-DC48-8501-EB7811BC9E03}" presName="hierChild5" presStyleCnt="0"/>
      <dgm:spPr/>
    </dgm:pt>
    <dgm:pt modelId="{9C8E08DC-D404-B04C-91B0-DFC753E6ECA3}" type="pres">
      <dgm:prSet presAssocID="{493A4289-721B-3B4E-9FDC-87C259A849C1}" presName="Name37" presStyleLbl="parChTrans1D4" presStyleIdx="20" presStyleCnt="21"/>
      <dgm:spPr/>
      <dgm:t>
        <a:bodyPr/>
        <a:lstStyle/>
        <a:p>
          <a:endParaRPr lang="en-US"/>
        </a:p>
      </dgm:t>
    </dgm:pt>
    <dgm:pt modelId="{153312FF-1710-2943-BF8B-8855F4B4789D}" type="pres">
      <dgm:prSet presAssocID="{D4FAF888-ED34-F248-8307-6B79A7DF215B}" presName="hierRoot2" presStyleCnt="0">
        <dgm:presLayoutVars>
          <dgm:hierBranch val="init"/>
        </dgm:presLayoutVars>
      </dgm:prSet>
      <dgm:spPr/>
    </dgm:pt>
    <dgm:pt modelId="{A2CE8F1C-548C-FB4D-9085-831FA89D3F3E}" type="pres">
      <dgm:prSet presAssocID="{D4FAF888-ED34-F248-8307-6B79A7DF215B}" presName="rootComposite" presStyleCnt="0"/>
      <dgm:spPr/>
    </dgm:pt>
    <dgm:pt modelId="{AFF46820-4CD4-9F47-B0BF-A25727250030}" type="pres">
      <dgm:prSet presAssocID="{D4FAF888-ED34-F248-8307-6B79A7DF215B}" presName="rootText" presStyleLbl="node4" presStyleIdx="20" presStyleCnt="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84A617-7B08-EB4A-95C9-8C9989324C7E}" type="pres">
      <dgm:prSet presAssocID="{D4FAF888-ED34-F248-8307-6B79A7DF215B}" presName="rootConnector" presStyleLbl="node4" presStyleIdx="20" presStyleCnt="21"/>
      <dgm:spPr/>
      <dgm:t>
        <a:bodyPr/>
        <a:lstStyle/>
        <a:p>
          <a:endParaRPr lang="en-US"/>
        </a:p>
      </dgm:t>
    </dgm:pt>
    <dgm:pt modelId="{DFC6AA6B-728C-F741-8F7F-137A2E9F3758}" type="pres">
      <dgm:prSet presAssocID="{D4FAF888-ED34-F248-8307-6B79A7DF215B}" presName="hierChild4" presStyleCnt="0"/>
      <dgm:spPr/>
    </dgm:pt>
    <dgm:pt modelId="{911F9B53-D396-AA45-9B05-57DD53F79F64}" type="pres">
      <dgm:prSet presAssocID="{D4FAF888-ED34-F248-8307-6B79A7DF215B}" presName="hierChild5" presStyleCnt="0"/>
      <dgm:spPr/>
    </dgm:pt>
    <dgm:pt modelId="{6BB91ECA-0226-0B4B-BDB9-36C568AB4055}" type="pres">
      <dgm:prSet presAssocID="{2CF8FB7B-AD46-2245-8E73-106F54D6B4B2}" presName="hierChild5" presStyleCnt="0"/>
      <dgm:spPr/>
    </dgm:pt>
    <dgm:pt modelId="{0601CB1E-42DC-B94F-B38C-6CD0A2A1C13D}" type="pres">
      <dgm:prSet presAssocID="{CB2C6CD6-FB53-754A-A472-7C73B1C43554}" presName="hierChild5" presStyleCnt="0"/>
      <dgm:spPr/>
    </dgm:pt>
    <dgm:pt modelId="{E3D513D3-06F4-CC45-8FC1-6A1F8764B05A}" type="pres">
      <dgm:prSet presAssocID="{6FFB8DD5-9766-9F43-B14D-04F9439EE5F0}" presName="hierChild5" presStyleCnt="0"/>
      <dgm:spPr/>
    </dgm:pt>
    <dgm:pt modelId="{95CA4724-255D-8F46-A941-CFA17113F160}" type="pres">
      <dgm:prSet presAssocID="{7175B9E9-D5BC-1A49-9F56-1C8C9C8C503B}" presName="hierChild5" presStyleCnt="0"/>
      <dgm:spPr/>
    </dgm:pt>
    <dgm:pt modelId="{0C4934F9-E6B1-534C-A3CA-87C1B28CED8E}" type="pres">
      <dgm:prSet presAssocID="{408C7564-92FB-9F4D-981E-408FA639BB41}" presName="Name37" presStyleLbl="parChTrans1D2" presStyleIdx="2" presStyleCnt="3"/>
      <dgm:spPr/>
      <dgm:t>
        <a:bodyPr/>
        <a:lstStyle/>
        <a:p>
          <a:endParaRPr lang="en-US"/>
        </a:p>
      </dgm:t>
    </dgm:pt>
    <dgm:pt modelId="{839901D7-1D6F-964A-B493-D6E8749181E9}" type="pres">
      <dgm:prSet presAssocID="{5FB55630-299B-CE47-802E-45D13AC6F1AD}" presName="hierRoot2" presStyleCnt="0">
        <dgm:presLayoutVars>
          <dgm:hierBranch val="init"/>
        </dgm:presLayoutVars>
      </dgm:prSet>
      <dgm:spPr/>
    </dgm:pt>
    <dgm:pt modelId="{7AEF4BC8-2D30-9140-A162-C3CF6CDB35D8}" type="pres">
      <dgm:prSet presAssocID="{5FB55630-299B-CE47-802E-45D13AC6F1AD}" presName="rootComposite" presStyleCnt="0"/>
      <dgm:spPr/>
    </dgm:pt>
    <dgm:pt modelId="{F0878B6D-FFC0-1442-A21D-D52B25B1EAE2}" type="pres">
      <dgm:prSet presAssocID="{5FB55630-299B-CE47-802E-45D13AC6F1AD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6BEE2B-2722-B84D-8829-C543706C84C4}" type="pres">
      <dgm:prSet presAssocID="{5FB55630-299B-CE47-802E-45D13AC6F1AD}" presName="rootConnector" presStyleLbl="node2" presStyleIdx="2" presStyleCnt="3"/>
      <dgm:spPr/>
      <dgm:t>
        <a:bodyPr/>
        <a:lstStyle/>
        <a:p>
          <a:endParaRPr lang="en-US"/>
        </a:p>
      </dgm:t>
    </dgm:pt>
    <dgm:pt modelId="{DBCA506F-E3EF-3841-9FAF-155981BCF0C5}" type="pres">
      <dgm:prSet presAssocID="{5FB55630-299B-CE47-802E-45D13AC6F1AD}" presName="hierChild4" presStyleCnt="0"/>
      <dgm:spPr/>
    </dgm:pt>
    <dgm:pt modelId="{89A98F1C-455F-E449-969F-0F325B139599}" type="pres">
      <dgm:prSet presAssocID="{5FB55630-299B-CE47-802E-45D13AC6F1AD}" presName="hierChild5" presStyleCnt="0"/>
      <dgm:spPr/>
    </dgm:pt>
    <dgm:pt modelId="{41C8AC7F-FD55-6A42-A7D0-0196C9EE6AD5}" type="pres">
      <dgm:prSet presAssocID="{D49CE7AE-C28F-D845-864D-A83A6B57A107}" presName="hierChild3" presStyleCnt="0"/>
      <dgm:spPr/>
    </dgm:pt>
  </dgm:ptLst>
  <dgm:cxnLst>
    <dgm:cxn modelId="{8B4BB871-3284-714A-AE03-DFFDCD7EB663}" type="presOf" srcId="{FF1DC7E8-A18A-824A-9876-A4A461854DF9}" destId="{37E08E02-B3C8-3D4F-9278-0F92F40AB9E1}" srcOrd="0" destOrd="0" presId="urn:microsoft.com/office/officeart/2005/8/layout/orgChart1"/>
    <dgm:cxn modelId="{2A92CF28-3A24-F249-8FE6-F01BD871071E}" type="presOf" srcId="{2FA711DD-7364-6348-85B8-F904DB5F94BA}" destId="{34C62868-3EC1-6E47-8271-8FEBBA62A521}" srcOrd="0" destOrd="0" presId="urn:microsoft.com/office/officeart/2005/8/layout/orgChart1"/>
    <dgm:cxn modelId="{8517169F-2251-234D-A20D-3456EDD9F635}" srcId="{2CF8FB7B-AD46-2245-8E73-106F54D6B4B2}" destId="{46E253F4-85AA-DC48-8501-EB7811BC9E03}" srcOrd="2" destOrd="0" parTransId="{16EC8727-065E-E84E-8219-7A788B02AF1F}" sibTransId="{24779941-E64C-6248-B96D-EADAB0FA6925}"/>
    <dgm:cxn modelId="{01D5B34D-D49C-9942-9B00-82F1A136A213}" srcId="{2CF8FB7B-AD46-2245-8E73-106F54D6B4B2}" destId="{972157C5-04DC-BE4A-9155-462C82D4D3D1}" srcOrd="1" destOrd="0" parTransId="{BEC8A1A3-4407-F64C-8E83-9D02B24A12D7}" sibTransId="{A2B56EED-F496-A742-BDD3-266872C5EA12}"/>
    <dgm:cxn modelId="{4CAD1202-6F02-824B-8DB9-0AFA1DFA9ED1}" type="presOf" srcId="{089194ED-C94E-024D-98E8-1D0A6B3F9B59}" destId="{A0F2AECF-ABA3-604A-A82F-768E44CB4738}" srcOrd="0" destOrd="0" presId="urn:microsoft.com/office/officeart/2005/8/layout/orgChart1"/>
    <dgm:cxn modelId="{5732CAC9-847D-EF4E-8CB6-C5DFA0E43917}" type="presOf" srcId="{799752A9-71DF-5E44-BB42-CB3DCD220E12}" destId="{E73AC78F-57E4-F74B-8F32-8FFF085207B9}" srcOrd="0" destOrd="0" presId="urn:microsoft.com/office/officeart/2005/8/layout/orgChart1"/>
    <dgm:cxn modelId="{6EE5763D-0CFC-9748-9893-9D81D680A3D2}" type="presOf" srcId="{A837F975-2804-4040-BC03-52A342962758}" destId="{12F56EDA-BF1B-0744-B31C-B1C1A5838269}" srcOrd="0" destOrd="0" presId="urn:microsoft.com/office/officeart/2005/8/layout/orgChart1"/>
    <dgm:cxn modelId="{69884F45-AF5E-E64A-B8EB-32BEE2E3A2B7}" srcId="{6FFB8DD5-9766-9F43-B14D-04F9439EE5F0}" destId="{CB2C6CD6-FB53-754A-A472-7C73B1C43554}" srcOrd="0" destOrd="0" parTransId="{A5CC144B-D75B-324B-B625-F19C81FFF27E}" sibTransId="{7893041A-776A-B141-BED3-BBA249F3697E}"/>
    <dgm:cxn modelId="{9A449C8B-1B75-BF48-957F-65943C8BBBC9}" type="presOf" srcId="{DCF295A9-89D9-F243-AB47-00D941FE8DD7}" destId="{26889C3C-EA07-D444-8833-0FA03DCC4952}" srcOrd="0" destOrd="0" presId="urn:microsoft.com/office/officeart/2005/8/layout/orgChart1"/>
    <dgm:cxn modelId="{224B7B2B-FA66-E843-BB65-7A8370089385}" type="presOf" srcId="{94612850-E965-6C42-8A4E-B98171B24E25}" destId="{054B7AC6-DCB9-514A-BCD4-0B6DC1220BB4}" srcOrd="0" destOrd="0" presId="urn:microsoft.com/office/officeart/2005/8/layout/orgChart1"/>
    <dgm:cxn modelId="{3EC79CA0-DBE9-B848-A482-5AFA9EA612F7}" type="presOf" srcId="{94612850-E965-6C42-8A4E-B98171B24E25}" destId="{F0040097-F5AB-A749-9A75-312A10A46813}" srcOrd="1" destOrd="0" presId="urn:microsoft.com/office/officeart/2005/8/layout/orgChart1"/>
    <dgm:cxn modelId="{1B9F8F39-563B-F947-9134-BE0056CC9571}" srcId="{F58A03CD-6703-004E-BEF4-E84C2FA744B7}" destId="{0496AA0F-A58B-6D49-99CE-F6FBBE056410}" srcOrd="0" destOrd="0" parTransId="{DCFAD5BD-A74A-B548-9544-FD977E808322}" sibTransId="{FA6AB4C0-8BB7-C341-8F23-0F6E43E46B01}"/>
    <dgm:cxn modelId="{05793680-D9E3-2C42-B807-15BFA5CE8296}" type="presOf" srcId="{4ADFF17B-A9EC-6843-9F90-71CD6120FB82}" destId="{24BB4C4C-E864-D849-ABDD-8F8F3C7A945A}" srcOrd="0" destOrd="0" presId="urn:microsoft.com/office/officeart/2005/8/layout/orgChart1"/>
    <dgm:cxn modelId="{0347AEFD-267D-6340-B0A3-BDEFEB274B20}" type="presOf" srcId="{321E05A3-FE00-4445-85B2-566878C16029}" destId="{6040BA76-E211-1D4E-A376-32FACF15D856}" srcOrd="0" destOrd="0" presId="urn:microsoft.com/office/officeart/2005/8/layout/orgChart1"/>
    <dgm:cxn modelId="{6B2A081E-64A4-2741-9B4E-DF2573830C2D}" srcId="{799752A9-71DF-5E44-BB42-CB3DCD220E12}" destId="{D49CE7AE-C28F-D845-864D-A83A6B57A107}" srcOrd="0" destOrd="0" parTransId="{DAD57DEE-4EDF-2049-B34E-85347F904914}" sibTransId="{EB2327FF-2499-D449-AECD-9743C0217F2A}"/>
    <dgm:cxn modelId="{F3965AD1-31E9-C344-838A-AFF60759B01F}" type="presOf" srcId="{2ACBD478-2C6D-6249-820E-11970A9339F3}" destId="{9CD7DC3C-DC6B-7D4A-A9FC-36AE7CB78830}" srcOrd="0" destOrd="0" presId="urn:microsoft.com/office/officeart/2005/8/layout/orgChart1"/>
    <dgm:cxn modelId="{5EB31B83-C529-8942-9AD7-47BEE5A1DCB1}" type="presOf" srcId="{3E215AE5-03DB-0F49-9F77-C049EE050CCC}" destId="{0D795114-D074-E043-90C8-AA67578CB220}" srcOrd="0" destOrd="0" presId="urn:microsoft.com/office/officeart/2005/8/layout/orgChart1"/>
    <dgm:cxn modelId="{74F3CCA7-7717-E64E-AA3F-B5600F63AD64}" type="presOf" srcId="{3E215AE5-03DB-0F49-9F77-C049EE050CCC}" destId="{0FC17907-48ED-D148-BF67-287327413389}" srcOrd="1" destOrd="0" presId="urn:microsoft.com/office/officeart/2005/8/layout/orgChart1"/>
    <dgm:cxn modelId="{37CB88F2-D027-B741-8C99-080F92AE4071}" type="presOf" srcId="{278D1237-2132-C64C-A3E8-1B2C10E9F0E0}" destId="{613BB750-B1A0-3045-A92C-405B82A6A00B}" srcOrd="0" destOrd="0" presId="urn:microsoft.com/office/officeart/2005/8/layout/orgChart1"/>
    <dgm:cxn modelId="{3542FDE9-4554-BF42-848C-B994382248E2}" srcId="{A0AC8A9C-A889-804F-813D-23A120189945}" destId="{63FA85CF-A010-6544-B41C-2439E4D17F85}" srcOrd="0" destOrd="0" parTransId="{2ACBD478-2C6D-6249-820E-11970A9339F3}" sibTransId="{5DB4C8BB-D735-F240-A7CB-18B73488CBE4}"/>
    <dgm:cxn modelId="{EE71168E-F9BC-D642-95DF-0E09636E12FF}" type="presOf" srcId="{7CF930E9-A844-7E4E-B7EB-21D7870DDC7D}" destId="{0B6DB06E-7A9E-8448-A2D8-DDCD2A2F2795}" srcOrd="0" destOrd="0" presId="urn:microsoft.com/office/officeart/2005/8/layout/orgChart1"/>
    <dgm:cxn modelId="{72863BF1-A84C-AB49-BC96-8119DA1D3E98}" type="presOf" srcId="{3E156946-34D4-4E4A-94DF-1FED15DF7365}" destId="{18A83053-99A9-E44A-83C1-B32B494E4B2D}" srcOrd="0" destOrd="0" presId="urn:microsoft.com/office/officeart/2005/8/layout/orgChart1"/>
    <dgm:cxn modelId="{10BD679A-7A01-B040-9C8E-CC06DA8CC9EB}" type="presOf" srcId="{8944484D-B291-C848-805B-01AA0C147C4E}" destId="{92718554-CA0A-E345-AD2E-CBE8B73F0BA0}" srcOrd="0" destOrd="0" presId="urn:microsoft.com/office/officeart/2005/8/layout/orgChart1"/>
    <dgm:cxn modelId="{CCF0562D-D2E9-F348-891C-F35533622F1E}" type="presOf" srcId="{A1172AB1-7D78-5842-9760-37F1B2CD7C8A}" destId="{E2C2390A-0053-4B49-8C6B-5CA560523D5A}" srcOrd="0" destOrd="0" presId="urn:microsoft.com/office/officeart/2005/8/layout/orgChart1"/>
    <dgm:cxn modelId="{8502FD12-6FDE-424B-933D-22815A921902}" type="presOf" srcId="{FEC1C157-24DE-EC4F-9177-4200C70512D8}" destId="{0E643B6B-7B6C-D145-A57C-50C87305629B}" srcOrd="0" destOrd="0" presId="urn:microsoft.com/office/officeart/2005/8/layout/orgChart1"/>
    <dgm:cxn modelId="{6E41E2F5-F282-9849-A15D-E635A06FCE62}" type="presOf" srcId="{63FA85CF-A010-6544-B41C-2439E4D17F85}" destId="{F5EC6329-F610-6541-AEFF-670E323975B2}" srcOrd="0" destOrd="0" presId="urn:microsoft.com/office/officeart/2005/8/layout/orgChart1"/>
    <dgm:cxn modelId="{C9912E23-BE87-AB49-8C2D-38AB2E5859A3}" srcId="{2CF8FB7B-AD46-2245-8E73-106F54D6B4B2}" destId="{D4FAF888-ED34-F248-8307-6B79A7DF215B}" srcOrd="3" destOrd="0" parTransId="{493A4289-721B-3B4E-9FDC-87C259A849C1}" sibTransId="{82E5847C-E440-C843-9E46-7136FE03CBD3}"/>
    <dgm:cxn modelId="{58A37591-5326-084A-A2C6-6327EA0FA9D5}" type="presOf" srcId="{D4FAF888-ED34-F248-8307-6B79A7DF215B}" destId="{6684A617-7B08-EB4A-95C9-8C9989324C7E}" srcOrd="1" destOrd="0" presId="urn:microsoft.com/office/officeart/2005/8/layout/orgChart1"/>
    <dgm:cxn modelId="{BAC1DD3E-7605-544F-B51D-291666FD654C}" type="presOf" srcId="{B0C14B48-6208-2942-B7A8-E9B81DEC7C4B}" destId="{BD6C35AD-80FF-3348-B439-8603E778B242}" srcOrd="0" destOrd="0" presId="urn:microsoft.com/office/officeart/2005/8/layout/orgChart1"/>
    <dgm:cxn modelId="{E1538891-7F38-4F46-B777-D840CE635883}" type="presOf" srcId="{81A52A87-01F1-EC42-85DD-55707716BECD}" destId="{90B12C03-64BC-2048-B01C-11B310F636EA}" srcOrd="0" destOrd="0" presId="urn:microsoft.com/office/officeart/2005/8/layout/orgChart1"/>
    <dgm:cxn modelId="{131ED53B-DB65-BF40-8A02-2352A8AFCE7F}" type="presOf" srcId="{93DB59DC-3701-FF4C-8681-22642B484155}" destId="{75E88E61-10C9-E046-A95C-FAB5335653AA}" srcOrd="0" destOrd="0" presId="urn:microsoft.com/office/officeart/2005/8/layout/orgChart1"/>
    <dgm:cxn modelId="{FB9AA04C-0694-5A4F-B5DF-E7702A31778C}" type="presOf" srcId="{7175B9E9-D5BC-1A49-9F56-1C8C9C8C503B}" destId="{60FE7AE3-651A-2243-AE2F-EFC4B911E680}" srcOrd="0" destOrd="0" presId="urn:microsoft.com/office/officeart/2005/8/layout/orgChart1"/>
    <dgm:cxn modelId="{044F1AD5-A17C-D840-A847-8339B4AE53C5}" type="presOf" srcId="{F4ED2297-1F4B-E24D-AB43-6D457DF07085}" destId="{AB54C876-6872-364D-962B-B1083021FBE3}" srcOrd="0" destOrd="0" presId="urn:microsoft.com/office/officeart/2005/8/layout/orgChart1"/>
    <dgm:cxn modelId="{3DA64255-2F6F-FD42-8238-57CADBEFB625}" srcId="{F58A03CD-6703-004E-BEF4-E84C2FA744B7}" destId="{068DB2A5-D31B-B94F-A591-BA748222AF39}" srcOrd="4" destOrd="0" parTransId="{5EC7174A-1C81-EC4F-BD6F-6D89E62389C9}" sibTransId="{F1662659-13EF-1549-A121-78F93449103F}"/>
    <dgm:cxn modelId="{EDC44183-3796-F645-A3E4-14DBEF7DA5B3}" type="presOf" srcId="{16EC8727-065E-E84E-8219-7A788B02AF1F}" destId="{D97CE5B2-6FD3-7D40-A9FF-95BDC3C99DA2}" srcOrd="0" destOrd="0" presId="urn:microsoft.com/office/officeart/2005/8/layout/orgChart1"/>
    <dgm:cxn modelId="{4317F2B6-297E-ED4D-BF19-418A91D05ACB}" type="presOf" srcId="{94D4D07B-75A7-BB45-B582-95FAFABD27A0}" destId="{5F8B2354-7B6B-284C-A5BE-AFA1F6319E73}" srcOrd="0" destOrd="0" presId="urn:microsoft.com/office/officeart/2005/8/layout/orgChart1"/>
    <dgm:cxn modelId="{F78DD00E-C40F-F345-8338-63817D23AA80}" type="presOf" srcId="{972157C5-04DC-BE4A-9155-462C82D4D3D1}" destId="{D060096D-D74C-F64F-84E2-46FB9F0F4E03}" srcOrd="1" destOrd="0" presId="urn:microsoft.com/office/officeart/2005/8/layout/orgChart1"/>
    <dgm:cxn modelId="{8F48F832-39D4-594A-BDB0-B5E2858DC1F8}" type="presOf" srcId="{2CF8FB7B-AD46-2245-8E73-106F54D6B4B2}" destId="{80DAB1B3-52C5-914F-A1A1-F19EF0DEDB8D}" srcOrd="1" destOrd="0" presId="urn:microsoft.com/office/officeart/2005/8/layout/orgChart1"/>
    <dgm:cxn modelId="{0B41C0AE-303D-D341-9B38-202EDC26753A}" type="presOf" srcId="{3E156946-34D4-4E4A-94DF-1FED15DF7365}" destId="{285D5E7D-1511-6946-8BE2-E688ED477E4B}" srcOrd="1" destOrd="0" presId="urn:microsoft.com/office/officeart/2005/8/layout/orgChart1"/>
    <dgm:cxn modelId="{0C139418-2866-F640-944C-392B532E311F}" type="presOf" srcId="{493A4289-721B-3B4E-9FDC-87C259A849C1}" destId="{9C8E08DC-D404-B04C-91B0-DFC753E6ECA3}" srcOrd="0" destOrd="0" presId="urn:microsoft.com/office/officeart/2005/8/layout/orgChart1"/>
    <dgm:cxn modelId="{F16B1BAB-3724-AD47-AD75-7BEA83D4610E}" type="presOf" srcId="{F917ABF6-42CC-7344-AAF0-87F89ED544D5}" destId="{E4A7D64F-0C1E-7549-AA18-196B76F83B9D}" srcOrd="1" destOrd="0" presId="urn:microsoft.com/office/officeart/2005/8/layout/orgChart1"/>
    <dgm:cxn modelId="{60A1E00A-08E1-F64C-B4A6-79EC437BEE09}" type="presOf" srcId="{D49CE7AE-C28F-D845-864D-A83A6B57A107}" destId="{C345A8A0-3215-0747-B0FE-9C3E159C5A7C}" srcOrd="1" destOrd="0" presId="urn:microsoft.com/office/officeart/2005/8/layout/orgChart1"/>
    <dgm:cxn modelId="{AE02A074-678C-A241-9349-6520CED27486}" srcId="{D49CE7AE-C28F-D845-864D-A83A6B57A107}" destId="{0ECC44BE-1B45-CF47-9856-879B69188AAD}" srcOrd="0" destOrd="0" parTransId="{36871004-0CD5-2E48-9AD5-AA7FA074C717}" sibTransId="{654D8A85-9F53-F440-97C8-DAA42ADBC504}"/>
    <dgm:cxn modelId="{1ADCB4E2-6EF7-BF4F-A4C6-175507406029}" type="presOf" srcId="{CB2C6CD6-FB53-754A-A472-7C73B1C43554}" destId="{709F78ED-1108-934F-BEA3-CD53ACA0DD63}" srcOrd="0" destOrd="0" presId="urn:microsoft.com/office/officeart/2005/8/layout/orgChart1"/>
    <dgm:cxn modelId="{1AD0BE1A-424E-504F-B99B-92CDAA302B22}" type="presOf" srcId="{D49CE7AE-C28F-D845-864D-A83A6B57A107}" destId="{743FB052-C6E8-0C48-A7C9-B544935B4A78}" srcOrd="0" destOrd="0" presId="urn:microsoft.com/office/officeart/2005/8/layout/orgChart1"/>
    <dgm:cxn modelId="{4C18DDA6-A365-0741-BA4C-247BBB091A99}" type="presOf" srcId="{408C7564-92FB-9F4D-981E-408FA639BB41}" destId="{0C4934F9-E6B1-534C-A3CA-87C1B28CED8E}" srcOrd="0" destOrd="0" presId="urn:microsoft.com/office/officeart/2005/8/layout/orgChart1"/>
    <dgm:cxn modelId="{B75035B7-2B79-C24A-B9A8-7FBAB79F2BAD}" srcId="{2CF8FB7B-AD46-2245-8E73-106F54D6B4B2}" destId="{FEC1C157-24DE-EC4F-9177-4200C70512D8}" srcOrd="0" destOrd="0" parTransId="{864D6186-8A79-A547-92F9-68F005100CE2}" sibTransId="{D6975C26-B53D-D547-AC07-9389A454A257}"/>
    <dgm:cxn modelId="{E3F3AEB6-F07B-8E4F-852D-F1B7F51393B2}" type="presOf" srcId="{278D1237-2132-C64C-A3E8-1B2C10E9F0E0}" destId="{DBD3AF8C-1B04-0C4B-B79A-447913F51A51}" srcOrd="1" destOrd="0" presId="urn:microsoft.com/office/officeart/2005/8/layout/orgChart1"/>
    <dgm:cxn modelId="{D721502A-8D49-ED41-8B6C-B52080A0746F}" type="presOf" srcId="{D4FAF888-ED34-F248-8307-6B79A7DF215B}" destId="{AFF46820-4CD4-9F47-B0BF-A25727250030}" srcOrd="0" destOrd="0" presId="urn:microsoft.com/office/officeart/2005/8/layout/orgChart1"/>
    <dgm:cxn modelId="{2E40485D-8A5B-D449-BA4D-A21238D81BE6}" type="presOf" srcId="{5FB55630-299B-CE47-802E-45D13AC6F1AD}" destId="{896BEE2B-2722-B84D-8829-C543706C84C4}" srcOrd="1" destOrd="0" presId="urn:microsoft.com/office/officeart/2005/8/layout/orgChart1"/>
    <dgm:cxn modelId="{450AA427-BF6D-6C4D-821B-127769400028}" srcId="{F58A03CD-6703-004E-BEF4-E84C2FA744B7}" destId="{A837F975-2804-4040-BC03-52A342962758}" srcOrd="6" destOrd="0" parTransId="{2FA711DD-7364-6348-85B8-F904DB5F94BA}" sibTransId="{27579FF2-6A05-A046-BC0D-278C8FB1918E}"/>
    <dgm:cxn modelId="{5458BA54-B5DE-4948-96BC-4C2D4911808A}" type="presOf" srcId="{068DB2A5-D31B-B94F-A591-BA748222AF39}" destId="{6BE40AD3-D643-0A4D-B621-66E37FB96A9A}" srcOrd="1" destOrd="0" presId="urn:microsoft.com/office/officeart/2005/8/layout/orgChart1"/>
    <dgm:cxn modelId="{3BD47FDC-9378-DC41-9DFA-8657D6818D2A}" type="presOf" srcId="{A5CC144B-D75B-324B-B625-F19C81FFF27E}" destId="{CD0371A4-BE9A-6F4F-AF47-C62A9B7ED80B}" srcOrd="0" destOrd="0" presId="urn:microsoft.com/office/officeart/2005/8/layout/orgChart1"/>
    <dgm:cxn modelId="{3FCB4E37-F08C-744C-AE81-A263FE3380D3}" type="presOf" srcId="{A1182837-C0B4-164B-B696-9F6BC4B8EC92}" destId="{328EFB0D-AEC9-6149-8046-EBF509311FF8}" srcOrd="0" destOrd="0" presId="urn:microsoft.com/office/officeart/2005/8/layout/orgChart1"/>
    <dgm:cxn modelId="{2AA13D6B-9B3D-804C-A1CC-95D2419A88CA}" type="presOf" srcId="{6FFB8DD5-9766-9F43-B14D-04F9439EE5F0}" destId="{1197887D-4B82-594B-80CF-928D3172336E}" srcOrd="1" destOrd="0" presId="urn:microsoft.com/office/officeart/2005/8/layout/orgChart1"/>
    <dgm:cxn modelId="{94443685-A900-DA44-BACC-FF061F7A8AF0}" type="presOf" srcId="{6FFB8DD5-9766-9F43-B14D-04F9439EE5F0}" destId="{3DFD9864-FFB7-DC46-A6EA-0C3CCA96ED1A}" srcOrd="0" destOrd="0" presId="urn:microsoft.com/office/officeart/2005/8/layout/orgChart1"/>
    <dgm:cxn modelId="{663405FB-9FB1-DA49-B0F9-A16B8A04BEDB}" type="presOf" srcId="{0496AA0F-A58B-6D49-99CE-F6FBBE056410}" destId="{E311EB71-21F9-204E-BDD2-EF83B0C90007}" srcOrd="1" destOrd="0" presId="urn:microsoft.com/office/officeart/2005/8/layout/orgChart1"/>
    <dgm:cxn modelId="{8B4AFF4E-3F31-3246-A891-9BD3F9E7E304}" type="presOf" srcId="{CB2C6CD6-FB53-754A-A472-7C73B1C43554}" destId="{A3210BA9-2079-A54D-ADA7-2AE4731098E5}" srcOrd="1" destOrd="0" presId="urn:microsoft.com/office/officeart/2005/8/layout/orgChart1"/>
    <dgm:cxn modelId="{2AFFA8F1-7454-CD48-9AC9-769A24CDA1A7}" type="presOf" srcId="{46E253F4-85AA-DC48-8501-EB7811BC9E03}" destId="{64E44534-8D0F-C748-B224-796664B44871}" srcOrd="1" destOrd="0" presId="urn:microsoft.com/office/officeart/2005/8/layout/orgChart1"/>
    <dgm:cxn modelId="{EBA65B05-0173-4C4F-89D6-CB8ECE9D040A}" type="presOf" srcId="{5EC7174A-1C81-EC4F-BD6F-6D89E62389C9}" destId="{38A0171B-CEE7-4049-BD54-9DC95E95E6E5}" srcOrd="0" destOrd="0" presId="urn:microsoft.com/office/officeart/2005/8/layout/orgChart1"/>
    <dgm:cxn modelId="{E49F36AE-E4F2-E547-9FEB-2511A1625FFD}" type="presOf" srcId="{A1182837-C0B4-164B-B696-9F6BC4B8EC92}" destId="{4DF667FF-0F56-E64B-9F60-719CAE2F6B00}" srcOrd="1" destOrd="0" presId="urn:microsoft.com/office/officeart/2005/8/layout/orgChart1"/>
    <dgm:cxn modelId="{B7002FA7-D488-174E-9BCF-51F87661D873}" srcId="{A1182837-C0B4-164B-B696-9F6BC4B8EC92}" destId="{3E215AE5-03DB-0F49-9F77-C049EE050CCC}" srcOrd="0" destOrd="0" parTransId="{089194ED-C94E-024D-98E8-1D0A6B3F9B59}" sibTransId="{F76EC94A-119B-4241-A4A3-D061B4E407B9}"/>
    <dgm:cxn modelId="{8D89BB82-07D7-D043-B293-B3862FC88F00}" type="presOf" srcId="{F917ABF6-42CC-7344-AAF0-87F89ED544D5}" destId="{A9EEE53C-AE95-3D4A-8FE1-4BAA0E1B2CE4}" srcOrd="0" destOrd="0" presId="urn:microsoft.com/office/officeart/2005/8/layout/orgChart1"/>
    <dgm:cxn modelId="{5125771C-C058-D84E-98CE-7E8A58A6A136}" srcId="{94612850-E965-6C42-8A4E-B98171B24E25}" destId="{3E156946-34D4-4E4A-94DF-1FED15DF7365}" srcOrd="0" destOrd="0" parTransId="{A1172AB1-7D78-5842-9760-37F1B2CD7C8A}" sibTransId="{8764F9C6-8D97-384B-AB27-AAB7DF5BB231}"/>
    <dgm:cxn modelId="{A8905F44-7C81-C14B-836C-E2F32326AA93}" srcId="{D49CE7AE-C28F-D845-864D-A83A6B57A107}" destId="{7175B9E9-D5BC-1A49-9F56-1C8C9C8C503B}" srcOrd="1" destOrd="0" parTransId="{DCF295A9-89D9-F243-AB47-00D941FE8DD7}" sibTransId="{6C4691A2-21F4-DD4F-B1F2-FE9DA14346C9}"/>
    <dgm:cxn modelId="{306605AB-CD8B-1940-910D-44C2B89A5E85}" type="presOf" srcId="{F58A03CD-6703-004E-BEF4-E84C2FA744B7}" destId="{61D8A845-DCD9-F244-8EDF-21FBA23454C2}" srcOrd="1" destOrd="0" presId="urn:microsoft.com/office/officeart/2005/8/layout/orgChart1"/>
    <dgm:cxn modelId="{7FC4F892-AB49-5F4F-A848-842E9899B043}" type="presOf" srcId="{03A38357-1659-3846-9C7E-15F4929685BF}" destId="{C158EFCC-2807-3D4D-BD3F-BD7B77198F32}" srcOrd="0" destOrd="0" presId="urn:microsoft.com/office/officeart/2005/8/layout/orgChart1"/>
    <dgm:cxn modelId="{D742786C-A491-844D-B79C-1D6D675593CC}" srcId="{F58A03CD-6703-004E-BEF4-E84C2FA744B7}" destId="{A1182837-C0B4-164B-B696-9F6BC4B8EC92}" srcOrd="1" destOrd="0" parTransId="{4ADFF17B-A9EC-6843-9F90-71CD6120FB82}" sibTransId="{E25010A4-EA7C-6C42-B73E-D334701B032F}"/>
    <dgm:cxn modelId="{C2E71D90-F4C5-9449-BE35-779CB073B81C}" type="presOf" srcId="{864D6186-8A79-A547-92F9-68F005100CE2}" destId="{27CCBE30-6958-1A40-B0E3-AD747238C84F}" srcOrd="0" destOrd="0" presId="urn:microsoft.com/office/officeart/2005/8/layout/orgChart1"/>
    <dgm:cxn modelId="{4BD9108C-1F12-BF4D-99A4-0726676954B1}" type="presOf" srcId="{81A52A87-01F1-EC42-85DD-55707716BECD}" destId="{6AE67C02-0E82-A74E-B802-8FE18AA15168}" srcOrd="1" destOrd="0" presId="urn:microsoft.com/office/officeart/2005/8/layout/orgChart1"/>
    <dgm:cxn modelId="{0F7BBFC8-8F66-C448-803B-148F70BB15F1}" srcId="{7F0A1C23-E2D6-2640-BB4D-E467FCF2B1EE}" destId="{81A52A87-01F1-EC42-85DD-55707716BECD}" srcOrd="0" destOrd="0" parTransId="{94D4D07B-75A7-BB45-B582-95FAFABD27A0}" sibTransId="{3ED0DF2E-4F76-074E-908C-EE045AA9FB45}"/>
    <dgm:cxn modelId="{D277D305-B18F-2044-97A3-357407F729D3}" srcId="{CB2C6CD6-FB53-754A-A472-7C73B1C43554}" destId="{2CF8FB7B-AD46-2245-8E73-106F54D6B4B2}" srcOrd="0" destOrd="0" parTransId="{03A38357-1659-3846-9C7E-15F4929685BF}" sibTransId="{E5C2EF50-D324-1D4A-81E2-9C471B6D1351}"/>
    <dgm:cxn modelId="{0F60A9E9-9650-304D-AC1A-3A8C46287E9B}" type="presOf" srcId="{36871004-0CD5-2E48-9AD5-AA7FA074C717}" destId="{9778F1F7-E632-104E-A987-FD2CC85DCFAD}" srcOrd="0" destOrd="0" presId="urn:microsoft.com/office/officeart/2005/8/layout/orgChart1"/>
    <dgm:cxn modelId="{0C9CEFF2-3849-5440-9103-9213E4F89635}" type="presOf" srcId="{972157C5-04DC-BE4A-9155-462C82D4D3D1}" destId="{7B73A953-AA47-304D-807B-956EAA60B9CD}" srcOrd="0" destOrd="0" presId="urn:microsoft.com/office/officeart/2005/8/layout/orgChart1"/>
    <dgm:cxn modelId="{E2BC1556-CCA8-144E-B582-FE5BE1B2EBFD}" srcId="{D49CE7AE-C28F-D845-864D-A83A6B57A107}" destId="{5FB55630-299B-CE47-802E-45D13AC6F1AD}" srcOrd="2" destOrd="0" parTransId="{408C7564-92FB-9F4D-981E-408FA639BB41}" sibTransId="{28A8DF6D-6144-8C4E-9B8F-95CB533CB627}"/>
    <dgm:cxn modelId="{A098E9DE-9BF7-7441-B51F-26501560EC5C}" type="presOf" srcId="{F58A03CD-6703-004E-BEF4-E84C2FA744B7}" destId="{7862D692-1468-D94A-9915-0F7C360C6EA9}" srcOrd="0" destOrd="0" presId="urn:microsoft.com/office/officeart/2005/8/layout/orgChart1"/>
    <dgm:cxn modelId="{210BC537-190D-744A-ABD4-43A53F1B6358}" type="presOf" srcId="{BEC8A1A3-4407-F64C-8E83-9D02B24A12D7}" destId="{1E9132BE-E4C6-CA44-B229-69CA18339226}" srcOrd="0" destOrd="0" presId="urn:microsoft.com/office/officeart/2005/8/layout/orgChart1"/>
    <dgm:cxn modelId="{5999D23D-C8AA-8D4F-BCE4-7828251D3D8F}" type="presOf" srcId="{AD06461F-715B-794F-A86C-F34F6B945C89}" destId="{1254FA6D-1A64-E44C-A07C-0878E1152182}" srcOrd="0" destOrd="0" presId="urn:microsoft.com/office/officeart/2005/8/layout/orgChart1"/>
    <dgm:cxn modelId="{DE9940C6-ED89-894A-B329-4AAFD4BBE842}" type="presOf" srcId="{7F0A1C23-E2D6-2640-BB4D-E467FCF2B1EE}" destId="{3357DD3F-D38D-2C4C-ADB5-E9F4257F3247}" srcOrd="0" destOrd="0" presId="urn:microsoft.com/office/officeart/2005/8/layout/orgChart1"/>
    <dgm:cxn modelId="{BCDAC9DF-063C-CD44-87B9-E2ED71AD1F0F}" srcId="{7175B9E9-D5BC-1A49-9F56-1C8C9C8C503B}" destId="{6FFB8DD5-9766-9F43-B14D-04F9439EE5F0}" srcOrd="0" destOrd="0" parTransId="{AD06461F-715B-794F-A86C-F34F6B945C89}" sibTransId="{6C8685C4-B486-2A4B-B9FC-A606C2A70077}"/>
    <dgm:cxn modelId="{64680DBA-B6CA-DE49-8F62-7683851887B9}" type="presOf" srcId="{DCFAD5BD-A74A-B548-9544-FD977E808322}" destId="{1FE366D9-AF55-1D4C-9596-C9D3EB74062C}" srcOrd="0" destOrd="0" presId="urn:microsoft.com/office/officeart/2005/8/layout/orgChart1"/>
    <dgm:cxn modelId="{3825436E-2FC1-E448-9594-4BB1636787FA}" type="presOf" srcId="{5FB55630-299B-CE47-802E-45D13AC6F1AD}" destId="{F0878B6D-FFC0-1442-A21D-D52B25B1EAE2}" srcOrd="0" destOrd="0" presId="urn:microsoft.com/office/officeart/2005/8/layout/orgChart1"/>
    <dgm:cxn modelId="{14C51D5F-5477-3241-A9EA-E5DCB3BE41D6}" type="presOf" srcId="{7CF930E9-A844-7E4E-B7EB-21D7870DDC7D}" destId="{E9410B52-070C-9D46-BF25-DC6816C606D2}" srcOrd="1" destOrd="0" presId="urn:microsoft.com/office/officeart/2005/8/layout/orgChart1"/>
    <dgm:cxn modelId="{D6EF24D6-0017-1642-98F3-3100FE7E058D}" srcId="{F58A03CD-6703-004E-BEF4-E84C2FA744B7}" destId="{7F0A1C23-E2D6-2640-BB4D-E467FCF2B1EE}" srcOrd="3" destOrd="0" parTransId="{FF1DC7E8-A18A-824A-9876-A4A461854DF9}" sibTransId="{1137AD06-AE60-6343-9DF8-17A100C3A333}"/>
    <dgm:cxn modelId="{E07EA6A8-6CA5-2749-8629-DAEAB18AAF64}" srcId="{972157C5-04DC-BE4A-9155-462C82D4D3D1}" destId="{F58A03CD-6703-004E-BEF4-E84C2FA744B7}" srcOrd="0" destOrd="0" parTransId="{B0C14B48-6208-2942-B7A8-E9B81DEC7C4B}" sibTransId="{101A8D50-DF67-D548-A186-DF315DDE24BC}"/>
    <dgm:cxn modelId="{D1834D1E-A92A-5B4F-8CCF-7A40FD671857}" type="presOf" srcId="{A837F975-2804-4040-BC03-52A342962758}" destId="{6B27420A-EEDA-BC4C-97B6-B8C30C03BED8}" srcOrd="1" destOrd="0" presId="urn:microsoft.com/office/officeart/2005/8/layout/orgChart1"/>
    <dgm:cxn modelId="{B353AE4C-D452-024A-9359-A0C60C92ED2A}" type="presOf" srcId="{7F0A1C23-E2D6-2640-BB4D-E467FCF2B1EE}" destId="{59687B8A-95A5-1447-8067-76A189409BA5}" srcOrd="1" destOrd="0" presId="urn:microsoft.com/office/officeart/2005/8/layout/orgChart1"/>
    <dgm:cxn modelId="{12F03AD0-CB97-4446-9FD1-BF7D5AD0C6C5}" srcId="{0496AA0F-A58B-6D49-99CE-F6FBBE056410}" destId="{F917ABF6-42CC-7344-AAF0-87F89ED544D5}" srcOrd="0" destOrd="0" parTransId="{93DB59DC-3701-FF4C-8681-22642B484155}" sibTransId="{50CC6DEA-B1A3-864B-AF12-8AE6AF3FFCF0}"/>
    <dgm:cxn modelId="{30B531D3-9B9B-8D4B-B7D0-931F9227F8B8}" type="presOf" srcId="{63FA85CF-A010-6544-B41C-2439E4D17F85}" destId="{C434595D-AB6F-E549-920A-259AA625EE1F}" srcOrd="1" destOrd="0" presId="urn:microsoft.com/office/officeart/2005/8/layout/orgChart1"/>
    <dgm:cxn modelId="{43EF35C4-3E04-E949-B629-F233C725E897}" type="presOf" srcId="{068DB2A5-D31B-B94F-A591-BA748222AF39}" destId="{6091B8FE-00D1-E84B-8494-1BACF74FA7ED}" srcOrd="0" destOrd="0" presId="urn:microsoft.com/office/officeart/2005/8/layout/orgChart1"/>
    <dgm:cxn modelId="{33EE0D1B-BCFE-844F-B3EB-020FE8041975}" srcId="{F58A03CD-6703-004E-BEF4-E84C2FA744B7}" destId="{94612850-E965-6C42-8A4E-B98171B24E25}" srcOrd="5" destOrd="0" parTransId="{321E05A3-FE00-4445-85B2-566878C16029}" sibTransId="{787852F7-7737-CE4A-AFCC-033C56E4EF23}"/>
    <dgm:cxn modelId="{45CEAD76-FD18-E242-8E0F-0EADC7E3254C}" type="presOf" srcId="{04E2E495-8486-DE4F-8653-49D9589B9513}" destId="{9F62F257-A83B-F042-9EAD-3D47E8D64CB8}" srcOrd="0" destOrd="0" presId="urn:microsoft.com/office/officeart/2005/8/layout/orgChart1"/>
    <dgm:cxn modelId="{5F4BA678-7E30-5647-8352-0B8FCD4F51E6}" srcId="{068DB2A5-D31B-B94F-A591-BA748222AF39}" destId="{7CF930E9-A844-7E4E-B7EB-21D7870DDC7D}" srcOrd="0" destOrd="0" parTransId="{04E2E495-8486-DE4F-8653-49D9589B9513}" sibTransId="{83A8569E-432C-4942-8AEF-E827C3623B6C}"/>
    <dgm:cxn modelId="{12D867AC-1FF3-7941-B446-0BFBEAFCC2A7}" type="presOf" srcId="{0496AA0F-A58B-6D49-99CE-F6FBBE056410}" destId="{C35BA69A-3C79-DE49-95DD-DDCEC07F4DC7}" srcOrd="0" destOrd="0" presId="urn:microsoft.com/office/officeart/2005/8/layout/orgChart1"/>
    <dgm:cxn modelId="{0CD1F4F1-C8B8-934A-A2C4-7C85FAD032BE}" type="presOf" srcId="{7175B9E9-D5BC-1A49-9F56-1C8C9C8C503B}" destId="{AA6B1E91-53FB-0E48-BDE4-853A45AF49CC}" srcOrd="1" destOrd="0" presId="urn:microsoft.com/office/officeart/2005/8/layout/orgChart1"/>
    <dgm:cxn modelId="{AE00FE7F-4F8C-4F4B-9583-8AD357D71D29}" type="presOf" srcId="{0ECC44BE-1B45-CF47-9856-879B69188AAD}" destId="{69295B6A-05E4-9A4C-A08A-A88B2F422CC5}" srcOrd="0" destOrd="0" presId="urn:microsoft.com/office/officeart/2005/8/layout/orgChart1"/>
    <dgm:cxn modelId="{63C40275-4C3A-E74A-936D-9FA134760821}" type="presOf" srcId="{A0AC8A9C-A889-804F-813D-23A120189945}" destId="{EC216BD1-5372-EF40-913D-C2E2919D67D2}" srcOrd="0" destOrd="0" presId="urn:microsoft.com/office/officeart/2005/8/layout/orgChart1"/>
    <dgm:cxn modelId="{B0A0F33C-C230-7141-9A98-514DF4C6818F}" type="presOf" srcId="{FEC1C157-24DE-EC4F-9177-4200C70512D8}" destId="{5827A370-24CE-A54F-B858-B0AA33E6BC68}" srcOrd="1" destOrd="0" presId="urn:microsoft.com/office/officeart/2005/8/layout/orgChart1"/>
    <dgm:cxn modelId="{A0627C60-A544-D144-89AC-DF26077D48FC}" srcId="{F58A03CD-6703-004E-BEF4-E84C2FA744B7}" destId="{A0AC8A9C-A889-804F-813D-23A120189945}" srcOrd="2" destOrd="0" parTransId="{F4ED2297-1F4B-E24D-AB43-6D457DF07085}" sibTransId="{408D0E74-479B-7147-9400-1379D4815244}"/>
    <dgm:cxn modelId="{A3105E68-B38F-884F-A406-505EB860AFDD}" type="presOf" srcId="{A0AC8A9C-A889-804F-813D-23A120189945}" destId="{4E20F527-FC06-4A45-8943-CACBD3AA3282}" srcOrd="1" destOrd="0" presId="urn:microsoft.com/office/officeart/2005/8/layout/orgChart1"/>
    <dgm:cxn modelId="{62AEB45C-10FF-824B-BDFF-8DB849381265}" type="presOf" srcId="{46E253F4-85AA-DC48-8501-EB7811BC9E03}" destId="{178513D1-296B-BC45-B36D-E4B22BE303D1}" srcOrd="0" destOrd="0" presId="urn:microsoft.com/office/officeart/2005/8/layout/orgChart1"/>
    <dgm:cxn modelId="{47D16C87-65A1-7D44-A34A-E38F1E412B4B}" type="presOf" srcId="{0ECC44BE-1B45-CF47-9856-879B69188AAD}" destId="{F1CF61B1-29FB-1A4F-88F7-E36F28A92A2E}" srcOrd="1" destOrd="0" presId="urn:microsoft.com/office/officeart/2005/8/layout/orgChart1"/>
    <dgm:cxn modelId="{96E5DA44-24EF-7441-BFE3-8095DBBA73CD}" type="presOf" srcId="{2CF8FB7B-AD46-2245-8E73-106F54D6B4B2}" destId="{F714756F-5349-1048-BA91-1A448D8FF4B4}" srcOrd="0" destOrd="0" presId="urn:microsoft.com/office/officeart/2005/8/layout/orgChart1"/>
    <dgm:cxn modelId="{A49EF7FE-11C9-2B49-AD3D-1AB850FD3A8C}" srcId="{A837F975-2804-4040-BC03-52A342962758}" destId="{278D1237-2132-C64C-A3E8-1B2C10E9F0E0}" srcOrd="0" destOrd="0" parTransId="{8944484D-B291-C848-805B-01AA0C147C4E}" sibTransId="{585C227E-424D-3A4F-B992-5FAD43847547}"/>
    <dgm:cxn modelId="{4D98BA1B-3E57-6646-A9DB-53C6BC572712}" type="presParOf" srcId="{E73AC78F-57E4-F74B-8F32-8FFF085207B9}" destId="{42C159F2-B40E-3D44-9BD7-33410915DBD9}" srcOrd="0" destOrd="0" presId="urn:microsoft.com/office/officeart/2005/8/layout/orgChart1"/>
    <dgm:cxn modelId="{72F4E5C1-69CE-644A-B01A-CF87199FA5F1}" type="presParOf" srcId="{42C159F2-B40E-3D44-9BD7-33410915DBD9}" destId="{3796CC7E-C4E8-5341-B544-9549C5E277D7}" srcOrd="0" destOrd="0" presId="urn:microsoft.com/office/officeart/2005/8/layout/orgChart1"/>
    <dgm:cxn modelId="{CE3E7D15-C905-5946-89BD-C5F4FBD0A31F}" type="presParOf" srcId="{3796CC7E-C4E8-5341-B544-9549C5E277D7}" destId="{743FB052-C6E8-0C48-A7C9-B544935B4A78}" srcOrd="0" destOrd="0" presId="urn:microsoft.com/office/officeart/2005/8/layout/orgChart1"/>
    <dgm:cxn modelId="{6D0FA8B1-D322-9544-823D-282EB4BC7791}" type="presParOf" srcId="{3796CC7E-C4E8-5341-B544-9549C5E277D7}" destId="{C345A8A0-3215-0747-B0FE-9C3E159C5A7C}" srcOrd="1" destOrd="0" presId="urn:microsoft.com/office/officeart/2005/8/layout/orgChart1"/>
    <dgm:cxn modelId="{89A1220E-F4EE-8B45-985E-63D897F57394}" type="presParOf" srcId="{42C159F2-B40E-3D44-9BD7-33410915DBD9}" destId="{1220300F-A46F-1A40-93B9-CE9BE03A3FD2}" srcOrd="1" destOrd="0" presId="urn:microsoft.com/office/officeart/2005/8/layout/orgChart1"/>
    <dgm:cxn modelId="{B38392D9-94DB-F045-8203-5C328257CF1C}" type="presParOf" srcId="{1220300F-A46F-1A40-93B9-CE9BE03A3FD2}" destId="{9778F1F7-E632-104E-A987-FD2CC85DCFAD}" srcOrd="0" destOrd="0" presId="urn:microsoft.com/office/officeart/2005/8/layout/orgChart1"/>
    <dgm:cxn modelId="{D49B44A2-5AB1-ED45-9A41-6CC64593FEC8}" type="presParOf" srcId="{1220300F-A46F-1A40-93B9-CE9BE03A3FD2}" destId="{46330BE4-7BEB-E440-ADD9-E8C23C29C4C5}" srcOrd="1" destOrd="0" presId="urn:microsoft.com/office/officeart/2005/8/layout/orgChart1"/>
    <dgm:cxn modelId="{D58F6653-2C90-4040-846A-99D08A819218}" type="presParOf" srcId="{46330BE4-7BEB-E440-ADD9-E8C23C29C4C5}" destId="{6B962164-B9F7-9C42-8175-9D1F0A55CBD5}" srcOrd="0" destOrd="0" presId="urn:microsoft.com/office/officeart/2005/8/layout/orgChart1"/>
    <dgm:cxn modelId="{D7EFD313-9C74-4649-8EAE-12A974D08477}" type="presParOf" srcId="{6B962164-B9F7-9C42-8175-9D1F0A55CBD5}" destId="{69295B6A-05E4-9A4C-A08A-A88B2F422CC5}" srcOrd="0" destOrd="0" presId="urn:microsoft.com/office/officeart/2005/8/layout/orgChart1"/>
    <dgm:cxn modelId="{7CD0D29E-3C67-164D-96ED-FEFF08C899B5}" type="presParOf" srcId="{6B962164-B9F7-9C42-8175-9D1F0A55CBD5}" destId="{F1CF61B1-29FB-1A4F-88F7-E36F28A92A2E}" srcOrd="1" destOrd="0" presId="urn:microsoft.com/office/officeart/2005/8/layout/orgChart1"/>
    <dgm:cxn modelId="{0818CE8E-2675-9B49-A5FF-0CF242D6D10D}" type="presParOf" srcId="{46330BE4-7BEB-E440-ADD9-E8C23C29C4C5}" destId="{5B4360EB-1DF3-4540-B314-9FF91EEA6B6E}" srcOrd="1" destOrd="0" presId="urn:microsoft.com/office/officeart/2005/8/layout/orgChart1"/>
    <dgm:cxn modelId="{57B325CB-B21D-F343-ABA5-FF437A69F27C}" type="presParOf" srcId="{46330BE4-7BEB-E440-ADD9-E8C23C29C4C5}" destId="{BE359A35-C790-FF4E-8143-41315C2DE028}" srcOrd="2" destOrd="0" presId="urn:microsoft.com/office/officeart/2005/8/layout/orgChart1"/>
    <dgm:cxn modelId="{A8FC5A2D-E0F0-5740-8923-A008D6078C89}" type="presParOf" srcId="{1220300F-A46F-1A40-93B9-CE9BE03A3FD2}" destId="{26889C3C-EA07-D444-8833-0FA03DCC4952}" srcOrd="2" destOrd="0" presId="urn:microsoft.com/office/officeart/2005/8/layout/orgChart1"/>
    <dgm:cxn modelId="{9407C3BA-C592-5C45-8697-76DB69FA8EF9}" type="presParOf" srcId="{1220300F-A46F-1A40-93B9-CE9BE03A3FD2}" destId="{610F1CDF-50E4-5243-838B-CB369A3F1348}" srcOrd="3" destOrd="0" presId="urn:microsoft.com/office/officeart/2005/8/layout/orgChart1"/>
    <dgm:cxn modelId="{C268A6F5-F132-054E-8612-FA2A78E1996E}" type="presParOf" srcId="{610F1CDF-50E4-5243-838B-CB369A3F1348}" destId="{DEC73888-0B64-5B4B-AE69-D2A83B361418}" srcOrd="0" destOrd="0" presId="urn:microsoft.com/office/officeart/2005/8/layout/orgChart1"/>
    <dgm:cxn modelId="{2595CB9A-A6DD-E742-8D2E-0B35E51A6408}" type="presParOf" srcId="{DEC73888-0B64-5B4B-AE69-D2A83B361418}" destId="{60FE7AE3-651A-2243-AE2F-EFC4B911E680}" srcOrd="0" destOrd="0" presId="urn:microsoft.com/office/officeart/2005/8/layout/orgChart1"/>
    <dgm:cxn modelId="{7BD1FEA9-36BE-7A47-8DC3-C22299A94C7A}" type="presParOf" srcId="{DEC73888-0B64-5B4B-AE69-D2A83B361418}" destId="{AA6B1E91-53FB-0E48-BDE4-853A45AF49CC}" srcOrd="1" destOrd="0" presId="urn:microsoft.com/office/officeart/2005/8/layout/orgChart1"/>
    <dgm:cxn modelId="{FDBA8946-0A77-2449-8F8E-6B4D0BBC6FF4}" type="presParOf" srcId="{610F1CDF-50E4-5243-838B-CB369A3F1348}" destId="{E6488A5A-7175-464C-8DE7-E0E4956825A5}" srcOrd="1" destOrd="0" presId="urn:microsoft.com/office/officeart/2005/8/layout/orgChart1"/>
    <dgm:cxn modelId="{A303C4FA-FC76-EB46-905D-A584809A115D}" type="presParOf" srcId="{E6488A5A-7175-464C-8DE7-E0E4956825A5}" destId="{1254FA6D-1A64-E44C-A07C-0878E1152182}" srcOrd="0" destOrd="0" presId="urn:microsoft.com/office/officeart/2005/8/layout/orgChart1"/>
    <dgm:cxn modelId="{7304179A-ECBB-5C4C-B17E-37B7DC37A8B8}" type="presParOf" srcId="{E6488A5A-7175-464C-8DE7-E0E4956825A5}" destId="{56BD4095-387E-4D43-AE21-9071BAC8C9B5}" srcOrd="1" destOrd="0" presId="urn:microsoft.com/office/officeart/2005/8/layout/orgChart1"/>
    <dgm:cxn modelId="{FA1CC1DE-8868-DC40-987A-6E70C0ED4F6F}" type="presParOf" srcId="{56BD4095-387E-4D43-AE21-9071BAC8C9B5}" destId="{3A4F8A42-7556-EC45-909C-1C5918E536F0}" srcOrd="0" destOrd="0" presId="urn:microsoft.com/office/officeart/2005/8/layout/orgChart1"/>
    <dgm:cxn modelId="{C79D7791-9149-B645-A6F1-BCE27D3CB621}" type="presParOf" srcId="{3A4F8A42-7556-EC45-909C-1C5918E536F0}" destId="{3DFD9864-FFB7-DC46-A6EA-0C3CCA96ED1A}" srcOrd="0" destOrd="0" presId="urn:microsoft.com/office/officeart/2005/8/layout/orgChart1"/>
    <dgm:cxn modelId="{5DB80CC4-99EC-0D47-934B-4AEF7C5B3AB4}" type="presParOf" srcId="{3A4F8A42-7556-EC45-909C-1C5918E536F0}" destId="{1197887D-4B82-594B-80CF-928D3172336E}" srcOrd="1" destOrd="0" presId="urn:microsoft.com/office/officeart/2005/8/layout/orgChart1"/>
    <dgm:cxn modelId="{D299B51B-AB3C-974F-8401-2388F92FE4BD}" type="presParOf" srcId="{56BD4095-387E-4D43-AE21-9071BAC8C9B5}" destId="{AA7966B6-39F9-904A-BB9C-C2A78428F6C8}" srcOrd="1" destOrd="0" presId="urn:microsoft.com/office/officeart/2005/8/layout/orgChart1"/>
    <dgm:cxn modelId="{D48BD404-7846-564A-87AE-5BA0D245D35D}" type="presParOf" srcId="{AA7966B6-39F9-904A-BB9C-C2A78428F6C8}" destId="{CD0371A4-BE9A-6F4F-AF47-C62A9B7ED80B}" srcOrd="0" destOrd="0" presId="urn:microsoft.com/office/officeart/2005/8/layout/orgChart1"/>
    <dgm:cxn modelId="{A1A00E7C-A10D-6845-A41E-0A45C6677128}" type="presParOf" srcId="{AA7966B6-39F9-904A-BB9C-C2A78428F6C8}" destId="{F5D55784-0D84-9A4F-9C1A-9BF4A901C547}" srcOrd="1" destOrd="0" presId="urn:microsoft.com/office/officeart/2005/8/layout/orgChart1"/>
    <dgm:cxn modelId="{4BC8F439-9260-7B49-9709-6CD7AD036D60}" type="presParOf" srcId="{F5D55784-0D84-9A4F-9C1A-9BF4A901C547}" destId="{BA5C0329-2F2F-B640-A9B2-EFA768D96A7C}" srcOrd="0" destOrd="0" presId="urn:microsoft.com/office/officeart/2005/8/layout/orgChart1"/>
    <dgm:cxn modelId="{8F269CFB-26DB-DF4F-8CA9-9B5872FC7960}" type="presParOf" srcId="{BA5C0329-2F2F-B640-A9B2-EFA768D96A7C}" destId="{709F78ED-1108-934F-BEA3-CD53ACA0DD63}" srcOrd="0" destOrd="0" presId="urn:microsoft.com/office/officeart/2005/8/layout/orgChart1"/>
    <dgm:cxn modelId="{A81D584F-A33E-2742-A40B-569177621310}" type="presParOf" srcId="{BA5C0329-2F2F-B640-A9B2-EFA768D96A7C}" destId="{A3210BA9-2079-A54D-ADA7-2AE4731098E5}" srcOrd="1" destOrd="0" presId="urn:microsoft.com/office/officeart/2005/8/layout/orgChart1"/>
    <dgm:cxn modelId="{8E115E2B-3EDF-8740-8732-1273C4B60C8D}" type="presParOf" srcId="{F5D55784-0D84-9A4F-9C1A-9BF4A901C547}" destId="{F9BBA59C-1D02-0F4C-973C-D9AEF5B6EEB9}" srcOrd="1" destOrd="0" presId="urn:microsoft.com/office/officeart/2005/8/layout/orgChart1"/>
    <dgm:cxn modelId="{7260C606-BF18-FC4D-801E-6D33E66B32A2}" type="presParOf" srcId="{F9BBA59C-1D02-0F4C-973C-D9AEF5B6EEB9}" destId="{C158EFCC-2807-3D4D-BD3F-BD7B77198F32}" srcOrd="0" destOrd="0" presId="urn:microsoft.com/office/officeart/2005/8/layout/orgChart1"/>
    <dgm:cxn modelId="{485DDC5E-EE7A-1C48-AEBF-2EBD017EE307}" type="presParOf" srcId="{F9BBA59C-1D02-0F4C-973C-D9AEF5B6EEB9}" destId="{B9541AAD-D3C1-F542-A76C-732699EAF07F}" srcOrd="1" destOrd="0" presId="urn:microsoft.com/office/officeart/2005/8/layout/orgChart1"/>
    <dgm:cxn modelId="{30BAD03C-6724-C245-B259-6B664D7F77BA}" type="presParOf" srcId="{B9541AAD-D3C1-F542-A76C-732699EAF07F}" destId="{838F7638-0BF4-7646-B1A1-A9EEB7F88FD9}" srcOrd="0" destOrd="0" presId="urn:microsoft.com/office/officeart/2005/8/layout/orgChart1"/>
    <dgm:cxn modelId="{BB789052-2DAD-7A42-91B2-EE80EED6B0C5}" type="presParOf" srcId="{838F7638-0BF4-7646-B1A1-A9EEB7F88FD9}" destId="{F714756F-5349-1048-BA91-1A448D8FF4B4}" srcOrd="0" destOrd="0" presId="urn:microsoft.com/office/officeart/2005/8/layout/orgChart1"/>
    <dgm:cxn modelId="{3A4BEDE6-F2DE-7440-AB40-907FB1BE224B}" type="presParOf" srcId="{838F7638-0BF4-7646-B1A1-A9EEB7F88FD9}" destId="{80DAB1B3-52C5-914F-A1A1-F19EF0DEDB8D}" srcOrd="1" destOrd="0" presId="urn:microsoft.com/office/officeart/2005/8/layout/orgChart1"/>
    <dgm:cxn modelId="{8C3B02BE-8AC4-3C4F-89B7-C1FBD8252D5D}" type="presParOf" srcId="{B9541AAD-D3C1-F542-A76C-732699EAF07F}" destId="{C97C9662-05DC-B54F-AFC2-AF6AC2ED8214}" srcOrd="1" destOrd="0" presId="urn:microsoft.com/office/officeart/2005/8/layout/orgChart1"/>
    <dgm:cxn modelId="{332F0D5F-3435-094B-9C2C-8EC80B698A79}" type="presParOf" srcId="{C97C9662-05DC-B54F-AFC2-AF6AC2ED8214}" destId="{27CCBE30-6958-1A40-B0E3-AD747238C84F}" srcOrd="0" destOrd="0" presId="urn:microsoft.com/office/officeart/2005/8/layout/orgChart1"/>
    <dgm:cxn modelId="{163BE166-39DE-FD4F-ABF4-556988AE9F74}" type="presParOf" srcId="{C97C9662-05DC-B54F-AFC2-AF6AC2ED8214}" destId="{86AE8E2B-808C-BC44-B3F3-4FFA6C4B2AA2}" srcOrd="1" destOrd="0" presId="urn:microsoft.com/office/officeart/2005/8/layout/orgChart1"/>
    <dgm:cxn modelId="{C9CC2180-2A0B-A64C-8ADA-87C7D65C35CB}" type="presParOf" srcId="{86AE8E2B-808C-BC44-B3F3-4FFA6C4B2AA2}" destId="{BC92E52C-0A6B-9D48-9D03-7E5DCE60C66E}" srcOrd="0" destOrd="0" presId="urn:microsoft.com/office/officeart/2005/8/layout/orgChart1"/>
    <dgm:cxn modelId="{223BC0C7-378A-0044-9964-939082DB65F0}" type="presParOf" srcId="{BC92E52C-0A6B-9D48-9D03-7E5DCE60C66E}" destId="{0E643B6B-7B6C-D145-A57C-50C87305629B}" srcOrd="0" destOrd="0" presId="urn:microsoft.com/office/officeart/2005/8/layout/orgChart1"/>
    <dgm:cxn modelId="{54F1A541-2FFA-4E4D-A838-E73F07677BB9}" type="presParOf" srcId="{BC92E52C-0A6B-9D48-9D03-7E5DCE60C66E}" destId="{5827A370-24CE-A54F-B858-B0AA33E6BC68}" srcOrd="1" destOrd="0" presId="urn:microsoft.com/office/officeart/2005/8/layout/orgChart1"/>
    <dgm:cxn modelId="{72A1492A-7217-CA4C-8EF7-213D378CDEC6}" type="presParOf" srcId="{86AE8E2B-808C-BC44-B3F3-4FFA6C4B2AA2}" destId="{C69476D2-DC2F-4047-8DE3-4B24555F6DEB}" srcOrd="1" destOrd="0" presId="urn:microsoft.com/office/officeart/2005/8/layout/orgChart1"/>
    <dgm:cxn modelId="{2E791890-D6F7-E843-9D55-F37A12AA4633}" type="presParOf" srcId="{86AE8E2B-808C-BC44-B3F3-4FFA6C4B2AA2}" destId="{A516592F-04F7-D843-962C-F8FF8AE684DD}" srcOrd="2" destOrd="0" presId="urn:microsoft.com/office/officeart/2005/8/layout/orgChart1"/>
    <dgm:cxn modelId="{A9FDB3B4-979C-C04E-92E8-06442B62629A}" type="presParOf" srcId="{C97C9662-05DC-B54F-AFC2-AF6AC2ED8214}" destId="{1E9132BE-E4C6-CA44-B229-69CA18339226}" srcOrd="2" destOrd="0" presId="urn:microsoft.com/office/officeart/2005/8/layout/orgChart1"/>
    <dgm:cxn modelId="{561F6DEF-5580-7243-89F0-BADCBEC73959}" type="presParOf" srcId="{C97C9662-05DC-B54F-AFC2-AF6AC2ED8214}" destId="{80FCE558-BB0A-E349-9EFC-24C32A2AD051}" srcOrd="3" destOrd="0" presId="urn:microsoft.com/office/officeart/2005/8/layout/orgChart1"/>
    <dgm:cxn modelId="{8D17419D-BBE5-B245-A382-62FA943D7138}" type="presParOf" srcId="{80FCE558-BB0A-E349-9EFC-24C32A2AD051}" destId="{598418B4-E674-5D48-8885-1DDDE5E9832E}" srcOrd="0" destOrd="0" presId="urn:microsoft.com/office/officeart/2005/8/layout/orgChart1"/>
    <dgm:cxn modelId="{E89CEB1D-1A89-FF40-BDA8-172127077FD0}" type="presParOf" srcId="{598418B4-E674-5D48-8885-1DDDE5E9832E}" destId="{7B73A953-AA47-304D-807B-956EAA60B9CD}" srcOrd="0" destOrd="0" presId="urn:microsoft.com/office/officeart/2005/8/layout/orgChart1"/>
    <dgm:cxn modelId="{33EDC573-F0B7-5542-B161-91DAF81587C3}" type="presParOf" srcId="{598418B4-E674-5D48-8885-1DDDE5E9832E}" destId="{D060096D-D74C-F64F-84E2-46FB9F0F4E03}" srcOrd="1" destOrd="0" presId="urn:microsoft.com/office/officeart/2005/8/layout/orgChart1"/>
    <dgm:cxn modelId="{038E4293-2A8A-D740-9B56-87D3384C5F48}" type="presParOf" srcId="{80FCE558-BB0A-E349-9EFC-24C32A2AD051}" destId="{7819197D-1F2D-8C46-BA25-BF4FAB9F8860}" srcOrd="1" destOrd="0" presId="urn:microsoft.com/office/officeart/2005/8/layout/orgChart1"/>
    <dgm:cxn modelId="{69A34990-404C-1B4F-BDDC-2860E7806658}" type="presParOf" srcId="{7819197D-1F2D-8C46-BA25-BF4FAB9F8860}" destId="{BD6C35AD-80FF-3348-B439-8603E778B242}" srcOrd="0" destOrd="0" presId="urn:microsoft.com/office/officeart/2005/8/layout/orgChart1"/>
    <dgm:cxn modelId="{DFE51C9A-DBF3-DA43-8E23-47FD6088B5B5}" type="presParOf" srcId="{7819197D-1F2D-8C46-BA25-BF4FAB9F8860}" destId="{76F8EA59-3E96-024C-B4EB-2380E315BA9F}" srcOrd="1" destOrd="0" presId="urn:microsoft.com/office/officeart/2005/8/layout/orgChart1"/>
    <dgm:cxn modelId="{CBF8B71E-ECB1-F64A-9DAF-B2D03AF0ACFA}" type="presParOf" srcId="{76F8EA59-3E96-024C-B4EB-2380E315BA9F}" destId="{EB77CDFC-62DD-B14C-82CA-C6142B2F1889}" srcOrd="0" destOrd="0" presId="urn:microsoft.com/office/officeart/2005/8/layout/orgChart1"/>
    <dgm:cxn modelId="{5E919EF9-D1AC-EC43-B621-59087CDD0C39}" type="presParOf" srcId="{EB77CDFC-62DD-B14C-82CA-C6142B2F1889}" destId="{7862D692-1468-D94A-9915-0F7C360C6EA9}" srcOrd="0" destOrd="0" presId="urn:microsoft.com/office/officeart/2005/8/layout/orgChart1"/>
    <dgm:cxn modelId="{0CA039A7-73FB-AC49-9674-3C6A687731E3}" type="presParOf" srcId="{EB77CDFC-62DD-B14C-82CA-C6142B2F1889}" destId="{61D8A845-DCD9-F244-8EDF-21FBA23454C2}" srcOrd="1" destOrd="0" presId="urn:microsoft.com/office/officeart/2005/8/layout/orgChart1"/>
    <dgm:cxn modelId="{1A126399-8407-5B4B-B235-F342DA4D136A}" type="presParOf" srcId="{76F8EA59-3E96-024C-B4EB-2380E315BA9F}" destId="{1646C10C-35C7-AE4E-9221-FAAE7FF84FD1}" srcOrd="1" destOrd="0" presId="urn:microsoft.com/office/officeart/2005/8/layout/orgChart1"/>
    <dgm:cxn modelId="{8935F24B-0DC2-CC44-B9C7-A41E2C14D47C}" type="presParOf" srcId="{1646C10C-35C7-AE4E-9221-FAAE7FF84FD1}" destId="{1FE366D9-AF55-1D4C-9596-C9D3EB74062C}" srcOrd="0" destOrd="0" presId="urn:microsoft.com/office/officeart/2005/8/layout/orgChart1"/>
    <dgm:cxn modelId="{8635D4DF-B96E-C141-A50E-EE05D9FEB8AC}" type="presParOf" srcId="{1646C10C-35C7-AE4E-9221-FAAE7FF84FD1}" destId="{170B2D71-D7CE-7A46-8BEA-D065A810202F}" srcOrd="1" destOrd="0" presId="urn:microsoft.com/office/officeart/2005/8/layout/orgChart1"/>
    <dgm:cxn modelId="{3478DC67-8659-5C4B-85D5-8A60132703C6}" type="presParOf" srcId="{170B2D71-D7CE-7A46-8BEA-D065A810202F}" destId="{6DB4D081-2E86-A14D-B714-89A309C02A8C}" srcOrd="0" destOrd="0" presId="urn:microsoft.com/office/officeart/2005/8/layout/orgChart1"/>
    <dgm:cxn modelId="{53F0661C-CD5A-5C4E-A1F6-F5BA4F14FB5C}" type="presParOf" srcId="{6DB4D081-2E86-A14D-B714-89A309C02A8C}" destId="{C35BA69A-3C79-DE49-95DD-DDCEC07F4DC7}" srcOrd="0" destOrd="0" presId="urn:microsoft.com/office/officeart/2005/8/layout/orgChart1"/>
    <dgm:cxn modelId="{C77C6D5B-AB53-234A-B9D7-0FE4494A59FC}" type="presParOf" srcId="{6DB4D081-2E86-A14D-B714-89A309C02A8C}" destId="{E311EB71-21F9-204E-BDD2-EF83B0C90007}" srcOrd="1" destOrd="0" presId="urn:microsoft.com/office/officeart/2005/8/layout/orgChart1"/>
    <dgm:cxn modelId="{499F4A43-E846-C94E-A875-681694EA353F}" type="presParOf" srcId="{170B2D71-D7CE-7A46-8BEA-D065A810202F}" destId="{C154973C-1654-6540-A70C-906CC9F2DCDB}" srcOrd="1" destOrd="0" presId="urn:microsoft.com/office/officeart/2005/8/layout/orgChart1"/>
    <dgm:cxn modelId="{5C935A25-CD65-584C-AA77-74FC4475DFA2}" type="presParOf" srcId="{C154973C-1654-6540-A70C-906CC9F2DCDB}" destId="{75E88E61-10C9-E046-A95C-FAB5335653AA}" srcOrd="0" destOrd="0" presId="urn:microsoft.com/office/officeart/2005/8/layout/orgChart1"/>
    <dgm:cxn modelId="{58319469-D238-4C4F-9153-F88546B4EE1C}" type="presParOf" srcId="{C154973C-1654-6540-A70C-906CC9F2DCDB}" destId="{D88A978A-AF99-4449-8F16-B03A345BCDC9}" srcOrd="1" destOrd="0" presId="urn:microsoft.com/office/officeart/2005/8/layout/orgChart1"/>
    <dgm:cxn modelId="{CFDA495E-B3B7-F34D-9BBB-05BCCE60279A}" type="presParOf" srcId="{D88A978A-AF99-4449-8F16-B03A345BCDC9}" destId="{CE6611F6-5138-F44C-A54A-329EFFCEC697}" srcOrd="0" destOrd="0" presId="urn:microsoft.com/office/officeart/2005/8/layout/orgChart1"/>
    <dgm:cxn modelId="{1E156A13-B656-F64A-9830-E1D6F4CF8549}" type="presParOf" srcId="{CE6611F6-5138-F44C-A54A-329EFFCEC697}" destId="{A9EEE53C-AE95-3D4A-8FE1-4BAA0E1B2CE4}" srcOrd="0" destOrd="0" presId="urn:microsoft.com/office/officeart/2005/8/layout/orgChart1"/>
    <dgm:cxn modelId="{A11C47AA-C77B-DF45-B9B7-B913FC1B0E4A}" type="presParOf" srcId="{CE6611F6-5138-F44C-A54A-329EFFCEC697}" destId="{E4A7D64F-0C1E-7549-AA18-196B76F83B9D}" srcOrd="1" destOrd="0" presId="urn:microsoft.com/office/officeart/2005/8/layout/orgChart1"/>
    <dgm:cxn modelId="{A258A862-25A5-B744-A444-E3E9F22A675B}" type="presParOf" srcId="{D88A978A-AF99-4449-8F16-B03A345BCDC9}" destId="{FC646054-404F-D547-960B-1002B39EE548}" srcOrd="1" destOrd="0" presId="urn:microsoft.com/office/officeart/2005/8/layout/orgChart1"/>
    <dgm:cxn modelId="{5CF2B9F0-0A46-4347-931B-603A769FDEFF}" type="presParOf" srcId="{D88A978A-AF99-4449-8F16-B03A345BCDC9}" destId="{A4F8C577-F110-8A47-9A54-A182398ECB59}" srcOrd="2" destOrd="0" presId="urn:microsoft.com/office/officeart/2005/8/layout/orgChart1"/>
    <dgm:cxn modelId="{8E0359F2-5F82-BA48-9452-D278320108C1}" type="presParOf" srcId="{170B2D71-D7CE-7A46-8BEA-D065A810202F}" destId="{83B7B539-72B2-CF46-8DFD-BF23E567BAC4}" srcOrd="2" destOrd="0" presId="urn:microsoft.com/office/officeart/2005/8/layout/orgChart1"/>
    <dgm:cxn modelId="{1D3FAE8E-7735-B643-B683-81B7B0799C27}" type="presParOf" srcId="{1646C10C-35C7-AE4E-9221-FAAE7FF84FD1}" destId="{24BB4C4C-E864-D849-ABDD-8F8F3C7A945A}" srcOrd="2" destOrd="0" presId="urn:microsoft.com/office/officeart/2005/8/layout/orgChart1"/>
    <dgm:cxn modelId="{839908DC-9E41-6F42-854E-5DA12BD773D7}" type="presParOf" srcId="{1646C10C-35C7-AE4E-9221-FAAE7FF84FD1}" destId="{953C583A-7820-DE40-9874-395CF9BB3605}" srcOrd="3" destOrd="0" presId="urn:microsoft.com/office/officeart/2005/8/layout/orgChart1"/>
    <dgm:cxn modelId="{A90B2C0A-08BB-9B42-862B-26A8F1CAE288}" type="presParOf" srcId="{953C583A-7820-DE40-9874-395CF9BB3605}" destId="{D43BD3C2-22FE-1E45-B4BF-65B9EC76FE32}" srcOrd="0" destOrd="0" presId="urn:microsoft.com/office/officeart/2005/8/layout/orgChart1"/>
    <dgm:cxn modelId="{DFAC2B41-CB9D-F044-8E50-D93DCBCB5F34}" type="presParOf" srcId="{D43BD3C2-22FE-1E45-B4BF-65B9EC76FE32}" destId="{328EFB0D-AEC9-6149-8046-EBF509311FF8}" srcOrd="0" destOrd="0" presId="urn:microsoft.com/office/officeart/2005/8/layout/orgChart1"/>
    <dgm:cxn modelId="{561F8696-3FB4-B24E-8357-DF256A100E65}" type="presParOf" srcId="{D43BD3C2-22FE-1E45-B4BF-65B9EC76FE32}" destId="{4DF667FF-0F56-E64B-9F60-719CAE2F6B00}" srcOrd="1" destOrd="0" presId="urn:microsoft.com/office/officeart/2005/8/layout/orgChart1"/>
    <dgm:cxn modelId="{60D27EA5-8665-E148-B570-59483F5B9AD4}" type="presParOf" srcId="{953C583A-7820-DE40-9874-395CF9BB3605}" destId="{BF63DB40-7647-1F48-83BE-738C8DA7E496}" srcOrd="1" destOrd="0" presId="urn:microsoft.com/office/officeart/2005/8/layout/orgChart1"/>
    <dgm:cxn modelId="{CFDC63FE-2DD6-3145-B57B-44AD10B6A168}" type="presParOf" srcId="{BF63DB40-7647-1F48-83BE-738C8DA7E496}" destId="{A0F2AECF-ABA3-604A-A82F-768E44CB4738}" srcOrd="0" destOrd="0" presId="urn:microsoft.com/office/officeart/2005/8/layout/orgChart1"/>
    <dgm:cxn modelId="{FA233D85-FD91-314F-A577-95AF5BA95CA2}" type="presParOf" srcId="{BF63DB40-7647-1F48-83BE-738C8DA7E496}" destId="{A6C85395-87C7-9649-9C29-0069538D0F1A}" srcOrd="1" destOrd="0" presId="urn:microsoft.com/office/officeart/2005/8/layout/orgChart1"/>
    <dgm:cxn modelId="{CA15B0C5-CC7F-9B44-A671-106698D40C6A}" type="presParOf" srcId="{A6C85395-87C7-9649-9C29-0069538D0F1A}" destId="{3EDDC4CA-3B51-D84B-8D83-A46DBC43548F}" srcOrd="0" destOrd="0" presId="urn:microsoft.com/office/officeart/2005/8/layout/orgChart1"/>
    <dgm:cxn modelId="{3D7AA45A-B8DF-3140-BAD3-D891F8A19AC5}" type="presParOf" srcId="{3EDDC4CA-3B51-D84B-8D83-A46DBC43548F}" destId="{0D795114-D074-E043-90C8-AA67578CB220}" srcOrd="0" destOrd="0" presId="urn:microsoft.com/office/officeart/2005/8/layout/orgChart1"/>
    <dgm:cxn modelId="{FD7FCF5D-D216-D540-95F1-FC6C9429ED40}" type="presParOf" srcId="{3EDDC4CA-3B51-D84B-8D83-A46DBC43548F}" destId="{0FC17907-48ED-D148-BF67-287327413389}" srcOrd="1" destOrd="0" presId="urn:microsoft.com/office/officeart/2005/8/layout/orgChart1"/>
    <dgm:cxn modelId="{0EB5CFE6-EF3D-6341-83CB-D447E7C6A58E}" type="presParOf" srcId="{A6C85395-87C7-9649-9C29-0069538D0F1A}" destId="{022B0C4C-2CA5-5E41-8B90-F626273E7D5E}" srcOrd="1" destOrd="0" presId="urn:microsoft.com/office/officeart/2005/8/layout/orgChart1"/>
    <dgm:cxn modelId="{180CCB81-1DFE-164B-AD6A-94FC0EC84022}" type="presParOf" srcId="{A6C85395-87C7-9649-9C29-0069538D0F1A}" destId="{6150880E-58E5-B440-BD15-C10855ECA1B0}" srcOrd="2" destOrd="0" presId="urn:microsoft.com/office/officeart/2005/8/layout/orgChart1"/>
    <dgm:cxn modelId="{502EFD64-B72C-DD42-9699-CEFDE07B1F70}" type="presParOf" srcId="{953C583A-7820-DE40-9874-395CF9BB3605}" destId="{4E737511-2598-AB45-A8E5-0F27C76E676E}" srcOrd="2" destOrd="0" presId="urn:microsoft.com/office/officeart/2005/8/layout/orgChart1"/>
    <dgm:cxn modelId="{59AC08D3-8AE1-E743-B0AE-F5C0AA17958D}" type="presParOf" srcId="{1646C10C-35C7-AE4E-9221-FAAE7FF84FD1}" destId="{AB54C876-6872-364D-962B-B1083021FBE3}" srcOrd="4" destOrd="0" presId="urn:microsoft.com/office/officeart/2005/8/layout/orgChart1"/>
    <dgm:cxn modelId="{927BBE2D-5E38-504C-BEC1-1F1EA7777DFB}" type="presParOf" srcId="{1646C10C-35C7-AE4E-9221-FAAE7FF84FD1}" destId="{399DC464-4E27-DF48-B463-147BAE9705DE}" srcOrd="5" destOrd="0" presId="urn:microsoft.com/office/officeart/2005/8/layout/orgChart1"/>
    <dgm:cxn modelId="{CC55380B-CE20-1645-BA62-6E7EB0572C15}" type="presParOf" srcId="{399DC464-4E27-DF48-B463-147BAE9705DE}" destId="{4D33E07C-490D-F74B-B6EC-1F89CC89366B}" srcOrd="0" destOrd="0" presId="urn:microsoft.com/office/officeart/2005/8/layout/orgChart1"/>
    <dgm:cxn modelId="{7103BDE9-561B-C44E-9239-C134F40843D7}" type="presParOf" srcId="{4D33E07C-490D-F74B-B6EC-1F89CC89366B}" destId="{EC216BD1-5372-EF40-913D-C2E2919D67D2}" srcOrd="0" destOrd="0" presId="urn:microsoft.com/office/officeart/2005/8/layout/orgChart1"/>
    <dgm:cxn modelId="{E623462E-F4BD-AC4E-AEF6-EB20A0ECD13B}" type="presParOf" srcId="{4D33E07C-490D-F74B-B6EC-1F89CC89366B}" destId="{4E20F527-FC06-4A45-8943-CACBD3AA3282}" srcOrd="1" destOrd="0" presId="urn:microsoft.com/office/officeart/2005/8/layout/orgChart1"/>
    <dgm:cxn modelId="{23F01F22-C704-7645-9FDE-A9422F1B62AE}" type="presParOf" srcId="{399DC464-4E27-DF48-B463-147BAE9705DE}" destId="{0A43D79A-82C7-E64B-A79E-7B2E587E7F0B}" srcOrd="1" destOrd="0" presId="urn:microsoft.com/office/officeart/2005/8/layout/orgChart1"/>
    <dgm:cxn modelId="{3BE5E24F-8012-5E44-B01A-7540628FACA0}" type="presParOf" srcId="{0A43D79A-82C7-E64B-A79E-7B2E587E7F0B}" destId="{9CD7DC3C-DC6B-7D4A-A9FC-36AE7CB78830}" srcOrd="0" destOrd="0" presId="urn:microsoft.com/office/officeart/2005/8/layout/orgChart1"/>
    <dgm:cxn modelId="{342E6DCD-32A5-D749-9A80-6A50CA5FDF9F}" type="presParOf" srcId="{0A43D79A-82C7-E64B-A79E-7B2E587E7F0B}" destId="{9BFDA813-3B74-8148-B5AA-3F6674C6BBCC}" srcOrd="1" destOrd="0" presId="urn:microsoft.com/office/officeart/2005/8/layout/orgChart1"/>
    <dgm:cxn modelId="{55B5DE1A-9DAC-1646-A4AC-E9B608E9A5F3}" type="presParOf" srcId="{9BFDA813-3B74-8148-B5AA-3F6674C6BBCC}" destId="{3AF315C3-2D10-6B42-9950-152F403C9425}" srcOrd="0" destOrd="0" presId="urn:microsoft.com/office/officeart/2005/8/layout/orgChart1"/>
    <dgm:cxn modelId="{D0FBCCC7-4267-9241-A8B6-8A89C3D0A673}" type="presParOf" srcId="{3AF315C3-2D10-6B42-9950-152F403C9425}" destId="{F5EC6329-F610-6541-AEFF-670E323975B2}" srcOrd="0" destOrd="0" presId="urn:microsoft.com/office/officeart/2005/8/layout/orgChart1"/>
    <dgm:cxn modelId="{C5AF0C88-3F0B-A041-BCF4-14FF74E8BE38}" type="presParOf" srcId="{3AF315C3-2D10-6B42-9950-152F403C9425}" destId="{C434595D-AB6F-E549-920A-259AA625EE1F}" srcOrd="1" destOrd="0" presId="urn:microsoft.com/office/officeart/2005/8/layout/orgChart1"/>
    <dgm:cxn modelId="{BCE4438F-A6AC-084A-948A-0BD48F7749DB}" type="presParOf" srcId="{9BFDA813-3B74-8148-B5AA-3F6674C6BBCC}" destId="{E365005C-2E64-B74C-B5DC-F4375A765822}" srcOrd="1" destOrd="0" presId="urn:microsoft.com/office/officeart/2005/8/layout/orgChart1"/>
    <dgm:cxn modelId="{4829147A-2396-F448-976C-EE4C009953EC}" type="presParOf" srcId="{9BFDA813-3B74-8148-B5AA-3F6674C6BBCC}" destId="{E2B72BB2-0302-FB44-AC37-224323014A12}" srcOrd="2" destOrd="0" presId="urn:microsoft.com/office/officeart/2005/8/layout/orgChart1"/>
    <dgm:cxn modelId="{7AE2CF9D-BFC1-BC4A-AC7F-D35B7549391E}" type="presParOf" srcId="{399DC464-4E27-DF48-B463-147BAE9705DE}" destId="{42581BBA-9076-9141-BBE5-FD43AE38C06E}" srcOrd="2" destOrd="0" presId="urn:microsoft.com/office/officeart/2005/8/layout/orgChart1"/>
    <dgm:cxn modelId="{7E6E7496-8266-7C44-B648-54B4DE12EDF4}" type="presParOf" srcId="{1646C10C-35C7-AE4E-9221-FAAE7FF84FD1}" destId="{37E08E02-B3C8-3D4F-9278-0F92F40AB9E1}" srcOrd="6" destOrd="0" presId="urn:microsoft.com/office/officeart/2005/8/layout/orgChart1"/>
    <dgm:cxn modelId="{60A8E74E-7923-3C49-9161-30FCDAB824CA}" type="presParOf" srcId="{1646C10C-35C7-AE4E-9221-FAAE7FF84FD1}" destId="{B6161F2C-32F7-044D-B285-10C99A58B7A3}" srcOrd="7" destOrd="0" presId="urn:microsoft.com/office/officeart/2005/8/layout/orgChart1"/>
    <dgm:cxn modelId="{67BADC74-FBB9-0348-85FA-FC74F40083A5}" type="presParOf" srcId="{B6161F2C-32F7-044D-B285-10C99A58B7A3}" destId="{A807DFB9-5604-F74B-90A4-611DF1991509}" srcOrd="0" destOrd="0" presId="urn:microsoft.com/office/officeart/2005/8/layout/orgChart1"/>
    <dgm:cxn modelId="{E423A432-839C-574A-BCAF-5079AA370AC9}" type="presParOf" srcId="{A807DFB9-5604-F74B-90A4-611DF1991509}" destId="{3357DD3F-D38D-2C4C-ADB5-E9F4257F3247}" srcOrd="0" destOrd="0" presId="urn:microsoft.com/office/officeart/2005/8/layout/orgChart1"/>
    <dgm:cxn modelId="{0E53D605-0277-1348-AA97-6ECC85C3E0B1}" type="presParOf" srcId="{A807DFB9-5604-F74B-90A4-611DF1991509}" destId="{59687B8A-95A5-1447-8067-76A189409BA5}" srcOrd="1" destOrd="0" presId="urn:microsoft.com/office/officeart/2005/8/layout/orgChart1"/>
    <dgm:cxn modelId="{D44BFBAD-EE40-8A4A-AEFF-6A4CF6FD9438}" type="presParOf" srcId="{B6161F2C-32F7-044D-B285-10C99A58B7A3}" destId="{7CDF60A1-E145-E34E-AFC6-89DB136FA3C2}" srcOrd="1" destOrd="0" presId="urn:microsoft.com/office/officeart/2005/8/layout/orgChart1"/>
    <dgm:cxn modelId="{072018BA-1858-D44F-B051-1708A2EF6355}" type="presParOf" srcId="{7CDF60A1-E145-E34E-AFC6-89DB136FA3C2}" destId="{5F8B2354-7B6B-284C-A5BE-AFA1F6319E73}" srcOrd="0" destOrd="0" presId="urn:microsoft.com/office/officeart/2005/8/layout/orgChart1"/>
    <dgm:cxn modelId="{781E3C63-9291-9B4B-9762-FC69C6595971}" type="presParOf" srcId="{7CDF60A1-E145-E34E-AFC6-89DB136FA3C2}" destId="{B869D94B-45A6-2047-959D-4E60916D2775}" srcOrd="1" destOrd="0" presId="urn:microsoft.com/office/officeart/2005/8/layout/orgChart1"/>
    <dgm:cxn modelId="{AA59F0A6-8AD7-8143-BCFC-738A2B8EADAC}" type="presParOf" srcId="{B869D94B-45A6-2047-959D-4E60916D2775}" destId="{AB9C9600-A28A-784E-81DE-66EB9A013A25}" srcOrd="0" destOrd="0" presId="urn:microsoft.com/office/officeart/2005/8/layout/orgChart1"/>
    <dgm:cxn modelId="{36784306-1A4C-DA44-9D8B-0C8BDBB53B29}" type="presParOf" srcId="{AB9C9600-A28A-784E-81DE-66EB9A013A25}" destId="{90B12C03-64BC-2048-B01C-11B310F636EA}" srcOrd="0" destOrd="0" presId="urn:microsoft.com/office/officeart/2005/8/layout/orgChart1"/>
    <dgm:cxn modelId="{CB6C5B80-8CA6-3B45-B786-AD23A254E65A}" type="presParOf" srcId="{AB9C9600-A28A-784E-81DE-66EB9A013A25}" destId="{6AE67C02-0E82-A74E-B802-8FE18AA15168}" srcOrd="1" destOrd="0" presId="urn:microsoft.com/office/officeart/2005/8/layout/orgChart1"/>
    <dgm:cxn modelId="{F20014CB-F483-2741-B666-60EE24F3B63D}" type="presParOf" srcId="{B869D94B-45A6-2047-959D-4E60916D2775}" destId="{3FD12E75-3F94-374E-B617-61B3B45DA7D5}" srcOrd="1" destOrd="0" presId="urn:microsoft.com/office/officeart/2005/8/layout/orgChart1"/>
    <dgm:cxn modelId="{A961D350-DC9D-3241-8B2A-E12B83A338DC}" type="presParOf" srcId="{B869D94B-45A6-2047-959D-4E60916D2775}" destId="{812C13F4-4A5E-0F41-9BFB-3FE46BD0A00F}" srcOrd="2" destOrd="0" presId="urn:microsoft.com/office/officeart/2005/8/layout/orgChart1"/>
    <dgm:cxn modelId="{4FCB17B6-5117-0C40-95AF-8E7A1F453053}" type="presParOf" srcId="{B6161F2C-32F7-044D-B285-10C99A58B7A3}" destId="{972440FD-7CFF-4F4C-815F-7CF48274A315}" srcOrd="2" destOrd="0" presId="urn:microsoft.com/office/officeart/2005/8/layout/orgChart1"/>
    <dgm:cxn modelId="{4AC7CF8C-E738-0F46-973A-74309B38E04F}" type="presParOf" srcId="{1646C10C-35C7-AE4E-9221-FAAE7FF84FD1}" destId="{38A0171B-CEE7-4049-BD54-9DC95E95E6E5}" srcOrd="8" destOrd="0" presId="urn:microsoft.com/office/officeart/2005/8/layout/orgChart1"/>
    <dgm:cxn modelId="{5980CB78-8816-204C-BA18-40441C4727C3}" type="presParOf" srcId="{1646C10C-35C7-AE4E-9221-FAAE7FF84FD1}" destId="{96243381-E60C-0441-9AF3-2E39D8045F9A}" srcOrd="9" destOrd="0" presId="urn:microsoft.com/office/officeart/2005/8/layout/orgChart1"/>
    <dgm:cxn modelId="{B9129684-D626-A149-B837-49CB9D96334E}" type="presParOf" srcId="{96243381-E60C-0441-9AF3-2E39D8045F9A}" destId="{97DBA792-4F7D-A745-8752-C5E794A31457}" srcOrd="0" destOrd="0" presId="urn:microsoft.com/office/officeart/2005/8/layout/orgChart1"/>
    <dgm:cxn modelId="{FD977E8E-EC93-F949-9962-CED2DA8D733F}" type="presParOf" srcId="{97DBA792-4F7D-A745-8752-C5E794A31457}" destId="{6091B8FE-00D1-E84B-8494-1BACF74FA7ED}" srcOrd="0" destOrd="0" presId="urn:microsoft.com/office/officeart/2005/8/layout/orgChart1"/>
    <dgm:cxn modelId="{23F38B16-E7F1-E348-8D6B-617591E98580}" type="presParOf" srcId="{97DBA792-4F7D-A745-8752-C5E794A31457}" destId="{6BE40AD3-D643-0A4D-B621-66E37FB96A9A}" srcOrd="1" destOrd="0" presId="urn:microsoft.com/office/officeart/2005/8/layout/orgChart1"/>
    <dgm:cxn modelId="{CD9AB34F-41F7-2046-B486-F1FCE8DCE061}" type="presParOf" srcId="{96243381-E60C-0441-9AF3-2E39D8045F9A}" destId="{72CA1008-64DC-5542-8260-E683D26D02F4}" srcOrd="1" destOrd="0" presId="urn:microsoft.com/office/officeart/2005/8/layout/orgChart1"/>
    <dgm:cxn modelId="{036F7137-9F6F-0B42-A873-9E3341F9EAD6}" type="presParOf" srcId="{72CA1008-64DC-5542-8260-E683D26D02F4}" destId="{9F62F257-A83B-F042-9EAD-3D47E8D64CB8}" srcOrd="0" destOrd="0" presId="urn:microsoft.com/office/officeart/2005/8/layout/orgChart1"/>
    <dgm:cxn modelId="{4FFF3031-D856-984C-86AB-388CB51D4807}" type="presParOf" srcId="{72CA1008-64DC-5542-8260-E683D26D02F4}" destId="{59764A54-849A-E946-86AD-5CE2E484A7F8}" srcOrd="1" destOrd="0" presId="urn:microsoft.com/office/officeart/2005/8/layout/orgChart1"/>
    <dgm:cxn modelId="{CB56EEEB-854E-C548-8460-72100C7E6395}" type="presParOf" srcId="{59764A54-849A-E946-86AD-5CE2E484A7F8}" destId="{8CC47E16-E3E1-1145-93CA-2C2C73FEFB8C}" srcOrd="0" destOrd="0" presId="urn:microsoft.com/office/officeart/2005/8/layout/orgChart1"/>
    <dgm:cxn modelId="{C7C7D14D-2479-1649-A245-3AC30DB483D4}" type="presParOf" srcId="{8CC47E16-E3E1-1145-93CA-2C2C73FEFB8C}" destId="{0B6DB06E-7A9E-8448-A2D8-DDCD2A2F2795}" srcOrd="0" destOrd="0" presId="urn:microsoft.com/office/officeart/2005/8/layout/orgChart1"/>
    <dgm:cxn modelId="{A9D19B2C-D928-2F47-A8FF-54F2E0FC876A}" type="presParOf" srcId="{8CC47E16-E3E1-1145-93CA-2C2C73FEFB8C}" destId="{E9410B52-070C-9D46-BF25-DC6816C606D2}" srcOrd="1" destOrd="0" presId="urn:microsoft.com/office/officeart/2005/8/layout/orgChart1"/>
    <dgm:cxn modelId="{2DC0342C-FB94-C14F-A739-966642FA5A49}" type="presParOf" srcId="{59764A54-849A-E946-86AD-5CE2E484A7F8}" destId="{FFB6836A-993E-754F-AE34-2E05E4B2EBEC}" srcOrd="1" destOrd="0" presId="urn:microsoft.com/office/officeart/2005/8/layout/orgChart1"/>
    <dgm:cxn modelId="{629ED11B-1EDC-A641-903D-B3FB49889875}" type="presParOf" srcId="{59764A54-849A-E946-86AD-5CE2E484A7F8}" destId="{3BC55E14-3C01-0141-BB71-F1B459C2152D}" srcOrd="2" destOrd="0" presId="urn:microsoft.com/office/officeart/2005/8/layout/orgChart1"/>
    <dgm:cxn modelId="{D1E88934-3972-8D40-A284-3225F10EE6E1}" type="presParOf" srcId="{96243381-E60C-0441-9AF3-2E39D8045F9A}" destId="{9AD1AF2C-84CB-FB42-B798-CE2DDABC7FFC}" srcOrd="2" destOrd="0" presId="urn:microsoft.com/office/officeart/2005/8/layout/orgChart1"/>
    <dgm:cxn modelId="{73730C69-95DF-274D-A6AA-F3A21F27D646}" type="presParOf" srcId="{1646C10C-35C7-AE4E-9221-FAAE7FF84FD1}" destId="{6040BA76-E211-1D4E-A376-32FACF15D856}" srcOrd="10" destOrd="0" presId="urn:microsoft.com/office/officeart/2005/8/layout/orgChart1"/>
    <dgm:cxn modelId="{FB82D536-C947-8D4B-AB14-4BABD36CA055}" type="presParOf" srcId="{1646C10C-35C7-AE4E-9221-FAAE7FF84FD1}" destId="{D42DB19E-3DAC-6D4F-8843-400DE7B3F1EB}" srcOrd="11" destOrd="0" presId="urn:microsoft.com/office/officeart/2005/8/layout/orgChart1"/>
    <dgm:cxn modelId="{8E095312-68B5-4148-AC5C-C5A6B7C78AF1}" type="presParOf" srcId="{D42DB19E-3DAC-6D4F-8843-400DE7B3F1EB}" destId="{61B8CB01-A22A-FB43-99C7-B8A360FF7A44}" srcOrd="0" destOrd="0" presId="urn:microsoft.com/office/officeart/2005/8/layout/orgChart1"/>
    <dgm:cxn modelId="{5A4FDB46-CC53-8440-8A5D-A57C54A81FB0}" type="presParOf" srcId="{61B8CB01-A22A-FB43-99C7-B8A360FF7A44}" destId="{054B7AC6-DCB9-514A-BCD4-0B6DC1220BB4}" srcOrd="0" destOrd="0" presId="urn:microsoft.com/office/officeart/2005/8/layout/orgChart1"/>
    <dgm:cxn modelId="{DF79A6D2-8073-CC47-A06E-110B45D7ABB1}" type="presParOf" srcId="{61B8CB01-A22A-FB43-99C7-B8A360FF7A44}" destId="{F0040097-F5AB-A749-9A75-312A10A46813}" srcOrd="1" destOrd="0" presId="urn:microsoft.com/office/officeart/2005/8/layout/orgChart1"/>
    <dgm:cxn modelId="{A0ECA3AF-34F3-C943-85D0-3441DCC4878A}" type="presParOf" srcId="{D42DB19E-3DAC-6D4F-8843-400DE7B3F1EB}" destId="{B02389BD-7ACC-D345-95F8-5210B367E83A}" srcOrd="1" destOrd="0" presId="urn:microsoft.com/office/officeart/2005/8/layout/orgChart1"/>
    <dgm:cxn modelId="{7C504076-1208-DD43-BA63-D8072E3E0107}" type="presParOf" srcId="{B02389BD-7ACC-D345-95F8-5210B367E83A}" destId="{E2C2390A-0053-4B49-8C6B-5CA560523D5A}" srcOrd="0" destOrd="0" presId="urn:microsoft.com/office/officeart/2005/8/layout/orgChart1"/>
    <dgm:cxn modelId="{44DB328A-8358-3E44-93C8-8A26FC5F682A}" type="presParOf" srcId="{B02389BD-7ACC-D345-95F8-5210B367E83A}" destId="{AE8AC128-ABD5-714F-8479-CE59CB9B9D16}" srcOrd="1" destOrd="0" presId="urn:microsoft.com/office/officeart/2005/8/layout/orgChart1"/>
    <dgm:cxn modelId="{BC7BE43F-F144-1C4E-B408-92EEE8CABCA9}" type="presParOf" srcId="{AE8AC128-ABD5-714F-8479-CE59CB9B9D16}" destId="{D48146DE-9506-2E49-B67D-1E1E13346E9A}" srcOrd="0" destOrd="0" presId="urn:microsoft.com/office/officeart/2005/8/layout/orgChart1"/>
    <dgm:cxn modelId="{85EF3E85-E2CE-6C4B-809B-D6FB0C9A088D}" type="presParOf" srcId="{D48146DE-9506-2E49-B67D-1E1E13346E9A}" destId="{18A83053-99A9-E44A-83C1-B32B494E4B2D}" srcOrd="0" destOrd="0" presId="urn:microsoft.com/office/officeart/2005/8/layout/orgChart1"/>
    <dgm:cxn modelId="{81F8979A-EADD-364E-A484-0B877B73A160}" type="presParOf" srcId="{D48146DE-9506-2E49-B67D-1E1E13346E9A}" destId="{285D5E7D-1511-6946-8BE2-E688ED477E4B}" srcOrd="1" destOrd="0" presId="urn:microsoft.com/office/officeart/2005/8/layout/orgChart1"/>
    <dgm:cxn modelId="{C11B83E3-1765-2F41-96E5-AA67A830C0CC}" type="presParOf" srcId="{AE8AC128-ABD5-714F-8479-CE59CB9B9D16}" destId="{FF4BAB49-A3FD-5F46-AD82-E5E5E5DE8114}" srcOrd="1" destOrd="0" presId="urn:microsoft.com/office/officeart/2005/8/layout/orgChart1"/>
    <dgm:cxn modelId="{C24A0456-6BE0-544B-9EA0-C7A89F9636E2}" type="presParOf" srcId="{AE8AC128-ABD5-714F-8479-CE59CB9B9D16}" destId="{0A8BF01C-F78F-AE44-A342-EAA1FACE5DCE}" srcOrd="2" destOrd="0" presId="urn:microsoft.com/office/officeart/2005/8/layout/orgChart1"/>
    <dgm:cxn modelId="{78053F3F-DB01-114F-80C2-17DA2EF1EB7B}" type="presParOf" srcId="{D42DB19E-3DAC-6D4F-8843-400DE7B3F1EB}" destId="{28EEA6E5-7BF1-3746-A231-EFBF0D203A3A}" srcOrd="2" destOrd="0" presId="urn:microsoft.com/office/officeart/2005/8/layout/orgChart1"/>
    <dgm:cxn modelId="{619E7A50-03E5-324A-A1C0-01D66CBC0F36}" type="presParOf" srcId="{1646C10C-35C7-AE4E-9221-FAAE7FF84FD1}" destId="{34C62868-3EC1-6E47-8271-8FEBBA62A521}" srcOrd="12" destOrd="0" presId="urn:microsoft.com/office/officeart/2005/8/layout/orgChart1"/>
    <dgm:cxn modelId="{163914B5-130F-EC4B-A41D-EABFCF592E8E}" type="presParOf" srcId="{1646C10C-35C7-AE4E-9221-FAAE7FF84FD1}" destId="{80464B56-A033-CC44-AAB5-4D51A6A6090C}" srcOrd="13" destOrd="0" presId="urn:microsoft.com/office/officeart/2005/8/layout/orgChart1"/>
    <dgm:cxn modelId="{BD3C56B0-C320-2B4C-BC5A-33908956EB1E}" type="presParOf" srcId="{80464B56-A033-CC44-AAB5-4D51A6A6090C}" destId="{09A0F169-02F3-6140-B61F-9065E9F0D501}" srcOrd="0" destOrd="0" presId="urn:microsoft.com/office/officeart/2005/8/layout/orgChart1"/>
    <dgm:cxn modelId="{650ADB24-DF7E-6945-A414-AD6E7D9271C4}" type="presParOf" srcId="{09A0F169-02F3-6140-B61F-9065E9F0D501}" destId="{12F56EDA-BF1B-0744-B31C-B1C1A5838269}" srcOrd="0" destOrd="0" presId="urn:microsoft.com/office/officeart/2005/8/layout/orgChart1"/>
    <dgm:cxn modelId="{FE8F9CBD-5D69-0F44-8578-72D2DBBF11CB}" type="presParOf" srcId="{09A0F169-02F3-6140-B61F-9065E9F0D501}" destId="{6B27420A-EEDA-BC4C-97B6-B8C30C03BED8}" srcOrd="1" destOrd="0" presId="urn:microsoft.com/office/officeart/2005/8/layout/orgChart1"/>
    <dgm:cxn modelId="{4ECD3008-FEE8-CF42-9D6F-FD0A8BA2F0FD}" type="presParOf" srcId="{80464B56-A033-CC44-AAB5-4D51A6A6090C}" destId="{C3043527-0643-2E4B-A43F-2E77D60A3EC1}" srcOrd="1" destOrd="0" presId="urn:microsoft.com/office/officeart/2005/8/layout/orgChart1"/>
    <dgm:cxn modelId="{1967C091-11B5-0446-8C92-ADDE1A499CAC}" type="presParOf" srcId="{C3043527-0643-2E4B-A43F-2E77D60A3EC1}" destId="{92718554-CA0A-E345-AD2E-CBE8B73F0BA0}" srcOrd="0" destOrd="0" presId="urn:microsoft.com/office/officeart/2005/8/layout/orgChart1"/>
    <dgm:cxn modelId="{F0EDD889-ECCC-8F4E-B9AF-A5C789723CE3}" type="presParOf" srcId="{C3043527-0643-2E4B-A43F-2E77D60A3EC1}" destId="{B23E66FF-5689-8A4A-93BD-1A45DF65BB3C}" srcOrd="1" destOrd="0" presId="urn:microsoft.com/office/officeart/2005/8/layout/orgChart1"/>
    <dgm:cxn modelId="{B7E70800-2E84-E04E-B48F-55D9E0CBDB2D}" type="presParOf" srcId="{B23E66FF-5689-8A4A-93BD-1A45DF65BB3C}" destId="{B77A992F-4471-ED43-BFE4-867E81DFD0C8}" srcOrd="0" destOrd="0" presId="urn:microsoft.com/office/officeart/2005/8/layout/orgChart1"/>
    <dgm:cxn modelId="{652666C0-242B-1246-BE7E-698C2587855D}" type="presParOf" srcId="{B77A992F-4471-ED43-BFE4-867E81DFD0C8}" destId="{613BB750-B1A0-3045-A92C-405B82A6A00B}" srcOrd="0" destOrd="0" presId="urn:microsoft.com/office/officeart/2005/8/layout/orgChart1"/>
    <dgm:cxn modelId="{B4C59419-72A2-8E4B-91F4-93DC4D4C7A3A}" type="presParOf" srcId="{B77A992F-4471-ED43-BFE4-867E81DFD0C8}" destId="{DBD3AF8C-1B04-0C4B-B79A-447913F51A51}" srcOrd="1" destOrd="0" presId="urn:microsoft.com/office/officeart/2005/8/layout/orgChart1"/>
    <dgm:cxn modelId="{53F46312-1E6C-5144-8CFE-04E62E9FEF7B}" type="presParOf" srcId="{B23E66FF-5689-8A4A-93BD-1A45DF65BB3C}" destId="{09C67C8F-DAEF-A24E-BE78-FE870925FCD5}" srcOrd="1" destOrd="0" presId="urn:microsoft.com/office/officeart/2005/8/layout/orgChart1"/>
    <dgm:cxn modelId="{F009F321-5711-5C44-A1AC-080726C1ECEE}" type="presParOf" srcId="{B23E66FF-5689-8A4A-93BD-1A45DF65BB3C}" destId="{AB92A7CE-3233-7746-8674-22C991E03F37}" srcOrd="2" destOrd="0" presId="urn:microsoft.com/office/officeart/2005/8/layout/orgChart1"/>
    <dgm:cxn modelId="{6160ADF6-2896-314E-903F-D15E11806DC5}" type="presParOf" srcId="{80464B56-A033-CC44-AAB5-4D51A6A6090C}" destId="{21844EE6-8CB6-3248-9D25-6C57063AB16F}" srcOrd="2" destOrd="0" presId="urn:microsoft.com/office/officeart/2005/8/layout/orgChart1"/>
    <dgm:cxn modelId="{8B6A27B3-B48D-D046-9555-73914FB29DA7}" type="presParOf" srcId="{76F8EA59-3E96-024C-B4EB-2380E315BA9F}" destId="{8F99E355-3530-2744-A257-8260F6B3BCE5}" srcOrd="2" destOrd="0" presId="urn:microsoft.com/office/officeart/2005/8/layout/orgChart1"/>
    <dgm:cxn modelId="{0C7E147A-13DB-7840-99D6-DC2062D44169}" type="presParOf" srcId="{80FCE558-BB0A-E349-9EFC-24C32A2AD051}" destId="{DA5BCD05-09E3-EE47-BE88-CB0F0AB0ECB0}" srcOrd="2" destOrd="0" presId="urn:microsoft.com/office/officeart/2005/8/layout/orgChart1"/>
    <dgm:cxn modelId="{5C527F75-D2F3-7143-84F7-52664C8D7B61}" type="presParOf" srcId="{C97C9662-05DC-B54F-AFC2-AF6AC2ED8214}" destId="{D97CE5B2-6FD3-7D40-A9FF-95BDC3C99DA2}" srcOrd="4" destOrd="0" presId="urn:microsoft.com/office/officeart/2005/8/layout/orgChart1"/>
    <dgm:cxn modelId="{965D44F6-49E4-A54A-B846-BC615A726954}" type="presParOf" srcId="{C97C9662-05DC-B54F-AFC2-AF6AC2ED8214}" destId="{C6530BB6-D4D2-0444-905D-AFE75149433F}" srcOrd="5" destOrd="0" presId="urn:microsoft.com/office/officeart/2005/8/layout/orgChart1"/>
    <dgm:cxn modelId="{A36E0454-F9A5-434B-89B8-3504A038C38B}" type="presParOf" srcId="{C6530BB6-D4D2-0444-905D-AFE75149433F}" destId="{C5B9A2C4-570A-B245-AA80-C753DEDA1DDC}" srcOrd="0" destOrd="0" presId="urn:microsoft.com/office/officeart/2005/8/layout/orgChart1"/>
    <dgm:cxn modelId="{E81A9D60-1A1E-BB43-88B5-87EC27A65DAC}" type="presParOf" srcId="{C5B9A2C4-570A-B245-AA80-C753DEDA1DDC}" destId="{178513D1-296B-BC45-B36D-E4B22BE303D1}" srcOrd="0" destOrd="0" presId="urn:microsoft.com/office/officeart/2005/8/layout/orgChart1"/>
    <dgm:cxn modelId="{C035EBE3-81B9-2442-B179-1DFA2BA8BFAE}" type="presParOf" srcId="{C5B9A2C4-570A-B245-AA80-C753DEDA1DDC}" destId="{64E44534-8D0F-C748-B224-796664B44871}" srcOrd="1" destOrd="0" presId="urn:microsoft.com/office/officeart/2005/8/layout/orgChart1"/>
    <dgm:cxn modelId="{C11319D8-5813-BE43-BC7D-AFB55FF3B5A1}" type="presParOf" srcId="{C6530BB6-D4D2-0444-905D-AFE75149433F}" destId="{814B1EC1-01A5-0045-9B30-ACFC5AA98924}" srcOrd="1" destOrd="0" presId="urn:microsoft.com/office/officeart/2005/8/layout/orgChart1"/>
    <dgm:cxn modelId="{786EFA3A-535D-B34A-831A-CDBFB58F6D3A}" type="presParOf" srcId="{C6530BB6-D4D2-0444-905D-AFE75149433F}" destId="{C217A111-4D5B-C043-9CE6-795D83D1B64F}" srcOrd="2" destOrd="0" presId="urn:microsoft.com/office/officeart/2005/8/layout/orgChart1"/>
    <dgm:cxn modelId="{04BEF9AC-B8D0-DD4C-8D8C-F2A03E587186}" type="presParOf" srcId="{C97C9662-05DC-B54F-AFC2-AF6AC2ED8214}" destId="{9C8E08DC-D404-B04C-91B0-DFC753E6ECA3}" srcOrd="6" destOrd="0" presId="urn:microsoft.com/office/officeart/2005/8/layout/orgChart1"/>
    <dgm:cxn modelId="{DD5C70CB-6A21-6245-8D9B-F3A6E9A25C47}" type="presParOf" srcId="{C97C9662-05DC-B54F-AFC2-AF6AC2ED8214}" destId="{153312FF-1710-2943-BF8B-8855F4B4789D}" srcOrd="7" destOrd="0" presId="urn:microsoft.com/office/officeart/2005/8/layout/orgChart1"/>
    <dgm:cxn modelId="{A3221F12-4066-3440-AD10-024A5A0A3A46}" type="presParOf" srcId="{153312FF-1710-2943-BF8B-8855F4B4789D}" destId="{A2CE8F1C-548C-FB4D-9085-831FA89D3F3E}" srcOrd="0" destOrd="0" presId="urn:microsoft.com/office/officeart/2005/8/layout/orgChart1"/>
    <dgm:cxn modelId="{B6BAF6B6-39CB-7948-8D57-4D61129BB393}" type="presParOf" srcId="{A2CE8F1C-548C-FB4D-9085-831FA89D3F3E}" destId="{AFF46820-4CD4-9F47-B0BF-A25727250030}" srcOrd="0" destOrd="0" presId="urn:microsoft.com/office/officeart/2005/8/layout/orgChart1"/>
    <dgm:cxn modelId="{5ACADE0F-7A3B-2640-8C40-45ACA407DDDF}" type="presParOf" srcId="{A2CE8F1C-548C-FB4D-9085-831FA89D3F3E}" destId="{6684A617-7B08-EB4A-95C9-8C9989324C7E}" srcOrd="1" destOrd="0" presId="urn:microsoft.com/office/officeart/2005/8/layout/orgChart1"/>
    <dgm:cxn modelId="{34EF7AC3-CCA6-DA4E-A7D7-AFB0478D0385}" type="presParOf" srcId="{153312FF-1710-2943-BF8B-8855F4B4789D}" destId="{DFC6AA6B-728C-F741-8F7F-137A2E9F3758}" srcOrd="1" destOrd="0" presId="urn:microsoft.com/office/officeart/2005/8/layout/orgChart1"/>
    <dgm:cxn modelId="{725E522D-5A15-1644-BEC2-898F54C34A35}" type="presParOf" srcId="{153312FF-1710-2943-BF8B-8855F4B4789D}" destId="{911F9B53-D396-AA45-9B05-57DD53F79F64}" srcOrd="2" destOrd="0" presId="urn:microsoft.com/office/officeart/2005/8/layout/orgChart1"/>
    <dgm:cxn modelId="{3EE16406-A3FE-6C40-8615-C8B57D2E1C75}" type="presParOf" srcId="{B9541AAD-D3C1-F542-A76C-732699EAF07F}" destId="{6BB91ECA-0226-0B4B-BDB9-36C568AB4055}" srcOrd="2" destOrd="0" presId="urn:microsoft.com/office/officeart/2005/8/layout/orgChart1"/>
    <dgm:cxn modelId="{E156C894-67D0-3246-9332-FB76A71881B3}" type="presParOf" srcId="{F5D55784-0D84-9A4F-9C1A-9BF4A901C547}" destId="{0601CB1E-42DC-B94F-B38C-6CD0A2A1C13D}" srcOrd="2" destOrd="0" presId="urn:microsoft.com/office/officeart/2005/8/layout/orgChart1"/>
    <dgm:cxn modelId="{46FE3571-8AC5-1645-AA92-5A60ED6DB97A}" type="presParOf" srcId="{56BD4095-387E-4D43-AE21-9071BAC8C9B5}" destId="{E3D513D3-06F4-CC45-8FC1-6A1F8764B05A}" srcOrd="2" destOrd="0" presId="urn:microsoft.com/office/officeart/2005/8/layout/orgChart1"/>
    <dgm:cxn modelId="{3684D52C-AF7C-0E48-904C-5965F07D41FD}" type="presParOf" srcId="{610F1CDF-50E4-5243-838B-CB369A3F1348}" destId="{95CA4724-255D-8F46-A941-CFA17113F160}" srcOrd="2" destOrd="0" presId="urn:microsoft.com/office/officeart/2005/8/layout/orgChart1"/>
    <dgm:cxn modelId="{7F37FC39-6119-554A-A6E2-1115341EC7EF}" type="presParOf" srcId="{1220300F-A46F-1A40-93B9-CE9BE03A3FD2}" destId="{0C4934F9-E6B1-534C-A3CA-87C1B28CED8E}" srcOrd="4" destOrd="0" presId="urn:microsoft.com/office/officeart/2005/8/layout/orgChart1"/>
    <dgm:cxn modelId="{867FD208-7F66-684E-91AF-E1A396622BAE}" type="presParOf" srcId="{1220300F-A46F-1A40-93B9-CE9BE03A3FD2}" destId="{839901D7-1D6F-964A-B493-D6E8749181E9}" srcOrd="5" destOrd="0" presId="urn:microsoft.com/office/officeart/2005/8/layout/orgChart1"/>
    <dgm:cxn modelId="{00712D2D-7236-5641-A690-BCC6BB61D2B1}" type="presParOf" srcId="{839901D7-1D6F-964A-B493-D6E8749181E9}" destId="{7AEF4BC8-2D30-9140-A162-C3CF6CDB35D8}" srcOrd="0" destOrd="0" presId="urn:microsoft.com/office/officeart/2005/8/layout/orgChart1"/>
    <dgm:cxn modelId="{02D5E5C4-215C-694F-BCED-47D1B5FB4ACA}" type="presParOf" srcId="{7AEF4BC8-2D30-9140-A162-C3CF6CDB35D8}" destId="{F0878B6D-FFC0-1442-A21D-D52B25B1EAE2}" srcOrd="0" destOrd="0" presId="urn:microsoft.com/office/officeart/2005/8/layout/orgChart1"/>
    <dgm:cxn modelId="{FACBC5EA-0EEC-B74D-81AA-57436C562B35}" type="presParOf" srcId="{7AEF4BC8-2D30-9140-A162-C3CF6CDB35D8}" destId="{896BEE2B-2722-B84D-8829-C543706C84C4}" srcOrd="1" destOrd="0" presId="urn:microsoft.com/office/officeart/2005/8/layout/orgChart1"/>
    <dgm:cxn modelId="{2EC0AADC-5007-F443-B7B9-6AB08CB70D5E}" type="presParOf" srcId="{839901D7-1D6F-964A-B493-D6E8749181E9}" destId="{DBCA506F-E3EF-3841-9FAF-155981BCF0C5}" srcOrd="1" destOrd="0" presId="urn:microsoft.com/office/officeart/2005/8/layout/orgChart1"/>
    <dgm:cxn modelId="{D6DC17C6-34A8-BA4A-ACE7-6570F33387EA}" type="presParOf" srcId="{839901D7-1D6F-964A-B493-D6E8749181E9}" destId="{89A98F1C-455F-E449-969F-0F325B139599}" srcOrd="2" destOrd="0" presId="urn:microsoft.com/office/officeart/2005/8/layout/orgChart1"/>
    <dgm:cxn modelId="{C23EB1B2-1018-684D-838B-617D1D9F6EC7}" type="presParOf" srcId="{42C159F2-B40E-3D44-9BD7-33410915DBD9}" destId="{41C8AC7F-FD55-6A42-A7D0-0196C9EE6AD5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0E690E-8C60-8840-A7BF-46A60072807B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6638CB-1D5B-1843-BA2D-F2B99C6DAB18}">
      <dgm:prSet phldrT="[Text]"/>
      <dgm:spPr/>
      <dgm:t>
        <a:bodyPr/>
        <a:lstStyle/>
        <a:p>
          <a:r>
            <a:rPr lang="en-US" dirty="0" smtClean="0">
              <a:solidFill>
                <a:srgbClr val="FFFFFF"/>
              </a:solidFill>
            </a:rPr>
            <a:t>Host</a:t>
          </a:r>
          <a:r>
            <a:rPr lang="el-GR" dirty="0" smtClean="0">
              <a:solidFill>
                <a:srgbClr val="FFFFFF"/>
              </a:solidFill>
            </a:rPr>
            <a:t> (</a:t>
          </a:r>
          <a:r>
            <a:rPr lang="en-US" dirty="0" err="1" smtClean="0">
              <a:solidFill>
                <a:srgbClr val="FFFFFF"/>
              </a:solidFill>
            </a:rPr>
            <a:t>mib</a:t>
          </a:r>
          <a:r>
            <a:rPr lang="en-US" dirty="0" smtClean="0">
              <a:solidFill>
                <a:srgbClr val="FFFFFF"/>
              </a:solidFill>
            </a:rPr>
            <a:t> -25)</a:t>
          </a:r>
          <a:endParaRPr lang="en-US" dirty="0">
            <a:solidFill>
              <a:srgbClr val="FFFFFF"/>
            </a:solidFill>
          </a:endParaRPr>
        </a:p>
      </dgm:t>
    </dgm:pt>
    <dgm:pt modelId="{9A89DE1C-AE33-9D4B-841E-250718B6E499}" type="parTrans" cxnId="{AF42D3F3-7E39-E64E-B09E-E4721C72EF9D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E139A5DF-C44B-2243-9AFD-E17B5DC6B67D}" type="sibTrans" cxnId="{AF42D3F3-7E39-E64E-B09E-E4721C72EF9D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AE895AA3-3AA0-C14B-B9B0-E13850D63D19}">
      <dgm:prSet phldrT="[Text]"/>
      <dgm:spPr/>
      <dgm:t>
        <a:bodyPr/>
        <a:lstStyle/>
        <a:p>
          <a:r>
            <a:rPr lang="en-US" dirty="0" err="1" smtClean="0">
              <a:solidFill>
                <a:srgbClr val="FFFFFF"/>
              </a:solidFill>
            </a:rPr>
            <a:t>hrsystem</a:t>
          </a:r>
          <a:endParaRPr lang="en-US" dirty="0">
            <a:solidFill>
              <a:srgbClr val="FFFFFF"/>
            </a:solidFill>
          </a:endParaRPr>
        </a:p>
      </dgm:t>
    </dgm:pt>
    <dgm:pt modelId="{AFE1E3BA-A9C6-7A4B-A743-0E314B29E7B4}" type="parTrans" cxnId="{6457C578-79C6-054E-9671-85D97D82D666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C1C148FE-3B5C-0F48-A661-CD8B56403B59}" type="sibTrans" cxnId="{6457C578-79C6-054E-9671-85D97D82D666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D9B10437-AB25-9B49-8C31-7F9DC681085A}">
      <dgm:prSet phldrT="[Text]"/>
      <dgm:spPr/>
      <dgm:t>
        <a:bodyPr/>
        <a:lstStyle/>
        <a:p>
          <a:r>
            <a:rPr lang="en-US" dirty="0" err="1" smtClean="0">
              <a:solidFill>
                <a:srgbClr val="FFFFFF"/>
              </a:solidFill>
            </a:rPr>
            <a:t>hrstorage</a:t>
          </a:r>
          <a:endParaRPr lang="en-US" dirty="0">
            <a:solidFill>
              <a:srgbClr val="FFFFFF"/>
            </a:solidFill>
          </a:endParaRPr>
        </a:p>
      </dgm:t>
    </dgm:pt>
    <dgm:pt modelId="{CE12504C-678B-3E49-8065-8A83EF169E74}" type="parTrans" cxnId="{92DD2A1F-7AC6-DF42-BEB5-F8DAB4A35F24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A1324294-D430-4F47-BFA1-B6C3CEAB79B1}" type="sibTrans" cxnId="{92DD2A1F-7AC6-DF42-BEB5-F8DAB4A35F24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0EFA1738-D122-F246-8045-1F95536A0900}">
      <dgm:prSet phldrT="[Text]"/>
      <dgm:spPr/>
      <dgm:t>
        <a:bodyPr/>
        <a:lstStyle/>
        <a:p>
          <a:r>
            <a:rPr lang="en-US" dirty="0" err="1" smtClean="0">
              <a:solidFill>
                <a:srgbClr val="FFFFFF"/>
              </a:solidFill>
            </a:rPr>
            <a:t>hrDevice</a:t>
          </a:r>
          <a:endParaRPr lang="en-US" dirty="0">
            <a:solidFill>
              <a:srgbClr val="FFFFFF"/>
            </a:solidFill>
          </a:endParaRPr>
        </a:p>
      </dgm:t>
    </dgm:pt>
    <dgm:pt modelId="{348598C7-75E1-F74D-8712-4F9D4E7133F3}" type="parTrans" cxnId="{98F81EB3-DCBE-0C43-91F4-D964BF48EE01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E8DE07A2-BEFB-8A45-8DCA-EA861807BC23}" type="sibTrans" cxnId="{98F81EB3-DCBE-0C43-91F4-D964BF48EE01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05F6AD9C-9703-9742-9511-2AD9B7140CC8}">
      <dgm:prSet phldrT="[Text]"/>
      <dgm:spPr/>
      <dgm:t>
        <a:bodyPr/>
        <a:lstStyle/>
        <a:p>
          <a:r>
            <a:rPr lang="en-US" dirty="0" err="1" smtClean="0">
              <a:solidFill>
                <a:srgbClr val="FFFFFF"/>
              </a:solidFill>
            </a:rPr>
            <a:t>hrSwRun</a:t>
          </a:r>
          <a:endParaRPr lang="en-US" dirty="0">
            <a:solidFill>
              <a:srgbClr val="FFFFFF"/>
            </a:solidFill>
          </a:endParaRPr>
        </a:p>
      </dgm:t>
    </dgm:pt>
    <dgm:pt modelId="{2ADA4F34-A845-B648-A47D-D266D4265AD2}" type="parTrans" cxnId="{F562EA9F-034A-B44C-B487-DB373E019898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A783AA94-4697-DD4F-A375-E088D8816752}" type="sibTrans" cxnId="{F562EA9F-034A-B44C-B487-DB373E019898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9094D014-F32A-8144-A162-2FE4F8F7FC78}">
      <dgm:prSet phldrT="[Text]"/>
      <dgm:spPr/>
      <dgm:t>
        <a:bodyPr/>
        <a:lstStyle/>
        <a:p>
          <a:r>
            <a:rPr lang="en-US" dirty="0" err="1" smtClean="0">
              <a:solidFill>
                <a:srgbClr val="FFFFFF"/>
              </a:solidFill>
            </a:rPr>
            <a:t>hrSWRunPerf</a:t>
          </a:r>
          <a:endParaRPr lang="en-US" dirty="0">
            <a:solidFill>
              <a:srgbClr val="FFFFFF"/>
            </a:solidFill>
          </a:endParaRPr>
        </a:p>
      </dgm:t>
    </dgm:pt>
    <dgm:pt modelId="{1CA6814B-3E91-384F-BEF0-DA159E192553}" type="parTrans" cxnId="{E6E73116-878C-2746-99DC-DFE4A9475109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6B1FC12C-A88A-0B49-9206-FC0FC95D115D}" type="sibTrans" cxnId="{E6E73116-878C-2746-99DC-DFE4A9475109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4298B87F-BD96-4D45-9919-7E3C5C27CAAC}">
      <dgm:prSet phldrT="[Text]"/>
      <dgm:spPr/>
      <dgm:t>
        <a:bodyPr/>
        <a:lstStyle/>
        <a:p>
          <a:r>
            <a:rPr lang="en-US" dirty="0" err="1" smtClean="0">
              <a:solidFill>
                <a:srgbClr val="FFFFFF"/>
              </a:solidFill>
            </a:rPr>
            <a:t>hrSWInstalled</a:t>
          </a:r>
          <a:endParaRPr lang="en-US" dirty="0">
            <a:solidFill>
              <a:srgbClr val="FFFFFF"/>
            </a:solidFill>
          </a:endParaRPr>
        </a:p>
      </dgm:t>
    </dgm:pt>
    <dgm:pt modelId="{932E3E99-CEA2-1E4B-A815-47F5996F1686}" type="parTrans" cxnId="{DC47796F-5318-364B-A1F6-553AB95590E2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F9296642-1622-7043-BA3C-08EE914FA8DE}" type="sibTrans" cxnId="{DC47796F-5318-364B-A1F6-553AB95590E2}">
      <dgm:prSet/>
      <dgm:spPr/>
      <dgm:t>
        <a:bodyPr/>
        <a:lstStyle/>
        <a:p>
          <a:endParaRPr lang="en-US">
            <a:solidFill>
              <a:srgbClr val="FFFFFF"/>
            </a:solidFill>
          </a:endParaRPr>
        </a:p>
      </dgm:t>
    </dgm:pt>
    <dgm:pt modelId="{F4E5D86D-641D-7749-8AF9-5BFAFCD45F54}" type="pres">
      <dgm:prSet presAssocID="{F40E690E-8C60-8840-A7BF-46A60072807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00AADC1-A0DA-C74C-B4F1-40DDE0759FDB}" type="pres">
      <dgm:prSet presAssocID="{B76638CB-1D5B-1843-BA2D-F2B99C6DAB18}" presName="hierRoot1" presStyleCnt="0">
        <dgm:presLayoutVars>
          <dgm:hierBranch val="init"/>
        </dgm:presLayoutVars>
      </dgm:prSet>
      <dgm:spPr/>
    </dgm:pt>
    <dgm:pt modelId="{2F62F9F2-02D7-524C-8B89-A611D7F5BB60}" type="pres">
      <dgm:prSet presAssocID="{B76638CB-1D5B-1843-BA2D-F2B99C6DAB18}" presName="rootComposite1" presStyleCnt="0"/>
      <dgm:spPr/>
    </dgm:pt>
    <dgm:pt modelId="{5627339C-7E45-964E-A9B6-3562CA265A03}" type="pres">
      <dgm:prSet presAssocID="{B76638CB-1D5B-1843-BA2D-F2B99C6DAB1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81082A-4C5C-F34B-9AE1-D52125B4179B}" type="pres">
      <dgm:prSet presAssocID="{B76638CB-1D5B-1843-BA2D-F2B99C6DAB18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A5CAB6E-885E-8A4B-9D7F-4B629A803615}" type="pres">
      <dgm:prSet presAssocID="{B76638CB-1D5B-1843-BA2D-F2B99C6DAB18}" presName="hierChild2" presStyleCnt="0"/>
      <dgm:spPr/>
    </dgm:pt>
    <dgm:pt modelId="{723190FF-BDD8-2143-94A6-9E9A94436F5A}" type="pres">
      <dgm:prSet presAssocID="{AFE1E3BA-A9C6-7A4B-A743-0E314B29E7B4}" presName="Name37" presStyleLbl="parChTrans1D2" presStyleIdx="0" presStyleCnt="6"/>
      <dgm:spPr/>
      <dgm:t>
        <a:bodyPr/>
        <a:lstStyle/>
        <a:p>
          <a:endParaRPr lang="en-US"/>
        </a:p>
      </dgm:t>
    </dgm:pt>
    <dgm:pt modelId="{25D64B8C-BDEA-CF4F-AEE9-92759DEE2E49}" type="pres">
      <dgm:prSet presAssocID="{AE895AA3-3AA0-C14B-B9B0-E13850D63D19}" presName="hierRoot2" presStyleCnt="0">
        <dgm:presLayoutVars>
          <dgm:hierBranch val="init"/>
        </dgm:presLayoutVars>
      </dgm:prSet>
      <dgm:spPr/>
    </dgm:pt>
    <dgm:pt modelId="{C53D8258-0764-F249-A8E1-A249308296EC}" type="pres">
      <dgm:prSet presAssocID="{AE895AA3-3AA0-C14B-B9B0-E13850D63D19}" presName="rootComposite" presStyleCnt="0"/>
      <dgm:spPr/>
    </dgm:pt>
    <dgm:pt modelId="{109911A2-31FA-844A-BA8C-710FDA9B45E7}" type="pres">
      <dgm:prSet presAssocID="{AE895AA3-3AA0-C14B-B9B0-E13850D63D19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B757C0C-8699-E044-9CA6-281F3786171D}" type="pres">
      <dgm:prSet presAssocID="{AE895AA3-3AA0-C14B-B9B0-E13850D63D19}" presName="rootConnector" presStyleLbl="node2" presStyleIdx="0" presStyleCnt="6"/>
      <dgm:spPr/>
      <dgm:t>
        <a:bodyPr/>
        <a:lstStyle/>
        <a:p>
          <a:endParaRPr lang="en-US"/>
        </a:p>
      </dgm:t>
    </dgm:pt>
    <dgm:pt modelId="{BDF11EC8-7544-6941-B5DF-C7B3A8A09FAA}" type="pres">
      <dgm:prSet presAssocID="{AE895AA3-3AA0-C14B-B9B0-E13850D63D19}" presName="hierChild4" presStyleCnt="0"/>
      <dgm:spPr/>
    </dgm:pt>
    <dgm:pt modelId="{45577352-DB54-584B-AF0F-8BB1C0BBFFCE}" type="pres">
      <dgm:prSet presAssocID="{AE895AA3-3AA0-C14B-B9B0-E13850D63D19}" presName="hierChild5" presStyleCnt="0"/>
      <dgm:spPr/>
    </dgm:pt>
    <dgm:pt modelId="{3B97304E-7DDF-844D-AB6F-39DDDCEB2074}" type="pres">
      <dgm:prSet presAssocID="{CE12504C-678B-3E49-8065-8A83EF169E74}" presName="Name37" presStyleLbl="parChTrans1D2" presStyleIdx="1" presStyleCnt="6"/>
      <dgm:spPr/>
      <dgm:t>
        <a:bodyPr/>
        <a:lstStyle/>
        <a:p>
          <a:endParaRPr lang="en-US"/>
        </a:p>
      </dgm:t>
    </dgm:pt>
    <dgm:pt modelId="{AB38F89A-FB61-EB49-A34E-1D59C109968E}" type="pres">
      <dgm:prSet presAssocID="{D9B10437-AB25-9B49-8C31-7F9DC681085A}" presName="hierRoot2" presStyleCnt="0">
        <dgm:presLayoutVars>
          <dgm:hierBranch val="init"/>
        </dgm:presLayoutVars>
      </dgm:prSet>
      <dgm:spPr/>
    </dgm:pt>
    <dgm:pt modelId="{3EADDBD4-10E6-414D-95AE-1E0DBFC034BE}" type="pres">
      <dgm:prSet presAssocID="{D9B10437-AB25-9B49-8C31-7F9DC681085A}" presName="rootComposite" presStyleCnt="0"/>
      <dgm:spPr/>
    </dgm:pt>
    <dgm:pt modelId="{83F865B5-50A8-804C-9F80-B04938D3DD7E}" type="pres">
      <dgm:prSet presAssocID="{D9B10437-AB25-9B49-8C31-7F9DC681085A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09929F-7BDA-7C4E-8712-8EEEC74A5357}" type="pres">
      <dgm:prSet presAssocID="{D9B10437-AB25-9B49-8C31-7F9DC681085A}" presName="rootConnector" presStyleLbl="node2" presStyleIdx="1" presStyleCnt="6"/>
      <dgm:spPr/>
      <dgm:t>
        <a:bodyPr/>
        <a:lstStyle/>
        <a:p>
          <a:endParaRPr lang="en-US"/>
        </a:p>
      </dgm:t>
    </dgm:pt>
    <dgm:pt modelId="{F219629C-02CE-3942-8BCE-F7C687EB53AC}" type="pres">
      <dgm:prSet presAssocID="{D9B10437-AB25-9B49-8C31-7F9DC681085A}" presName="hierChild4" presStyleCnt="0"/>
      <dgm:spPr/>
    </dgm:pt>
    <dgm:pt modelId="{EDFF5823-3F43-E14B-A89C-4A57422A9431}" type="pres">
      <dgm:prSet presAssocID="{D9B10437-AB25-9B49-8C31-7F9DC681085A}" presName="hierChild5" presStyleCnt="0"/>
      <dgm:spPr/>
    </dgm:pt>
    <dgm:pt modelId="{97B7CB43-BA3F-AC44-BB15-DB0B0AC3C643}" type="pres">
      <dgm:prSet presAssocID="{348598C7-75E1-F74D-8712-4F9D4E7133F3}" presName="Name37" presStyleLbl="parChTrans1D2" presStyleIdx="2" presStyleCnt="6"/>
      <dgm:spPr/>
      <dgm:t>
        <a:bodyPr/>
        <a:lstStyle/>
        <a:p>
          <a:endParaRPr lang="en-US"/>
        </a:p>
      </dgm:t>
    </dgm:pt>
    <dgm:pt modelId="{391BDDD1-A87F-2D41-9E24-98F3D5DD7A13}" type="pres">
      <dgm:prSet presAssocID="{0EFA1738-D122-F246-8045-1F95536A0900}" presName="hierRoot2" presStyleCnt="0">
        <dgm:presLayoutVars>
          <dgm:hierBranch val="init"/>
        </dgm:presLayoutVars>
      </dgm:prSet>
      <dgm:spPr/>
    </dgm:pt>
    <dgm:pt modelId="{8CBD67BD-E746-DA48-A954-77F5D0F0EFDA}" type="pres">
      <dgm:prSet presAssocID="{0EFA1738-D122-F246-8045-1F95536A0900}" presName="rootComposite" presStyleCnt="0"/>
      <dgm:spPr/>
    </dgm:pt>
    <dgm:pt modelId="{89F80052-B249-2748-9D18-97B934D7651E}" type="pres">
      <dgm:prSet presAssocID="{0EFA1738-D122-F246-8045-1F95536A0900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95CF93-C6F9-BA40-A309-DE21CDCA6AFA}" type="pres">
      <dgm:prSet presAssocID="{0EFA1738-D122-F246-8045-1F95536A0900}" presName="rootConnector" presStyleLbl="node2" presStyleIdx="2" presStyleCnt="6"/>
      <dgm:spPr/>
      <dgm:t>
        <a:bodyPr/>
        <a:lstStyle/>
        <a:p>
          <a:endParaRPr lang="en-US"/>
        </a:p>
      </dgm:t>
    </dgm:pt>
    <dgm:pt modelId="{024A702A-C02A-C94A-81BA-743C57FF2895}" type="pres">
      <dgm:prSet presAssocID="{0EFA1738-D122-F246-8045-1F95536A0900}" presName="hierChild4" presStyleCnt="0"/>
      <dgm:spPr/>
    </dgm:pt>
    <dgm:pt modelId="{EE97978A-7563-FF4D-B2BC-EBA5385F0C30}" type="pres">
      <dgm:prSet presAssocID="{0EFA1738-D122-F246-8045-1F95536A0900}" presName="hierChild5" presStyleCnt="0"/>
      <dgm:spPr/>
    </dgm:pt>
    <dgm:pt modelId="{8080801D-0F1A-3243-A3E3-3B1BC86CBC39}" type="pres">
      <dgm:prSet presAssocID="{2ADA4F34-A845-B648-A47D-D266D4265AD2}" presName="Name37" presStyleLbl="parChTrans1D2" presStyleIdx="3" presStyleCnt="6"/>
      <dgm:spPr/>
      <dgm:t>
        <a:bodyPr/>
        <a:lstStyle/>
        <a:p>
          <a:endParaRPr lang="en-US"/>
        </a:p>
      </dgm:t>
    </dgm:pt>
    <dgm:pt modelId="{C4A0D6CA-1AD6-B142-97E9-C49C0D2B90DE}" type="pres">
      <dgm:prSet presAssocID="{05F6AD9C-9703-9742-9511-2AD9B7140CC8}" presName="hierRoot2" presStyleCnt="0">
        <dgm:presLayoutVars>
          <dgm:hierBranch val="init"/>
        </dgm:presLayoutVars>
      </dgm:prSet>
      <dgm:spPr/>
    </dgm:pt>
    <dgm:pt modelId="{65E46AD8-533D-334D-8944-59D17693AE88}" type="pres">
      <dgm:prSet presAssocID="{05F6AD9C-9703-9742-9511-2AD9B7140CC8}" presName="rootComposite" presStyleCnt="0"/>
      <dgm:spPr/>
    </dgm:pt>
    <dgm:pt modelId="{EE6E35D8-2A0C-7042-8BD2-BAC44CE237FE}" type="pres">
      <dgm:prSet presAssocID="{05F6AD9C-9703-9742-9511-2AD9B7140CC8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29E519-E870-7A46-8E69-EC8B2B20DE85}" type="pres">
      <dgm:prSet presAssocID="{05F6AD9C-9703-9742-9511-2AD9B7140CC8}" presName="rootConnector" presStyleLbl="node2" presStyleIdx="3" presStyleCnt="6"/>
      <dgm:spPr/>
      <dgm:t>
        <a:bodyPr/>
        <a:lstStyle/>
        <a:p>
          <a:endParaRPr lang="en-US"/>
        </a:p>
      </dgm:t>
    </dgm:pt>
    <dgm:pt modelId="{46677933-B27B-8349-8CBB-4CC0BBE1AB21}" type="pres">
      <dgm:prSet presAssocID="{05F6AD9C-9703-9742-9511-2AD9B7140CC8}" presName="hierChild4" presStyleCnt="0"/>
      <dgm:spPr/>
    </dgm:pt>
    <dgm:pt modelId="{8AEAFF98-336A-C049-8E67-73D35D60B22F}" type="pres">
      <dgm:prSet presAssocID="{05F6AD9C-9703-9742-9511-2AD9B7140CC8}" presName="hierChild5" presStyleCnt="0"/>
      <dgm:spPr/>
    </dgm:pt>
    <dgm:pt modelId="{36F10FE7-CA96-7549-A382-D822958A2FC5}" type="pres">
      <dgm:prSet presAssocID="{1CA6814B-3E91-384F-BEF0-DA159E192553}" presName="Name37" presStyleLbl="parChTrans1D2" presStyleIdx="4" presStyleCnt="6"/>
      <dgm:spPr/>
      <dgm:t>
        <a:bodyPr/>
        <a:lstStyle/>
        <a:p>
          <a:endParaRPr lang="en-US"/>
        </a:p>
      </dgm:t>
    </dgm:pt>
    <dgm:pt modelId="{0DAAAD2A-3D3B-B945-8F62-A1E0CD871A3D}" type="pres">
      <dgm:prSet presAssocID="{9094D014-F32A-8144-A162-2FE4F8F7FC78}" presName="hierRoot2" presStyleCnt="0">
        <dgm:presLayoutVars>
          <dgm:hierBranch val="init"/>
        </dgm:presLayoutVars>
      </dgm:prSet>
      <dgm:spPr/>
    </dgm:pt>
    <dgm:pt modelId="{D6C3E559-7902-9E40-B0B4-FE2881A6C4CB}" type="pres">
      <dgm:prSet presAssocID="{9094D014-F32A-8144-A162-2FE4F8F7FC78}" presName="rootComposite" presStyleCnt="0"/>
      <dgm:spPr/>
    </dgm:pt>
    <dgm:pt modelId="{FDE02AE1-46BA-5C42-99ED-D53E84913EDD}" type="pres">
      <dgm:prSet presAssocID="{9094D014-F32A-8144-A162-2FE4F8F7FC78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D0CDED-B2AE-1A4F-8E3C-DEDBFFFCFA8E}" type="pres">
      <dgm:prSet presAssocID="{9094D014-F32A-8144-A162-2FE4F8F7FC78}" presName="rootConnector" presStyleLbl="node2" presStyleIdx="4" presStyleCnt="6"/>
      <dgm:spPr/>
      <dgm:t>
        <a:bodyPr/>
        <a:lstStyle/>
        <a:p>
          <a:endParaRPr lang="en-US"/>
        </a:p>
      </dgm:t>
    </dgm:pt>
    <dgm:pt modelId="{EB0AAEA9-B2A4-7247-95A6-898DB34B9FE7}" type="pres">
      <dgm:prSet presAssocID="{9094D014-F32A-8144-A162-2FE4F8F7FC78}" presName="hierChild4" presStyleCnt="0"/>
      <dgm:spPr/>
    </dgm:pt>
    <dgm:pt modelId="{5E0A8202-5FD2-C347-A56E-79AEFAE79C70}" type="pres">
      <dgm:prSet presAssocID="{9094D014-F32A-8144-A162-2FE4F8F7FC78}" presName="hierChild5" presStyleCnt="0"/>
      <dgm:spPr/>
    </dgm:pt>
    <dgm:pt modelId="{6BC7D1BB-192F-ED48-AB9C-AF3A5921A1DE}" type="pres">
      <dgm:prSet presAssocID="{932E3E99-CEA2-1E4B-A815-47F5996F1686}" presName="Name37" presStyleLbl="parChTrans1D2" presStyleIdx="5" presStyleCnt="6"/>
      <dgm:spPr/>
      <dgm:t>
        <a:bodyPr/>
        <a:lstStyle/>
        <a:p>
          <a:endParaRPr lang="en-US"/>
        </a:p>
      </dgm:t>
    </dgm:pt>
    <dgm:pt modelId="{FC9A50F0-54B8-E24E-80BF-DD18884877C9}" type="pres">
      <dgm:prSet presAssocID="{4298B87F-BD96-4D45-9919-7E3C5C27CAAC}" presName="hierRoot2" presStyleCnt="0">
        <dgm:presLayoutVars>
          <dgm:hierBranch val="init"/>
        </dgm:presLayoutVars>
      </dgm:prSet>
      <dgm:spPr/>
    </dgm:pt>
    <dgm:pt modelId="{CA9C945F-96D6-5242-9C53-8C5B81D8A667}" type="pres">
      <dgm:prSet presAssocID="{4298B87F-BD96-4D45-9919-7E3C5C27CAAC}" presName="rootComposite" presStyleCnt="0"/>
      <dgm:spPr/>
    </dgm:pt>
    <dgm:pt modelId="{30F147D8-7E2D-2143-99BA-3E36756CF2F9}" type="pres">
      <dgm:prSet presAssocID="{4298B87F-BD96-4D45-9919-7E3C5C27CAAC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6B9A93-67EF-8249-B1C7-5C9B71656676}" type="pres">
      <dgm:prSet presAssocID="{4298B87F-BD96-4D45-9919-7E3C5C27CAAC}" presName="rootConnector" presStyleLbl="node2" presStyleIdx="5" presStyleCnt="6"/>
      <dgm:spPr/>
      <dgm:t>
        <a:bodyPr/>
        <a:lstStyle/>
        <a:p>
          <a:endParaRPr lang="en-US"/>
        </a:p>
      </dgm:t>
    </dgm:pt>
    <dgm:pt modelId="{44DF2E13-FF00-144C-98B8-42B3845A8EDA}" type="pres">
      <dgm:prSet presAssocID="{4298B87F-BD96-4D45-9919-7E3C5C27CAAC}" presName="hierChild4" presStyleCnt="0"/>
      <dgm:spPr/>
    </dgm:pt>
    <dgm:pt modelId="{53DA9249-5021-F04E-9EE4-41A18316BADF}" type="pres">
      <dgm:prSet presAssocID="{4298B87F-BD96-4D45-9919-7E3C5C27CAAC}" presName="hierChild5" presStyleCnt="0"/>
      <dgm:spPr/>
    </dgm:pt>
    <dgm:pt modelId="{4A957EFE-2988-294A-AB9B-71DF76227AE6}" type="pres">
      <dgm:prSet presAssocID="{B76638CB-1D5B-1843-BA2D-F2B99C6DAB18}" presName="hierChild3" presStyleCnt="0"/>
      <dgm:spPr/>
    </dgm:pt>
  </dgm:ptLst>
  <dgm:cxnLst>
    <dgm:cxn modelId="{49AE185B-56D1-7646-A00C-89DEA8488F49}" type="presOf" srcId="{AE895AA3-3AA0-C14B-B9B0-E13850D63D19}" destId="{109911A2-31FA-844A-BA8C-710FDA9B45E7}" srcOrd="0" destOrd="0" presId="urn:microsoft.com/office/officeart/2005/8/layout/orgChart1"/>
    <dgm:cxn modelId="{BEC13D5D-CD06-A047-A09C-52E5346B2258}" type="presOf" srcId="{D9B10437-AB25-9B49-8C31-7F9DC681085A}" destId="{B609929F-7BDA-7C4E-8712-8EEEC74A5357}" srcOrd="1" destOrd="0" presId="urn:microsoft.com/office/officeart/2005/8/layout/orgChart1"/>
    <dgm:cxn modelId="{9E0A5F2F-4F3C-AE45-99EF-84D54C7B63D3}" type="presOf" srcId="{2ADA4F34-A845-B648-A47D-D266D4265AD2}" destId="{8080801D-0F1A-3243-A3E3-3B1BC86CBC39}" srcOrd="0" destOrd="0" presId="urn:microsoft.com/office/officeart/2005/8/layout/orgChart1"/>
    <dgm:cxn modelId="{85BE8260-AF1A-FD42-A67B-542EBAB3CBF7}" type="presOf" srcId="{0EFA1738-D122-F246-8045-1F95536A0900}" destId="{6995CF93-C6F9-BA40-A309-DE21CDCA6AFA}" srcOrd="1" destOrd="0" presId="urn:microsoft.com/office/officeart/2005/8/layout/orgChart1"/>
    <dgm:cxn modelId="{FA9F5927-69B3-7447-AE15-E44E6EE49264}" type="presOf" srcId="{B76638CB-1D5B-1843-BA2D-F2B99C6DAB18}" destId="{5627339C-7E45-964E-A9B6-3562CA265A03}" srcOrd="0" destOrd="0" presId="urn:microsoft.com/office/officeart/2005/8/layout/orgChart1"/>
    <dgm:cxn modelId="{2098E5B3-B9BD-BF4E-B71D-4C2EF2564583}" type="presOf" srcId="{4298B87F-BD96-4D45-9919-7E3C5C27CAAC}" destId="{2E6B9A93-67EF-8249-B1C7-5C9B71656676}" srcOrd="1" destOrd="0" presId="urn:microsoft.com/office/officeart/2005/8/layout/orgChart1"/>
    <dgm:cxn modelId="{CF2D9BF5-FADF-AF4A-A618-701AF4697424}" type="presOf" srcId="{05F6AD9C-9703-9742-9511-2AD9B7140CC8}" destId="{B129E519-E870-7A46-8E69-EC8B2B20DE85}" srcOrd="1" destOrd="0" presId="urn:microsoft.com/office/officeart/2005/8/layout/orgChart1"/>
    <dgm:cxn modelId="{CB540AF2-4495-6241-B52C-A2BE21E23AD2}" type="presOf" srcId="{AFE1E3BA-A9C6-7A4B-A743-0E314B29E7B4}" destId="{723190FF-BDD8-2143-94A6-9E9A94436F5A}" srcOrd="0" destOrd="0" presId="urn:microsoft.com/office/officeart/2005/8/layout/orgChart1"/>
    <dgm:cxn modelId="{C57610FD-1F71-5F43-93A4-DD63F3A6F615}" type="presOf" srcId="{4298B87F-BD96-4D45-9919-7E3C5C27CAAC}" destId="{30F147D8-7E2D-2143-99BA-3E36756CF2F9}" srcOrd="0" destOrd="0" presId="urn:microsoft.com/office/officeart/2005/8/layout/orgChart1"/>
    <dgm:cxn modelId="{919FEE63-38E0-9444-86F5-C3D4B44DA336}" type="presOf" srcId="{9094D014-F32A-8144-A162-2FE4F8F7FC78}" destId="{FDE02AE1-46BA-5C42-99ED-D53E84913EDD}" srcOrd="0" destOrd="0" presId="urn:microsoft.com/office/officeart/2005/8/layout/orgChart1"/>
    <dgm:cxn modelId="{AF42D3F3-7E39-E64E-B09E-E4721C72EF9D}" srcId="{F40E690E-8C60-8840-A7BF-46A60072807B}" destId="{B76638CB-1D5B-1843-BA2D-F2B99C6DAB18}" srcOrd="0" destOrd="0" parTransId="{9A89DE1C-AE33-9D4B-841E-250718B6E499}" sibTransId="{E139A5DF-C44B-2243-9AFD-E17B5DC6B67D}"/>
    <dgm:cxn modelId="{FFEA7B89-839F-A046-A054-3EB94D13051D}" type="presOf" srcId="{CE12504C-678B-3E49-8065-8A83EF169E74}" destId="{3B97304E-7DDF-844D-AB6F-39DDDCEB2074}" srcOrd="0" destOrd="0" presId="urn:microsoft.com/office/officeart/2005/8/layout/orgChart1"/>
    <dgm:cxn modelId="{439F5CCF-AC99-A141-9A70-A1137CB81ED1}" type="presOf" srcId="{05F6AD9C-9703-9742-9511-2AD9B7140CC8}" destId="{EE6E35D8-2A0C-7042-8BD2-BAC44CE237FE}" srcOrd="0" destOrd="0" presId="urn:microsoft.com/office/officeart/2005/8/layout/orgChart1"/>
    <dgm:cxn modelId="{2F31487B-C2B5-3A4F-8F14-57F6ED75AC79}" type="presOf" srcId="{D9B10437-AB25-9B49-8C31-7F9DC681085A}" destId="{83F865B5-50A8-804C-9F80-B04938D3DD7E}" srcOrd="0" destOrd="0" presId="urn:microsoft.com/office/officeart/2005/8/layout/orgChart1"/>
    <dgm:cxn modelId="{92DD2A1F-7AC6-DF42-BEB5-F8DAB4A35F24}" srcId="{B76638CB-1D5B-1843-BA2D-F2B99C6DAB18}" destId="{D9B10437-AB25-9B49-8C31-7F9DC681085A}" srcOrd="1" destOrd="0" parTransId="{CE12504C-678B-3E49-8065-8A83EF169E74}" sibTransId="{A1324294-D430-4F47-BFA1-B6C3CEAB79B1}"/>
    <dgm:cxn modelId="{EDBF8D41-FF93-5C49-9680-63BC06099107}" type="presOf" srcId="{932E3E99-CEA2-1E4B-A815-47F5996F1686}" destId="{6BC7D1BB-192F-ED48-AB9C-AF3A5921A1DE}" srcOrd="0" destOrd="0" presId="urn:microsoft.com/office/officeart/2005/8/layout/orgChart1"/>
    <dgm:cxn modelId="{CCB64B52-2F82-314F-AD97-386A46D710D0}" type="presOf" srcId="{9094D014-F32A-8144-A162-2FE4F8F7FC78}" destId="{D5D0CDED-B2AE-1A4F-8E3C-DEDBFFFCFA8E}" srcOrd="1" destOrd="0" presId="urn:microsoft.com/office/officeart/2005/8/layout/orgChart1"/>
    <dgm:cxn modelId="{04CD944B-07C8-164B-A319-23333CBFC12A}" type="presOf" srcId="{348598C7-75E1-F74D-8712-4F9D4E7133F3}" destId="{97B7CB43-BA3F-AC44-BB15-DB0B0AC3C643}" srcOrd="0" destOrd="0" presId="urn:microsoft.com/office/officeart/2005/8/layout/orgChart1"/>
    <dgm:cxn modelId="{4F09595A-BE56-E641-85F3-88E24F5E81C1}" type="presOf" srcId="{AE895AA3-3AA0-C14B-B9B0-E13850D63D19}" destId="{2B757C0C-8699-E044-9CA6-281F3786171D}" srcOrd="1" destOrd="0" presId="urn:microsoft.com/office/officeart/2005/8/layout/orgChart1"/>
    <dgm:cxn modelId="{F562EA9F-034A-B44C-B487-DB373E019898}" srcId="{B76638CB-1D5B-1843-BA2D-F2B99C6DAB18}" destId="{05F6AD9C-9703-9742-9511-2AD9B7140CC8}" srcOrd="3" destOrd="0" parTransId="{2ADA4F34-A845-B648-A47D-D266D4265AD2}" sibTransId="{A783AA94-4697-DD4F-A375-E088D8816752}"/>
    <dgm:cxn modelId="{6457C578-79C6-054E-9671-85D97D82D666}" srcId="{B76638CB-1D5B-1843-BA2D-F2B99C6DAB18}" destId="{AE895AA3-3AA0-C14B-B9B0-E13850D63D19}" srcOrd="0" destOrd="0" parTransId="{AFE1E3BA-A9C6-7A4B-A743-0E314B29E7B4}" sibTransId="{C1C148FE-3B5C-0F48-A661-CD8B56403B59}"/>
    <dgm:cxn modelId="{04B0B49B-F9D4-BC45-BCAB-7CC41B9B9CED}" type="presOf" srcId="{0EFA1738-D122-F246-8045-1F95536A0900}" destId="{89F80052-B249-2748-9D18-97B934D7651E}" srcOrd="0" destOrd="0" presId="urn:microsoft.com/office/officeart/2005/8/layout/orgChart1"/>
    <dgm:cxn modelId="{98F81EB3-DCBE-0C43-91F4-D964BF48EE01}" srcId="{B76638CB-1D5B-1843-BA2D-F2B99C6DAB18}" destId="{0EFA1738-D122-F246-8045-1F95536A0900}" srcOrd="2" destOrd="0" parTransId="{348598C7-75E1-F74D-8712-4F9D4E7133F3}" sibTransId="{E8DE07A2-BEFB-8A45-8DCA-EA861807BC23}"/>
    <dgm:cxn modelId="{7162F3D1-B576-204C-829D-8E0287D31A9E}" type="presOf" srcId="{B76638CB-1D5B-1843-BA2D-F2B99C6DAB18}" destId="{9681082A-4C5C-F34B-9AE1-D52125B4179B}" srcOrd="1" destOrd="0" presId="urn:microsoft.com/office/officeart/2005/8/layout/orgChart1"/>
    <dgm:cxn modelId="{E6E73116-878C-2746-99DC-DFE4A9475109}" srcId="{B76638CB-1D5B-1843-BA2D-F2B99C6DAB18}" destId="{9094D014-F32A-8144-A162-2FE4F8F7FC78}" srcOrd="4" destOrd="0" parTransId="{1CA6814B-3E91-384F-BEF0-DA159E192553}" sibTransId="{6B1FC12C-A88A-0B49-9206-FC0FC95D115D}"/>
    <dgm:cxn modelId="{CFC32EC1-1EA8-2245-BC9F-ABBF265F319D}" type="presOf" srcId="{1CA6814B-3E91-384F-BEF0-DA159E192553}" destId="{36F10FE7-CA96-7549-A382-D822958A2FC5}" srcOrd="0" destOrd="0" presId="urn:microsoft.com/office/officeart/2005/8/layout/orgChart1"/>
    <dgm:cxn modelId="{DC47796F-5318-364B-A1F6-553AB95590E2}" srcId="{B76638CB-1D5B-1843-BA2D-F2B99C6DAB18}" destId="{4298B87F-BD96-4D45-9919-7E3C5C27CAAC}" srcOrd="5" destOrd="0" parTransId="{932E3E99-CEA2-1E4B-A815-47F5996F1686}" sibTransId="{F9296642-1622-7043-BA3C-08EE914FA8DE}"/>
    <dgm:cxn modelId="{229A14C4-7C4E-3A46-A31E-3A62B1AF4C8A}" type="presOf" srcId="{F40E690E-8C60-8840-A7BF-46A60072807B}" destId="{F4E5D86D-641D-7749-8AF9-5BFAFCD45F54}" srcOrd="0" destOrd="0" presId="urn:microsoft.com/office/officeart/2005/8/layout/orgChart1"/>
    <dgm:cxn modelId="{613E4461-4C95-824F-8396-49DD65638640}" type="presParOf" srcId="{F4E5D86D-641D-7749-8AF9-5BFAFCD45F54}" destId="{500AADC1-A0DA-C74C-B4F1-40DDE0759FDB}" srcOrd="0" destOrd="0" presId="urn:microsoft.com/office/officeart/2005/8/layout/orgChart1"/>
    <dgm:cxn modelId="{76FE4A32-A582-234B-9B77-E616541DFA56}" type="presParOf" srcId="{500AADC1-A0DA-C74C-B4F1-40DDE0759FDB}" destId="{2F62F9F2-02D7-524C-8B89-A611D7F5BB60}" srcOrd="0" destOrd="0" presId="urn:microsoft.com/office/officeart/2005/8/layout/orgChart1"/>
    <dgm:cxn modelId="{3C4CF793-62FA-B848-AA81-58618C2A9151}" type="presParOf" srcId="{2F62F9F2-02D7-524C-8B89-A611D7F5BB60}" destId="{5627339C-7E45-964E-A9B6-3562CA265A03}" srcOrd="0" destOrd="0" presId="urn:microsoft.com/office/officeart/2005/8/layout/orgChart1"/>
    <dgm:cxn modelId="{A43F6968-F7E1-5F46-BE40-754D6852DE33}" type="presParOf" srcId="{2F62F9F2-02D7-524C-8B89-A611D7F5BB60}" destId="{9681082A-4C5C-F34B-9AE1-D52125B4179B}" srcOrd="1" destOrd="0" presId="urn:microsoft.com/office/officeart/2005/8/layout/orgChart1"/>
    <dgm:cxn modelId="{A814A9C2-000F-624E-A5DE-1258B7451D62}" type="presParOf" srcId="{500AADC1-A0DA-C74C-B4F1-40DDE0759FDB}" destId="{AA5CAB6E-885E-8A4B-9D7F-4B629A803615}" srcOrd="1" destOrd="0" presId="urn:microsoft.com/office/officeart/2005/8/layout/orgChart1"/>
    <dgm:cxn modelId="{317CA963-0E9A-3E4B-9E88-D19E95A89A57}" type="presParOf" srcId="{AA5CAB6E-885E-8A4B-9D7F-4B629A803615}" destId="{723190FF-BDD8-2143-94A6-9E9A94436F5A}" srcOrd="0" destOrd="0" presId="urn:microsoft.com/office/officeart/2005/8/layout/orgChart1"/>
    <dgm:cxn modelId="{60760333-CAE5-AB4F-B0E7-268D52229C1F}" type="presParOf" srcId="{AA5CAB6E-885E-8A4B-9D7F-4B629A803615}" destId="{25D64B8C-BDEA-CF4F-AEE9-92759DEE2E49}" srcOrd="1" destOrd="0" presId="urn:microsoft.com/office/officeart/2005/8/layout/orgChart1"/>
    <dgm:cxn modelId="{01AB454C-56E4-4B47-83AA-2BD337CFA23B}" type="presParOf" srcId="{25D64B8C-BDEA-CF4F-AEE9-92759DEE2E49}" destId="{C53D8258-0764-F249-A8E1-A249308296EC}" srcOrd="0" destOrd="0" presId="urn:microsoft.com/office/officeart/2005/8/layout/orgChart1"/>
    <dgm:cxn modelId="{0BFAC470-37E3-154C-849C-A722A382CA68}" type="presParOf" srcId="{C53D8258-0764-F249-A8E1-A249308296EC}" destId="{109911A2-31FA-844A-BA8C-710FDA9B45E7}" srcOrd="0" destOrd="0" presId="urn:microsoft.com/office/officeart/2005/8/layout/orgChart1"/>
    <dgm:cxn modelId="{123F3D1E-CCFB-1349-BB18-43220203DDEE}" type="presParOf" srcId="{C53D8258-0764-F249-A8E1-A249308296EC}" destId="{2B757C0C-8699-E044-9CA6-281F3786171D}" srcOrd="1" destOrd="0" presId="urn:microsoft.com/office/officeart/2005/8/layout/orgChart1"/>
    <dgm:cxn modelId="{4DCFB6D5-ACC8-464D-A2FB-BA473545ADB9}" type="presParOf" srcId="{25D64B8C-BDEA-CF4F-AEE9-92759DEE2E49}" destId="{BDF11EC8-7544-6941-B5DF-C7B3A8A09FAA}" srcOrd="1" destOrd="0" presId="urn:microsoft.com/office/officeart/2005/8/layout/orgChart1"/>
    <dgm:cxn modelId="{34BF644E-0CCE-C34C-AFF6-3ADBF5464562}" type="presParOf" srcId="{25D64B8C-BDEA-CF4F-AEE9-92759DEE2E49}" destId="{45577352-DB54-584B-AF0F-8BB1C0BBFFCE}" srcOrd="2" destOrd="0" presId="urn:microsoft.com/office/officeart/2005/8/layout/orgChart1"/>
    <dgm:cxn modelId="{FA0822BE-8EFE-104C-A55C-2BCD49F164D9}" type="presParOf" srcId="{AA5CAB6E-885E-8A4B-9D7F-4B629A803615}" destId="{3B97304E-7DDF-844D-AB6F-39DDDCEB2074}" srcOrd="2" destOrd="0" presId="urn:microsoft.com/office/officeart/2005/8/layout/orgChart1"/>
    <dgm:cxn modelId="{1CBA7141-5EDE-8A4C-BD19-620721E8E978}" type="presParOf" srcId="{AA5CAB6E-885E-8A4B-9D7F-4B629A803615}" destId="{AB38F89A-FB61-EB49-A34E-1D59C109968E}" srcOrd="3" destOrd="0" presId="urn:microsoft.com/office/officeart/2005/8/layout/orgChart1"/>
    <dgm:cxn modelId="{F7F3BE30-0F45-DD47-84B3-968A1906DED8}" type="presParOf" srcId="{AB38F89A-FB61-EB49-A34E-1D59C109968E}" destId="{3EADDBD4-10E6-414D-95AE-1E0DBFC034BE}" srcOrd="0" destOrd="0" presId="urn:microsoft.com/office/officeart/2005/8/layout/orgChart1"/>
    <dgm:cxn modelId="{B7FB57EF-FA24-8749-8C25-BE3A88ED0FE5}" type="presParOf" srcId="{3EADDBD4-10E6-414D-95AE-1E0DBFC034BE}" destId="{83F865B5-50A8-804C-9F80-B04938D3DD7E}" srcOrd="0" destOrd="0" presId="urn:microsoft.com/office/officeart/2005/8/layout/orgChart1"/>
    <dgm:cxn modelId="{454C06AB-8949-D74D-9694-96CB66DE2583}" type="presParOf" srcId="{3EADDBD4-10E6-414D-95AE-1E0DBFC034BE}" destId="{B609929F-7BDA-7C4E-8712-8EEEC74A5357}" srcOrd="1" destOrd="0" presId="urn:microsoft.com/office/officeart/2005/8/layout/orgChart1"/>
    <dgm:cxn modelId="{C6EA5E87-5A70-1440-A58A-64AD5F3DF3AB}" type="presParOf" srcId="{AB38F89A-FB61-EB49-A34E-1D59C109968E}" destId="{F219629C-02CE-3942-8BCE-F7C687EB53AC}" srcOrd="1" destOrd="0" presId="urn:microsoft.com/office/officeart/2005/8/layout/orgChart1"/>
    <dgm:cxn modelId="{D0604E2F-AD3A-6049-9531-548FA501336F}" type="presParOf" srcId="{AB38F89A-FB61-EB49-A34E-1D59C109968E}" destId="{EDFF5823-3F43-E14B-A89C-4A57422A9431}" srcOrd="2" destOrd="0" presId="urn:microsoft.com/office/officeart/2005/8/layout/orgChart1"/>
    <dgm:cxn modelId="{6EEEAF83-83E9-E84A-9F8F-ECE8FC0CCB4C}" type="presParOf" srcId="{AA5CAB6E-885E-8A4B-9D7F-4B629A803615}" destId="{97B7CB43-BA3F-AC44-BB15-DB0B0AC3C643}" srcOrd="4" destOrd="0" presId="urn:microsoft.com/office/officeart/2005/8/layout/orgChart1"/>
    <dgm:cxn modelId="{AC35BB03-060F-5A41-9D83-84D0AFE82C20}" type="presParOf" srcId="{AA5CAB6E-885E-8A4B-9D7F-4B629A803615}" destId="{391BDDD1-A87F-2D41-9E24-98F3D5DD7A13}" srcOrd="5" destOrd="0" presId="urn:microsoft.com/office/officeart/2005/8/layout/orgChart1"/>
    <dgm:cxn modelId="{DE1ABAF0-DE09-824C-AC76-BF15FD3338F3}" type="presParOf" srcId="{391BDDD1-A87F-2D41-9E24-98F3D5DD7A13}" destId="{8CBD67BD-E746-DA48-A954-77F5D0F0EFDA}" srcOrd="0" destOrd="0" presId="urn:microsoft.com/office/officeart/2005/8/layout/orgChart1"/>
    <dgm:cxn modelId="{20DA2144-A7BB-DB4E-A05E-DEFBCB429CE5}" type="presParOf" srcId="{8CBD67BD-E746-DA48-A954-77F5D0F0EFDA}" destId="{89F80052-B249-2748-9D18-97B934D7651E}" srcOrd="0" destOrd="0" presId="urn:microsoft.com/office/officeart/2005/8/layout/orgChart1"/>
    <dgm:cxn modelId="{71226006-AD0E-0148-9BA3-22E5DCA4F19A}" type="presParOf" srcId="{8CBD67BD-E746-DA48-A954-77F5D0F0EFDA}" destId="{6995CF93-C6F9-BA40-A309-DE21CDCA6AFA}" srcOrd="1" destOrd="0" presId="urn:microsoft.com/office/officeart/2005/8/layout/orgChart1"/>
    <dgm:cxn modelId="{6DE32BB7-080A-E24D-9AAB-7E7A41472611}" type="presParOf" srcId="{391BDDD1-A87F-2D41-9E24-98F3D5DD7A13}" destId="{024A702A-C02A-C94A-81BA-743C57FF2895}" srcOrd="1" destOrd="0" presId="urn:microsoft.com/office/officeart/2005/8/layout/orgChart1"/>
    <dgm:cxn modelId="{44AE1EB5-232C-8740-BEB0-D1D2BA11C5BC}" type="presParOf" srcId="{391BDDD1-A87F-2D41-9E24-98F3D5DD7A13}" destId="{EE97978A-7563-FF4D-B2BC-EBA5385F0C30}" srcOrd="2" destOrd="0" presId="urn:microsoft.com/office/officeart/2005/8/layout/orgChart1"/>
    <dgm:cxn modelId="{01EF18FB-85EC-2D45-88CD-62A44F134362}" type="presParOf" srcId="{AA5CAB6E-885E-8A4B-9D7F-4B629A803615}" destId="{8080801D-0F1A-3243-A3E3-3B1BC86CBC39}" srcOrd="6" destOrd="0" presId="urn:microsoft.com/office/officeart/2005/8/layout/orgChart1"/>
    <dgm:cxn modelId="{628D28D0-4D53-2A48-BBAE-10E9953331D1}" type="presParOf" srcId="{AA5CAB6E-885E-8A4B-9D7F-4B629A803615}" destId="{C4A0D6CA-1AD6-B142-97E9-C49C0D2B90DE}" srcOrd="7" destOrd="0" presId="urn:microsoft.com/office/officeart/2005/8/layout/orgChart1"/>
    <dgm:cxn modelId="{DAD620E6-E4E0-5A42-B0F3-B8DC08FD1781}" type="presParOf" srcId="{C4A0D6CA-1AD6-B142-97E9-C49C0D2B90DE}" destId="{65E46AD8-533D-334D-8944-59D17693AE88}" srcOrd="0" destOrd="0" presId="urn:microsoft.com/office/officeart/2005/8/layout/orgChart1"/>
    <dgm:cxn modelId="{891AB6D2-57E6-8F40-B793-BFAFF37B2C06}" type="presParOf" srcId="{65E46AD8-533D-334D-8944-59D17693AE88}" destId="{EE6E35D8-2A0C-7042-8BD2-BAC44CE237FE}" srcOrd="0" destOrd="0" presId="urn:microsoft.com/office/officeart/2005/8/layout/orgChart1"/>
    <dgm:cxn modelId="{F6CA534B-FECF-2C48-BEC6-9849CE78A408}" type="presParOf" srcId="{65E46AD8-533D-334D-8944-59D17693AE88}" destId="{B129E519-E870-7A46-8E69-EC8B2B20DE85}" srcOrd="1" destOrd="0" presId="urn:microsoft.com/office/officeart/2005/8/layout/orgChart1"/>
    <dgm:cxn modelId="{3CDF6978-D48A-FF41-8DF1-E90C23B4F2E3}" type="presParOf" srcId="{C4A0D6CA-1AD6-B142-97E9-C49C0D2B90DE}" destId="{46677933-B27B-8349-8CBB-4CC0BBE1AB21}" srcOrd="1" destOrd="0" presId="urn:microsoft.com/office/officeart/2005/8/layout/orgChart1"/>
    <dgm:cxn modelId="{ECBEBCE7-E429-8F4D-8DDA-0E8307F1D6AA}" type="presParOf" srcId="{C4A0D6CA-1AD6-B142-97E9-C49C0D2B90DE}" destId="{8AEAFF98-336A-C049-8E67-73D35D60B22F}" srcOrd="2" destOrd="0" presId="urn:microsoft.com/office/officeart/2005/8/layout/orgChart1"/>
    <dgm:cxn modelId="{3CF172B2-ED8B-0645-A165-EBDEEE899B51}" type="presParOf" srcId="{AA5CAB6E-885E-8A4B-9D7F-4B629A803615}" destId="{36F10FE7-CA96-7549-A382-D822958A2FC5}" srcOrd="8" destOrd="0" presId="urn:microsoft.com/office/officeart/2005/8/layout/orgChart1"/>
    <dgm:cxn modelId="{9DF76C5D-5576-9948-B61A-037A4BCB8253}" type="presParOf" srcId="{AA5CAB6E-885E-8A4B-9D7F-4B629A803615}" destId="{0DAAAD2A-3D3B-B945-8F62-A1E0CD871A3D}" srcOrd="9" destOrd="0" presId="urn:microsoft.com/office/officeart/2005/8/layout/orgChart1"/>
    <dgm:cxn modelId="{86F0D74D-4A56-D540-BD7C-5EB6A1FD5A98}" type="presParOf" srcId="{0DAAAD2A-3D3B-B945-8F62-A1E0CD871A3D}" destId="{D6C3E559-7902-9E40-B0B4-FE2881A6C4CB}" srcOrd="0" destOrd="0" presId="urn:microsoft.com/office/officeart/2005/8/layout/orgChart1"/>
    <dgm:cxn modelId="{8CE2E471-179D-9241-9B6E-11E8656782BF}" type="presParOf" srcId="{D6C3E559-7902-9E40-B0B4-FE2881A6C4CB}" destId="{FDE02AE1-46BA-5C42-99ED-D53E84913EDD}" srcOrd="0" destOrd="0" presId="urn:microsoft.com/office/officeart/2005/8/layout/orgChart1"/>
    <dgm:cxn modelId="{9485E4F9-5BA0-5548-BDFB-768E0EBFE4FD}" type="presParOf" srcId="{D6C3E559-7902-9E40-B0B4-FE2881A6C4CB}" destId="{D5D0CDED-B2AE-1A4F-8E3C-DEDBFFFCFA8E}" srcOrd="1" destOrd="0" presId="urn:microsoft.com/office/officeart/2005/8/layout/orgChart1"/>
    <dgm:cxn modelId="{F4E689BA-D2DB-BD44-9D03-D0D4E170A230}" type="presParOf" srcId="{0DAAAD2A-3D3B-B945-8F62-A1E0CD871A3D}" destId="{EB0AAEA9-B2A4-7247-95A6-898DB34B9FE7}" srcOrd="1" destOrd="0" presId="urn:microsoft.com/office/officeart/2005/8/layout/orgChart1"/>
    <dgm:cxn modelId="{865048F5-058E-E344-BA70-3F165A6E10A1}" type="presParOf" srcId="{0DAAAD2A-3D3B-B945-8F62-A1E0CD871A3D}" destId="{5E0A8202-5FD2-C347-A56E-79AEFAE79C70}" srcOrd="2" destOrd="0" presId="urn:microsoft.com/office/officeart/2005/8/layout/orgChart1"/>
    <dgm:cxn modelId="{CD34878D-E8D9-5C4D-B41C-849E5B3A7367}" type="presParOf" srcId="{AA5CAB6E-885E-8A4B-9D7F-4B629A803615}" destId="{6BC7D1BB-192F-ED48-AB9C-AF3A5921A1DE}" srcOrd="10" destOrd="0" presId="urn:microsoft.com/office/officeart/2005/8/layout/orgChart1"/>
    <dgm:cxn modelId="{1496D17A-81ED-094D-9E02-0C81BDE61CE5}" type="presParOf" srcId="{AA5CAB6E-885E-8A4B-9D7F-4B629A803615}" destId="{FC9A50F0-54B8-E24E-80BF-DD18884877C9}" srcOrd="11" destOrd="0" presId="urn:microsoft.com/office/officeart/2005/8/layout/orgChart1"/>
    <dgm:cxn modelId="{F1F24858-27AE-6B4C-97C2-582C693F76FC}" type="presParOf" srcId="{FC9A50F0-54B8-E24E-80BF-DD18884877C9}" destId="{CA9C945F-96D6-5242-9C53-8C5B81D8A667}" srcOrd="0" destOrd="0" presId="urn:microsoft.com/office/officeart/2005/8/layout/orgChart1"/>
    <dgm:cxn modelId="{62AD67A9-6934-C04F-9E01-40BF4B3712E5}" type="presParOf" srcId="{CA9C945F-96D6-5242-9C53-8C5B81D8A667}" destId="{30F147D8-7E2D-2143-99BA-3E36756CF2F9}" srcOrd="0" destOrd="0" presId="urn:microsoft.com/office/officeart/2005/8/layout/orgChart1"/>
    <dgm:cxn modelId="{3855477D-6099-CC4C-9B48-6CC1A1775898}" type="presParOf" srcId="{CA9C945F-96D6-5242-9C53-8C5B81D8A667}" destId="{2E6B9A93-67EF-8249-B1C7-5C9B71656676}" srcOrd="1" destOrd="0" presId="urn:microsoft.com/office/officeart/2005/8/layout/orgChart1"/>
    <dgm:cxn modelId="{E7F1DC2D-98CD-C643-94ED-7C4B88E6C1C0}" type="presParOf" srcId="{FC9A50F0-54B8-E24E-80BF-DD18884877C9}" destId="{44DF2E13-FF00-144C-98B8-42B3845A8EDA}" srcOrd="1" destOrd="0" presId="urn:microsoft.com/office/officeart/2005/8/layout/orgChart1"/>
    <dgm:cxn modelId="{7CA84C96-D53C-DC4B-BA55-680F81506AAB}" type="presParOf" srcId="{FC9A50F0-54B8-E24E-80BF-DD18884877C9}" destId="{53DA9249-5021-F04E-9EE4-41A18316BADF}" srcOrd="2" destOrd="0" presId="urn:microsoft.com/office/officeart/2005/8/layout/orgChart1"/>
    <dgm:cxn modelId="{5EE9AE80-E007-164C-8E58-E17D3E56FC66}" type="presParOf" srcId="{500AADC1-A0DA-C74C-B4F1-40DDE0759FDB}" destId="{4A957EFE-2988-294A-AB9B-71DF76227AE6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7544E-8797-0741-BE56-6096A339991C}" type="datetimeFigureOut">
              <a:rPr lang="en-US" smtClean="0"/>
              <a:pPr/>
              <a:t>3/19/10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AF2E3-38CC-5E46-ACEE-CA5CF83A7B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0D245-B793-F54F-8D8C-5599C9ADAC11}" type="datetimeFigureOut">
              <a:rPr lang="en-US" smtClean="0"/>
              <a:pPr/>
              <a:t>3/19/10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A66EC-3581-D94D-BCBE-EDAF95273D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Στην</a:t>
            </a:r>
            <a:r>
              <a:rPr lang="el-GR" baseline="0" dirty="0" smtClean="0"/>
              <a:t> περίπτωση του </a:t>
            </a:r>
            <a:r>
              <a:rPr lang="en-US" baseline="0" dirty="0" smtClean="0"/>
              <a:t>error error-index (0,0) </a:t>
            </a:r>
            <a:r>
              <a:rPr lang="el-GR" baseline="0" dirty="0" smtClean="0"/>
              <a:t>έχουμε </a:t>
            </a:r>
            <a:r>
              <a:rPr lang="en-US" baseline="0" dirty="0" smtClean="0"/>
              <a:t>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A66EC-3581-D94D-BCBE-EDAF95273D2C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A66EC-3581-D94D-BCBE-EDAF95273D2C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AA66EC-3581-D94D-BCBE-EDAF95273D2C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smtClean="0"/>
              <a:pPr/>
              <a:t>‹#›</a:t>
            </a:fld>
            <a:endParaRPr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 dirty="0"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endParaRPr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12/3/2010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12/3/2010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728" y="1905000"/>
            <a:ext cx="8534400" cy="1447800"/>
          </a:xfrm>
        </p:spPr>
        <p:txBody>
          <a:bodyPr anchor="ctr">
            <a:normAutofit/>
          </a:bodyPr>
          <a:lstStyle/>
          <a:p>
            <a:pPr algn="ctr"/>
            <a:r>
              <a:rPr lang="el-GR" sz="2800" dirty="0" smtClean="0">
                <a:latin typeface="Arial"/>
                <a:cs typeface="Arial"/>
              </a:rPr>
              <a:t>Εισαγωγικά Θέματα Διαχείρισης Δικτύων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5132832"/>
            <a:ext cx="4910328" cy="88696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/>
                <a:cs typeface="Arial"/>
              </a:rPr>
              <a:t>Διδάσκων</a:t>
            </a:r>
            <a:r>
              <a:rPr lang="en-US" dirty="0" smtClean="0">
                <a:latin typeface="Arial"/>
                <a:cs typeface="Arial"/>
              </a:rPr>
              <a:t>: </a:t>
            </a:r>
            <a:r>
              <a:rPr lang="en-US" dirty="0" err="1" smtClean="0">
                <a:latin typeface="Arial"/>
                <a:cs typeface="Arial"/>
              </a:rPr>
              <a:t>Δρ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 smtClean="0">
                <a:latin typeface="Arial"/>
                <a:cs typeface="Arial"/>
              </a:rPr>
              <a:t>Γενειατάκης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Δημήτρης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-mail:dgen@uop.gr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5" descr="uoplogo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381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81400" y="678359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l-GR" sz="2200" b="1" dirty="0" smtClean="0">
                <a:latin typeface="Arial"/>
                <a:cs typeface="Arial"/>
              </a:rPr>
              <a:t>Τμήμα Επιστήμης &amp;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l-GR" sz="2200" b="1" dirty="0" smtClean="0">
                <a:latin typeface="Arial"/>
                <a:cs typeface="Arial"/>
              </a:rPr>
              <a:t>Τεχνολ</a:t>
            </a:r>
            <a:r>
              <a:rPr lang="en-US" sz="2200" b="1" dirty="0" smtClean="0">
                <a:latin typeface="Arial"/>
                <a:cs typeface="Arial"/>
              </a:rPr>
              <a:t>.</a:t>
            </a:r>
            <a:r>
              <a:rPr lang="el-GR" sz="2200" b="1" dirty="0" smtClean="0">
                <a:latin typeface="Arial"/>
                <a:cs typeface="Arial"/>
              </a:rPr>
              <a:t> Τηλεπικοινωνιών  </a:t>
            </a:r>
            <a:endParaRPr lang="en-US" sz="2200" b="1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8975" y="-49887"/>
            <a:ext cx="41996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200" b="1" dirty="0" smtClean="0">
                <a:latin typeface="Arial"/>
                <a:cs typeface="Arial"/>
              </a:rPr>
              <a:t>Πανεπιστήμιο Πελοποννήσου</a:t>
            </a:r>
            <a:endParaRPr lang="el-GR" sz="22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mtClean="0">
                <a:ea typeface="ＭＳ Ｐゴシック" pitchFamily="-113" charset="-128"/>
              </a:rPr>
              <a:t>Κατανεμημένη Αρχιτεκτονική Διαχείρισης</a:t>
            </a:r>
            <a:endParaRPr lang="en-US" smtClean="0">
              <a:ea typeface="ＭＳ Ｐゴシック" pitchFamily="-113" charset="-128"/>
            </a:endParaRPr>
          </a:p>
        </p:txBody>
      </p:sp>
      <p:pic>
        <p:nvPicPr>
          <p:cNvPr id="63491" name="Content Placeholder 6" descr="distributed-architecture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90600" y="1905000"/>
            <a:ext cx="7315200" cy="4267200"/>
          </a:xfrm>
        </p:spPr>
      </p:pic>
      <p:sp>
        <p:nvSpPr>
          <p:cNvPr id="8" name="Oval 7"/>
          <p:cNvSpPr/>
          <p:nvPr/>
        </p:nvSpPr>
        <p:spPr>
          <a:xfrm>
            <a:off x="1295400" y="2133600"/>
            <a:ext cx="5181600" cy="2743200"/>
          </a:xfrm>
          <a:prstGeom prst="ellipse">
            <a:avLst/>
          </a:prstGeom>
          <a:solidFill>
            <a:schemeClr val="accent1">
              <a:alpha val="19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>
                <a:solidFill>
                  <a:schemeClr val="tx1"/>
                </a:solidFill>
              </a:rPr>
              <a:t>Ομότιμες Οντότητες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Κατανεμημένη Αρχιτεκτονική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4664074"/>
          </a:xfrm>
        </p:spPr>
        <p:txBody>
          <a:bodyPr>
            <a:normAutofit/>
          </a:bodyPr>
          <a:lstStyle/>
          <a:p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έλεγχος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δικτύου</a:t>
            </a:r>
            <a:r>
              <a:rPr lang="en-US" dirty="0" smtClean="0"/>
              <a:t> </a:t>
            </a:r>
            <a:r>
              <a:rPr lang="en-US" dirty="0" err="1" smtClean="0"/>
              <a:t>κατανέμεται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ομότιμους</a:t>
            </a:r>
            <a:r>
              <a:rPr lang="en-US" dirty="0" smtClean="0"/>
              <a:t> </a:t>
            </a:r>
            <a:r>
              <a:rPr lang="en-US" dirty="0" err="1" smtClean="0"/>
              <a:t>διαχειριστές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διαχειρίζονται</a:t>
            </a:r>
            <a:r>
              <a:rPr lang="en-US" dirty="0" smtClean="0"/>
              <a:t> </a:t>
            </a:r>
            <a:r>
              <a:rPr lang="en-US" dirty="0" err="1" smtClean="0"/>
              <a:t>διαφορετικά</a:t>
            </a:r>
            <a:r>
              <a:rPr lang="en-US" dirty="0" smtClean="0"/>
              <a:t> </a:t>
            </a:r>
            <a:r>
              <a:rPr lang="en-US" dirty="0" err="1" smtClean="0"/>
              <a:t>τμήματα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δικτύου</a:t>
            </a:r>
            <a:endParaRPr lang="en-US" dirty="0" smtClean="0"/>
          </a:p>
          <a:p>
            <a:r>
              <a:rPr lang="en-US" dirty="0" err="1" smtClean="0"/>
              <a:t>Κανένας</a:t>
            </a:r>
            <a:r>
              <a:rPr lang="en-US" dirty="0" smtClean="0"/>
              <a:t> </a:t>
            </a:r>
            <a:r>
              <a:rPr lang="en-US" dirty="0" err="1" smtClean="0"/>
              <a:t>διαχειριστής</a:t>
            </a:r>
            <a:r>
              <a:rPr lang="en-US" dirty="0" smtClean="0"/>
              <a:t> </a:t>
            </a:r>
            <a:r>
              <a:rPr lang="en-US" dirty="0" err="1" smtClean="0"/>
              <a:t>δεν</a:t>
            </a:r>
            <a:r>
              <a:rPr lang="en-US" dirty="0" smtClean="0"/>
              <a:t> </a:t>
            </a:r>
            <a:r>
              <a:rPr lang="en-US" dirty="0" err="1" smtClean="0"/>
              <a:t>έχει</a:t>
            </a:r>
            <a:r>
              <a:rPr lang="en-US" dirty="0" smtClean="0"/>
              <a:t> </a:t>
            </a:r>
            <a:r>
              <a:rPr lang="en-US" dirty="0" err="1" smtClean="0"/>
              <a:t>πλήρη</a:t>
            </a:r>
            <a:r>
              <a:rPr lang="en-US" dirty="0" smtClean="0"/>
              <a:t> </a:t>
            </a:r>
            <a:r>
              <a:rPr lang="en-US" dirty="0" err="1" smtClean="0"/>
              <a:t>εικόνα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δικτύου</a:t>
            </a:r>
            <a:r>
              <a:rPr lang="en-US" dirty="0" smtClean="0"/>
              <a:t> </a:t>
            </a:r>
            <a:r>
              <a:rPr lang="en-US" dirty="0" err="1" smtClean="0"/>
              <a:t>αν</a:t>
            </a:r>
            <a:r>
              <a:rPr lang="en-US" dirty="0" smtClean="0"/>
              <a:t> </a:t>
            </a:r>
            <a:r>
              <a:rPr lang="en-US" dirty="0" err="1" smtClean="0"/>
              <a:t>δεν</a:t>
            </a:r>
            <a:r>
              <a:rPr lang="en-US" dirty="0" smtClean="0"/>
              <a:t> </a:t>
            </a:r>
            <a:r>
              <a:rPr lang="en-US" dirty="0" err="1" smtClean="0"/>
              <a:t>επικοινωνήσει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κάποιο</a:t>
            </a:r>
            <a:r>
              <a:rPr lang="en-US" dirty="0" smtClean="0"/>
              <a:t> </a:t>
            </a:r>
            <a:r>
              <a:rPr lang="en-US" dirty="0" err="1" smtClean="0"/>
              <a:t>ομότιμο</a:t>
            </a:r>
            <a:r>
              <a:rPr lang="en-US" dirty="0" smtClean="0"/>
              <a:t> </a:t>
            </a:r>
            <a:r>
              <a:rPr lang="en-US" dirty="0" err="1" smtClean="0"/>
              <a:t>διαχειριστή</a:t>
            </a:r>
            <a:endParaRPr lang="en-US" dirty="0" smtClean="0"/>
          </a:p>
          <a:p>
            <a:r>
              <a:rPr lang="en-US" dirty="0" err="1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αποθήκευση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πληροφοριών</a:t>
            </a:r>
            <a:r>
              <a:rPr lang="en-US" dirty="0" smtClean="0"/>
              <a:t> </a:t>
            </a:r>
            <a:r>
              <a:rPr lang="en-US" dirty="0" err="1" smtClean="0"/>
              <a:t>διαχείρισης</a:t>
            </a:r>
            <a:r>
              <a:rPr lang="en-US" dirty="0" smtClean="0"/>
              <a:t> </a:t>
            </a:r>
            <a:r>
              <a:rPr lang="en-US" dirty="0" err="1" smtClean="0"/>
              <a:t>γίνεται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διαφορετικές</a:t>
            </a:r>
            <a:r>
              <a:rPr lang="en-US" dirty="0" smtClean="0"/>
              <a:t> </a:t>
            </a:r>
            <a:r>
              <a:rPr lang="en-US" dirty="0" err="1" smtClean="0"/>
              <a:t>βάσεις</a:t>
            </a:r>
            <a:r>
              <a:rPr lang="en-US" dirty="0" smtClean="0"/>
              <a:t> </a:t>
            </a:r>
            <a:r>
              <a:rPr lang="en-US" dirty="0" err="1" smtClean="0"/>
              <a:t>δεδομένων</a:t>
            </a:r>
            <a:r>
              <a:rPr lang="en-US" dirty="0" smtClean="0"/>
              <a:t> </a:t>
            </a:r>
            <a:r>
              <a:rPr lang="en-US" dirty="0" err="1" smtClean="0"/>
              <a:t>ή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μία</a:t>
            </a:r>
            <a:r>
              <a:rPr lang="en-US" dirty="0" smtClean="0"/>
              <a:t> </a:t>
            </a:r>
            <a:r>
              <a:rPr lang="en-US" dirty="0" err="1" smtClean="0"/>
              <a:t>κεντρική</a:t>
            </a:r>
            <a:r>
              <a:rPr lang="en-US" dirty="0" smtClean="0"/>
              <a:t> </a:t>
            </a:r>
            <a:r>
              <a:rPr lang="en-US" dirty="0" err="1" smtClean="0"/>
              <a:t>βάση</a:t>
            </a:r>
            <a:r>
              <a:rPr lang="en-US" dirty="0" smtClean="0"/>
              <a:t> </a:t>
            </a:r>
            <a:r>
              <a:rPr lang="en-US" dirty="0" err="1" smtClean="0"/>
              <a:t>δεδομένων</a:t>
            </a:r>
            <a:endParaRPr lang="en-US" dirty="0" smtClean="0"/>
          </a:p>
          <a:p>
            <a:r>
              <a:rPr lang="en-US" dirty="0" err="1" smtClean="0"/>
              <a:t>Κατάλληλο</a:t>
            </a:r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εφαρμογή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ετερογενή</a:t>
            </a:r>
            <a:r>
              <a:rPr lang="en-US" dirty="0" smtClean="0"/>
              <a:t> </a:t>
            </a:r>
            <a:r>
              <a:rPr lang="en-US" dirty="0" err="1" smtClean="0"/>
              <a:t>δίκτυα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τμήματα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διαφορετικούς</a:t>
            </a:r>
            <a:r>
              <a:rPr lang="en-US" dirty="0" smtClean="0"/>
              <a:t> </a:t>
            </a:r>
            <a:r>
              <a:rPr lang="en-US" dirty="0" err="1" smtClean="0"/>
              <a:t>κατασκευαστές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11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Κατανεμημένη Αρχιτεκτονική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4664074"/>
          </a:xfrm>
        </p:spPr>
        <p:txBody>
          <a:bodyPr>
            <a:normAutofit/>
          </a:bodyPr>
          <a:lstStyle/>
          <a:p>
            <a:r>
              <a:rPr lang="en-US" dirty="0" err="1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διαχείριση</a:t>
            </a:r>
            <a:r>
              <a:rPr lang="en-US" dirty="0" smtClean="0"/>
              <a:t> </a:t>
            </a:r>
            <a:r>
              <a:rPr lang="en-US" dirty="0" err="1" smtClean="0"/>
              <a:t>κατανέμεται</a:t>
            </a:r>
            <a:r>
              <a:rPr lang="en-US" dirty="0" smtClean="0"/>
              <a:t>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αντιμετωπίζεται</a:t>
            </a:r>
            <a:r>
              <a:rPr lang="en-US" dirty="0" smtClean="0"/>
              <a:t> </a:t>
            </a:r>
            <a:r>
              <a:rPr lang="en-US" dirty="0" err="1" smtClean="0"/>
              <a:t>τοπικά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διαχειριστές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λιγότερες</a:t>
            </a:r>
            <a:r>
              <a:rPr lang="en-US" dirty="0" smtClean="0"/>
              <a:t> </a:t>
            </a:r>
            <a:r>
              <a:rPr lang="en-US" dirty="0" err="1" smtClean="0"/>
              <a:t>απαιτήσεις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υπολογιστική</a:t>
            </a:r>
            <a:r>
              <a:rPr lang="en-US" dirty="0" smtClean="0"/>
              <a:t> </a:t>
            </a:r>
            <a:r>
              <a:rPr lang="en-US" dirty="0" err="1" smtClean="0"/>
              <a:t>δύναμη</a:t>
            </a:r>
            <a:endParaRPr lang="el-GR" dirty="0" smtClean="0"/>
          </a:p>
          <a:p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κάθε</a:t>
            </a:r>
            <a:r>
              <a:rPr lang="en-US" dirty="0" smtClean="0"/>
              <a:t> </a:t>
            </a:r>
            <a:r>
              <a:rPr lang="en-US" dirty="0" err="1" smtClean="0"/>
              <a:t>διαχειριστής</a:t>
            </a:r>
            <a:r>
              <a:rPr lang="en-US" dirty="0" smtClean="0"/>
              <a:t> </a:t>
            </a:r>
            <a:r>
              <a:rPr lang="en-US" dirty="0" err="1" smtClean="0"/>
              <a:t>μπορεί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χειριστεί</a:t>
            </a:r>
            <a:r>
              <a:rPr lang="en-US" dirty="0" smtClean="0"/>
              <a:t> </a:t>
            </a:r>
            <a:r>
              <a:rPr lang="en-US" dirty="0" err="1" smtClean="0"/>
              <a:t>αποδοτικότερα</a:t>
            </a:r>
            <a:r>
              <a:rPr lang="en-US" dirty="0" smtClean="0"/>
              <a:t>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μεγαλύτερη</a:t>
            </a:r>
            <a:r>
              <a:rPr lang="en-US" dirty="0" smtClean="0"/>
              <a:t> </a:t>
            </a:r>
            <a:r>
              <a:rPr lang="en-US" dirty="0" err="1" smtClean="0"/>
              <a:t>λεπτομέρεια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τμήμα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Εύκολη</a:t>
            </a:r>
            <a:r>
              <a:rPr lang="en-US" dirty="0" smtClean="0"/>
              <a:t> </a:t>
            </a:r>
            <a:r>
              <a:rPr lang="en-US" dirty="0" err="1" smtClean="0"/>
              <a:t>προσαρμογή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περίπτωση</a:t>
            </a:r>
            <a:r>
              <a:rPr lang="en-US" dirty="0" smtClean="0"/>
              <a:t> </a:t>
            </a:r>
            <a:r>
              <a:rPr lang="en-US" dirty="0" err="1" smtClean="0"/>
              <a:t>επέκτασης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δικτύου</a:t>
            </a:r>
            <a:r>
              <a:rPr lang="en-US" dirty="0" smtClean="0"/>
              <a:t> </a:t>
            </a:r>
            <a:r>
              <a:rPr lang="en-US" dirty="0" err="1" smtClean="0"/>
              <a:t>μέσω</a:t>
            </a:r>
            <a:r>
              <a:rPr lang="en-US" dirty="0" smtClean="0"/>
              <a:t> </a:t>
            </a:r>
            <a:r>
              <a:rPr lang="en-US" dirty="0" err="1" smtClean="0"/>
              <a:t>προσθήκης</a:t>
            </a:r>
            <a:r>
              <a:rPr lang="en-US" dirty="0" smtClean="0"/>
              <a:t> </a:t>
            </a:r>
            <a:r>
              <a:rPr lang="en-US" dirty="0" err="1" smtClean="0"/>
              <a:t>νέων</a:t>
            </a:r>
            <a:r>
              <a:rPr lang="en-US" dirty="0" smtClean="0"/>
              <a:t> </a:t>
            </a:r>
            <a:r>
              <a:rPr lang="en-US" dirty="0" err="1" smtClean="0"/>
              <a:t>διαχειριστών</a:t>
            </a:r>
            <a:endParaRPr lang="en-US" dirty="0" smtClean="0"/>
          </a:p>
          <a:p>
            <a:r>
              <a:rPr lang="en-US" dirty="0" err="1" smtClean="0"/>
              <a:t>Απαιτείται</a:t>
            </a:r>
            <a:r>
              <a:rPr lang="en-US" dirty="0" smtClean="0"/>
              <a:t> </a:t>
            </a:r>
            <a:r>
              <a:rPr lang="en-US" dirty="0" err="1" smtClean="0"/>
              <a:t>επικοινωνία</a:t>
            </a:r>
            <a:r>
              <a:rPr lang="en-US" dirty="0" smtClean="0"/>
              <a:t> </a:t>
            </a:r>
            <a:r>
              <a:rPr lang="en-US" dirty="0" err="1" smtClean="0"/>
              <a:t>μεταξύ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διαχειριστών</a:t>
            </a:r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τη</a:t>
            </a:r>
            <a:r>
              <a:rPr lang="en-US" dirty="0" smtClean="0"/>
              <a:t> </a:t>
            </a:r>
            <a:r>
              <a:rPr lang="en-US" dirty="0" err="1" smtClean="0"/>
              <a:t>συνολική</a:t>
            </a:r>
            <a:r>
              <a:rPr lang="en-US" dirty="0" smtClean="0"/>
              <a:t> </a:t>
            </a:r>
            <a:r>
              <a:rPr lang="en-US" dirty="0" err="1" smtClean="0"/>
              <a:t>εικόνα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δικτύου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12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-113" charset="-128"/>
              </a:rPr>
              <a:t>Στοιχεία Συστημάτων Διαχείρισης Δικτύων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Διαχειριζόμενοι Κόμβοι-Αντικείμενα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Βάση Πληροφοριών Διαχείρισης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Σταθμοί Διαχείρισης Δικτύων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Πληρεξούσιοι Αντιπρόσωποι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Πρωτόκολλα Διαχείρισης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13</a:t>
            </a:fld>
            <a:endParaRPr/>
          </a:p>
        </p:txBody>
      </p:sp>
      <p:grpSp>
        <p:nvGrpSpPr>
          <p:cNvPr id="12" name="Group 11"/>
          <p:cNvGrpSpPr/>
          <p:nvPr/>
        </p:nvGrpSpPr>
        <p:grpSpPr>
          <a:xfrm>
            <a:off x="4343400" y="4419600"/>
            <a:ext cx="4724400" cy="1905000"/>
            <a:chOff x="4343400" y="4419600"/>
            <a:chExt cx="4724400" cy="1905000"/>
          </a:xfrm>
        </p:grpSpPr>
        <p:sp>
          <p:nvSpPr>
            <p:cNvPr id="7" name="Rectangle 6"/>
            <p:cNvSpPr/>
            <p:nvPr/>
          </p:nvSpPr>
          <p:spPr>
            <a:xfrm>
              <a:off x="4343400" y="4419600"/>
              <a:ext cx="15240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/>
                <a:t>Εφαρμογή Διαχείρισης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343400" y="5105400"/>
              <a:ext cx="15240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/>
                <a:t>Λειτουργίες Διαχείρισης</a:t>
              </a:r>
              <a:endParaRPr lang="en-US" dirty="0"/>
            </a:p>
          </p:txBody>
        </p:sp>
        <p:cxnSp>
          <p:nvCxnSpPr>
            <p:cNvPr id="9" name="Elbow Connector 8"/>
            <p:cNvCxnSpPr/>
            <p:nvPr/>
          </p:nvCxnSpPr>
          <p:spPr>
            <a:xfrm>
              <a:off x="6248400" y="5029200"/>
              <a:ext cx="914400" cy="685800"/>
            </a:xfrm>
            <a:prstGeom prst="bentConnector3">
              <a:avLst>
                <a:gd name="adj1" fmla="val 50000"/>
              </a:avLst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7543800" y="5029200"/>
              <a:ext cx="15240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/>
                <a:t>Λειτουργίες Πράκτορα</a:t>
              </a:r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543800" y="5715000"/>
              <a:ext cx="1524000" cy="609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/>
                <a:t>Διαχειριζόμ. Αντικείμενο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Τεχνικές Συλλογής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98949"/>
          </a:xfrm>
        </p:spPr>
        <p:txBody>
          <a:bodyPr>
            <a:normAutofit/>
          </a:bodyPr>
          <a:lstStyle/>
          <a:p>
            <a:r>
              <a:rPr lang="en-US" dirty="0" smtClean="0"/>
              <a:t>Polling (</a:t>
            </a:r>
            <a:r>
              <a:rPr lang="en-US" dirty="0" err="1" smtClean="0"/>
              <a:t>διεξαγωγή</a:t>
            </a:r>
            <a:r>
              <a:rPr lang="en-US" dirty="0" smtClean="0"/>
              <a:t> </a:t>
            </a:r>
            <a:r>
              <a:rPr lang="en-US" dirty="0" err="1" smtClean="0"/>
              <a:t>συνεχών</a:t>
            </a:r>
            <a:r>
              <a:rPr lang="en-US" dirty="0" smtClean="0"/>
              <a:t> </a:t>
            </a:r>
            <a:r>
              <a:rPr lang="en-US" dirty="0" err="1" smtClean="0"/>
              <a:t>ερωτο-απαντήσεων</a:t>
            </a:r>
            <a:r>
              <a:rPr lang="en-US" dirty="0" smtClean="0"/>
              <a:t>)</a:t>
            </a:r>
          </a:p>
          <a:p>
            <a:pPr lvl="1"/>
            <a:r>
              <a:rPr lang="el-GR" dirty="0" smtClean="0"/>
              <a:t>Ο διαχειριστής δημιουργεί  αιτήσεις προς τα διαχειριζόμενα αντικείμενα</a:t>
            </a:r>
          </a:p>
          <a:p>
            <a:pPr lvl="1"/>
            <a:r>
              <a:rPr lang="el-GR" dirty="0" smtClean="0"/>
              <a:t>Τα διαχειριζόμενα αντικείμενα παρέχουν την πληροφορία</a:t>
            </a:r>
            <a:endParaRPr lang="en-US" dirty="0" smtClean="0"/>
          </a:p>
          <a:p>
            <a:r>
              <a:rPr lang="en-US" dirty="0" smtClean="0"/>
              <a:t>Event </a:t>
            </a:r>
            <a:r>
              <a:rPr lang="en-US" dirty="0" err="1" smtClean="0"/>
              <a:t>reportning</a:t>
            </a:r>
            <a:endParaRPr lang="en-US" dirty="0" smtClean="0"/>
          </a:p>
          <a:p>
            <a:pPr lvl="1"/>
            <a:r>
              <a:rPr lang="el-GR" dirty="0" smtClean="0"/>
              <a:t>Αντίθετη διαδικασία τα διαχειριζόμενα αντικείμενα δημιουργούν την απαιτούμενη πληροφορία</a:t>
            </a:r>
          </a:p>
          <a:p>
            <a:r>
              <a:rPr lang="el-GR" dirty="0" smtClean="0"/>
              <a:t>Ποιά τεχνική θεωρείται καλύτερη για τον εντοπισμό προβλημάτων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14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Επιλογή Τεχνικής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κίνηση που δημιουργεί  η κάθε τεχνική </a:t>
            </a:r>
          </a:p>
          <a:p>
            <a:r>
              <a:rPr lang="el-GR" dirty="0" smtClean="0"/>
              <a:t>Ρωμαλεότητα σε κρίσιμες καταστάσεις</a:t>
            </a:r>
          </a:p>
          <a:p>
            <a:r>
              <a:rPr lang="el-GR" dirty="0" smtClean="0"/>
              <a:t>Χρόνος απόκρισης </a:t>
            </a:r>
          </a:p>
          <a:p>
            <a:r>
              <a:rPr lang="el-GR" dirty="0" smtClean="0"/>
              <a:t>Τρόπος μετάδοσης της πληροφορίας</a:t>
            </a:r>
          </a:p>
          <a:p>
            <a:r>
              <a:rPr lang="el-GR" dirty="0" smtClean="0"/>
              <a:t>Η εφαρμογή που αξιοποιείται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15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ea typeface="ＭＳ Ｐゴシック" pitchFamily="-113" charset="-128"/>
              </a:rPr>
              <a:t>Βάση Πληροφοριών Διαχείρισης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4664074"/>
          </a:xfrm>
        </p:spPr>
        <p:txBody>
          <a:bodyPr>
            <a:normAutofit/>
          </a:bodyPr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Βάση Πληροφοριών Διαχείρισης (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Management Information Base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)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 </a:t>
            </a:r>
            <a:endParaRPr lang="el-GR" dirty="0" smtClean="0">
              <a:ea typeface="ＭＳ Ｐゴシック" pitchFamily="-113" charset="-128"/>
              <a:cs typeface="ＭＳ Ｐゴシック" pitchFamily="-113" charset="-128"/>
            </a:endParaRP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Βάση Δεδομένων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Σταθμοί διαχείρισης δεν επικοινωνούν άμεσα με τα δικτυακά στοιχεία αλλά έμμεσα μέσω της βάσης πληροφοριών διαχείρισης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Λειτουργίες που εκτελούνται προς τη βάση πληροφοριών</a:t>
            </a:r>
          </a:p>
          <a:p>
            <a:pPr lvl="1"/>
            <a:r>
              <a:rPr lang="el-GR" dirty="0" smtClean="0"/>
              <a:t>Ερωτήσεις</a:t>
            </a:r>
          </a:p>
          <a:p>
            <a:pPr lvl="1"/>
            <a:r>
              <a:rPr lang="el-GR" dirty="0" smtClean="0"/>
              <a:t>Τροποποιήσεις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Βάση Πληροφοριών Διαχείρισης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4664074"/>
          </a:xfrm>
        </p:spPr>
        <p:txBody>
          <a:bodyPr>
            <a:normAutofit/>
          </a:bodyPr>
          <a:lstStyle/>
          <a:p>
            <a:r>
              <a:rPr lang="el-GR" dirty="0" smtClean="0"/>
              <a:t>Δομείται ιεραρχικά </a:t>
            </a:r>
            <a:r>
              <a:rPr lang="en-US" dirty="0" smtClean="0"/>
              <a:t>(RFC 1155)</a:t>
            </a:r>
          </a:p>
          <a:p>
            <a:r>
              <a:rPr lang="en-US" dirty="0" err="1" smtClean="0"/>
              <a:t>Κάθε</a:t>
            </a:r>
            <a:r>
              <a:rPr lang="en-US" dirty="0" smtClean="0"/>
              <a:t> </a:t>
            </a:r>
            <a:r>
              <a:rPr lang="en-US" dirty="0" err="1" smtClean="0"/>
              <a:t>στοιχείο-αντικείμενο</a:t>
            </a:r>
            <a:r>
              <a:rPr lang="en-US" dirty="0" smtClean="0"/>
              <a:t> </a:t>
            </a:r>
            <a:r>
              <a:rPr lang="en-US" dirty="0" err="1" smtClean="0"/>
              <a:t>μιας</a:t>
            </a:r>
            <a:r>
              <a:rPr lang="en-US" dirty="0" smtClean="0"/>
              <a:t> MIB </a:t>
            </a:r>
            <a:r>
              <a:rPr lang="en-US" dirty="0" err="1" smtClean="0"/>
              <a:t>προσδιορίζεται</a:t>
            </a:r>
            <a:r>
              <a:rPr lang="en-US" dirty="0" smtClean="0"/>
              <a:t> </a:t>
            </a:r>
            <a:r>
              <a:rPr lang="en-US" dirty="0" err="1" smtClean="0"/>
              <a:t>μοναδικά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αναγνωριστικό</a:t>
            </a:r>
            <a:endParaRPr lang="en-US" dirty="0" smtClean="0"/>
          </a:p>
          <a:p>
            <a:r>
              <a:rPr lang="en-US" dirty="0" err="1" smtClean="0"/>
              <a:t>Σχήμα</a:t>
            </a:r>
            <a:r>
              <a:rPr lang="en-US" dirty="0" smtClean="0"/>
              <a:t> </a:t>
            </a:r>
            <a:r>
              <a:rPr lang="en-US" dirty="0" err="1" smtClean="0"/>
              <a:t>ονοματοδοσίας</a:t>
            </a:r>
            <a:endParaRPr lang="en-US" dirty="0" smtClean="0"/>
          </a:p>
          <a:p>
            <a:pPr lvl="1"/>
            <a:r>
              <a:rPr lang="en-US" dirty="0" err="1" smtClean="0"/>
              <a:t>Αντικειμενοστραφές</a:t>
            </a:r>
            <a:r>
              <a:rPr lang="en-US" dirty="0" smtClean="0"/>
              <a:t> + </a:t>
            </a:r>
            <a:r>
              <a:rPr lang="el-GR" dirty="0" smtClean="0"/>
              <a:t>Ιεραρχικό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Κάθε</a:t>
            </a:r>
            <a:r>
              <a:rPr lang="en-US" dirty="0" smtClean="0"/>
              <a:t> </a:t>
            </a:r>
            <a:r>
              <a:rPr lang="en-US" dirty="0" err="1" smtClean="0"/>
              <a:t>διαχειριζόμενο</a:t>
            </a:r>
            <a:r>
              <a:rPr lang="en-US" dirty="0" smtClean="0"/>
              <a:t> </a:t>
            </a:r>
            <a:r>
              <a:rPr lang="en-US" dirty="0" err="1" smtClean="0"/>
              <a:t>αντικείμενο</a:t>
            </a:r>
            <a:r>
              <a:rPr lang="en-US" dirty="0" smtClean="0"/>
              <a:t> </a:t>
            </a:r>
            <a:r>
              <a:rPr lang="en-US" dirty="0" err="1" smtClean="0"/>
              <a:t>περιγράφεται</a:t>
            </a:r>
            <a:r>
              <a:rPr lang="en-US" dirty="0" smtClean="0"/>
              <a:t> </a:t>
            </a:r>
            <a:r>
              <a:rPr lang="en-US" dirty="0" err="1" smtClean="0"/>
              <a:t>σύμφωνα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συγκεκριμένους</a:t>
            </a:r>
            <a:r>
              <a:rPr lang="en-US" dirty="0" smtClean="0"/>
              <a:t> </a:t>
            </a:r>
            <a:r>
              <a:rPr lang="en-US" dirty="0" err="1" smtClean="0"/>
              <a:t>κανόνες</a:t>
            </a:r>
            <a:endParaRPr lang="en-US" dirty="0" smtClean="0"/>
          </a:p>
          <a:p>
            <a:pPr lvl="1"/>
            <a:r>
              <a:rPr lang="en-US" dirty="0" err="1" smtClean="0"/>
              <a:t>Χρήση</a:t>
            </a:r>
            <a:r>
              <a:rPr lang="en-US" dirty="0" smtClean="0"/>
              <a:t> ASN.1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17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Βάση Πληροφοριών Διαχείρισης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Δομή</a:t>
            </a:r>
            <a:r>
              <a:rPr lang="en-US" dirty="0" smtClean="0"/>
              <a:t> </a:t>
            </a:r>
            <a:r>
              <a:rPr lang="en-US" dirty="0" err="1" smtClean="0"/>
              <a:t>διαχειριζόμενων</a:t>
            </a:r>
            <a:r>
              <a:rPr lang="en-US" dirty="0" smtClean="0"/>
              <a:t> </a:t>
            </a:r>
            <a:r>
              <a:rPr lang="en-US" dirty="0" err="1" smtClean="0"/>
              <a:t>αντικειμένων</a:t>
            </a:r>
            <a:endParaRPr lang="en-US" dirty="0" smtClean="0"/>
          </a:p>
          <a:p>
            <a:pPr lvl="1"/>
            <a:r>
              <a:rPr lang="en-US" dirty="0" err="1" smtClean="0"/>
              <a:t>Γενική</a:t>
            </a:r>
            <a:r>
              <a:rPr lang="en-US" dirty="0" smtClean="0"/>
              <a:t> </a:t>
            </a:r>
            <a:r>
              <a:rPr lang="en-US" dirty="0" err="1" smtClean="0"/>
              <a:t>Σύνταξη</a:t>
            </a:r>
            <a:r>
              <a:rPr lang="en-US" dirty="0" smtClean="0"/>
              <a:t> ASN.1</a:t>
            </a:r>
          </a:p>
          <a:p>
            <a:pPr lvl="1"/>
            <a:r>
              <a:rPr lang="en-US" dirty="0" err="1" smtClean="0"/>
              <a:t>Valuerefernce</a:t>
            </a:r>
            <a:r>
              <a:rPr lang="en-US" dirty="0" smtClean="0"/>
              <a:t> &lt;type&gt; ::=value</a:t>
            </a:r>
          </a:p>
          <a:p>
            <a:pPr lvl="1"/>
            <a:r>
              <a:rPr lang="en-US" dirty="0" err="1" smtClean="0"/>
              <a:t>Δεν</a:t>
            </a:r>
            <a:r>
              <a:rPr lang="en-US" dirty="0" smtClean="0"/>
              <a:t> </a:t>
            </a:r>
            <a:r>
              <a:rPr lang="en-US" dirty="0" err="1" smtClean="0"/>
              <a:t>καλύπτει</a:t>
            </a:r>
            <a:r>
              <a:rPr lang="en-US" dirty="0" smtClean="0"/>
              <a:t> </a:t>
            </a:r>
            <a:r>
              <a:rPr lang="en-US" dirty="0" err="1" smtClean="0"/>
              <a:t>τις</a:t>
            </a:r>
            <a:r>
              <a:rPr lang="en-US" dirty="0" smtClean="0"/>
              <a:t> </a:t>
            </a:r>
            <a:r>
              <a:rPr lang="en-US" dirty="0" err="1" smtClean="0"/>
              <a:t>ανάγκες</a:t>
            </a:r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περιγραφή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αντικειμένων</a:t>
            </a:r>
            <a:r>
              <a:rPr lang="en-US" dirty="0" smtClean="0"/>
              <a:t> </a:t>
            </a:r>
            <a:r>
              <a:rPr lang="en-US" dirty="0" err="1" smtClean="0"/>
              <a:t>διαχείρισης</a:t>
            </a:r>
            <a:endParaRPr lang="en-US" dirty="0" smtClean="0"/>
          </a:p>
          <a:p>
            <a:pPr lvl="1"/>
            <a:r>
              <a:rPr lang="el-GR" dirty="0" smtClean="0"/>
              <a:t>Ένα διαχειριζόμενο αντικείμενο δεν προσδιορίζει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18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Διαχειριζόμενα αντικείμενα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95799"/>
          </a:xfrm>
        </p:spPr>
        <p:txBody>
          <a:bodyPr>
            <a:normAutofit/>
          </a:bodyPr>
          <a:lstStyle/>
          <a:p>
            <a:r>
              <a:rPr lang="el-GR" dirty="0" smtClean="0"/>
              <a:t>Αποτελούνται</a:t>
            </a:r>
          </a:p>
          <a:p>
            <a:pPr lvl="1"/>
            <a:r>
              <a:rPr lang="en-US" dirty="0" smtClean="0"/>
              <a:t>OBJECT</a:t>
            </a:r>
          </a:p>
          <a:p>
            <a:pPr lvl="1"/>
            <a:r>
              <a:rPr lang="en-US" dirty="0" smtClean="0"/>
              <a:t>Syntax</a:t>
            </a:r>
          </a:p>
          <a:p>
            <a:pPr lvl="1"/>
            <a:r>
              <a:rPr lang="en-US" dirty="0" smtClean="0"/>
              <a:t>Definition</a:t>
            </a:r>
            <a:endParaRPr lang="el-GR" dirty="0" smtClean="0"/>
          </a:p>
          <a:p>
            <a:pPr lvl="1"/>
            <a:r>
              <a:rPr lang="en-US" dirty="0" smtClean="0"/>
              <a:t>Access</a:t>
            </a:r>
            <a:endParaRPr lang="el-GR" dirty="0" smtClean="0"/>
          </a:p>
          <a:p>
            <a:pPr lvl="1"/>
            <a:r>
              <a:rPr lang="en-US" dirty="0" smtClean="0"/>
              <a:t>Status</a:t>
            </a:r>
            <a:endParaRPr lang="el-GR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19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Χαρακτηριστικά Διαχείρισης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Διαθεσιμότητα δικτυακών στοιχείων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availability)</a:t>
            </a:r>
            <a:endParaRPr lang="el-GR" dirty="0" smtClean="0"/>
          </a:p>
          <a:p>
            <a:r>
              <a:rPr lang="el-GR" dirty="0" smtClean="0"/>
              <a:t>Χρόνος απόκρισης</a:t>
            </a:r>
            <a:r>
              <a:rPr lang="en-US" dirty="0" smtClean="0"/>
              <a:t> (response time)</a:t>
            </a:r>
            <a:endParaRPr lang="el-GR" dirty="0" smtClean="0"/>
          </a:p>
          <a:p>
            <a:r>
              <a:rPr lang="el-GR" dirty="0" smtClean="0"/>
              <a:t>Ακρίβεια</a:t>
            </a:r>
            <a:r>
              <a:rPr lang="en-US" dirty="0" smtClean="0"/>
              <a:t> (accuracy)</a:t>
            </a:r>
            <a:endParaRPr lang="el-GR" dirty="0" smtClean="0"/>
          </a:p>
          <a:p>
            <a:r>
              <a:rPr lang="el-GR" dirty="0" smtClean="0"/>
              <a:t>Αξιοποίηση</a:t>
            </a:r>
            <a:r>
              <a:rPr lang="en-US" dirty="0" smtClean="0"/>
              <a:t> (utilization)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OBJECT: </a:t>
            </a:r>
            <a:r>
              <a:rPr lang="en-US" dirty="0" err="1" smtClean="0"/>
              <a:t>atIndex</a:t>
            </a:r>
            <a:r>
              <a:rPr lang="en-US" dirty="0" smtClean="0"/>
              <a:t> { </a:t>
            </a:r>
            <a:r>
              <a:rPr lang="en-US" dirty="0" err="1" smtClean="0"/>
              <a:t>atEntry</a:t>
            </a:r>
            <a:r>
              <a:rPr lang="en-US" dirty="0" smtClean="0"/>
              <a:t> 1 }</a:t>
            </a:r>
          </a:p>
          <a:p>
            <a:r>
              <a:rPr lang="en-US" dirty="0" smtClean="0"/>
              <a:t>Syntax: INTEGER</a:t>
            </a:r>
          </a:p>
          <a:p>
            <a:r>
              <a:rPr lang="en-US" dirty="0" smtClean="0"/>
              <a:t>Definition:  The interface number for the physical address.</a:t>
            </a:r>
          </a:p>
          <a:p>
            <a:r>
              <a:rPr lang="en-US" dirty="0" smtClean="0"/>
              <a:t>Access:  read-write.</a:t>
            </a:r>
          </a:p>
          <a:p>
            <a:r>
              <a:rPr lang="en-US" dirty="0" smtClean="0"/>
              <a:t>Status: mandatory.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20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Ορισμός διαχειριζόμενων αντικειμένων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21</a:t>
            </a:fld>
            <a:endParaRPr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62000" y="2438400"/>
            <a:ext cx="7696200" cy="4191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-112" charset="2"/>
              <a:buNone/>
            </a:pPr>
            <a:r>
              <a:rPr lang="en-US" sz="1800" dirty="0" smtClean="0"/>
              <a:t>OBJECT-TYPE MACRO ::=          </a:t>
            </a:r>
          </a:p>
          <a:p>
            <a:pPr>
              <a:buFont typeface="Wingdings" pitchFamily="-112" charset="2"/>
              <a:buNone/>
            </a:pPr>
            <a:r>
              <a:rPr lang="en-US" sz="1800" dirty="0" smtClean="0"/>
              <a:t>	  BEGIN              </a:t>
            </a:r>
          </a:p>
          <a:p>
            <a:pPr>
              <a:buFont typeface="Wingdings" pitchFamily="-112" charset="2"/>
              <a:buNone/>
            </a:pPr>
            <a:r>
              <a:rPr lang="en-US" sz="1800" dirty="0" smtClean="0"/>
              <a:t>	TYPE NOTATION ::= "SYNTAX" type (TYPE </a:t>
            </a:r>
            <a:r>
              <a:rPr lang="en-US" sz="1800" dirty="0" err="1" smtClean="0"/>
              <a:t>ObjectSyntax</a:t>
            </a:r>
            <a:r>
              <a:rPr lang="en-US" sz="1800" dirty="0" smtClean="0"/>
              <a:t>)                                  		</a:t>
            </a:r>
            <a:r>
              <a:rPr lang="el-GR" sz="1800" dirty="0" smtClean="0"/>
              <a:t>            </a:t>
            </a:r>
            <a:r>
              <a:rPr lang="en-US" sz="1800" dirty="0" smtClean="0"/>
              <a:t>"ACCESS" Access</a:t>
            </a:r>
            <a:r>
              <a:rPr lang="el-GR" sz="1800" dirty="0" smtClean="0"/>
              <a:t> </a:t>
            </a:r>
          </a:p>
          <a:p>
            <a:pPr>
              <a:buFont typeface="Wingdings" pitchFamily="-112" charset="2"/>
              <a:buNone/>
            </a:pPr>
            <a:r>
              <a:rPr lang="el-GR" sz="1800" dirty="0" smtClean="0"/>
              <a:t>			            </a:t>
            </a:r>
            <a:r>
              <a:rPr lang="en-US" sz="1800" dirty="0" smtClean="0"/>
              <a:t> "STATUS" Status  	</a:t>
            </a:r>
          </a:p>
          <a:p>
            <a:pPr>
              <a:buFont typeface="Wingdings" pitchFamily="-112" charset="2"/>
              <a:buNone/>
            </a:pPr>
            <a:r>
              <a:rPr lang="en-US" sz="1800" dirty="0" smtClean="0"/>
              <a:t>      VALUE NOTATION ::= value (VALUE </a:t>
            </a:r>
            <a:r>
              <a:rPr lang="en-US" sz="1800" dirty="0" err="1" smtClean="0"/>
              <a:t>ObjectName</a:t>
            </a:r>
            <a:r>
              <a:rPr lang="en-US" sz="1800" dirty="0" smtClean="0"/>
              <a:t>)                			Access ::= "read-only"                                				| "read-write| "write-only"   | "not-accessible»</a:t>
            </a:r>
            <a:endParaRPr lang="el-GR" sz="1800" dirty="0" smtClean="0"/>
          </a:p>
          <a:p>
            <a:pPr>
              <a:buFont typeface="Wingdings" pitchFamily="-112" charset="2"/>
              <a:buNone/>
            </a:pPr>
            <a:r>
              <a:rPr lang="el-GR" sz="1800" dirty="0" smtClean="0"/>
              <a:t>				</a:t>
            </a:r>
            <a:r>
              <a:rPr lang="en-US" sz="1800" dirty="0" smtClean="0"/>
              <a:t>Status ::= "mandatory"  "optional”   | "obsolete"                 			</a:t>
            </a:r>
            <a:endParaRPr lang="el-GR" sz="1800" dirty="0" smtClean="0"/>
          </a:p>
          <a:p>
            <a:pPr>
              <a:buFont typeface="Wingdings" pitchFamily="-112" charset="2"/>
              <a:buNone/>
            </a:pPr>
            <a:r>
              <a:rPr lang="en-US" sz="1800" dirty="0" smtClean="0"/>
              <a:t>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22</a:t>
            </a:fld>
            <a:endParaRPr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8153400" cy="4267200"/>
          </a:xfrm>
        </p:spPr>
        <p:txBody>
          <a:bodyPr/>
          <a:lstStyle/>
          <a:p>
            <a:pPr>
              <a:buFont typeface="Wingdings" pitchFamily="-112" charset="2"/>
              <a:buNone/>
            </a:pPr>
            <a:r>
              <a:rPr lang="en-US" dirty="0" smtClean="0"/>
              <a:t>(a)</a:t>
            </a:r>
            <a:r>
              <a:rPr lang="el-GR" sz="2400" dirty="0" smtClean="0"/>
              <a:t>ipNetToMediaPhysAddress OBJECT-TYPE</a:t>
            </a:r>
          </a:p>
          <a:p>
            <a:pPr>
              <a:buFont typeface="Wingdings" pitchFamily="-112" charset="2"/>
              <a:buNone/>
            </a:pPr>
            <a:r>
              <a:rPr lang="el-GR" sz="2400" dirty="0" smtClean="0"/>
              <a:t>              SYNTAX  OCTET STRING</a:t>
            </a:r>
          </a:p>
          <a:p>
            <a:pPr>
              <a:buFont typeface="Wingdings" pitchFamily="-112" charset="2"/>
              <a:buNone/>
            </a:pPr>
            <a:r>
              <a:rPr lang="el-GR" sz="2400" dirty="0" smtClean="0"/>
              <a:t>              ACCESS  read-write</a:t>
            </a:r>
          </a:p>
          <a:p>
            <a:pPr>
              <a:buFont typeface="Wingdings" pitchFamily="-112" charset="2"/>
              <a:buNone/>
            </a:pPr>
            <a:r>
              <a:rPr lang="el-GR" sz="2400" dirty="0" smtClean="0"/>
              <a:t>              STATUS  mandatory</a:t>
            </a:r>
          </a:p>
          <a:p>
            <a:pPr>
              <a:buFont typeface="Wingdings" pitchFamily="-112" charset="2"/>
              <a:buNone/>
            </a:pPr>
            <a:r>
              <a:rPr lang="el-GR" sz="2400" dirty="0" smtClean="0"/>
              <a:t>              DESCRIPTION</a:t>
            </a:r>
          </a:p>
          <a:p>
            <a:pPr>
              <a:buFont typeface="Wingdings" pitchFamily="-112" charset="2"/>
              <a:buNone/>
            </a:pPr>
            <a:r>
              <a:rPr lang="el-GR" sz="2400" dirty="0" smtClean="0"/>
              <a:t>                      "The media-dependent 'physical' address."</a:t>
            </a:r>
          </a:p>
          <a:p>
            <a:pPr>
              <a:buFont typeface="Wingdings" pitchFamily="-112" charset="2"/>
              <a:buNone/>
            </a:pPr>
            <a:r>
              <a:rPr lang="el-GR" sz="2400" dirty="0" smtClean="0"/>
              <a:t>              ::= { ipNetToMediaEntry 2 }</a:t>
            </a:r>
          </a:p>
          <a:p>
            <a:endParaRPr lang="el-GR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και Προσδιορισμός Αντικειμένων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23</a:t>
            </a:fld>
            <a:endParaRPr dirty="0"/>
          </a:p>
        </p:txBody>
      </p:sp>
      <p:graphicFrame>
        <p:nvGraphicFramePr>
          <p:cNvPr id="6" name="D 1"/>
          <p:cNvGraphicFramePr/>
          <p:nvPr/>
        </p:nvGraphicFramePr>
        <p:xfrm>
          <a:off x="762001" y="1732280"/>
          <a:ext cx="7315200" cy="459232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Ένα άλλο παράδειγμα αντικειμένου</a:t>
            </a:r>
            <a:endParaRPr lang="en-US" dirty="0"/>
          </a:p>
        </p:txBody>
      </p:sp>
      <p:pic>
        <p:nvPicPr>
          <p:cNvPr id="6" name="Content Placeholder 5" descr="Screenshot on 2010-03-18 at 7.12.30 P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9778" y="2546536"/>
            <a:ext cx="6844444" cy="2984127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24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και Προσδιορισμός Αντικειμένων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25</a:t>
            </a:fld>
            <a:endParaRPr dirty="0"/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8229600" cy="39624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και Προσδιορισμός Αντικειμένων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ορισθεί</a:t>
            </a:r>
            <a:r>
              <a:rPr lang="en-US" dirty="0" smtClean="0"/>
              <a:t>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νέο</a:t>
            </a:r>
            <a:r>
              <a:rPr lang="en-US" dirty="0" smtClean="0"/>
              <a:t> </a:t>
            </a:r>
            <a:r>
              <a:rPr lang="en-US" dirty="0" err="1" smtClean="0"/>
              <a:t>διαχειρίσιμο</a:t>
            </a:r>
            <a:r>
              <a:rPr lang="en-US" dirty="0" smtClean="0"/>
              <a:t> </a:t>
            </a:r>
            <a:r>
              <a:rPr lang="en-US" dirty="0" err="1" smtClean="0"/>
              <a:t>αντικείμενο</a:t>
            </a:r>
            <a:r>
              <a:rPr lang="en-US" dirty="0" smtClean="0"/>
              <a:t> </a:t>
            </a:r>
            <a:r>
              <a:rPr lang="en-US" dirty="0" err="1" smtClean="0"/>
              <a:t>στην</a:t>
            </a:r>
            <a:r>
              <a:rPr lang="en-US" dirty="0" smtClean="0"/>
              <a:t> </a:t>
            </a:r>
            <a:r>
              <a:rPr lang="en-US" dirty="0" err="1" smtClean="0"/>
              <a:t>παραπάνω</a:t>
            </a:r>
            <a:r>
              <a:rPr lang="en-US" dirty="0" smtClean="0"/>
              <a:t> </a:t>
            </a:r>
            <a:r>
              <a:rPr lang="en-US" dirty="0" err="1" smtClean="0"/>
              <a:t>αρχιτεκτονική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</a:t>
            </a:r>
            <a:r>
              <a:rPr lang="en-US" dirty="0" err="1" smtClean="0"/>
              <a:t>διαχειριστικό</a:t>
            </a:r>
            <a:r>
              <a:rPr lang="en-US" dirty="0" smtClean="0"/>
              <a:t> </a:t>
            </a:r>
            <a:r>
              <a:rPr lang="en-US" dirty="0" err="1" smtClean="0"/>
              <a:t>τομέα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system</a:t>
            </a:r>
          </a:p>
          <a:p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ορισθεί</a:t>
            </a:r>
            <a:r>
              <a:rPr lang="en-US" dirty="0" smtClean="0"/>
              <a:t> </a:t>
            </a:r>
            <a:r>
              <a:rPr lang="en-US" dirty="0" err="1" smtClean="0"/>
              <a:t>μια</a:t>
            </a:r>
            <a:r>
              <a:rPr lang="en-US" dirty="0" smtClean="0"/>
              <a:t> </a:t>
            </a:r>
            <a:r>
              <a:rPr lang="en-US" dirty="0" err="1" smtClean="0"/>
              <a:t>νέα</a:t>
            </a:r>
            <a:r>
              <a:rPr lang="en-US" dirty="0" smtClean="0"/>
              <a:t> </a:t>
            </a:r>
            <a:r>
              <a:rPr lang="en-US" dirty="0" err="1" smtClean="0"/>
              <a:t>ιδιότητα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</a:t>
            </a:r>
            <a:r>
              <a:rPr lang="en-US" dirty="0" err="1" smtClean="0"/>
              <a:t>διαχειριστικό</a:t>
            </a:r>
            <a:r>
              <a:rPr lang="en-US" dirty="0" smtClean="0"/>
              <a:t> </a:t>
            </a:r>
            <a:r>
              <a:rPr lang="en-US" dirty="0" err="1" smtClean="0"/>
              <a:t>τομέα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system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26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Πρωτόκολλα Διαχειρίσης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Network Management Protocol (SNMP)</a:t>
            </a:r>
          </a:p>
          <a:p>
            <a:r>
              <a:rPr lang="en-US" dirty="0" smtClean="0"/>
              <a:t>Telecommunication Management Network (TMN)</a:t>
            </a:r>
          </a:p>
          <a:p>
            <a:r>
              <a:rPr lang="en-US" dirty="0" smtClean="0"/>
              <a:t>Common Management Information Protocol (CMIP)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27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SNMP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8229600" cy="4330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5791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Πρότυπο 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Περιγραφή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RFC 1155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Structure and Identification of Management Information for TCP/IP-based Internets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RFC</a:t>
                      </a:r>
                      <a:r>
                        <a:rPr lang="en-US" baseline="0" dirty="0" smtClean="0"/>
                        <a:t> 2570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Introduction to Version 3 of the Internet-standard Network Management Framework 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RFC  1213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Management Information Base for Network Management of TCP/IP-based internets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RFC 2271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 Architecture for Describing SNMP Management Framework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RFC 2272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Message Processing and Dispatching for the Simple Network Management Protocol (SNMP)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RFC 3414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User-based Security Model (USM) for version 3 of the Simple Network Management Protocol (SNMPv3)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28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SNMP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Πρωτόκολλο επιπέδου εφαρμογής</a:t>
            </a:r>
          </a:p>
          <a:p>
            <a:r>
              <a:rPr lang="el-GR" dirty="0" smtClean="0"/>
              <a:t>Μπορεί να χρησιμοποιηθεί για τη διαχείριση</a:t>
            </a:r>
          </a:p>
          <a:p>
            <a:pPr lvl="1"/>
            <a:r>
              <a:rPr lang="el-GR" dirty="0" smtClean="0"/>
              <a:t>Unix</a:t>
            </a:r>
          </a:p>
          <a:p>
            <a:pPr lvl="1"/>
            <a:r>
              <a:rPr lang="el-GR" dirty="0" smtClean="0"/>
              <a:t>Windows</a:t>
            </a:r>
          </a:p>
          <a:p>
            <a:pPr lvl="1"/>
            <a:r>
              <a:rPr lang="el-GR" dirty="0" smtClean="0"/>
              <a:t>Εκτυπωτές</a:t>
            </a:r>
          </a:p>
          <a:p>
            <a:pPr lvl="1"/>
            <a:r>
              <a:rPr lang="el-GR" dirty="0" smtClean="0"/>
              <a:t>Δρομολογητές κ.α </a:t>
            </a:r>
          </a:p>
          <a:p>
            <a:endParaRPr lang="el-GR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29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-113" charset="-128"/>
              </a:rPr>
              <a:t>Στοιχεία Συστημάτων Διαχείρισης Δικτύων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Διαχειριζόμενοι Κόμβοι-Αντικείμενα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Βάση Πληροφοριών Διαχείρισης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Σταθμοί Διαχείρισης Δικτύων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Πληρεξούσιοι Αντιπρόσωποι</a:t>
            </a:r>
          </a:p>
          <a:p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Πρωτόκολλα Διαχείρισης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Εισαγωγή στο </a:t>
            </a:r>
            <a:r>
              <a:rPr lang="en-US" dirty="0" smtClean="0"/>
              <a:t>SNMP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30</a:t>
            </a:fld>
            <a:endParaRPr dirty="0"/>
          </a:p>
        </p:txBody>
      </p:sp>
      <p:grpSp>
        <p:nvGrpSpPr>
          <p:cNvPr id="6" name="Group 22"/>
          <p:cNvGrpSpPr/>
          <p:nvPr/>
        </p:nvGrpSpPr>
        <p:grpSpPr>
          <a:xfrm>
            <a:off x="1611870" y="2438400"/>
            <a:ext cx="5398531" cy="2819400"/>
            <a:chOff x="685801" y="2667000"/>
            <a:chExt cx="5398531" cy="2819400"/>
          </a:xfrm>
        </p:grpSpPr>
        <p:grpSp>
          <p:nvGrpSpPr>
            <p:cNvPr id="7" name="Group 12"/>
            <p:cNvGrpSpPr/>
            <p:nvPr/>
          </p:nvGrpSpPr>
          <p:grpSpPr>
            <a:xfrm>
              <a:off x="1143000" y="2971800"/>
              <a:ext cx="1524000" cy="2133600"/>
              <a:chOff x="1371600" y="2667000"/>
              <a:chExt cx="1524000" cy="21336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371600" y="2667000"/>
                <a:ext cx="1524000" cy="533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FFFF"/>
                    </a:solidFill>
                  </a:rPr>
                  <a:t>SNMP</a:t>
                </a: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371600" y="3200400"/>
                <a:ext cx="1524000" cy="533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FFFF"/>
                    </a:solidFill>
                  </a:rPr>
                  <a:t>UDP</a:t>
                </a: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371600" y="3733800"/>
                <a:ext cx="1524000" cy="533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FFFF"/>
                    </a:solidFill>
                  </a:rPr>
                  <a:t>IP</a:t>
                </a: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371600" y="4267200"/>
                <a:ext cx="1524000" cy="533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FFFF"/>
                    </a:solidFill>
                  </a:rPr>
                  <a:t>Network</a:t>
                </a: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" name="Group 13"/>
            <p:cNvGrpSpPr/>
            <p:nvPr/>
          </p:nvGrpSpPr>
          <p:grpSpPr>
            <a:xfrm>
              <a:off x="4038600" y="2971800"/>
              <a:ext cx="1524000" cy="2133600"/>
              <a:chOff x="1371600" y="2667000"/>
              <a:chExt cx="1524000" cy="213360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371600" y="2667000"/>
                <a:ext cx="1524000" cy="533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FFFF"/>
                    </a:solidFill>
                  </a:rPr>
                  <a:t>SNMP</a:t>
                </a: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371600" y="3200400"/>
                <a:ext cx="1524000" cy="533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FFFF"/>
                    </a:solidFill>
                  </a:rPr>
                  <a:t>UDP</a:t>
                </a: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1371600" y="3733800"/>
                <a:ext cx="1524000" cy="533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FFFF"/>
                    </a:solidFill>
                  </a:rPr>
                  <a:t>IP</a:t>
                </a: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371600" y="4267200"/>
                <a:ext cx="1524000" cy="5334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FFFF"/>
                    </a:solidFill>
                  </a:rPr>
                  <a:t>Network</a:t>
                </a:r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cxnSp>
          <p:nvCxnSpPr>
            <p:cNvPr id="9" name="Straight Connector 8"/>
            <p:cNvCxnSpPr>
              <a:stCxn id="19" idx="3"/>
              <a:endCxn id="15" idx="1"/>
            </p:cNvCxnSpPr>
            <p:nvPr/>
          </p:nvCxnSpPr>
          <p:spPr>
            <a:xfrm>
              <a:off x="2667000" y="4838700"/>
              <a:ext cx="13716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 rot="16200000">
              <a:off x="-386833" y="3739634"/>
              <a:ext cx="2514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dirty="0" smtClean="0">
                  <a:solidFill>
                    <a:srgbClr val="FFFFFF"/>
                  </a:solidFill>
                </a:rPr>
                <a:t>Διαχειρίσμος Κόμβος</a:t>
              </a:r>
              <a:endParaRPr lang="en-US" sz="1800" dirty="0">
                <a:solidFill>
                  <a:srgbClr val="FFFFFF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rot="5400000">
              <a:off x="4642366" y="4044434"/>
              <a:ext cx="2514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800" dirty="0" smtClean="0">
                  <a:solidFill>
                    <a:srgbClr val="FFFFFF"/>
                  </a:solidFill>
                </a:rPr>
                <a:t>Διαχειριστής</a:t>
              </a:r>
              <a:endParaRPr lang="en-US" sz="1800" dirty="0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Αρχιτεκτονική</a:t>
            </a:r>
            <a:r>
              <a:rPr lang="en-US" dirty="0" smtClean="0"/>
              <a:t> </a:t>
            </a:r>
            <a:r>
              <a:rPr lang="en-US" dirty="0" err="1" smtClean="0"/>
              <a:t>Διαχείρισης</a:t>
            </a:r>
            <a:r>
              <a:rPr lang="en-US" dirty="0" smtClean="0"/>
              <a:t> SNMP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31</a:t>
            </a:fld>
            <a:endParaRPr dirty="0"/>
          </a:p>
        </p:txBody>
      </p:sp>
      <p:pic>
        <p:nvPicPr>
          <p:cNvPr id="6" name="Content Placeholder 6" descr="arxitektoniki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0" y="2120900"/>
            <a:ext cx="4521200" cy="38227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Λειτουργίες </a:t>
            </a:r>
            <a:r>
              <a:rPr lang="en-US" dirty="0" smtClean="0"/>
              <a:t>SNMP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Ανάκτηση</a:t>
            </a:r>
            <a:r>
              <a:rPr lang="en-US" dirty="0" smtClean="0"/>
              <a:t> </a:t>
            </a:r>
            <a:r>
              <a:rPr lang="en-US" dirty="0" err="1" smtClean="0"/>
              <a:t>Πληροφοριών</a:t>
            </a:r>
            <a:r>
              <a:rPr lang="en-US" dirty="0" smtClean="0"/>
              <a:t> (GET)</a:t>
            </a:r>
          </a:p>
          <a:p>
            <a:r>
              <a:rPr lang="en-US" dirty="0" err="1" smtClean="0"/>
              <a:t>Ανάθεση-Τροποποίηση</a:t>
            </a:r>
            <a:r>
              <a:rPr lang="en-US" dirty="0" smtClean="0"/>
              <a:t> </a:t>
            </a:r>
            <a:r>
              <a:rPr lang="en-US" dirty="0" err="1" smtClean="0"/>
              <a:t>Πληροφοριών</a:t>
            </a:r>
            <a:r>
              <a:rPr lang="en-US" dirty="0" smtClean="0"/>
              <a:t> (SET)</a:t>
            </a:r>
          </a:p>
          <a:p>
            <a:r>
              <a:rPr lang="en-US" dirty="0" err="1" smtClean="0"/>
              <a:t>Παγίδες</a:t>
            </a:r>
            <a:r>
              <a:rPr lang="en-US" dirty="0" smtClean="0"/>
              <a:t> (TRAPS)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32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Εντολές </a:t>
            </a:r>
            <a:r>
              <a:rPr lang="en-US" dirty="0" smtClean="0"/>
              <a:t>SNMP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GetRequestPDU</a:t>
            </a:r>
            <a:endParaRPr lang="en-US" dirty="0" smtClean="0"/>
          </a:p>
          <a:p>
            <a:r>
              <a:rPr lang="en-US" dirty="0" err="1" smtClean="0"/>
              <a:t>GetNextRequestPDU</a:t>
            </a:r>
            <a:endParaRPr lang="en-US" dirty="0" smtClean="0"/>
          </a:p>
          <a:p>
            <a:r>
              <a:rPr lang="en-US" dirty="0" err="1" smtClean="0"/>
              <a:t>GetResponsePDU</a:t>
            </a:r>
            <a:endParaRPr lang="en-US" dirty="0" smtClean="0"/>
          </a:p>
          <a:p>
            <a:r>
              <a:rPr lang="en-US" dirty="0" err="1" smtClean="0"/>
              <a:t>SetRequestPDU</a:t>
            </a:r>
            <a:endParaRPr lang="en-US" dirty="0" smtClean="0"/>
          </a:p>
          <a:p>
            <a:r>
              <a:rPr lang="en-US" dirty="0" smtClean="0"/>
              <a:t>Trap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33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Εντολές </a:t>
            </a:r>
            <a:r>
              <a:rPr lang="en-US" dirty="0" smtClean="0"/>
              <a:t>SNMP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Notification (v2) </a:t>
            </a:r>
          </a:p>
          <a:p>
            <a:r>
              <a:rPr lang="en-US" dirty="0" smtClean="0"/>
              <a:t>Inform (v2)</a:t>
            </a:r>
          </a:p>
          <a:p>
            <a:r>
              <a:rPr lang="en-US" dirty="0" smtClean="0"/>
              <a:t>Report (v2)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34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Δομή</a:t>
            </a:r>
            <a:r>
              <a:rPr lang="en-US" dirty="0" smtClean="0"/>
              <a:t> </a:t>
            </a:r>
            <a:r>
              <a:rPr lang="en-US" dirty="0" err="1" smtClean="0"/>
              <a:t>Αιτήσεων/Αποκρίσεων</a:t>
            </a:r>
            <a:r>
              <a:rPr lang="en-US" dirty="0" smtClean="0"/>
              <a:t> SNMP v1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35</a:t>
            </a:fld>
            <a:endParaRPr dirty="0"/>
          </a:p>
        </p:txBody>
      </p:sp>
      <p:grpSp>
        <p:nvGrpSpPr>
          <p:cNvPr id="6" name="Group 5"/>
          <p:cNvGrpSpPr/>
          <p:nvPr/>
        </p:nvGrpSpPr>
        <p:grpSpPr>
          <a:xfrm>
            <a:off x="762000" y="2362200"/>
            <a:ext cx="6553200" cy="533400"/>
            <a:chOff x="609600" y="2971800"/>
            <a:chExt cx="6019800" cy="533400"/>
          </a:xfrm>
        </p:grpSpPr>
        <p:sp>
          <p:nvSpPr>
            <p:cNvPr id="7" name="Rectangle 6"/>
            <p:cNvSpPr/>
            <p:nvPr/>
          </p:nvSpPr>
          <p:spPr>
            <a:xfrm>
              <a:off x="609600" y="2971800"/>
              <a:ext cx="11430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chemeClr val="tx1"/>
                  </a:solidFill>
                </a:rPr>
                <a:t>Έκδοση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752600" y="2971800"/>
              <a:ext cx="20574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chemeClr val="tx1"/>
                  </a:solidFill>
                </a:rPr>
                <a:t>Αναγνωριστικό ομάδας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810000" y="2971800"/>
              <a:ext cx="28194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chemeClr val="tx1"/>
                  </a:solidFill>
                </a:rPr>
                <a:t>Μονάδα Δεδομένων πρωτοκόλλου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3400" y="2895600"/>
            <a:ext cx="8153400" cy="990600"/>
            <a:chOff x="533400" y="2895600"/>
            <a:chExt cx="8153400" cy="990600"/>
          </a:xfrm>
        </p:grpSpPr>
        <p:sp>
          <p:nvSpPr>
            <p:cNvPr id="11" name="Rectangle 10"/>
            <p:cNvSpPr/>
            <p:nvPr/>
          </p:nvSpPr>
          <p:spPr>
            <a:xfrm>
              <a:off x="533400" y="3429000"/>
              <a:ext cx="14478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PDU TYPE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981200" y="3429000"/>
              <a:ext cx="16764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REQUEST-ID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657600" y="3429000"/>
              <a:ext cx="16764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ERROR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334000" y="3429000"/>
              <a:ext cx="16764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ERROR-INDEX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010400" y="3429000"/>
              <a:ext cx="16764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VARIABLE- BINDINGS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 flipV="1">
              <a:off x="533400" y="2895600"/>
              <a:ext cx="3962400" cy="53340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315200" y="2895600"/>
              <a:ext cx="1371600" cy="53340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4724400" y="4648200"/>
            <a:ext cx="3962400" cy="457200"/>
            <a:chOff x="2743200" y="4648200"/>
            <a:chExt cx="3962400" cy="457200"/>
          </a:xfrm>
        </p:grpSpPr>
        <p:sp>
          <p:nvSpPr>
            <p:cNvPr id="19" name="Rectangle 18"/>
            <p:cNvSpPr/>
            <p:nvPr/>
          </p:nvSpPr>
          <p:spPr>
            <a:xfrm>
              <a:off x="2743200" y="4648200"/>
              <a:ext cx="17526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Object Name -Value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953000" y="4648200"/>
              <a:ext cx="17526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Object Name -Value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1" name="Straight Connector 20"/>
          <p:cNvCxnSpPr/>
          <p:nvPr/>
        </p:nvCxnSpPr>
        <p:spPr>
          <a:xfrm rot="10800000" flipV="1">
            <a:off x="4724400" y="3962246"/>
            <a:ext cx="2260864" cy="609754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8267700" y="4305300"/>
            <a:ext cx="838200" cy="1588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Λειτουργίας </a:t>
            </a:r>
            <a:r>
              <a:rPr lang="en-US" dirty="0" smtClean="0"/>
              <a:t>SNMP</a:t>
            </a:r>
            <a:r>
              <a:rPr lang="el-GR" dirty="0" smtClean="0"/>
              <a:t>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διαχειριστής</a:t>
            </a:r>
            <a:r>
              <a:rPr lang="en-US" dirty="0" smtClean="0"/>
              <a:t> </a:t>
            </a:r>
            <a:r>
              <a:rPr lang="en-US" dirty="0" err="1" smtClean="0"/>
              <a:t>αποστέλει</a:t>
            </a:r>
            <a:r>
              <a:rPr lang="en-US" dirty="0" smtClean="0"/>
              <a:t> </a:t>
            </a:r>
            <a:r>
              <a:rPr lang="en-US" dirty="0" err="1" smtClean="0"/>
              <a:t>προς</a:t>
            </a:r>
            <a:r>
              <a:rPr lang="en-US" dirty="0" smtClean="0"/>
              <a:t> </a:t>
            </a:r>
            <a:r>
              <a:rPr lang="en-US" dirty="0" err="1" smtClean="0"/>
              <a:t>τη</a:t>
            </a:r>
            <a:r>
              <a:rPr lang="en-US" dirty="0" smtClean="0"/>
              <a:t> </a:t>
            </a:r>
            <a:r>
              <a:rPr lang="en-US" dirty="0" err="1" smtClean="0"/>
              <a:t>διαχειριζόμενη</a:t>
            </a:r>
            <a:r>
              <a:rPr lang="en-US" dirty="0" smtClean="0"/>
              <a:t> </a:t>
            </a:r>
            <a:r>
              <a:rPr lang="en-US" dirty="0" err="1" smtClean="0"/>
              <a:t>συσκευή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GetRequest</a:t>
            </a:r>
            <a:r>
              <a:rPr lang="en-US" dirty="0" smtClean="0"/>
              <a:t> (</a:t>
            </a:r>
            <a:r>
              <a:rPr lang="en-US" dirty="0" err="1" smtClean="0"/>
              <a:t>GetRequest</a:t>
            </a:r>
            <a:r>
              <a:rPr lang="en-US" dirty="0" smtClean="0"/>
              <a:t>-PDU, 1, 0, 0, (1.3.6.1.2.1.6.7.1.0, NULL))</a:t>
            </a:r>
          </a:p>
          <a:p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Πράκτορας</a:t>
            </a:r>
            <a:r>
              <a:rPr lang="en-US" dirty="0" smtClean="0"/>
              <a:t> </a:t>
            </a:r>
            <a:r>
              <a:rPr lang="en-US" dirty="0" err="1" smtClean="0"/>
              <a:t>αποκρίνεται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GetResponse</a:t>
            </a:r>
            <a:r>
              <a:rPr lang="en-US" dirty="0" smtClean="0"/>
              <a:t> (</a:t>
            </a:r>
            <a:r>
              <a:rPr lang="en-US" dirty="0" err="1" smtClean="0"/>
              <a:t>GetRequest</a:t>
            </a:r>
            <a:r>
              <a:rPr lang="en-US" dirty="0" smtClean="0"/>
              <a:t>-PDU, 1, 0, 0, (1.3.6.1.2.1.6.7.1.0, 235))</a:t>
            </a:r>
          </a:p>
          <a:p>
            <a:r>
              <a:rPr lang="en-US" dirty="0" err="1" smtClean="0"/>
              <a:t>Πως</a:t>
            </a:r>
            <a:r>
              <a:rPr lang="en-US" dirty="0" smtClean="0"/>
              <a:t> </a:t>
            </a:r>
            <a:r>
              <a:rPr lang="en-US" dirty="0" err="1" smtClean="0"/>
              <a:t>θα</a:t>
            </a:r>
            <a:r>
              <a:rPr lang="en-US" dirty="0" smtClean="0"/>
              <a:t> </a:t>
            </a:r>
            <a:r>
              <a:rPr lang="en-US" dirty="0" err="1" smtClean="0"/>
              <a:t>ήταν</a:t>
            </a:r>
            <a:r>
              <a:rPr lang="en-US" dirty="0" smtClean="0"/>
              <a:t> </a:t>
            </a:r>
            <a:r>
              <a:rPr lang="en-US" dirty="0" err="1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δομή</a:t>
            </a:r>
            <a:r>
              <a:rPr lang="en-US" dirty="0" smtClean="0"/>
              <a:t> </a:t>
            </a:r>
            <a:r>
              <a:rPr lang="en-US" dirty="0" err="1" smtClean="0"/>
              <a:t>της</a:t>
            </a:r>
            <a:r>
              <a:rPr lang="en-US" dirty="0" smtClean="0"/>
              <a:t> </a:t>
            </a:r>
            <a:r>
              <a:rPr lang="en-US" dirty="0" err="1" smtClean="0"/>
              <a:t>εντολής</a:t>
            </a:r>
            <a:r>
              <a:rPr lang="en-US" dirty="0" smtClean="0"/>
              <a:t> </a:t>
            </a:r>
            <a:r>
              <a:rPr lang="en-US" dirty="0" err="1" smtClean="0"/>
              <a:t>GetNextRequest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36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Λειτουργίας </a:t>
            </a:r>
            <a:r>
              <a:rPr lang="en-US" dirty="0" smtClean="0"/>
              <a:t>SNMP</a:t>
            </a:r>
            <a:r>
              <a:rPr lang="el-GR" dirty="0" smtClean="0"/>
              <a:t>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διαχειριστής</a:t>
            </a:r>
            <a:r>
              <a:rPr lang="en-US" dirty="0" smtClean="0"/>
              <a:t> </a:t>
            </a:r>
            <a:r>
              <a:rPr lang="en-US" dirty="0" err="1" smtClean="0"/>
              <a:t>αποστέλει</a:t>
            </a:r>
            <a:r>
              <a:rPr lang="en-US" dirty="0" smtClean="0"/>
              <a:t> </a:t>
            </a:r>
            <a:r>
              <a:rPr lang="en-US" dirty="0" err="1" smtClean="0"/>
              <a:t>προς</a:t>
            </a:r>
            <a:r>
              <a:rPr lang="en-US" dirty="0" smtClean="0"/>
              <a:t> </a:t>
            </a:r>
            <a:r>
              <a:rPr lang="en-US" dirty="0" err="1" smtClean="0"/>
              <a:t>τη</a:t>
            </a:r>
            <a:r>
              <a:rPr lang="en-US" dirty="0" smtClean="0"/>
              <a:t> </a:t>
            </a:r>
            <a:r>
              <a:rPr lang="en-US" dirty="0" err="1" smtClean="0"/>
              <a:t>διαχειριζόμενη</a:t>
            </a:r>
            <a:r>
              <a:rPr lang="en-US" dirty="0" smtClean="0"/>
              <a:t> </a:t>
            </a:r>
            <a:r>
              <a:rPr lang="en-US" dirty="0" err="1" smtClean="0"/>
              <a:t>συσκευή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SetRequest</a:t>
            </a:r>
            <a:r>
              <a:rPr lang="en-US" dirty="0" smtClean="0"/>
              <a:t> (</a:t>
            </a:r>
            <a:r>
              <a:rPr lang="en-US" dirty="0" err="1" smtClean="0"/>
              <a:t>SetRequest</a:t>
            </a:r>
            <a:r>
              <a:rPr lang="en-US" dirty="0" smtClean="0"/>
              <a:t>-PDU, 1, 0, 0, (1.3.6.1.2.1.6.7.1.0, 100))</a:t>
            </a:r>
          </a:p>
          <a:p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Πράκτορας</a:t>
            </a:r>
            <a:r>
              <a:rPr lang="en-US" dirty="0" smtClean="0"/>
              <a:t> </a:t>
            </a:r>
            <a:r>
              <a:rPr lang="en-US" dirty="0" err="1" smtClean="0"/>
              <a:t>αποκρίνεται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GetResponse</a:t>
            </a:r>
            <a:r>
              <a:rPr lang="en-US" dirty="0" smtClean="0"/>
              <a:t> (</a:t>
            </a:r>
            <a:r>
              <a:rPr lang="en-US" dirty="0" err="1" smtClean="0"/>
              <a:t>SetRequest</a:t>
            </a:r>
            <a:r>
              <a:rPr lang="en-US" dirty="0" smtClean="0"/>
              <a:t>-PDU, 1, 0, 0, (1.3.6.1.2.1.6.7.1.0, 100))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37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Αρχιτεκτονική Διαχείρισης </a:t>
            </a:r>
            <a:r>
              <a:rPr lang="en-US" dirty="0" smtClean="0"/>
              <a:t>SNMP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38</a:t>
            </a:fld>
            <a:endParaRPr dirty="0"/>
          </a:p>
        </p:txBody>
      </p:sp>
      <p:pic>
        <p:nvPicPr>
          <p:cNvPr id="6" name="Content Placeholder 8" descr="arxitektonikisnmp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5000" y="3048000"/>
            <a:ext cx="5156200" cy="15367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Παγίδες </a:t>
            </a:r>
            <a:r>
              <a:rPr lang="en-US" dirty="0" smtClean="0"/>
              <a:t>(Traps)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Τί είναι μια παγίδα; </a:t>
            </a:r>
          </a:p>
          <a:p>
            <a:pPr lvl="1"/>
            <a:r>
              <a:rPr lang="el-GR" dirty="0" smtClean="0"/>
              <a:t>Είναι ένα ασύχγρονο μήνυμα το οποίο αποστέλεται από το ελεγχόμενο δικτυακό στοιχείο στο σύστημα διαχείρισης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39</a:t>
            </a:fld>
            <a:endParaRPr dirty="0"/>
          </a:p>
        </p:txBody>
      </p:sp>
      <p:pic>
        <p:nvPicPr>
          <p:cNvPr id="6" name="Content Placeholder 6" descr="arxitektonikitra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06600" y="3657600"/>
            <a:ext cx="5156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Αφαιρετική Αρχιτεκτονική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4</a:t>
            </a:fld>
            <a:endParaRPr dirty="0"/>
          </a:p>
        </p:txBody>
      </p:sp>
      <p:sp>
        <p:nvSpPr>
          <p:cNvPr id="6" name="Rectangle 5"/>
          <p:cNvSpPr/>
          <p:nvPr/>
        </p:nvSpPr>
        <p:spPr>
          <a:xfrm>
            <a:off x="1295400" y="2971800"/>
            <a:ext cx="15240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Εφαρμογή Διαχείρισης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95400" y="3657600"/>
            <a:ext cx="15240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Λειτουργίες Διαχείρισης</a:t>
            </a:r>
            <a:endParaRPr lang="en-US" dirty="0"/>
          </a:p>
        </p:txBody>
      </p:sp>
      <p:cxnSp>
        <p:nvCxnSpPr>
          <p:cNvPr id="9" name="Elbow Connector 8"/>
          <p:cNvCxnSpPr/>
          <p:nvPr/>
        </p:nvCxnSpPr>
        <p:spPr>
          <a:xfrm>
            <a:off x="3200400" y="3581400"/>
            <a:ext cx="914400" cy="685800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95800" y="3581400"/>
            <a:ext cx="15240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Λειτουργίες Πράκτορα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95800" y="4267200"/>
            <a:ext cx="15240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Διαχειριζόμ. Αντικείμενο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Παγίδας </a:t>
            </a:r>
            <a:r>
              <a:rPr lang="en-US" dirty="0" smtClean="0"/>
              <a:t>SNMP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40</a:t>
            </a:fld>
            <a:endParaRPr dirty="0"/>
          </a:p>
        </p:txBody>
      </p:sp>
      <p:grpSp>
        <p:nvGrpSpPr>
          <p:cNvPr id="6" name="Group 5"/>
          <p:cNvGrpSpPr/>
          <p:nvPr/>
        </p:nvGrpSpPr>
        <p:grpSpPr>
          <a:xfrm>
            <a:off x="1295400" y="2438400"/>
            <a:ext cx="6019800" cy="533400"/>
            <a:chOff x="609600" y="2971800"/>
            <a:chExt cx="6019800" cy="533400"/>
          </a:xfrm>
        </p:grpSpPr>
        <p:sp>
          <p:nvSpPr>
            <p:cNvPr id="7" name="Rectangle 6"/>
            <p:cNvSpPr/>
            <p:nvPr/>
          </p:nvSpPr>
          <p:spPr>
            <a:xfrm>
              <a:off x="609600" y="2971800"/>
              <a:ext cx="11430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chemeClr val="tx1"/>
                  </a:solidFill>
                </a:rPr>
                <a:t>Έκδοση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752600" y="2971800"/>
              <a:ext cx="20574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chemeClr val="tx1"/>
                  </a:solidFill>
                </a:rPr>
                <a:t>Αναγνωριστικό ομάδας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810000" y="2971800"/>
              <a:ext cx="28194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 smtClean="0">
                  <a:solidFill>
                    <a:schemeClr val="tx1"/>
                  </a:solidFill>
                </a:rPr>
                <a:t>Μονάδα Δεδομένων πρωτοκόλλου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3400" y="2971800"/>
            <a:ext cx="8153400" cy="990600"/>
            <a:chOff x="533400" y="2895600"/>
            <a:chExt cx="8153400" cy="990600"/>
          </a:xfrm>
        </p:grpSpPr>
        <p:sp>
          <p:nvSpPr>
            <p:cNvPr id="11" name="Rectangle 10"/>
            <p:cNvSpPr/>
            <p:nvPr/>
          </p:nvSpPr>
          <p:spPr>
            <a:xfrm>
              <a:off x="533400" y="3429000"/>
              <a:ext cx="14478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PDU TYPE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981200" y="3429000"/>
              <a:ext cx="15240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ENTEPRISE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505200" y="3429000"/>
              <a:ext cx="9906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AGENT-ADDR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495800" y="3429000"/>
              <a:ext cx="14478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GENERIC-TRAP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239000" y="3429000"/>
              <a:ext cx="1447800" cy="457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VARIABLE- BINDINGS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 flipV="1">
              <a:off x="533400" y="2895600"/>
              <a:ext cx="3962400" cy="53340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315200" y="2895600"/>
              <a:ext cx="1371600" cy="533400"/>
            </a:xfrm>
            <a:prstGeom prst="line">
              <a:avLst/>
            </a:prstGeom>
            <a:ln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5943600" y="3505200"/>
            <a:ext cx="12954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SPECIFI-TRAP</a:t>
            </a:r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Τύποι </a:t>
            </a:r>
            <a:r>
              <a:rPr lang="en-US" dirty="0" smtClean="0"/>
              <a:t>Traps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coldStart</a:t>
            </a:r>
            <a:r>
              <a:rPr lang="en-US" dirty="0" smtClean="0"/>
              <a:t>: </a:t>
            </a:r>
            <a:r>
              <a:rPr lang="en-US" dirty="0" err="1" smtClean="0"/>
              <a:t>μη</a:t>
            </a:r>
            <a:r>
              <a:rPr lang="en-US" dirty="0" smtClean="0"/>
              <a:t> </a:t>
            </a:r>
            <a:r>
              <a:rPr lang="en-US" dirty="0" err="1" smtClean="0"/>
              <a:t>αναμενόμενο</a:t>
            </a:r>
            <a:r>
              <a:rPr lang="en-US" dirty="0" smtClean="0"/>
              <a:t> restart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αντιπροσώπου</a:t>
            </a:r>
            <a:endParaRPr lang="en-US" dirty="0" smtClean="0"/>
          </a:p>
          <a:p>
            <a:r>
              <a:rPr lang="en-US" dirty="0" err="1" smtClean="0"/>
              <a:t>warmStart</a:t>
            </a:r>
            <a:r>
              <a:rPr lang="en-US" dirty="0" smtClean="0"/>
              <a:t>: </a:t>
            </a:r>
            <a:r>
              <a:rPr lang="en-US" dirty="0" err="1" smtClean="0"/>
              <a:t>αναμενόμενο</a:t>
            </a:r>
            <a:r>
              <a:rPr lang="en-US" dirty="0" smtClean="0"/>
              <a:t> restart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αντιπροσώπου</a:t>
            </a:r>
            <a:endParaRPr lang="en-US" dirty="0" smtClean="0"/>
          </a:p>
          <a:p>
            <a:r>
              <a:rPr lang="en-US" dirty="0" err="1" smtClean="0"/>
              <a:t>linkDown</a:t>
            </a:r>
            <a:r>
              <a:rPr lang="en-US" dirty="0" smtClean="0"/>
              <a:t>: </a:t>
            </a:r>
            <a:r>
              <a:rPr lang="en-US" dirty="0" err="1" smtClean="0"/>
              <a:t>αλλαγή</a:t>
            </a:r>
            <a:r>
              <a:rPr lang="en-US" dirty="0" smtClean="0"/>
              <a:t> </a:t>
            </a:r>
            <a:r>
              <a:rPr lang="en-US" dirty="0" err="1" smtClean="0"/>
              <a:t>της</a:t>
            </a:r>
            <a:r>
              <a:rPr lang="en-US" dirty="0" smtClean="0"/>
              <a:t> </a:t>
            </a:r>
            <a:r>
              <a:rPr lang="en-US" dirty="0" err="1" smtClean="0"/>
              <a:t>κατάστασης</a:t>
            </a:r>
            <a:r>
              <a:rPr lang="en-US" dirty="0" smtClean="0"/>
              <a:t> </a:t>
            </a:r>
            <a:r>
              <a:rPr lang="en-US" dirty="0" err="1" smtClean="0"/>
              <a:t>κάποιας</a:t>
            </a:r>
            <a:r>
              <a:rPr lang="en-US" dirty="0" smtClean="0"/>
              <a:t> </a:t>
            </a:r>
            <a:r>
              <a:rPr lang="en-US" dirty="0" err="1" smtClean="0"/>
              <a:t>διεπαφής</a:t>
            </a:r>
            <a:r>
              <a:rPr lang="en-US" dirty="0" smtClean="0"/>
              <a:t> (interface) </a:t>
            </a:r>
            <a:r>
              <a:rPr lang="en-US" dirty="0" err="1" smtClean="0"/>
              <a:t>από</a:t>
            </a:r>
            <a:r>
              <a:rPr lang="en-US" dirty="0" smtClean="0"/>
              <a:t> Up </a:t>
            </a:r>
            <a:r>
              <a:rPr lang="en-US" dirty="0" err="1" smtClean="0"/>
              <a:t>σε</a:t>
            </a:r>
            <a:r>
              <a:rPr lang="en-US" dirty="0" smtClean="0"/>
              <a:t> Down</a:t>
            </a:r>
          </a:p>
          <a:p>
            <a:r>
              <a:rPr lang="en-US" dirty="0" err="1" smtClean="0"/>
              <a:t>linkUp</a:t>
            </a:r>
            <a:r>
              <a:rPr lang="en-US" dirty="0" smtClean="0"/>
              <a:t>: </a:t>
            </a:r>
            <a:r>
              <a:rPr lang="en-US" dirty="0" err="1" smtClean="0"/>
              <a:t>αλλαγή</a:t>
            </a:r>
            <a:r>
              <a:rPr lang="en-US" dirty="0" smtClean="0"/>
              <a:t> </a:t>
            </a:r>
            <a:r>
              <a:rPr lang="en-US" dirty="0" err="1" smtClean="0"/>
              <a:t>της</a:t>
            </a:r>
            <a:r>
              <a:rPr lang="en-US" dirty="0" smtClean="0"/>
              <a:t> </a:t>
            </a:r>
            <a:r>
              <a:rPr lang="en-US" dirty="0" err="1" smtClean="0"/>
              <a:t>κατάστασης</a:t>
            </a:r>
            <a:r>
              <a:rPr lang="en-US" dirty="0" smtClean="0"/>
              <a:t> </a:t>
            </a:r>
            <a:r>
              <a:rPr lang="en-US" dirty="0" err="1" smtClean="0"/>
              <a:t>κάποιας</a:t>
            </a:r>
            <a:r>
              <a:rPr lang="en-US" dirty="0" smtClean="0"/>
              <a:t> </a:t>
            </a:r>
            <a:r>
              <a:rPr lang="en-US" dirty="0" err="1" smtClean="0"/>
              <a:t>διεπαφής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Down </a:t>
            </a:r>
            <a:r>
              <a:rPr lang="en-US" dirty="0" err="1" smtClean="0"/>
              <a:t>σε</a:t>
            </a:r>
            <a:r>
              <a:rPr lang="en-US" dirty="0" smtClean="0"/>
              <a:t> Up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41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Τύποι </a:t>
            </a:r>
            <a:r>
              <a:rPr lang="en-US" dirty="0" smtClean="0"/>
              <a:t>Traps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authenticationFailure</a:t>
            </a:r>
            <a:r>
              <a:rPr lang="en-US" dirty="0" smtClean="0"/>
              <a:t>: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πράκτορας</a:t>
            </a:r>
            <a:r>
              <a:rPr lang="en-US" dirty="0" smtClean="0"/>
              <a:t> </a:t>
            </a:r>
            <a:r>
              <a:rPr lang="en-US" dirty="0" err="1" smtClean="0"/>
              <a:t>παρέλαβε</a:t>
            </a:r>
            <a:r>
              <a:rPr lang="en-US" dirty="0" smtClean="0"/>
              <a:t>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μήνυμα</a:t>
            </a:r>
            <a:r>
              <a:rPr lang="en-US" dirty="0" smtClean="0"/>
              <a:t> SNMP </a:t>
            </a:r>
            <a:r>
              <a:rPr lang="en-US" dirty="0" err="1" smtClean="0"/>
              <a:t>με</a:t>
            </a:r>
            <a:r>
              <a:rPr lang="en-US" dirty="0" smtClean="0"/>
              <a:t> community name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δεν</a:t>
            </a:r>
            <a:r>
              <a:rPr lang="en-US" dirty="0" smtClean="0"/>
              <a:t> </a:t>
            </a:r>
            <a:r>
              <a:rPr lang="en-US" dirty="0" err="1" smtClean="0"/>
              <a:t>αντιστοιχεί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κάποιο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τα</a:t>
            </a:r>
            <a:r>
              <a:rPr lang="en-US" dirty="0" smtClean="0"/>
              <a:t> </a:t>
            </a:r>
            <a:r>
              <a:rPr lang="en-US" dirty="0" err="1" smtClean="0"/>
              <a:t>γνωστά</a:t>
            </a:r>
            <a:r>
              <a:rPr lang="en-US" dirty="0" smtClean="0"/>
              <a:t> communities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έχουν</a:t>
            </a:r>
            <a:r>
              <a:rPr lang="en-US" dirty="0" smtClean="0"/>
              <a:t> </a:t>
            </a:r>
            <a:r>
              <a:rPr lang="en-US" dirty="0" err="1" smtClean="0"/>
              <a:t>ορισθεί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αυτόν</a:t>
            </a:r>
            <a:endParaRPr lang="en-US" dirty="0" smtClean="0"/>
          </a:p>
          <a:p>
            <a:r>
              <a:rPr lang="en-US" dirty="0" smtClean="0"/>
              <a:t>egpNeighborloss(5): </a:t>
            </a:r>
            <a:r>
              <a:rPr lang="en-US" dirty="0" err="1" smtClean="0"/>
              <a:t>κάποια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τις</a:t>
            </a:r>
            <a:r>
              <a:rPr lang="en-US" dirty="0" smtClean="0"/>
              <a:t> EGP </a:t>
            </a:r>
            <a:r>
              <a:rPr lang="en-US" dirty="0" err="1" smtClean="0"/>
              <a:t>συνδέσεις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αντιπροσώπου</a:t>
            </a:r>
            <a:r>
              <a:rPr lang="en-US" dirty="0" smtClean="0"/>
              <a:t> </a:t>
            </a:r>
            <a:r>
              <a:rPr lang="en-US" dirty="0" err="1" smtClean="0"/>
              <a:t>άλλαξε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κατάσταση</a:t>
            </a:r>
            <a:r>
              <a:rPr lang="en-US" dirty="0" smtClean="0"/>
              <a:t> Up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κατάσταση</a:t>
            </a:r>
            <a:r>
              <a:rPr lang="en-US" dirty="0" smtClean="0"/>
              <a:t> Down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42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Σέ</a:t>
            </a:r>
            <a:r>
              <a:rPr lang="en-US" dirty="0" smtClean="0"/>
              <a:t>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τοπικό</a:t>
            </a:r>
            <a:r>
              <a:rPr lang="en-US" dirty="0" smtClean="0"/>
              <a:t> </a:t>
            </a:r>
            <a:r>
              <a:rPr lang="en-US" dirty="0" err="1" smtClean="0"/>
              <a:t>δίκτυο</a:t>
            </a:r>
            <a:r>
              <a:rPr lang="en-US" dirty="0" smtClean="0"/>
              <a:t> </a:t>
            </a:r>
            <a:r>
              <a:rPr lang="en-US" dirty="0" err="1" smtClean="0"/>
              <a:t>υπάρχουν</a:t>
            </a:r>
            <a:r>
              <a:rPr lang="en-US" dirty="0" smtClean="0"/>
              <a:t> </a:t>
            </a:r>
            <a:r>
              <a:rPr lang="en-US" dirty="0" err="1" smtClean="0"/>
              <a:t>δύο</a:t>
            </a:r>
            <a:r>
              <a:rPr lang="en-US" dirty="0" smtClean="0"/>
              <a:t> </a:t>
            </a:r>
            <a:r>
              <a:rPr lang="en-US" dirty="0" err="1" smtClean="0"/>
              <a:t>εκτυπωτές</a:t>
            </a:r>
            <a:r>
              <a:rPr lang="en-US" dirty="0" smtClean="0"/>
              <a:t> </a:t>
            </a:r>
            <a:r>
              <a:rPr lang="en-US" dirty="0" err="1" smtClean="0"/>
              <a:t>λόγω</a:t>
            </a:r>
            <a:r>
              <a:rPr lang="en-US" dirty="0" smtClean="0"/>
              <a:t> </a:t>
            </a:r>
            <a:r>
              <a:rPr lang="en-US" dirty="0" err="1" smtClean="0"/>
              <a:t>βλάβης</a:t>
            </a:r>
            <a:r>
              <a:rPr lang="en-US" dirty="0" smtClean="0"/>
              <a:t>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ένας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τους</a:t>
            </a:r>
            <a:r>
              <a:rPr lang="en-US" dirty="0" smtClean="0"/>
              <a:t> </a:t>
            </a:r>
            <a:r>
              <a:rPr lang="en-US" dirty="0" err="1" smtClean="0"/>
              <a:t>δύο</a:t>
            </a:r>
            <a:r>
              <a:rPr lang="en-US" dirty="0" smtClean="0"/>
              <a:t> </a:t>
            </a:r>
            <a:r>
              <a:rPr lang="en-US" dirty="0" err="1" smtClean="0"/>
              <a:t>εκτυπωτές</a:t>
            </a:r>
            <a:r>
              <a:rPr lang="en-US" dirty="0" smtClean="0"/>
              <a:t> </a:t>
            </a:r>
            <a:r>
              <a:rPr lang="en-US" dirty="0" err="1" smtClean="0"/>
              <a:t>τίθεται</a:t>
            </a:r>
            <a:r>
              <a:rPr lang="en-US" dirty="0" smtClean="0"/>
              <a:t> </a:t>
            </a:r>
            <a:r>
              <a:rPr lang="en-US" dirty="0" err="1" smtClean="0"/>
              <a:t>εκτός</a:t>
            </a:r>
            <a:r>
              <a:rPr lang="en-US" dirty="0" smtClean="0"/>
              <a:t> </a:t>
            </a:r>
            <a:r>
              <a:rPr lang="en-US" dirty="0" err="1" smtClean="0"/>
              <a:t>λειτουργίας</a:t>
            </a:r>
            <a:r>
              <a:rPr lang="en-US" dirty="0" smtClean="0"/>
              <a:t>, </a:t>
            </a:r>
            <a:r>
              <a:rPr lang="en-US" dirty="0" err="1" smtClean="0"/>
              <a:t>οπότε</a:t>
            </a:r>
            <a:r>
              <a:rPr lang="en-US" dirty="0" smtClean="0"/>
              <a:t>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ενεργός</a:t>
            </a:r>
            <a:r>
              <a:rPr lang="en-US" dirty="0" smtClean="0"/>
              <a:t> </a:t>
            </a:r>
            <a:r>
              <a:rPr lang="en-US" dirty="0" err="1" smtClean="0"/>
              <a:t>εκτυπωτής</a:t>
            </a:r>
            <a:r>
              <a:rPr lang="en-US" dirty="0" smtClean="0"/>
              <a:t> </a:t>
            </a:r>
            <a:r>
              <a:rPr lang="en-US" dirty="0" err="1" smtClean="0"/>
              <a:t>θα</a:t>
            </a:r>
            <a:r>
              <a:rPr lang="en-US" dirty="0" smtClean="0"/>
              <a:t> </a:t>
            </a:r>
            <a:r>
              <a:rPr lang="en-US" dirty="0" err="1" smtClean="0"/>
              <a:t>πρέπει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λαμβάνει</a:t>
            </a:r>
            <a:r>
              <a:rPr lang="en-US" dirty="0" smtClean="0"/>
              <a:t> </a:t>
            </a:r>
            <a:r>
              <a:rPr lang="en-US" dirty="0" err="1" smtClean="0"/>
              <a:t>όλο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φόρτο</a:t>
            </a:r>
            <a:r>
              <a:rPr lang="en-US" dirty="0" smtClean="0"/>
              <a:t> </a:t>
            </a:r>
            <a:r>
              <a:rPr lang="en-US" dirty="0" err="1" smtClean="0"/>
              <a:t>εργασίας</a:t>
            </a:r>
            <a:r>
              <a:rPr lang="en-US" dirty="0" smtClean="0"/>
              <a:t> </a:t>
            </a:r>
            <a:r>
              <a:rPr lang="en-US" dirty="0" err="1" smtClean="0"/>
              <a:t>μέγιστο</a:t>
            </a:r>
            <a:r>
              <a:rPr lang="en-US" dirty="0" smtClean="0"/>
              <a:t> 100, </a:t>
            </a:r>
            <a:r>
              <a:rPr lang="en-US" dirty="0" err="1" smtClean="0"/>
              <a:t>ενώ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αρχικό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μέγιστο</a:t>
            </a:r>
            <a:r>
              <a:rPr lang="en-US" dirty="0" smtClean="0"/>
              <a:t> </a:t>
            </a:r>
            <a:r>
              <a:rPr lang="en-US" dirty="0" err="1" smtClean="0"/>
              <a:t>όριο</a:t>
            </a:r>
            <a:r>
              <a:rPr lang="en-US" dirty="0" smtClean="0"/>
              <a:t> </a:t>
            </a:r>
            <a:r>
              <a:rPr lang="en-US" dirty="0" err="1" smtClean="0"/>
              <a:t>είναι</a:t>
            </a:r>
            <a:r>
              <a:rPr lang="en-US" dirty="0" smtClean="0"/>
              <a:t> 50.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43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n-US" dirty="0"/>
          </a:p>
        </p:txBody>
      </p:sp>
      <p:pic>
        <p:nvPicPr>
          <p:cNvPr id="4" name="Picture 4" descr="bs02013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5613" y="2492375"/>
            <a:ext cx="3160712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44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Network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RMON </a:t>
            </a:r>
            <a:r>
              <a:rPr lang="en-US" dirty="0" err="1" smtClean="0"/>
              <a:t>περιγράφεται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RFC 2819</a:t>
            </a:r>
          </a:p>
          <a:p>
            <a:r>
              <a:rPr lang="en-US" dirty="0" err="1" smtClean="0"/>
              <a:t>Υπηρεσίες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Συλλογή</a:t>
            </a:r>
            <a:r>
              <a:rPr lang="en-US" dirty="0" smtClean="0"/>
              <a:t> </a:t>
            </a:r>
            <a:r>
              <a:rPr lang="en-US" dirty="0" err="1" smtClean="0"/>
              <a:t>πληροφοριών</a:t>
            </a:r>
            <a:r>
              <a:rPr lang="en-US" dirty="0" smtClean="0"/>
              <a:t> </a:t>
            </a:r>
            <a:r>
              <a:rPr lang="en-US" dirty="0" err="1" smtClean="0"/>
              <a:t>σχετικά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κατάσταση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υποδικτύου</a:t>
            </a:r>
            <a:endParaRPr lang="en-US" dirty="0" smtClean="0"/>
          </a:p>
          <a:p>
            <a:r>
              <a:rPr lang="el-GR" dirty="0" smtClean="0"/>
              <a:t>Απαιτείται; </a:t>
            </a:r>
          </a:p>
          <a:p>
            <a:pPr lvl="1"/>
            <a:r>
              <a:rPr lang="en-US" dirty="0" err="1" smtClean="0"/>
              <a:t>Βασικό</a:t>
            </a:r>
            <a:r>
              <a:rPr lang="en-US" dirty="0" smtClean="0"/>
              <a:t> </a:t>
            </a:r>
            <a:r>
              <a:rPr lang="en-US" dirty="0" err="1" smtClean="0"/>
              <a:t>Πλεονέκτημα</a:t>
            </a:r>
            <a:r>
              <a:rPr lang="en-US" dirty="0" smtClean="0"/>
              <a:t> </a:t>
            </a:r>
            <a:r>
              <a:rPr lang="en-US" dirty="0" err="1" smtClean="0"/>
              <a:t>μ</a:t>
            </a:r>
            <a:r>
              <a:rPr lang="el-GR" dirty="0" smtClean="0"/>
              <a:t>εί</a:t>
            </a:r>
            <a:r>
              <a:rPr lang="en-US" dirty="0" err="1" smtClean="0"/>
              <a:t>ωση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μηνυμάτων</a:t>
            </a:r>
            <a:r>
              <a:rPr lang="en-US" dirty="0" smtClean="0"/>
              <a:t> </a:t>
            </a:r>
            <a:r>
              <a:rPr lang="en-US" dirty="0" err="1" smtClean="0"/>
              <a:t>διαχείρισης</a:t>
            </a:r>
            <a:r>
              <a:rPr lang="en-US" dirty="0" smtClean="0"/>
              <a:t> </a:t>
            </a:r>
            <a:r>
              <a:rPr lang="en-US" dirty="0" err="1" smtClean="0"/>
              <a:t>μεταξύ</a:t>
            </a:r>
            <a:r>
              <a:rPr lang="en-US" dirty="0" smtClean="0"/>
              <a:t> </a:t>
            </a:r>
            <a:r>
              <a:rPr lang="en-US" dirty="0" err="1" smtClean="0"/>
              <a:t>διαχειριστή</a:t>
            </a:r>
            <a:r>
              <a:rPr lang="en-US" dirty="0" smtClean="0"/>
              <a:t> &amp; </a:t>
            </a:r>
            <a:r>
              <a:rPr lang="en-US" dirty="0" err="1" smtClean="0"/>
              <a:t>διαχειριζόμενης</a:t>
            </a:r>
            <a:r>
              <a:rPr lang="en-US" dirty="0" smtClean="0"/>
              <a:t> </a:t>
            </a:r>
            <a:r>
              <a:rPr lang="en-US" dirty="0" err="1" smtClean="0"/>
              <a:t>συσκευής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45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Network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«Off-line» </a:t>
            </a:r>
            <a:r>
              <a:rPr lang="en-US" dirty="0" err="1" smtClean="0"/>
              <a:t>συλλογή</a:t>
            </a:r>
            <a:r>
              <a:rPr lang="en-US" dirty="0" smtClean="0"/>
              <a:t> </a:t>
            </a:r>
            <a:r>
              <a:rPr lang="en-US" dirty="0" err="1" smtClean="0"/>
              <a:t>δεδομένων</a:t>
            </a:r>
            <a:endParaRPr lang="en-US" dirty="0" smtClean="0"/>
          </a:p>
          <a:p>
            <a:r>
              <a:rPr lang="en-US" dirty="0" err="1" smtClean="0"/>
              <a:t>Προληπτικός</a:t>
            </a:r>
            <a:r>
              <a:rPr lang="en-US" dirty="0" smtClean="0"/>
              <a:t> </a:t>
            </a:r>
            <a:r>
              <a:rPr lang="en-US" dirty="0" err="1" smtClean="0"/>
              <a:t>Έλεγχος</a:t>
            </a:r>
            <a:r>
              <a:rPr lang="en-US" dirty="0" smtClean="0"/>
              <a:t> (proactive monitor)</a:t>
            </a:r>
          </a:p>
          <a:p>
            <a:r>
              <a:rPr lang="en-US" dirty="0" err="1" smtClean="0"/>
              <a:t>Αναγνώριση</a:t>
            </a:r>
            <a:r>
              <a:rPr lang="en-US" dirty="0" smtClean="0"/>
              <a:t> </a:t>
            </a:r>
            <a:r>
              <a:rPr lang="en-US" dirty="0" err="1" smtClean="0"/>
              <a:t>Προβλημάτων</a:t>
            </a:r>
            <a:r>
              <a:rPr lang="en-US" dirty="0" smtClean="0"/>
              <a:t> &amp; </a:t>
            </a:r>
            <a:r>
              <a:rPr lang="en-US" dirty="0" err="1" smtClean="0"/>
              <a:t>Αναφορά</a:t>
            </a:r>
            <a:endParaRPr lang="en-US" dirty="0" smtClean="0"/>
          </a:p>
          <a:p>
            <a:r>
              <a:rPr lang="en-US" dirty="0" err="1" smtClean="0"/>
              <a:t>Πολλαπλά</a:t>
            </a:r>
            <a:r>
              <a:rPr lang="en-US" dirty="0" smtClean="0"/>
              <a:t> </a:t>
            </a:r>
            <a:r>
              <a:rPr lang="en-US" dirty="0" err="1" smtClean="0"/>
              <a:t>διαχειριστικά</a:t>
            </a:r>
            <a:r>
              <a:rPr lang="en-US" dirty="0" smtClean="0"/>
              <a:t> </a:t>
            </a:r>
            <a:r>
              <a:rPr lang="en-US" dirty="0" err="1" smtClean="0"/>
              <a:t>συστήματα</a:t>
            </a:r>
            <a:endParaRPr lang="en-US" dirty="0" smtClean="0"/>
          </a:p>
          <a:p>
            <a:r>
              <a:rPr lang="en-US" dirty="0" err="1" smtClean="0"/>
              <a:t>Δεδομένα</a:t>
            </a:r>
            <a:r>
              <a:rPr lang="en-US" dirty="0" smtClean="0"/>
              <a:t> </a:t>
            </a:r>
            <a:r>
              <a:rPr lang="en-US" dirty="0" err="1" smtClean="0"/>
              <a:t>Προστιθέμενης</a:t>
            </a:r>
            <a:r>
              <a:rPr lang="en-US" dirty="0" smtClean="0"/>
              <a:t> </a:t>
            </a:r>
            <a:r>
              <a:rPr lang="en-US" dirty="0" err="1" smtClean="0"/>
              <a:t>Αξίας</a:t>
            </a:r>
            <a:r>
              <a:rPr lang="en-US" dirty="0" smtClean="0"/>
              <a:t> (value added data)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46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Στοιχεία </a:t>
            </a:r>
            <a:r>
              <a:rPr lang="en-US" dirty="0" smtClean="0"/>
              <a:t>RMON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Κεντρικός</a:t>
            </a:r>
            <a:r>
              <a:rPr lang="en-US" dirty="0" smtClean="0"/>
              <a:t> </a:t>
            </a:r>
            <a:r>
              <a:rPr lang="en-US" dirty="0" err="1" smtClean="0"/>
              <a:t>διαχειριστικός</a:t>
            </a:r>
            <a:r>
              <a:rPr lang="en-US" dirty="0" smtClean="0"/>
              <a:t> </a:t>
            </a:r>
            <a:r>
              <a:rPr lang="en-US" dirty="0" err="1" smtClean="0"/>
              <a:t>κόμβος</a:t>
            </a:r>
            <a:endParaRPr lang="en-US" dirty="0" smtClean="0"/>
          </a:p>
          <a:p>
            <a:r>
              <a:rPr lang="en-US" dirty="0" err="1" smtClean="0"/>
              <a:t>Σύνολο</a:t>
            </a:r>
            <a:r>
              <a:rPr lang="en-US" dirty="0" smtClean="0"/>
              <a:t> </a:t>
            </a:r>
            <a:r>
              <a:rPr lang="en-US" dirty="0" err="1" smtClean="0"/>
              <a:t>απομακρισμένων</a:t>
            </a:r>
            <a:r>
              <a:rPr lang="en-US" dirty="0" smtClean="0"/>
              <a:t> </a:t>
            </a:r>
            <a:r>
              <a:rPr lang="en-US" dirty="0" err="1" smtClean="0"/>
              <a:t>ελεγκτών</a:t>
            </a:r>
            <a:r>
              <a:rPr lang="en-US" dirty="0" smtClean="0"/>
              <a:t> (remote monitor)</a:t>
            </a:r>
          </a:p>
          <a:p>
            <a:r>
              <a:rPr lang="en-US" dirty="0" err="1" smtClean="0"/>
              <a:t>Διαχειριστικό</a:t>
            </a:r>
            <a:r>
              <a:rPr lang="en-US" dirty="0" smtClean="0"/>
              <a:t> </a:t>
            </a:r>
            <a:r>
              <a:rPr lang="en-US" dirty="0" err="1" smtClean="0"/>
              <a:t>Πρωτόκολλο</a:t>
            </a:r>
            <a:endParaRPr lang="en-US" dirty="0" smtClean="0"/>
          </a:p>
          <a:p>
            <a:pPr lvl="1"/>
            <a:r>
              <a:rPr lang="en-US" dirty="0" smtClean="0"/>
              <a:t>SNMP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47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Αρχιτεκτονική </a:t>
            </a:r>
            <a:r>
              <a:rPr lang="en-US" dirty="0" smtClean="0"/>
              <a:t>RMON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48</a:t>
            </a:fld>
            <a:endParaRPr dirty="0"/>
          </a:p>
        </p:txBody>
      </p:sp>
      <p:pic>
        <p:nvPicPr>
          <p:cNvPr id="6" name="Content Placeholder 6" descr="hierarchicalarxitektoniki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1828800"/>
            <a:ext cx="5257800" cy="4419600"/>
          </a:xfrm>
        </p:spPr>
      </p:pic>
      <p:pic>
        <p:nvPicPr>
          <p:cNvPr id="7" name="Content Placeholder 6" descr="arxitektoniki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828800"/>
            <a:ext cx="3276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n-US" dirty="0"/>
          </a:p>
        </p:txBody>
      </p:sp>
      <p:pic>
        <p:nvPicPr>
          <p:cNvPr id="4" name="Picture 4" descr="bs02013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5613" y="2492375"/>
            <a:ext cx="3160712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49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Βασικές Αρχιτεκτονικές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Κεντρικοποιημένη</a:t>
            </a:r>
          </a:p>
          <a:p>
            <a:r>
              <a:rPr lang="el-GR" dirty="0" smtClean="0"/>
              <a:t>Ιεραρχική </a:t>
            </a:r>
          </a:p>
          <a:p>
            <a:r>
              <a:rPr lang="el-GR" dirty="0" smtClean="0"/>
              <a:t>Κατανεμημένη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5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Κεντρκοποιημένη Αρχιτεκτονική Διαχείρισης</a:t>
            </a:r>
            <a:endParaRPr lang="en-US" dirty="0"/>
          </a:p>
        </p:txBody>
      </p:sp>
      <p:pic>
        <p:nvPicPr>
          <p:cNvPr id="4" name="Content Placeholder 6" descr="arxitektoniki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413000" y="2044700"/>
            <a:ext cx="4521200" cy="382270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6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Κεντρικοποιημένη Αρχιτεκτονική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Κεντρικοποιημένο σύστημα</a:t>
            </a:r>
          </a:p>
          <a:p>
            <a:r>
              <a:rPr lang="el-GR" dirty="0" smtClean="0"/>
              <a:t>Αναλαμβάνει όλη την επικοινωνία με τα διαχειριζόμενα αντικείμενα</a:t>
            </a:r>
          </a:p>
          <a:p>
            <a:r>
              <a:rPr lang="el-GR" dirty="0" smtClean="0"/>
              <a:t>Απλή διαχείριση</a:t>
            </a:r>
          </a:p>
          <a:p>
            <a:r>
              <a:rPr lang="en-US" dirty="0" err="1" smtClean="0"/>
              <a:t>Απαιτείται</a:t>
            </a:r>
            <a:r>
              <a:rPr lang="en-US" dirty="0" smtClean="0"/>
              <a:t> </a:t>
            </a:r>
            <a:r>
              <a:rPr lang="en-US" dirty="0" err="1" smtClean="0"/>
              <a:t>ισχυρή</a:t>
            </a:r>
            <a:r>
              <a:rPr lang="en-US" dirty="0" smtClean="0"/>
              <a:t> </a:t>
            </a:r>
            <a:r>
              <a:rPr lang="en-US" dirty="0" err="1" smtClean="0"/>
              <a:t>υπολογιστική</a:t>
            </a:r>
            <a:r>
              <a:rPr lang="en-US" dirty="0" smtClean="0"/>
              <a:t> </a:t>
            </a:r>
            <a:r>
              <a:rPr lang="en-US" dirty="0" err="1" smtClean="0"/>
              <a:t>δύναμη</a:t>
            </a:r>
            <a:endParaRPr lang="el-GR" dirty="0" smtClean="0"/>
          </a:p>
          <a:p>
            <a:r>
              <a:rPr lang="en-US" dirty="0" err="1" smtClean="0"/>
              <a:t>Διαρκής</a:t>
            </a:r>
            <a:r>
              <a:rPr lang="en-US" dirty="0" smtClean="0"/>
              <a:t> </a:t>
            </a:r>
            <a:r>
              <a:rPr lang="en-US" dirty="0" err="1" smtClean="0"/>
              <a:t>επικοινωνία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όλα</a:t>
            </a:r>
            <a:r>
              <a:rPr lang="en-US" dirty="0" smtClean="0"/>
              <a:t> </a:t>
            </a:r>
            <a:r>
              <a:rPr lang="en-US" dirty="0" err="1" smtClean="0"/>
              <a:t>τα</a:t>
            </a:r>
            <a:r>
              <a:rPr lang="en-US" dirty="0" smtClean="0"/>
              <a:t> </a:t>
            </a:r>
            <a:r>
              <a:rPr lang="en-US" dirty="0" err="1" smtClean="0"/>
              <a:t>διαχειριζόμενα</a:t>
            </a:r>
            <a:r>
              <a:rPr lang="en-US" dirty="0" smtClean="0"/>
              <a:t> </a:t>
            </a:r>
            <a:r>
              <a:rPr lang="en-US" dirty="0" err="1" smtClean="0"/>
              <a:t>στοιχεία</a:t>
            </a:r>
            <a:endParaRPr lang="el-GR" dirty="0" smtClean="0"/>
          </a:p>
          <a:p>
            <a:r>
              <a:rPr lang="el-GR" dirty="0" smtClean="0"/>
              <a:t>Απλό σημείο αποτυχίας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7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ea typeface="ＭＳ Ｐゴシック" pitchFamily="-113" charset="-128"/>
              </a:rPr>
              <a:t>Ιεραρχική Αρχιτεκτονική Διαχείρισης Δικτύων</a:t>
            </a:r>
            <a:endParaRPr lang="en-US" dirty="0"/>
          </a:p>
        </p:txBody>
      </p:sp>
      <p:pic>
        <p:nvPicPr>
          <p:cNvPr id="4" name="Content Placeholder 6" descr="hierarchicalarxitektoniki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19200" y="1905000"/>
            <a:ext cx="6934200" cy="4419600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12/3/2010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Ιεραρχική Αρχιτεκτονινή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95799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Συνδυασμός</a:t>
            </a:r>
            <a:r>
              <a:rPr lang="en-US" dirty="0" smtClean="0"/>
              <a:t> </a:t>
            </a:r>
            <a:r>
              <a:rPr lang="en-US" dirty="0" err="1" smtClean="0"/>
              <a:t>κατανεμημένου</a:t>
            </a:r>
            <a:r>
              <a:rPr lang="en-US" dirty="0" smtClean="0"/>
              <a:t>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κεντρικού</a:t>
            </a:r>
            <a:r>
              <a:rPr lang="en-US" dirty="0" smtClean="0"/>
              <a:t> </a:t>
            </a:r>
            <a:r>
              <a:rPr lang="en-US" dirty="0" err="1" smtClean="0"/>
              <a:t>μοντέλου</a:t>
            </a:r>
            <a:endParaRPr lang="en-US" dirty="0" smtClean="0"/>
          </a:p>
          <a:p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έλεγχος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δικτύου</a:t>
            </a:r>
            <a:r>
              <a:rPr lang="en-US" dirty="0" smtClean="0"/>
              <a:t> </a:t>
            </a:r>
            <a:r>
              <a:rPr lang="en-US" dirty="0" err="1" smtClean="0"/>
              <a:t>κατανέμεται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ομότιμους</a:t>
            </a:r>
            <a:r>
              <a:rPr lang="en-US" dirty="0" smtClean="0"/>
              <a:t> </a:t>
            </a:r>
            <a:r>
              <a:rPr lang="en-US" dirty="0" err="1" smtClean="0"/>
              <a:t>διαχειριστές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διαχειρίζονται</a:t>
            </a:r>
            <a:r>
              <a:rPr lang="en-US" dirty="0" smtClean="0"/>
              <a:t> </a:t>
            </a:r>
            <a:r>
              <a:rPr lang="en-US" dirty="0" err="1" smtClean="0"/>
              <a:t>διαφορετικά</a:t>
            </a:r>
            <a:r>
              <a:rPr lang="en-US" dirty="0" smtClean="0"/>
              <a:t> </a:t>
            </a:r>
            <a:r>
              <a:rPr lang="en-US" dirty="0" err="1" smtClean="0"/>
              <a:t>τμήματα</a:t>
            </a:r>
            <a:r>
              <a:rPr lang="en-US" dirty="0" smtClean="0"/>
              <a:t> </a:t>
            </a:r>
            <a:r>
              <a:rPr lang="en-US" dirty="0" err="1" smtClean="0"/>
              <a:t>δικτύου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Οι</a:t>
            </a:r>
            <a:r>
              <a:rPr lang="en-US" dirty="0" smtClean="0"/>
              <a:t> </a:t>
            </a:r>
            <a:r>
              <a:rPr lang="en-US" dirty="0" err="1" smtClean="0"/>
              <a:t>ομότιμοι</a:t>
            </a:r>
            <a:r>
              <a:rPr lang="en-US" dirty="0" smtClean="0"/>
              <a:t> </a:t>
            </a:r>
            <a:r>
              <a:rPr lang="en-US" dirty="0" err="1" smtClean="0"/>
              <a:t>διαχειριστές</a:t>
            </a:r>
            <a:r>
              <a:rPr lang="en-US" dirty="0" smtClean="0"/>
              <a:t> </a:t>
            </a:r>
            <a:r>
              <a:rPr lang="en-US" dirty="0" err="1" smtClean="0"/>
              <a:t>διαχειρίζονται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διαχειριστή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βρίσκεται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υψηλότερο</a:t>
            </a:r>
            <a:r>
              <a:rPr lang="en-US" dirty="0" smtClean="0"/>
              <a:t> </a:t>
            </a:r>
            <a:r>
              <a:rPr lang="en-US" dirty="0" err="1" smtClean="0"/>
              <a:t>επίπεδο</a:t>
            </a:r>
            <a:r>
              <a:rPr lang="en-US" dirty="0" smtClean="0"/>
              <a:t> </a:t>
            </a:r>
            <a:r>
              <a:rPr lang="en-US" dirty="0" err="1" smtClean="0"/>
              <a:t>ιεραρχίας</a:t>
            </a:r>
            <a:r>
              <a:rPr lang="en-US" dirty="0" smtClean="0"/>
              <a:t> (</a:t>
            </a:r>
            <a:r>
              <a:rPr lang="en-US" dirty="0" err="1" smtClean="0"/>
              <a:t>ΜοΜ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ΜοΜ</a:t>
            </a:r>
            <a:r>
              <a:rPr lang="en-US" dirty="0" smtClean="0"/>
              <a:t> </a:t>
            </a:r>
            <a:r>
              <a:rPr lang="en-US" dirty="0" err="1" smtClean="0"/>
              <a:t>παίζει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ρόλο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κεντρικού</a:t>
            </a:r>
            <a:r>
              <a:rPr lang="en-US" dirty="0" smtClean="0"/>
              <a:t> </a:t>
            </a:r>
            <a:r>
              <a:rPr lang="en-US" dirty="0" err="1" smtClean="0"/>
              <a:t>συστήματος</a:t>
            </a:r>
            <a:r>
              <a:rPr lang="en-US" dirty="0" smtClean="0"/>
              <a:t>, </a:t>
            </a:r>
            <a:r>
              <a:rPr lang="en-US" dirty="0" err="1" smtClean="0"/>
              <a:t>ανάλογο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αυτό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μοναδικού</a:t>
            </a:r>
            <a:r>
              <a:rPr lang="en-US" dirty="0" smtClean="0"/>
              <a:t> </a:t>
            </a:r>
            <a:r>
              <a:rPr lang="en-US" dirty="0" err="1" smtClean="0"/>
              <a:t>διαχειριστή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</a:t>
            </a:r>
            <a:r>
              <a:rPr lang="en-US" dirty="0" err="1" smtClean="0"/>
              <a:t>κεντρικό</a:t>
            </a:r>
            <a:r>
              <a:rPr lang="en-US" dirty="0" smtClean="0"/>
              <a:t> </a:t>
            </a:r>
            <a:r>
              <a:rPr lang="en-US" dirty="0" err="1" smtClean="0"/>
              <a:t>μοντέλο</a:t>
            </a:r>
            <a:endParaRPr lang="en-US" dirty="0" smtClean="0"/>
          </a:p>
          <a:p>
            <a:r>
              <a:rPr lang="en-US" dirty="0" err="1" smtClean="0"/>
              <a:t>Συγκεντρώνει</a:t>
            </a:r>
            <a:r>
              <a:rPr lang="en-US" dirty="0" smtClean="0"/>
              <a:t> </a:t>
            </a:r>
            <a:r>
              <a:rPr lang="en-US" dirty="0" err="1" smtClean="0"/>
              <a:t>μόνο</a:t>
            </a:r>
            <a:r>
              <a:rPr lang="en-US" dirty="0" smtClean="0"/>
              <a:t> </a:t>
            </a:r>
            <a:r>
              <a:rPr lang="en-US" dirty="0" err="1" smtClean="0"/>
              <a:t>τις</a:t>
            </a:r>
            <a:r>
              <a:rPr lang="en-US" dirty="0" smtClean="0"/>
              <a:t> </a:t>
            </a:r>
            <a:r>
              <a:rPr lang="en-US" dirty="0" err="1" smtClean="0"/>
              <a:t>σημαντικές</a:t>
            </a:r>
            <a:r>
              <a:rPr lang="en-US" dirty="0" smtClean="0"/>
              <a:t> </a:t>
            </a:r>
            <a:r>
              <a:rPr lang="en-US" dirty="0" err="1" smtClean="0"/>
              <a:t>πληροφορίες</a:t>
            </a:r>
            <a:r>
              <a:rPr lang="en-US" dirty="0" smtClean="0"/>
              <a:t> </a:t>
            </a:r>
            <a:r>
              <a:rPr lang="en-US" dirty="0" err="1" smtClean="0"/>
              <a:t>αφήνοντας</a:t>
            </a:r>
            <a:r>
              <a:rPr lang="en-US" dirty="0" smtClean="0"/>
              <a:t> </a:t>
            </a:r>
            <a:r>
              <a:rPr lang="en-US" dirty="0" err="1" smtClean="0"/>
              <a:t>τις</a:t>
            </a:r>
            <a:r>
              <a:rPr lang="en-US" dirty="0" smtClean="0"/>
              <a:t> </a:t>
            </a:r>
            <a:r>
              <a:rPr lang="en-US" dirty="0" err="1" smtClean="0"/>
              <a:t>λεπτομέρειες</a:t>
            </a:r>
            <a:r>
              <a:rPr lang="en-US" dirty="0" smtClean="0"/>
              <a:t> </a:t>
            </a:r>
            <a:r>
              <a:rPr lang="en-US" dirty="0" err="1" smtClean="0"/>
              <a:t>στους</a:t>
            </a:r>
            <a:r>
              <a:rPr lang="en-US" dirty="0" smtClean="0"/>
              <a:t> </a:t>
            </a:r>
            <a:r>
              <a:rPr lang="en-US" dirty="0" err="1" smtClean="0"/>
              <a:t>διαχειριστές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/>
            <a:r>
              <a:rPr lang="en-US" smtClean="0"/>
              <a:t>12/3/2010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9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3537</TotalTime>
  <Words>1713</Words>
  <Application>Microsoft Macintosh PowerPoint</Application>
  <PresentationFormat>On-screen Show (4:3)</PresentationFormat>
  <Paragraphs>374</Paragraphs>
  <Slides>49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Focus</vt:lpstr>
      <vt:lpstr>Εισαγωγικά Θέματα Διαχείρισης Δικτύων</vt:lpstr>
      <vt:lpstr>Χαρακτηριστικά Διαχείρισης</vt:lpstr>
      <vt:lpstr>Στοιχεία Συστημάτων Διαχείρισης Δικτύων</vt:lpstr>
      <vt:lpstr>Αφαιρετική Αρχιτεκτονική</vt:lpstr>
      <vt:lpstr>Βασικές Αρχιτεκτονικές</vt:lpstr>
      <vt:lpstr>Κεντρκοποιημένη Αρχιτεκτονική Διαχείρισης</vt:lpstr>
      <vt:lpstr>Κεντρικοποιημένη Αρχιτεκτονική</vt:lpstr>
      <vt:lpstr>Ιεραρχική Αρχιτεκτονική Διαχείρισης Δικτύων</vt:lpstr>
      <vt:lpstr>Ιεραρχική Αρχιτεκτονινή</vt:lpstr>
      <vt:lpstr>Κατανεμημένη Αρχιτεκτονική Διαχείρισης</vt:lpstr>
      <vt:lpstr>Κατανεμημένη Αρχιτεκτονική</vt:lpstr>
      <vt:lpstr>Κατανεμημένη Αρχιτεκτονική</vt:lpstr>
      <vt:lpstr>Στοιχεία Συστημάτων Διαχείρισης Δικτύων</vt:lpstr>
      <vt:lpstr>Τεχνικές Συλλογής</vt:lpstr>
      <vt:lpstr>Επιλογή Τεχνικής</vt:lpstr>
      <vt:lpstr>Βάση Πληροφοριών Διαχείρισης</vt:lpstr>
      <vt:lpstr>Βάση Πληροφοριών Διαχείρισης</vt:lpstr>
      <vt:lpstr>Βάση Πληροφοριών Διαχείρισης</vt:lpstr>
      <vt:lpstr>Διαχειριζόμενα αντικείμενα</vt:lpstr>
      <vt:lpstr>Παράδειγμα</vt:lpstr>
      <vt:lpstr>Ορισμός διαχειριζόμενων αντικειμένων</vt:lpstr>
      <vt:lpstr>Παράδειγμα</vt:lpstr>
      <vt:lpstr>Δομή και Προσδιορισμός Αντικειμένων</vt:lpstr>
      <vt:lpstr>Ένα άλλο παράδειγμα αντικειμένου</vt:lpstr>
      <vt:lpstr>Δομή και Προσδιορισμός Αντικειμένων</vt:lpstr>
      <vt:lpstr>Δομή και Προσδιορισμός Αντικειμένων</vt:lpstr>
      <vt:lpstr>Πρωτόκολλα Διαχειρίσης </vt:lpstr>
      <vt:lpstr>SNMP</vt:lpstr>
      <vt:lpstr>Εισαγωγή στο SNMP</vt:lpstr>
      <vt:lpstr>Εισαγωγή στο SNMP</vt:lpstr>
      <vt:lpstr>Αρχιτεκτονική Διαχείρισης SNMP</vt:lpstr>
      <vt:lpstr>Λειτουργίες SNMP</vt:lpstr>
      <vt:lpstr>Εντολές SNMP</vt:lpstr>
      <vt:lpstr>Εντολές SNMP</vt:lpstr>
      <vt:lpstr>Δομή Αιτήσεων/Αποκρίσεων SNMP v1  </vt:lpstr>
      <vt:lpstr>Παράδειγμα Λειτουργίας SNMP(1/2)</vt:lpstr>
      <vt:lpstr>Παράδειγμα Λειτουργίας SNMP(2/2)</vt:lpstr>
      <vt:lpstr>Αρχιτεκτονική Διαχείρισης SNMP</vt:lpstr>
      <vt:lpstr>Παγίδες (Traps)</vt:lpstr>
      <vt:lpstr>Δομή Παγίδας SNMP</vt:lpstr>
      <vt:lpstr>Τύποι Traps</vt:lpstr>
      <vt:lpstr>Τύποι Traps</vt:lpstr>
      <vt:lpstr>Παράδειγμα</vt:lpstr>
      <vt:lpstr>Ερωτήσεις</vt:lpstr>
      <vt:lpstr>Remote Network Monitoring</vt:lpstr>
      <vt:lpstr>Remote Network Monitoring</vt:lpstr>
      <vt:lpstr>Στοιχεία RMON</vt:lpstr>
      <vt:lpstr>Αρχιτεκτονική RMON</vt:lpstr>
      <vt:lpstr>Ερωτήσεις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Περίγραμμα Θεματικών Ενοτήτων</dc:title>
  <dc:creator>Dimitris Geneiatakis</dc:creator>
  <cp:lastModifiedBy>Dimitris Geneiatakis</cp:lastModifiedBy>
  <cp:revision>417</cp:revision>
  <dcterms:created xsi:type="dcterms:W3CDTF">2010-03-19T08:29:34Z</dcterms:created>
  <dcterms:modified xsi:type="dcterms:W3CDTF">2010-03-19T10:23:05Z</dcterms:modified>
</cp:coreProperties>
</file>