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775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751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2816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279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700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0254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0453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773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4528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39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6900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B8209-0EA4-47E4-84C1-30B9314B5DA2}" type="datetimeFigureOut">
              <a:rPr lang="el-GR" smtClean="0"/>
              <a:t>3/2/2019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A5205-C3C4-4930-BC9E-A40860EB9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622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Επιθεώρηση Πέμπτη περίοδος 1974-2014</a:t>
            </a:r>
            <a:endParaRPr lang="el-GR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dirty="0" smtClean="0"/>
              <a:t>Ιστορικό κοινωνικό πολιτικό πλαίσιο</a:t>
            </a:r>
          </a:p>
          <a:p>
            <a:r>
              <a:rPr lang="el-GR" dirty="0" smtClean="0"/>
              <a:t>7/1974-10/1981 Πρώτα μεταπολιτευτικά χρόνια και Ν.Δ. στην εξουσία</a:t>
            </a:r>
          </a:p>
          <a:p>
            <a:r>
              <a:rPr lang="el-GR" dirty="0" smtClean="0"/>
              <a:t>18/10/1981 Το ΠΑΣΟΚ κυβέρνηση για δύο τετραετίες.</a:t>
            </a:r>
          </a:p>
          <a:p>
            <a:r>
              <a:rPr lang="el-GR" dirty="0" smtClean="0"/>
              <a:t>1980 Είσοδος της χώρας στην ΕΟΚ (Ευρωπαϊκή Ένωση)</a:t>
            </a:r>
          </a:p>
          <a:p>
            <a:r>
              <a:rPr lang="el-GR" dirty="0" smtClean="0"/>
              <a:t>1985 Αθήνα </a:t>
            </a:r>
            <a:r>
              <a:rPr lang="el-GR" dirty="0"/>
              <a:t>Π</a:t>
            </a:r>
            <a:r>
              <a:rPr lang="el-GR" dirty="0" smtClean="0"/>
              <a:t>ολιτιστική Πρωτεύουσα</a:t>
            </a:r>
          </a:p>
          <a:p>
            <a:r>
              <a:rPr lang="el-GR" dirty="0" smtClean="0"/>
              <a:t>1999 Αρχή της πτώσης του Χρηματιστηρίου</a:t>
            </a:r>
          </a:p>
          <a:p>
            <a:r>
              <a:rPr lang="el-GR" dirty="0" smtClean="0"/>
              <a:t>1/2002 Νομισματική ένταξη. Ευρώ αντί δραχμές.</a:t>
            </a:r>
          </a:p>
          <a:p>
            <a:r>
              <a:rPr lang="el-GR" dirty="0" smtClean="0"/>
              <a:t>8/2004 Ολυμπιακοί Αγώνες</a:t>
            </a:r>
          </a:p>
          <a:p>
            <a:r>
              <a:rPr lang="el-GR" dirty="0" smtClean="0"/>
              <a:t>12/2008 Δολοφονία </a:t>
            </a:r>
            <a:r>
              <a:rPr lang="el-GR" dirty="0" err="1" smtClean="0"/>
              <a:t>Γρηγορόπουλου</a:t>
            </a:r>
            <a:endParaRPr lang="el-GR" dirty="0" smtClean="0"/>
          </a:p>
          <a:p>
            <a:r>
              <a:rPr lang="el-GR" dirty="0" smtClean="0"/>
              <a:t>5/2010 Υπαγωγή στο ΔΝΤ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915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el-GR" b="1" dirty="0" smtClean="0"/>
              <a:t>Το θέατρο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Δύο κατευθύνσεις: προς ανανέωση του δραματικού σκηνικού ύφους και ανακάλυψη νεοελληνικών έργων (θεατρικών και μη) για να ανέβουν στη σκηνή (π.χ. Αμφιθέατρο του Σπύρου </a:t>
            </a:r>
            <a:r>
              <a:rPr lang="el-GR" dirty="0" err="1" smtClean="0"/>
              <a:t>Ευαγγελάτου</a:t>
            </a:r>
            <a:r>
              <a:rPr lang="el-GR" dirty="0" smtClean="0"/>
              <a:t>).</a:t>
            </a:r>
          </a:p>
          <a:p>
            <a:r>
              <a:rPr lang="el-GR" dirty="0" smtClean="0"/>
              <a:t>Λαϊκή προσέγγιση και πειραματική διάθεση (π.χ. Το Πειραματικό Θέατρο του Λ. </a:t>
            </a:r>
            <a:r>
              <a:rPr lang="el-GR" dirty="0" err="1" smtClean="0"/>
              <a:t>Τριβιζά</a:t>
            </a:r>
            <a:r>
              <a:rPr lang="el-GR" dirty="0" smtClean="0"/>
              <a:t>.</a:t>
            </a:r>
          </a:p>
          <a:p>
            <a:r>
              <a:rPr lang="el-GR" dirty="0" smtClean="0"/>
              <a:t>Άλλες προτάσεις: Θέατρο Καισαριανής, Θέατρο της Άνοιξης, Θέατρο του Πειραιά, Επιθεώρηση Τέχνης και Πειραματική Σκηνή Τέχνης, Θεσσαλικό Θέατρο και Θεατρική Λέσχη Βόλου.</a:t>
            </a:r>
          </a:p>
          <a:p>
            <a:r>
              <a:rPr lang="el-GR" dirty="0" smtClean="0"/>
              <a:t>1983 Δημιουργία των ΔΗΠΕΘΕ.</a:t>
            </a:r>
          </a:p>
          <a:p>
            <a:r>
              <a:rPr lang="el-GR" dirty="0" smtClean="0"/>
              <a:t>1985 Έλευση </a:t>
            </a:r>
            <a:r>
              <a:rPr lang="el-GR" dirty="0" smtClean="0"/>
              <a:t>ξένων παραστάσεων με αφορμή την Αθήνα Πολιτιστική Πρωτεύουσα της Ευρώπης.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92884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l-GR" sz="3600" b="1" dirty="0" smtClean="0"/>
              <a:t>Επιθεωρήσεις μετά το 1974</a:t>
            </a:r>
            <a:r>
              <a:rPr lang="el-GR" b="1" dirty="0" smtClean="0"/>
              <a:t>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b="1" dirty="0" smtClean="0"/>
              <a:t>Η επιθεώρηση στο τελευταίο τέταρτο του 20ού αιώνα</a:t>
            </a:r>
          </a:p>
          <a:p>
            <a:r>
              <a:rPr lang="el-GR" dirty="0" smtClean="0"/>
              <a:t>Παραδοσιακές επιθεωρήσεις</a:t>
            </a:r>
          </a:p>
          <a:p>
            <a:r>
              <a:rPr lang="el-GR" dirty="0" smtClean="0"/>
              <a:t>Ιστορικές επιθεωρήσεις</a:t>
            </a:r>
          </a:p>
          <a:p>
            <a:r>
              <a:rPr lang="el-GR" dirty="0" err="1" smtClean="0"/>
              <a:t>Νεοτεριστικές</a:t>
            </a:r>
            <a:r>
              <a:rPr lang="el-GR" dirty="0" smtClean="0"/>
              <a:t> </a:t>
            </a:r>
            <a:r>
              <a:rPr lang="el-GR" dirty="0" err="1" smtClean="0"/>
              <a:t>επιθεώρησεις</a:t>
            </a:r>
            <a:endParaRPr lang="el-GR" dirty="0" smtClean="0"/>
          </a:p>
          <a:p>
            <a:r>
              <a:rPr lang="el-GR" dirty="0" smtClean="0"/>
              <a:t>Το Ελεύθερο Θέατρο/ Η Ελεύθερη Σκηνή</a:t>
            </a:r>
          </a:p>
          <a:p>
            <a:r>
              <a:rPr lang="el-GR" dirty="0" smtClean="0"/>
              <a:t>Τα Παιδιά του Εθνικού</a:t>
            </a:r>
          </a:p>
          <a:p>
            <a:r>
              <a:rPr lang="el-GR" dirty="0" smtClean="0"/>
              <a:t>Θεσσαλικό Θέατρο / ΔΗΠΕΘΕ Λάρισας</a:t>
            </a:r>
          </a:p>
          <a:p>
            <a:r>
              <a:rPr lang="el-GR" dirty="0" smtClean="0"/>
              <a:t>Η </a:t>
            </a:r>
            <a:r>
              <a:rPr lang="el-GR" dirty="0" err="1" smtClean="0"/>
              <a:t>μετεπιθεώρηση</a:t>
            </a:r>
            <a:r>
              <a:rPr lang="el-GR" dirty="0" smtClean="0"/>
              <a:t> του Λάκη Λαζόπουλου</a:t>
            </a:r>
          </a:p>
          <a:p>
            <a:r>
              <a:rPr lang="el-GR" dirty="0" smtClean="0"/>
              <a:t>Οι επιθεωρήσεις του Γιάννη Ξανθούλη</a:t>
            </a:r>
          </a:p>
          <a:p>
            <a:r>
              <a:rPr lang="el-GR" dirty="0" smtClean="0"/>
              <a:t>Η Επιθεώρηση στις κρατικές σκηνές</a:t>
            </a:r>
          </a:p>
          <a:p>
            <a:pPr marL="0" indent="0">
              <a:buNone/>
            </a:pPr>
            <a:r>
              <a:rPr lang="el-GR" b="1" dirty="0" smtClean="0"/>
              <a:t>Η επιθεώρηση τον 21 ο αιώνα</a:t>
            </a:r>
          </a:p>
          <a:p>
            <a:r>
              <a:rPr lang="el-GR" dirty="0" smtClean="0"/>
              <a:t>Επιστροφή στην παράδοση</a:t>
            </a:r>
          </a:p>
          <a:p>
            <a:r>
              <a:rPr lang="el-GR" dirty="0" smtClean="0"/>
              <a:t>Ανανεωτικές προτάσεις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8496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Χαρακτηριστικά της Επιθεώρησης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Δομή</a:t>
            </a:r>
          </a:p>
          <a:p>
            <a:r>
              <a:rPr lang="el-GR" dirty="0" smtClean="0"/>
              <a:t>Τύποι</a:t>
            </a:r>
          </a:p>
          <a:p>
            <a:r>
              <a:rPr lang="el-GR" dirty="0" smtClean="0"/>
              <a:t>Θεματολογία: πολιτική, επικαιρότητα, ερωτισμός</a:t>
            </a:r>
          </a:p>
          <a:p>
            <a:r>
              <a:rPr lang="el-GR" dirty="0" smtClean="0"/>
              <a:t>Συγγραφείς</a:t>
            </a:r>
          </a:p>
          <a:p>
            <a:r>
              <a:rPr lang="el-GR" dirty="0" smtClean="0"/>
              <a:t>Σκηνοθεσία</a:t>
            </a:r>
          </a:p>
          <a:p>
            <a:r>
              <a:rPr lang="el-GR" dirty="0" smtClean="0"/>
              <a:t>Σκηνικά – Κοστούμια </a:t>
            </a:r>
          </a:p>
          <a:p>
            <a:r>
              <a:rPr lang="el-GR" dirty="0" smtClean="0"/>
              <a:t>Μουσική</a:t>
            </a:r>
          </a:p>
          <a:p>
            <a:r>
              <a:rPr lang="el-GR" dirty="0" smtClean="0"/>
              <a:t>Χορογραφία</a:t>
            </a:r>
          </a:p>
          <a:p>
            <a:r>
              <a:rPr lang="el-GR" dirty="0" smtClean="0"/>
              <a:t>Ηθοποιοί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2052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238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Επιθεώρηση Πέμπτη περίοδος 1974-2014</vt:lpstr>
      <vt:lpstr>Το θέατρο</vt:lpstr>
      <vt:lpstr>Επιθεωρήσεις μετά το 1974 </vt:lpstr>
      <vt:lpstr>Χαρακτηριστικά της Επιθεώρησης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Επιθεώρηση Πέμπτη περίοδος 1974-2014</dc:title>
  <dc:creator>Natali</dc:creator>
  <cp:lastModifiedBy>Natali</cp:lastModifiedBy>
  <cp:revision>7</cp:revision>
  <dcterms:created xsi:type="dcterms:W3CDTF">2019-01-23T21:43:11Z</dcterms:created>
  <dcterms:modified xsi:type="dcterms:W3CDTF">2019-02-03T08:32:21Z</dcterms:modified>
</cp:coreProperties>
</file>