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CB72-994A-4B1E-A3C6-C91CC3CA9C33}" type="datetimeFigureOut">
              <a:rPr lang="el-GR" smtClean="0"/>
              <a:t>11/1/2016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318A-6A61-4383-AFA8-8DB82297AEB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0288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CB72-994A-4B1E-A3C6-C91CC3CA9C33}" type="datetimeFigureOut">
              <a:rPr lang="el-GR" smtClean="0"/>
              <a:t>11/1/2016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318A-6A61-4383-AFA8-8DB82297AEB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7188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CB72-994A-4B1E-A3C6-C91CC3CA9C33}" type="datetimeFigureOut">
              <a:rPr lang="el-GR" smtClean="0"/>
              <a:t>11/1/2016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318A-6A61-4383-AFA8-8DB82297AEB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5832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CB72-994A-4B1E-A3C6-C91CC3CA9C33}" type="datetimeFigureOut">
              <a:rPr lang="el-GR" smtClean="0"/>
              <a:t>11/1/2016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318A-6A61-4383-AFA8-8DB82297AEB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0811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CB72-994A-4B1E-A3C6-C91CC3CA9C33}" type="datetimeFigureOut">
              <a:rPr lang="el-GR" smtClean="0"/>
              <a:t>11/1/2016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318A-6A61-4383-AFA8-8DB82297AEB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4285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CB72-994A-4B1E-A3C6-C91CC3CA9C33}" type="datetimeFigureOut">
              <a:rPr lang="el-GR" smtClean="0"/>
              <a:t>11/1/2016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318A-6A61-4383-AFA8-8DB82297AEB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9995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CB72-994A-4B1E-A3C6-C91CC3CA9C33}" type="datetimeFigureOut">
              <a:rPr lang="el-GR" smtClean="0"/>
              <a:t>11/1/2016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318A-6A61-4383-AFA8-8DB82297AEB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1030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CB72-994A-4B1E-A3C6-C91CC3CA9C33}" type="datetimeFigureOut">
              <a:rPr lang="el-GR" smtClean="0"/>
              <a:t>11/1/2016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318A-6A61-4383-AFA8-8DB82297AEB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59367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CB72-994A-4B1E-A3C6-C91CC3CA9C33}" type="datetimeFigureOut">
              <a:rPr lang="el-GR" smtClean="0"/>
              <a:t>11/1/2016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318A-6A61-4383-AFA8-8DB82297AEB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0443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CB72-994A-4B1E-A3C6-C91CC3CA9C33}" type="datetimeFigureOut">
              <a:rPr lang="el-GR" smtClean="0"/>
              <a:t>11/1/2016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318A-6A61-4383-AFA8-8DB82297AEB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9417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5CB72-994A-4B1E-A3C6-C91CC3CA9C33}" type="datetimeFigureOut">
              <a:rPr lang="el-GR" smtClean="0"/>
              <a:t>11/1/2016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318A-6A61-4383-AFA8-8DB82297AEB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7346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5CB72-994A-4B1E-A3C6-C91CC3CA9C33}" type="datetimeFigureOut">
              <a:rPr lang="el-GR" smtClean="0"/>
              <a:t>11/1/2016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F318A-6A61-4383-AFA8-8DB82297AEB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0202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3181739" y="233266"/>
            <a:ext cx="5477070" cy="821094"/>
          </a:xfrm>
        </p:spPr>
        <p:txBody>
          <a:bodyPr>
            <a:noAutofit/>
          </a:bodyPr>
          <a:lstStyle/>
          <a:p>
            <a:r>
              <a:rPr lang="en-US" sz="4000" dirty="0" smtClean="0">
                <a:latin typeface="Baskerville Old Face" panose="02020602080505020303" pitchFamily="18" charset="0"/>
              </a:rPr>
              <a:t>Francesca Woodman</a:t>
            </a:r>
            <a:endParaRPr lang="el-GR" sz="40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531845" y="1054360"/>
            <a:ext cx="10136155" cy="5402424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sz="2000" dirty="0" smtClean="0"/>
              <a:t>Γεννήθηκε στις </a:t>
            </a:r>
            <a:r>
              <a:rPr lang="el-GR" sz="2000" smtClean="0"/>
              <a:t>3 Απριλίου του 1958</a:t>
            </a:r>
            <a:endParaRPr lang="en-US" sz="200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sz="2000" dirty="0" smtClean="0"/>
              <a:t>Φωτογράφος</a:t>
            </a:r>
            <a:endParaRPr lang="el-GR" sz="20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sz="2000" dirty="0" smtClean="0"/>
              <a:t>Φωτογράφιζε κυρίως γυναίκες γυμνές ή με τρομαγμένο πρόσωπο</a:t>
            </a:r>
            <a:endParaRPr lang="en-US" sz="2000" dirty="0" smtClean="0">
              <a:latin typeface="Baskerville Old Face" panose="02020602080505020303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sz="2000" dirty="0" smtClean="0"/>
              <a:t>Πολύ συχνά φωτογράφιζε τον εαυτό της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sz="2000" dirty="0" smtClean="0"/>
              <a:t>Ασπρόμαυρες φωτογραφίες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sz="2000" dirty="0" smtClean="0"/>
              <a:t>Έμενε στο </a:t>
            </a:r>
            <a:r>
              <a:rPr lang="en-US" sz="2000" dirty="0" smtClean="0">
                <a:latin typeface="Baskerville Old Face" panose="02020602080505020303" pitchFamily="18" charset="0"/>
              </a:rPr>
              <a:t>Colorado </a:t>
            </a:r>
            <a:r>
              <a:rPr lang="el-GR" sz="2000" dirty="0" smtClean="0"/>
              <a:t>της Αμερικής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sz="2000" dirty="0" smtClean="0"/>
              <a:t>Πήγε</a:t>
            </a:r>
            <a:r>
              <a:rPr lang="en-US" sz="2000" dirty="0">
                <a:latin typeface="Baskerville Old Face" panose="02020602080505020303" pitchFamily="18" charset="0"/>
              </a:rPr>
              <a:t> </a:t>
            </a:r>
            <a:r>
              <a:rPr lang="el-GR" sz="2000" dirty="0" smtClean="0"/>
              <a:t>Δευτέρα δημοτικού στην Ιταλία, απ’ όπου καταγόταν, αφού είχαν μια φάρμα εκεί και περνούσαν πολλά καλοκαίρια οικογενειακώς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sz="2000" dirty="0" smtClean="0"/>
              <a:t>Σπούδασε στο </a:t>
            </a:r>
            <a:r>
              <a:rPr lang="en-US" sz="2000" dirty="0" smtClean="0">
                <a:latin typeface="Baskerville Old Face" panose="02020602080505020303" pitchFamily="18" charset="0"/>
              </a:rPr>
              <a:t>Rhode Island School Of Design</a:t>
            </a:r>
            <a:r>
              <a:rPr lang="el-GR" sz="2000" dirty="0" smtClean="0"/>
              <a:t> όπου ξεκίνησε να αναπτύσσει το ταλέντο της στη φωτογραφία</a:t>
            </a:r>
            <a:endParaRPr lang="en-US" sz="2000" dirty="0" smtClean="0">
              <a:latin typeface="Baskerville Old Face" panose="02020602080505020303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sz="2000" dirty="0" smtClean="0"/>
              <a:t>Διέκοψε τις σπουδές της εκεί και σπούδασε στην Ιταλία για έναν χρόνο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sz="2000" dirty="0" smtClean="0"/>
              <a:t>Ήρθε σε επαφή με πολλούς καλλιτέχνες και διανοούμενους εκεί, μιας και μιλούσε άπταιστα Ιταλικά </a:t>
            </a:r>
            <a:endParaRPr lang="en-US" sz="2000" dirty="0" smtClean="0">
              <a:latin typeface="Baskerville Old Face" panose="02020602080505020303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sz="2000" dirty="0" smtClean="0"/>
              <a:t>Επέστρεψε στην Αμερική για να πάρει το πτυχίο της</a:t>
            </a:r>
          </a:p>
        </p:txBody>
      </p:sp>
    </p:spTree>
    <p:extLst>
      <p:ext uri="{BB962C8B-B14F-4D97-AF65-F5344CB8AC3E}">
        <p14:creationId xmlns:p14="http://schemas.microsoft.com/office/powerpoint/2010/main" val="1657865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233127" y="186612"/>
            <a:ext cx="7050833" cy="727788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Baskerville Old Face" panose="02020602080505020303" pitchFamily="18" charset="0"/>
              </a:rPr>
              <a:t>Francesca Woodman</a:t>
            </a:r>
            <a:endParaRPr lang="el-GR" sz="40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503853" y="1119673"/>
            <a:ext cx="11140751" cy="5533054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sz="2000" dirty="0" smtClean="0"/>
              <a:t>Το 1979 μετακόμισε στη Νέα Υόρκη για να ξεκινήσει την καριέρα της</a:t>
            </a:r>
            <a:r>
              <a:rPr lang="en-US" sz="2000" dirty="0" smtClean="0">
                <a:latin typeface="Baskerville Old Face" panose="02020602080505020303" pitchFamily="18" charset="0"/>
              </a:rPr>
              <a:t> </a:t>
            </a:r>
            <a:r>
              <a:rPr lang="el-GR" sz="2000" dirty="0" smtClean="0"/>
              <a:t>ως φωτογράφος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sz="2000" dirty="0" smtClean="0"/>
              <a:t>Έστειλε τη δουλειά της και κάποια </a:t>
            </a:r>
            <a:r>
              <a:rPr lang="en-US" sz="2000" dirty="0" smtClean="0">
                <a:latin typeface="Baskerville Old Face" panose="02020602080505020303" pitchFamily="18" charset="0"/>
              </a:rPr>
              <a:t>book </a:t>
            </a:r>
            <a:r>
              <a:rPr lang="el-GR" sz="2000" dirty="0" smtClean="0"/>
              <a:t>σε πολλούς φωτογράφους μόδας χωρίς κανένα αποτέλεσμα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sz="2000" dirty="0" smtClean="0"/>
              <a:t>Στα τέλη του 1980 πέφτει σε κατάθλιψη λόγω των αποτυχημένων προσπαθειών της να προσελκύσει κοινό και να γίνει γνωστή και λόγω του χωρισμού της</a:t>
            </a:r>
            <a:endParaRPr lang="en-US" sz="2000" dirty="0" smtClean="0">
              <a:latin typeface="Baskerville Old Face" panose="02020602080505020303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sz="2000" dirty="0" smtClean="0"/>
              <a:t>Επέζησε από την πρώτη απόπειρα αυτοκτονίας που έκανε και μετακόμισε πίσω στους γονείς της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sz="2000" dirty="0" smtClean="0"/>
              <a:t>Στις 19 Ιανουαρίου 1981 αυτοκτονεί πέφτοντας από το παράθυρο μιας πολυκατοικίας στη Δυτική Νέα Υόρκη (22 χρονών)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sz="2000" dirty="0" smtClean="0"/>
              <a:t>Όλοι λένε ότι βρισκόταν σε πολύ άσχημη ψυχολογική κατάσταση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sz="2000" dirty="0" smtClean="0"/>
              <a:t>Ο πατέρας της υποστηρίζει ότι αυτοκτόνησε επειδή απέρριψαν την αίτησή της για χρηματοδότηση από το </a:t>
            </a:r>
            <a:r>
              <a:rPr lang="en-US" sz="2000" dirty="0" smtClean="0">
                <a:latin typeface="Baskerville Old Face" panose="02020602080505020303" pitchFamily="18" charset="0"/>
              </a:rPr>
              <a:t>National Endowment of Arts 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605442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88433" y="365126"/>
            <a:ext cx="4870580" cy="661241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Baskerville Old Face" panose="02020602080505020303" pitchFamily="18" charset="0"/>
              </a:rPr>
              <a:t>Francesca Woodman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86611" y="1147665"/>
            <a:ext cx="11681927" cy="5355772"/>
          </a:xfrm>
        </p:spPr>
        <p:txBody>
          <a:bodyPr>
            <a:normAutofit/>
          </a:bodyPr>
          <a:lstStyle/>
          <a:p>
            <a:r>
              <a:rPr lang="el-GR" sz="2000" dirty="0" smtClean="0"/>
              <a:t>Δημιούργησε πάνω από 10.000 αρνητικά τα οποία φυλάσσουν οι γονείς της</a:t>
            </a:r>
          </a:p>
          <a:p>
            <a:r>
              <a:rPr lang="el-GR" sz="2000" dirty="0" smtClean="0"/>
              <a:t>Στο πανεπιστήμιο δανείστηκε μια βιντεοκάμερα και έκανε κάποια βίντεο όπως ‘’</a:t>
            </a:r>
            <a:r>
              <a:rPr lang="en-US" sz="2000" dirty="0" smtClean="0"/>
              <a:t>Francesca x2’’, ‘’Sculpture’’, ‘’Corner’’, ‘’Trance’’, ‘’Mask’’ </a:t>
            </a:r>
            <a:r>
              <a:rPr lang="el-GR" sz="2000" dirty="0" smtClean="0"/>
              <a:t>τα οποία έχουν προβληθεί σε εκθέσεις και γκαλερί του Λονδίνου, Ελσίνκι, Μαϊάμι, Νέα Υόρκη, Σαν Φρανσίσκο</a:t>
            </a:r>
          </a:p>
          <a:p>
            <a:r>
              <a:rPr lang="el-GR" sz="2000" dirty="0" smtClean="0"/>
              <a:t>Η </a:t>
            </a:r>
            <a:r>
              <a:rPr lang="en-US" sz="2000" dirty="0" smtClean="0"/>
              <a:t>Woodman </a:t>
            </a:r>
            <a:r>
              <a:rPr lang="el-GR" sz="2000" dirty="0" smtClean="0"/>
              <a:t>έφτιαξε πολλά </a:t>
            </a:r>
            <a:r>
              <a:rPr lang="en-US" sz="2000" dirty="0" smtClean="0"/>
              <a:t>book </a:t>
            </a:r>
            <a:r>
              <a:rPr lang="el-GR" sz="2000" dirty="0" smtClean="0"/>
              <a:t>αλλά μόνο ένα δημοσιεύτηκε λίγο πριν τον θάνατό της με τίτλο ‘’</a:t>
            </a:r>
            <a:r>
              <a:rPr lang="en-US" sz="2000" dirty="0" smtClean="0"/>
              <a:t>Some Disordered Interior Geometries’’ (</a:t>
            </a:r>
            <a:r>
              <a:rPr lang="el-GR" sz="2000" dirty="0" smtClean="0"/>
              <a:t>Κάποιες Εσωτερικά Διαταραγμένες Γεωμετρίες)</a:t>
            </a:r>
          </a:p>
          <a:p>
            <a:r>
              <a:rPr lang="el-GR" sz="2000" dirty="0" smtClean="0"/>
              <a:t>Ήταν φτιαγμένο από σελίδες ενός παλιού Ιταλικού βιβλίου γεωμετρίας πάνω στις οποίες πρόσθεσε 16 δικές της φωτογραφίες, έβαλε </a:t>
            </a:r>
            <a:r>
              <a:rPr lang="el-GR" sz="2000" dirty="0" err="1" smtClean="0"/>
              <a:t>μπλάνκο</a:t>
            </a:r>
            <a:r>
              <a:rPr lang="el-GR" sz="2000" dirty="0" smtClean="0"/>
              <a:t> και πρόσθεσε δικές της σημειώσεις</a:t>
            </a:r>
          </a:p>
          <a:p>
            <a:r>
              <a:rPr lang="el-GR" sz="2000" dirty="0" smtClean="0"/>
              <a:t>Κάποιες σελίδες και φωτογραφίες είχαν διάφορες αποχρώσεις του ροζ, όταν όμως τυπώθηκε ήταν όλο ασπρόμαυρο.</a:t>
            </a:r>
          </a:p>
          <a:p>
            <a:r>
              <a:rPr lang="el-GR" sz="2000" dirty="0" smtClean="0"/>
              <a:t>Οι κριτικές για το συγκεκριμένο </a:t>
            </a:r>
            <a:r>
              <a:rPr lang="en-US" sz="2000" dirty="0" smtClean="0"/>
              <a:t>book </a:t>
            </a:r>
            <a:r>
              <a:rPr lang="el-GR" sz="2000" dirty="0" smtClean="0"/>
              <a:t>(από το ’99 και μετά όπου μελετήθηκε και αναλύθηκε) ήταν αρκετά καλές και τόνιζαν τη μοναδικότητά και την πρωτοτυπία του</a:t>
            </a:r>
          </a:p>
          <a:p>
            <a:r>
              <a:rPr lang="el-GR" sz="2000" dirty="0" smtClean="0"/>
              <a:t>Η ίδια είχε κάνει ελάχιστες εκθέσεις όσο ζούσε σε εναλλακτικούς χώρους της Νέας Υόρκης και της Ρώμης, μετά τον θάνατό της όμως γίνονταν εκθέσεις με τη δουλειά της ανά 2- 3 χρόνια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26641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303036" y="365126"/>
            <a:ext cx="4553339" cy="65191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Baskerville Old Face" panose="02020602080505020303" pitchFamily="18" charset="0"/>
              </a:rPr>
              <a:t>Francesca Woodman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58620" y="1091682"/>
            <a:ext cx="11812556" cy="5561045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2000 η </a:t>
            </a:r>
            <a:r>
              <a:rPr lang="en-US" sz="2000" dirty="0" smtClean="0"/>
              <a:t>Elisabeth </a:t>
            </a:r>
            <a:r>
              <a:rPr lang="en-US" sz="2000" dirty="0" err="1" smtClean="0"/>
              <a:t>Subrin</a:t>
            </a:r>
            <a:r>
              <a:rPr lang="en-US" sz="2000" dirty="0" smtClean="0"/>
              <a:t> </a:t>
            </a:r>
            <a:r>
              <a:rPr lang="el-GR" sz="2000" dirty="0" smtClean="0"/>
              <a:t>έκανε ένα βίντεο για τη ζωή και το έργο της </a:t>
            </a:r>
            <a:r>
              <a:rPr lang="en-US" sz="2000" dirty="0" smtClean="0"/>
              <a:t>Woodman </a:t>
            </a:r>
            <a:r>
              <a:rPr lang="el-GR" sz="2000" dirty="0" smtClean="0"/>
              <a:t>στο οποίο μεταξύ άλλων γίνεται ανάλυση της γυναικείας ψυχοσύνθεσης και </a:t>
            </a:r>
            <a:r>
              <a:rPr lang="el-GR" sz="2000" dirty="0" err="1" smtClean="0"/>
              <a:t>αναφ’ερεται</a:t>
            </a:r>
            <a:r>
              <a:rPr lang="el-GR" sz="2000" dirty="0" smtClean="0"/>
              <a:t> η απροθυμία της οικογένειάς της να παρουσιάσει τις φωτογραφίες της</a:t>
            </a:r>
          </a:p>
          <a:p>
            <a:r>
              <a:rPr lang="el-GR" sz="2000" dirty="0" smtClean="0"/>
              <a:t>Ο σκηνοθέτης </a:t>
            </a:r>
            <a:r>
              <a:rPr lang="en-US" sz="2000" dirty="0" smtClean="0"/>
              <a:t>C. Scott Wills </a:t>
            </a:r>
            <a:r>
              <a:rPr lang="el-GR" sz="2000" dirty="0" smtClean="0"/>
              <a:t>έκανε μια ταινία για τη ζωή της </a:t>
            </a:r>
            <a:r>
              <a:rPr lang="en-US" sz="2000" dirty="0" smtClean="0"/>
              <a:t>Woodman </a:t>
            </a:r>
            <a:r>
              <a:rPr lang="el-GR" sz="2000" dirty="0" smtClean="0"/>
              <a:t>το 2011, στην επέτειο 30 χρόνων από τον θάνατό της</a:t>
            </a:r>
          </a:p>
          <a:p>
            <a:r>
              <a:rPr lang="en-US" sz="2000"/>
              <a:t>http://www.mutualart.com/Artist/Francesca-Woodman/C144A33FADF74FC5/Artworks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60414031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477</Words>
  <Application>Microsoft Office PowerPoint</Application>
  <PresentationFormat>Ευρεία οθόνη</PresentationFormat>
  <Paragraphs>32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9" baseType="lpstr">
      <vt:lpstr>Arial</vt:lpstr>
      <vt:lpstr>Baskerville Old Face</vt:lpstr>
      <vt:lpstr>Calibri</vt:lpstr>
      <vt:lpstr>Calibri Light</vt:lpstr>
      <vt:lpstr>Θέμα του Office</vt:lpstr>
      <vt:lpstr>Francesca Woodman</vt:lpstr>
      <vt:lpstr>Francesca Woodman</vt:lpstr>
      <vt:lpstr>Francesca Woodman</vt:lpstr>
      <vt:lpstr>Francesca Woodman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Francesca Woodman</dc:title>
  <dc:creator>foitites</dc:creator>
  <cp:lastModifiedBy>foitites</cp:lastModifiedBy>
  <cp:revision>9</cp:revision>
  <dcterms:created xsi:type="dcterms:W3CDTF">2016-01-11T13:40:36Z</dcterms:created>
  <dcterms:modified xsi:type="dcterms:W3CDTF">2016-01-11T14:37:48Z</dcterms:modified>
</cp:coreProperties>
</file>