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l-G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μια εικόνα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17/1/2020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ZiWWTdKN98" TargetMode="External"/><Relationship Id="rId2" Type="http://schemas.openxmlformats.org/officeDocument/2006/relationships/hyperlink" Target="https://slideplayer.com/slide/9689378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NbYx01re-ec" TargetMode="External"/><Relationship Id="rId4" Type="http://schemas.openxmlformats.org/officeDocument/2006/relationships/hyperlink" Target="https://www.activeinquiry.co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αρχείο λήψη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5688632" cy="6243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57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056784" cy="477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777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9" y="1412776"/>
            <a:ext cx="7268125" cy="4672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8545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ages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52736"/>
            <a:ext cx="7079930" cy="473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904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boal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358265" cy="543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34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en-US" b="1" u="sng" dirty="0">
                <a:solidFill>
                  <a:srgbClr val="0000FF"/>
                </a:solidFill>
                <a:latin typeface="Times New Roman"/>
                <a:ea typeface="Times New Roman"/>
                <a:hlinkClick r:id="rId2"/>
              </a:rPr>
              <a:t>https://slideplayer.com/slide/9689378/</a:t>
            </a:r>
            <a:endParaRPr lang="el-GR" dirty="0">
              <a:latin typeface="Times New Roman"/>
              <a:ea typeface="Times New Roman"/>
            </a:endParaRPr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www.youtube.com/watch?v=9ZiWWTdKN98</a:t>
            </a:r>
            <a:endParaRPr lang="en-US" dirty="0" smtClean="0"/>
          </a:p>
          <a:p>
            <a:r>
              <a:rPr lang="en-US" dirty="0">
                <a:hlinkClick r:id="rId4"/>
              </a:rPr>
              <a:t>https://www.activeinquiry.co.uk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www.youtube.com/watch?v=NbYx01re-ec</a:t>
            </a:r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1994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ποκορύφωμα">
  <a:themeElements>
    <a:clrScheme name="Αποκορύφωμα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Αποκορύφωμα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0</TotalTime>
  <Words>14</Words>
  <Application>Microsoft Office PowerPoint</Application>
  <PresentationFormat>Προβολή στην οθόνη (4:3)</PresentationFormat>
  <Paragraphs>4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Αποκορύφωμα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1</cp:revision>
  <dcterms:created xsi:type="dcterms:W3CDTF">2020-01-16T22:10:07Z</dcterms:created>
  <dcterms:modified xsi:type="dcterms:W3CDTF">2020-01-17T10:32:03Z</dcterms:modified>
</cp:coreProperties>
</file>