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17/1/2020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ZiWWTdKN98" TargetMode="External"/><Relationship Id="rId2" Type="http://schemas.openxmlformats.org/officeDocument/2006/relationships/hyperlink" Target="https://slideplayer.com/slide/9689378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NbYx01re-ec" TargetMode="External"/><Relationship Id="rId4" Type="http://schemas.openxmlformats.org/officeDocument/2006/relationships/hyperlink" Target="https://www.activeinquiry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αρχείο λήψη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76672"/>
            <a:ext cx="5688632" cy="6243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357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24744"/>
            <a:ext cx="7056784" cy="4772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677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59" y="1412776"/>
            <a:ext cx="7268125" cy="4672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545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6"/>
            <a:ext cx="7079930" cy="4737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90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boa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8358265" cy="543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348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en-US" b="1" u="sng" dirty="0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https://slideplayer.com/slide/9689378/</a:t>
            </a:r>
            <a:endParaRPr lang="el-GR" dirty="0">
              <a:latin typeface="Times New Roman"/>
              <a:ea typeface="Times New Roman"/>
            </a:endParaRP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www.youtube.com/watch?v=9ZiWWTdKN98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https://www.activeinquiry.co.uk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www.youtube.com/watch?v=NbYx01re-ec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199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14</Words>
  <Application>Microsoft Office PowerPoint</Application>
  <PresentationFormat>Προβολή στην οθόνη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Αποκορύφωμα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1</cp:revision>
  <dcterms:created xsi:type="dcterms:W3CDTF">2020-01-16T22:10:07Z</dcterms:created>
  <dcterms:modified xsi:type="dcterms:W3CDTF">2020-01-17T10:32:03Z</dcterms:modified>
</cp:coreProperties>
</file>